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257" r:id="rId4"/>
    <p:sldId id="270" r:id="rId5"/>
    <p:sldId id="258" r:id="rId6"/>
    <p:sldId id="259" r:id="rId8"/>
    <p:sldId id="261" r:id="rId9"/>
    <p:sldId id="271" r:id="rId10"/>
    <p:sldId id="260" r:id="rId11"/>
    <p:sldId id="264" r:id="rId12"/>
    <p:sldId id="266" r:id="rId13"/>
    <p:sldId id="272" r:id="rId14"/>
    <p:sldId id="262" r:id="rId15"/>
    <p:sldId id="263" r:id="rId16"/>
    <p:sldId id="267" r:id="rId17"/>
    <p:sldId id="273" r:id="rId18"/>
    <p:sldId id="265" r:id="rId19"/>
    <p:sldId id="268" r:id="rId20"/>
    <p:sldId id="269" r:id="rId21"/>
    <p:sldId id="274"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1501"/>
    <a:srgbClr val="A27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6" d="100"/>
          <a:sy n="66" d="100"/>
        </p:scale>
        <p:origin x="102"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CA1B1-3167-45E8-8E85-A7BDEC7A33D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247288-E33E-4800-B155-ACE0CD575E4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088390" rtl="0" eaLnBrk="1" fontAlgn="auto" latinLnBrk="0" hangingPunct="1">
              <a:lnSpc>
                <a:spcPct val="100000"/>
              </a:lnSpc>
              <a:spcBef>
                <a:spcPts val="0"/>
              </a:spcBef>
              <a:spcAft>
                <a:spcPts val="0"/>
              </a:spcAft>
              <a:buClrTx/>
              <a:buSzTx/>
              <a:buFontTx/>
              <a:buNone/>
              <a:defRPr/>
            </a:pPr>
            <a:fld id="{C94E8D62-D41F-6042-BCDF-79D228EFA1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088390" rtl="0" eaLnBrk="1" fontAlgn="auto" latinLnBrk="0" hangingPunct="1">
              <a:lnSpc>
                <a:spcPct val="100000"/>
              </a:lnSpc>
              <a:spcBef>
                <a:spcPts val="0"/>
              </a:spcBef>
              <a:spcAft>
                <a:spcPts val="0"/>
              </a:spcAft>
              <a:buClrTx/>
              <a:buSzTx/>
              <a:buFontTx/>
              <a:buNone/>
              <a:defRPr/>
            </a:pPr>
            <a:fld id="{EDC805A9-F618-A64C-A71F-F614A05E57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FBAF6A2-0584-49EF-983F-D827C60DE70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160D97-5BFC-4D3D-B062-A2D3FD521E1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BAF6A2-0584-49EF-983F-D827C60DE70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160D97-5BFC-4D3D-B062-A2D3FD521E1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FBAF6A2-0584-49EF-983F-D827C60DE70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160D97-5BFC-4D3D-B062-A2D3FD521E1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FBAF6A2-0584-49EF-983F-D827C60DE70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7160D97-5BFC-4D3D-B062-A2D3FD521E1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FBAF6A2-0584-49EF-983F-D827C60DE70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7160D97-5BFC-4D3D-B062-A2D3FD521E1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FBAF6A2-0584-49EF-983F-D827C60DE70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7160D97-5BFC-4D3D-B062-A2D3FD521E1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FBAF6A2-0584-49EF-983F-D827C60DE70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7160D97-5BFC-4D3D-B062-A2D3FD521E1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FBAF6A2-0584-49EF-983F-D827C60DE70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7160D97-5BFC-4D3D-B062-A2D3FD521E1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FBAF6A2-0584-49EF-983F-D827C60DE70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7160D97-5BFC-4D3D-B062-A2D3FD521E1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BAF6A2-0584-49EF-983F-D827C60DE70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160D97-5BFC-4D3D-B062-A2D3FD521E1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BAF6A2-0584-49EF-983F-D827C60DE70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160D97-5BFC-4D3D-B062-A2D3FD521E1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12" name="Picture Placeholder 2"/>
          <p:cNvSpPr>
            <a:spLocks noGrp="1"/>
          </p:cNvSpPr>
          <p:nvPr>
            <p:ph type="pic" sz="quarter" idx="13"/>
          </p:nvPr>
        </p:nvSpPr>
        <p:spPr>
          <a:xfrm>
            <a:off x="1021766" y="1833691"/>
            <a:ext cx="2411549" cy="1828800"/>
          </a:xfrm>
          <a:prstGeom prst="rect">
            <a:avLst/>
          </a:prstGeom>
        </p:spPr>
        <p:txBody>
          <a:bodyPr>
            <a:normAutofit/>
          </a:bodyPr>
          <a:lstStyle>
            <a:lvl1pPr marL="0" indent="0">
              <a:buNone/>
              <a:defRPr sz="1600">
                <a:solidFill>
                  <a:schemeClr val="tx1"/>
                </a:solidFill>
              </a:defRPr>
            </a:lvl1pPr>
          </a:lstStyle>
          <a:p>
            <a:endParaRPr lang="en-US"/>
          </a:p>
        </p:txBody>
      </p:sp>
      <p:sp>
        <p:nvSpPr>
          <p:cNvPr id="13" name="Picture Placeholder 2"/>
          <p:cNvSpPr>
            <a:spLocks noGrp="1"/>
          </p:cNvSpPr>
          <p:nvPr>
            <p:ph type="pic" sz="quarter" idx="14"/>
          </p:nvPr>
        </p:nvSpPr>
        <p:spPr>
          <a:xfrm>
            <a:off x="3621426" y="1833691"/>
            <a:ext cx="2411549" cy="1828800"/>
          </a:xfrm>
          <a:prstGeom prst="rect">
            <a:avLst/>
          </a:prstGeom>
        </p:spPr>
        <p:txBody>
          <a:bodyPr>
            <a:normAutofit/>
          </a:bodyPr>
          <a:lstStyle>
            <a:lvl1pPr marL="0" indent="0">
              <a:buNone/>
              <a:defRPr sz="1600">
                <a:solidFill>
                  <a:schemeClr val="tx1"/>
                </a:solidFill>
              </a:defRPr>
            </a:lvl1pPr>
          </a:lstStyle>
          <a:p>
            <a:endParaRPr lang="en-US"/>
          </a:p>
        </p:txBody>
      </p:sp>
      <p:sp>
        <p:nvSpPr>
          <p:cNvPr id="14" name="Picture Placeholder 2"/>
          <p:cNvSpPr>
            <a:spLocks noGrp="1"/>
          </p:cNvSpPr>
          <p:nvPr>
            <p:ph type="pic" sz="quarter" idx="15"/>
          </p:nvPr>
        </p:nvSpPr>
        <p:spPr>
          <a:xfrm>
            <a:off x="6224652" y="1833691"/>
            <a:ext cx="2411549" cy="1828800"/>
          </a:xfrm>
          <a:prstGeom prst="rect">
            <a:avLst/>
          </a:prstGeom>
        </p:spPr>
        <p:txBody>
          <a:bodyPr>
            <a:normAutofit/>
          </a:bodyPr>
          <a:lstStyle>
            <a:lvl1pPr marL="0" indent="0">
              <a:buNone/>
              <a:defRPr sz="1600">
                <a:solidFill>
                  <a:schemeClr val="tx1"/>
                </a:solidFill>
              </a:defRPr>
            </a:lvl1pPr>
          </a:lstStyle>
          <a:p>
            <a:endParaRPr lang="en-US"/>
          </a:p>
        </p:txBody>
      </p:sp>
      <p:sp>
        <p:nvSpPr>
          <p:cNvPr id="15" name="Picture Placeholder 2"/>
          <p:cNvSpPr>
            <a:spLocks noGrp="1"/>
          </p:cNvSpPr>
          <p:nvPr>
            <p:ph type="pic" sz="quarter" idx="16"/>
          </p:nvPr>
        </p:nvSpPr>
        <p:spPr>
          <a:xfrm>
            <a:off x="8824312" y="1833691"/>
            <a:ext cx="2411549" cy="1828800"/>
          </a:xfrm>
          <a:prstGeom prst="rect">
            <a:avLst/>
          </a:prstGeom>
        </p:spPr>
        <p:txBody>
          <a:bodyPr>
            <a:normAutofit/>
          </a:bodyPr>
          <a:lstStyle>
            <a:lvl1pPr marL="0" indent="0">
              <a:buNone/>
              <a:defRPr sz="1600">
                <a:solidFill>
                  <a:schemeClr val="tx1"/>
                </a:solidFill>
              </a:defRPr>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ortfolio-01">
    <p:spTree>
      <p:nvGrpSpPr>
        <p:cNvPr id="1" name=""/>
        <p:cNvGrpSpPr/>
        <p:nvPr/>
      </p:nvGrpSpPr>
      <p:grpSpPr>
        <a:xfrm>
          <a:off x="0" y="0"/>
          <a:ext cx="0" cy="0"/>
          <a:chOff x="0" y="0"/>
          <a:chExt cx="0" cy="0"/>
        </a:xfrm>
      </p:grpSpPr>
      <p:sp>
        <p:nvSpPr>
          <p:cNvPr id="25" name="Picture Placeholder 24"/>
          <p:cNvSpPr>
            <a:spLocks noGrp="1" noChangeAspect="1"/>
          </p:cNvSpPr>
          <p:nvPr>
            <p:ph type="pic" sz="quarter" idx="13"/>
          </p:nvPr>
        </p:nvSpPr>
        <p:spPr>
          <a:xfrm>
            <a:off x="676605" y="1607963"/>
            <a:ext cx="1800000" cy="1800000"/>
          </a:xfrm>
          <a:prstGeom prst="rect">
            <a:avLst/>
          </a:prstGeom>
        </p:spPr>
        <p:txBody>
          <a:bodyPr>
            <a:normAutofit/>
          </a:bodyPr>
          <a:lstStyle>
            <a:lvl1pPr marL="0" indent="0">
              <a:buNone/>
              <a:defRPr sz="1200">
                <a:solidFill>
                  <a:schemeClr val="tx1"/>
                </a:solidFill>
                <a:latin typeface="Roboto Light"/>
                <a:cs typeface="Roboto Light"/>
              </a:defRPr>
            </a:lvl1pPr>
          </a:lstStyle>
          <a:p>
            <a:endParaRPr lang="id-ID" dirty="0"/>
          </a:p>
        </p:txBody>
      </p:sp>
      <p:sp>
        <p:nvSpPr>
          <p:cNvPr id="26" name="Picture Placeholder 24"/>
          <p:cNvSpPr>
            <a:spLocks noGrp="1" noChangeAspect="1"/>
          </p:cNvSpPr>
          <p:nvPr>
            <p:ph type="pic" sz="quarter" idx="14"/>
          </p:nvPr>
        </p:nvSpPr>
        <p:spPr>
          <a:xfrm>
            <a:off x="2481915" y="3417713"/>
            <a:ext cx="1800000" cy="1800000"/>
          </a:xfrm>
          <a:prstGeom prst="rect">
            <a:avLst/>
          </a:prstGeom>
        </p:spPr>
        <p:txBody>
          <a:bodyPr>
            <a:normAutofit/>
          </a:bodyPr>
          <a:lstStyle>
            <a:lvl1pPr marL="0" indent="0">
              <a:buNone/>
              <a:defRPr sz="1200">
                <a:solidFill>
                  <a:schemeClr val="tx1"/>
                </a:solidFill>
                <a:latin typeface="Roboto Light"/>
                <a:cs typeface="Roboto Light"/>
              </a:defRPr>
            </a:lvl1pPr>
          </a:lstStyle>
          <a:p>
            <a:endParaRPr lang="id-ID" dirty="0"/>
          </a:p>
        </p:txBody>
      </p:sp>
      <p:sp>
        <p:nvSpPr>
          <p:cNvPr id="37" name="Picture Placeholder 24"/>
          <p:cNvSpPr>
            <a:spLocks noGrp="1" noChangeAspect="1"/>
          </p:cNvSpPr>
          <p:nvPr>
            <p:ph type="pic" sz="quarter" idx="15"/>
          </p:nvPr>
        </p:nvSpPr>
        <p:spPr>
          <a:xfrm>
            <a:off x="4296542" y="1607963"/>
            <a:ext cx="1800000" cy="1800000"/>
          </a:xfrm>
          <a:prstGeom prst="rect">
            <a:avLst/>
          </a:prstGeom>
        </p:spPr>
        <p:txBody>
          <a:bodyPr>
            <a:normAutofit/>
          </a:bodyPr>
          <a:lstStyle>
            <a:lvl1pPr marL="0" indent="0">
              <a:buNone/>
              <a:defRPr sz="1200">
                <a:solidFill>
                  <a:schemeClr val="tx1"/>
                </a:solidFill>
                <a:latin typeface="Roboto Light"/>
                <a:cs typeface="Roboto Light"/>
              </a:defRPr>
            </a:lvl1pPr>
          </a:lstStyle>
          <a:p>
            <a:endParaRPr lang="id-ID" dirty="0"/>
          </a:p>
        </p:txBody>
      </p:sp>
      <p:sp>
        <p:nvSpPr>
          <p:cNvPr id="38" name="Picture Placeholder 24"/>
          <p:cNvSpPr>
            <a:spLocks noGrp="1" noChangeAspect="1"/>
          </p:cNvSpPr>
          <p:nvPr>
            <p:ph type="pic" sz="quarter" idx="16"/>
          </p:nvPr>
        </p:nvSpPr>
        <p:spPr>
          <a:xfrm>
            <a:off x="6101851" y="3417713"/>
            <a:ext cx="1800000" cy="1800000"/>
          </a:xfrm>
          <a:prstGeom prst="rect">
            <a:avLst/>
          </a:prstGeom>
        </p:spPr>
        <p:txBody>
          <a:bodyPr>
            <a:normAutofit/>
          </a:bodyPr>
          <a:lstStyle>
            <a:lvl1pPr marL="0" indent="0">
              <a:buNone/>
              <a:defRPr sz="1200">
                <a:solidFill>
                  <a:schemeClr val="tx1"/>
                </a:solidFill>
                <a:latin typeface="Roboto Light"/>
                <a:cs typeface="Roboto Light"/>
              </a:defRPr>
            </a:lvl1pPr>
          </a:lstStyle>
          <a:p>
            <a:endParaRPr lang="id-ID" dirty="0"/>
          </a:p>
        </p:txBody>
      </p:sp>
      <p:sp>
        <p:nvSpPr>
          <p:cNvPr id="41" name="Picture Placeholder 24"/>
          <p:cNvSpPr>
            <a:spLocks noGrp="1" noChangeAspect="1"/>
          </p:cNvSpPr>
          <p:nvPr>
            <p:ph type="pic" sz="quarter" idx="17"/>
          </p:nvPr>
        </p:nvSpPr>
        <p:spPr>
          <a:xfrm>
            <a:off x="7909352" y="1607963"/>
            <a:ext cx="1800000" cy="1800000"/>
          </a:xfrm>
          <a:prstGeom prst="rect">
            <a:avLst/>
          </a:prstGeom>
        </p:spPr>
        <p:txBody>
          <a:bodyPr>
            <a:normAutofit/>
          </a:bodyPr>
          <a:lstStyle>
            <a:lvl1pPr marL="0" indent="0">
              <a:buNone/>
              <a:defRPr sz="1200">
                <a:solidFill>
                  <a:schemeClr val="tx1"/>
                </a:solidFill>
                <a:latin typeface="Roboto Light"/>
                <a:cs typeface="Roboto Light"/>
              </a:defRPr>
            </a:lvl1pPr>
          </a:lstStyle>
          <a:p>
            <a:endParaRPr lang="id-ID" dirty="0"/>
          </a:p>
        </p:txBody>
      </p:sp>
      <p:sp>
        <p:nvSpPr>
          <p:cNvPr id="42" name="Picture Placeholder 24"/>
          <p:cNvSpPr>
            <a:spLocks noGrp="1" noChangeAspect="1"/>
          </p:cNvSpPr>
          <p:nvPr>
            <p:ph type="pic" sz="quarter" idx="18"/>
          </p:nvPr>
        </p:nvSpPr>
        <p:spPr>
          <a:xfrm>
            <a:off x="9721013" y="3417713"/>
            <a:ext cx="1800000" cy="1800000"/>
          </a:xfrm>
          <a:prstGeom prst="rect">
            <a:avLst/>
          </a:prstGeom>
        </p:spPr>
        <p:txBody>
          <a:bodyPr>
            <a:normAutofit/>
          </a:bodyPr>
          <a:lstStyle>
            <a:lvl1pPr marL="0" indent="0">
              <a:buNone/>
              <a:defRPr sz="1200">
                <a:solidFill>
                  <a:schemeClr val="tx1"/>
                </a:solidFill>
                <a:latin typeface="Roboto Light"/>
                <a:cs typeface="Roboto Light"/>
              </a:defRPr>
            </a:lvl1pPr>
          </a:lstStyle>
          <a:p>
            <a:endParaRPr lang="id-ID"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esktop Project">
    <p:spTree>
      <p:nvGrpSpPr>
        <p:cNvPr id="1" name=""/>
        <p:cNvGrpSpPr/>
        <p:nvPr/>
      </p:nvGrpSpPr>
      <p:grpSpPr>
        <a:xfrm>
          <a:off x="0" y="0"/>
          <a:ext cx="0" cy="0"/>
          <a:chOff x="0" y="0"/>
          <a:chExt cx="0" cy="0"/>
        </a:xfrm>
      </p:grpSpPr>
      <p:sp>
        <p:nvSpPr>
          <p:cNvPr id="14" name="Picture Placeholder 9"/>
          <p:cNvSpPr>
            <a:spLocks noGrp="1"/>
          </p:cNvSpPr>
          <p:nvPr>
            <p:ph type="pic" sz="quarter" idx="11"/>
          </p:nvPr>
        </p:nvSpPr>
        <p:spPr>
          <a:xfrm>
            <a:off x="6639624" y="1975278"/>
            <a:ext cx="4339462" cy="2491082"/>
          </a:xfrm>
          <a:prstGeom prst="rect">
            <a:avLst/>
          </a:prstGeom>
        </p:spPr>
        <p:txBody>
          <a:bodyPr>
            <a:normAutofit/>
          </a:bodyPr>
          <a:lstStyle>
            <a:lvl1pPr marL="0" indent="0">
              <a:buNone/>
              <a:defRPr sz="1050">
                <a:solidFill>
                  <a:schemeClr val="tx2"/>
                </a:solidFill>
              </a:defRPr>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ablet-mockup">
    <p:spTree>
      <p:nvGrpSpPr>
        <p:cNvPr id="1" name=""/>
        <p:cNvGrpSpPr/>
        <p:nvPr/>
      </p:nvGrpSpPr>
      <p:grpSpPr>
        <a:xfrm>
          <a:off x="0" y="0"/>
          <a:ext cx="0" cy="0"/>
          <a:chOff x="0" y="0"/>
          <a:chExt cx="0" cy="0"/>
        </a:xfrm>
      </p:grpSpPr>
      <p:sp>
        <p:nvSpPr>
          <p:cNvPr id="26" name="Picture Placeholder 9"/>
          <p:cNvSpPr>
            <a:spLocks noGrp="1" noChangeAspect="1"/>
          </p:cNvSpPr>
          <p:nvPr>
            <p:ph type="pic" sz="quarter" idx="10"/>
          </p:nvPr>
        </p:nvSpPr>
        <p:spPr>
          <a:xfrm>
            <a:off x="2157946" y="1854943"/>
            <a:ext cx="2029685" cy="2727848"/>
          </a:xfrm>
          <a:prstGeom prst="rect">
            <a:avLst/>
          </a:prstGeom>
        </p:spPr>
        <p:txBody>
          <a:bodyPr>
            <a:normAutofit/>
          </a:bodyPr>
          <a:lstStyle>
            <a:lvl1pPr marL="0" indent="0">
              <a:buNone/>
              <a:defRPr sz="1100">
                <a:solidFill>
                  <a:schemeClr val="tx1">
                    <a:lumMod val="50000"/>
                    <a:lumOff val="50000"/>
                  </a:schemeClr>
                </a:solidFill>
              </a:defRPr>
            </a:lvl1pPr>
          </a:lstStyle>
          <a:p>
            <a:endParaRPr lang="en-US" dirty="0"/>
          </a:p>
        </p:txBody>
      </p:sp>
      <p:sp>
        <p:nvSpPr>
          <p:cNvPr id="69" name="Picture Placeholder 9"/>
          <p:cNvSpPr>
            <a:spLocks noGrp="1" noChangeAspect="1"/>
          </p:cNvSpPr>
          <p:nvPr>
            <p:ph type="pic" sz="quarter" idx="11"/>
          </p:nvPr>
        </p:nvSpPr>
        <p:spPr>
          <a:xfrm>
            <a:off x="5073370" y="1854943"/>
            <a:ext cx="2078592" cy="2727845"/>
          </a:xfrm>
          <a:prstGeom prst="rect">
            <a:avLst/>
          </a:prstGeom>
        </p:spPr>
        <p:txBody>
          <a:bodyPr>
            <a:normAutofit/>
          </a:bodyPr>
          <a:lstStyle>
            <a:lvl1pPr marL="0" indent="0">
              <a:buNone/>
              <a:defRPr sz="1000">
                <a:solidFill>
                  <a:schemeClr val="tx1">
                    <a:lumMod val="50000"/>
                    <a:lumOff val="50000"/>
                  </a:schemeClr>
                </a:solidFill>
              </a:defRPr>
            </a:lvl1pPr>
          </a:lstStyle>
          <a:p>
            <a:endParaRPr lang="en-US" dirty="0"/>
          </a:p>
        </p:txBody>
      </p:sp>
      <p:sp>
        <p:nvSpPr>
          <p:cNvPr id="70" name="Picture Placeholder 9"/>
          <p:cNvSpPr>
            <a:spLocks noGrp="1" noChangeAspect="1"/>
          </p:cNvSpPr>
          <p:nvPr>
            <p:ph type="pic" sz="quarter" idx="12"/>
          </p:nvPr>
        </p:nvSpPr>
        <p:spPr>
          <a:xfrm>
            <a:off x="7918154" y="1856956"/>
            <a:ext cx="2079350" cy="2727848"/>
          </a:xfrm>
          <a:prstGeom prst="rect">
            <a:avLst/>
          </a:prstGeom>
        </p:spPr>
        <p:txBody>
          <a:bodyPr>
            <a:normAutofit/>
          </a:bodyPr>
          <a:lstStyle>
            <a:lvl1pPr marL="0" indent="0">
              <a:buNone/>
              <a:defRPr sz="1100">
                <a:solidFill>
                  <a:schemeClr val="tx1">
                    <a:lumMod val="50000"/>
                    <a:lumOff val="50000"/>
                  </a:schemeClr>
                </a:solidFill>
                <a:latin typeface="Roboto Light"/>
                <a:cs typeface="Roboto Light"/>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BAF6A2-0584-49EF-983F-D827C60DE70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160D97-5BFC-4D3D-B062-A2D3FD521E1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2.xml"/><Relationship Id="rId2" Type="http://schemas.openxmlformats.org/officeDocument/2006/relationships/image" Target="../media/image2.jpe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1.jpeg"/><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6.xml"/><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557" b="5431"/>
          <a:stretch>
            <a:fillRect/>
          </a:stretch>
        </p:blipFill>
        <p:spPr>
          <a:xfrm>
            <a:off x="0" y="-19048"/>
            <a:ext cx="12192000" cy="6877050"/>
          </a:xfrm>
          <a:prstGeom prst="rect">
            <a:avLst/>
          </a:prstGeom>
        </p:spPr>
      </p:pic>
      <p:sp>
        <p:nvSpPr>
          <p:cNvPr id="5" name="文本框 4"/>
          <p:cNvSpPr txBox="1"/>
          <p:nvPr/>
        </p:nvSpPr>
        <p:spPr>
          <a:xfrm>
            <a:off x="3552826" y="1972925"/>
            <a:ext cx="5581650" cy="1446550"/>
          </a:xfrm>
          <a:prstGeom prst="rect">
            <a:avLst/>
          </a:prstGeom>
          <a:noFill/>
        </p:spPr>
        <p:txBody>
          <a:bodyPr wrap="square" rtlCol="0">
            <a:spAutoFit/>
          </a:bodyPr>
          <a:lstStyle/>
          <a:p>
            <a:pPr algn="ctr"/>
            <a:r>
              <a:rPr lang="zh-CN" altLang="en-US" sz="8800" b="1" dirty="0" smtClean="0">
                <a:gradFill flip="none" rotWithShape="1">
                  <a:gsLst>
                    <a:gs pos="0">
                      <a:srgbClr val="A27968"/>
                    </a:gs>
                    <a:gs pos="40000">
                      <a:srgbClr val="5B1501"/>
                    </a:gs>
                    <a:gs pos="64000">
                      <a:srgbClr val="5B1501"/>
                    </a:gs>
                    <a:gs pos="100000">
                      <a:srgbClr val="5B1501"/>
                    </a:gs>
                  </a:gsLst>
                  <a:path path="circle">
                    <a:fillToRect l="50000" t="50000" r="50000" b="50000"/>
                  </a:path>
                  <a:tileRect/>
                </a:gradFill>
                <a:latin typeface="华文行楷" panose="02010800040101010101" pitchFamily="2" charset="-122"/>
                <a:ea typeface="华文行楷" panose="02010800040101010101" pitchFamily="2" charset="-122"/>
              </a:rPr>
              <a:t>放飞梦想</a:t>
            </a:r>
            <a:endParaRPr lang="zh-CN" altLang="en-US" sz="8800" b="1" dirty="0">
              <a:gradFill flip="none" rotWithShape="1">
                <a:gsLst>
                  <a:gs pos="0">
                    <a:srgbClr val="A27968"/>
                  </a:gs>
                  <a:gs pos="40000">
                    <a:srgbClr val="5B1501"/>
                  </a:gs>
                  <a:gs pos="64000">
                    <a:srgbClr val="5B1501"/>
                  </a:gs>
                  <a:gs pos="100000">
                    <a:srgbClr val="5B1501"/>
                  </a:gs>
                </a:gsLst>
                <a:path path="circle">
                  <a:fillToRect l="50000" t="50000" r="50000" b="50000"/>
                </a:path>
                <a:tileRect/>
              </a:gradFill>
              <a:latin typeface="华文行楷" panose="02010800040101010101" pitchFamily="2" charset="-122"/>
              <a:ea typeface="华文行楷" panose="02010800040101010101" pitchFamily="2" charset="-122"/>
            </a:endParaRPr>
          </a:p>
        </p:txBody>
      </p:sp>
      <p:sp>
        <p:nvSpPr>
          <p:cNvPr id="7" name="文本框 6"/>
          <p:cNvSpPr txBox="1"/>
          <p:nvPr/>
        </p:nvSpPr>
        <p:spPr>
          <a:xfrm>
            <a:off x="2547939" y="3633788"/>
            <a:ext cx="7591424" cy="523220"/>
          </a:xfrm>
          <a:prstGeom prst="rect">
            <a:avLst/>
          </a:prstGeom>
          <a:noFill/>
        </p:spPr>
        <p:txBody>
          <a:bodyPr wrap="square" rtlCol="0">
            <a:spAutoFit/>
          </a:bodyPr>
          <a:lstStyle/>
          <a:p>
            <a:pPr algn="ctr"/>
            <a:r>
              <a:rPr lang="zh-CN" altLang="en-US" sz="2800" b="1" dirty="0" smtClean="0">
                <a:gradFill flip="none" rotWithShape="1">
                  <a:gsLst>
                    <a:gs pos="0">
                      <a:srgbClr val="A27968"/>
                    </a:gs>
                    <a:gs pos="40000">
                      <a:srgbClr val="5B1501"/>
                    </a:gs>
                    <a:gs pos="64000">
                      <a:srgbClr val="5B1501"/>
                    </a:gs>
                    <a:gs pos="100000">
                      <a:srgbClr val="5B1501"/>
                    </a:gs>
                  </a:gsLst>
                  <a:path path="circle">
                    <a:fillToRect l="50000" t="50000" r="50000" b="50000"/>
                  </a:path>
                  <a:tileRect/>
                </a:gradFill>
                <a:latin typeface="华文行楷" panose="02010800040101010101" pitchFamily="2" charset="-122"/>
                <a:ea typeface="华文行楷" panose="02010800040101010101" pitchFamily="2" charset="-122"/>
              </a:rPr>
              <a:t>同学们开学啦</a:t>
            </a:r>
            <a:endParaRPr lang="zh-CN" altLang="en-US" sz="2800" b="1" dirty="0">
              <a:gradFill flip="none" rotWithShape="1">
                <a:gsLst>
                  <a:gs pos="0">
                    <a:srgbClr val="A27968"/>
                  </a:gs>
                  <a:gs pos="40000">
                    <a:srgbClr val="5B1501"/>
                  </a:gs>
                  <a:gs pos="64000">
                    <a:srgbClr val="5B1501"/>
                  </a:gs>
                  <a:gs pos="100000">
                    <a:srgbClr val="5B1501"/>
                  </a:gs>
                </a:gsLst>
                <a:path path="circle">
                  <a:fillToRect l="50000" t="50000" r="50000" b="50000"/>
                </a:path>
                <a:tileRect/>
              </a:gra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557" b="5431"/>
          <a:stretch>
            <a:fillRect/>
          </a:stretch>
        </p:blipFill>
        <p:spPr>
          <a:xfrm>
            <a:off x="0" y="-19048"/>
            <a:ext cx="12192000" cy="6877050"/>
          </a:xfrm>
          <a:prstGeom prst="rect">
            <a:avLst/>
          </a:prstGeom>
        </p:spPr>
      </p:pic>
      <p:sp>
        <p:nvSpPr>
          <p:cNvPr id="5" name="文本框 4"/>
          <p:cNvSpPr txBox="1"/>
          <p:nvPr/>
        </p:nvSpPr>
        <p:spPr>
          <a:xfrm>
            <a:off x="323851" y="1072812"/>
            <a:ext cx="2247899" cy="2800767"/>
          </a:xfrm>
          <a:prstGeom prst="rect">
            <a:avLst/>
          </a:prstGeom>
          <a:noFill/>
        </p:spPr>
        <p:txBody>
          <a:bodyPr wrap="square" rtlCol="0">
            <a:spAutoFit/>
          </a:bodyPr>
          <a:lstStyle/>
          <a:p>
            <a:pPr algn="ctr"/>
            <a:r>
              <a:rPr lang="zh-CN" altLang="en-US" sz="8800" b="1" dirty="0" smtClean="0">
                <a:gradFill flip="none" rotWithShape="1">
                  <a:gsLst>
                    <a:gs pos="0">
                      <a:srgbClr val="A27968"/>
                    </a:gs>
                    <a:gs pos="40000">
                      <a:srgbClr val="5B1501"/>
                    </a:gs>
                    <a:gs pos="64000">
                      <a:srgbClr val="5B1501"/>
                    </a:gs>
                    <a:gs pos="100000">
                      <a:srgbClr val="5B1501"/>
                    </a:gs>
                  </a:gsLst>
                  <a:path path="circle">
                    <a:fillToRect l="50000" t="50000" r="50000" b="50000"/>
                  </a:path>
                  <a:tileRect/>
                </a:gradFill>
                <a:latin typeface="华文行楷" panose="02010800040101010101" pitchFamily="2" charset="-122"/>
                <a:ea typeface="华文行楷" panose="02010800040101010101" pitchFamily="2" charset="-122"/>
              </a:rPr>
              <a:t>目录</a:t>
            </a:r>
            <a:endParaRPr lang="zh-CN" altLang="en-US" sz="8800" b="1" dirty="0">
              <a:gradFill flip="none" rotWithShape="1">
                <a:gsLst>
                  <a:gs pos="0">
                    <a:srgbClr val="A27968"/>
                  </a:gs>
                  <a:gs pos="40000">
                    <a:srgbClr val="5B1501"/>
                  </a:gs>
                  <a:gs pos="64000">
                    <a:srgbClr val="5B1501"/>
                  </a:gs>
                  <a:gs pos="100000">
                    <a:srgbClr val="5B1501"/>
                  </a:gs>
                </a:gsLst>
                <a:path path="circle">
                  <a:fillToRect l="50000" t="50000" r="50000" b="50000"/>
                </a:path>
                <a:tileRect/>
              </a:gradFill>
              <a:latin typeface="华文行楷" panose="02010800040101010101" pitchFamily="2" charset="-122"/>
              <a:ea typeface="华文行楷" panose="02010800040101010101" pitchFamily="2" charset="-122"/>
            </a:endParaRPr>
          </a:p>
        </p:txBody>
      </p:sp>
      <p:sp>
        <p:nvSpPr>
          <p:cNvPr id="7" name="矩形 6"/>
          <p:cNvSpPr/>
          <p:nvPr/>
        </p:nvSpPr>
        <p:spPr>
          <a:xfrm>
            <a:off x="4410075" y="1185863"/>
            <a:ext cx="3714750" cy="514350"/>
          </a:xfrm>
          <a:prstGeom prst="rect">
            <a:avLst/>
          </a:prstGeom>
          <a:noFill/>
          <a:ln>
            <a:solidFill>
              <a:srgbClr val="A27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剪去单角的矩形 7"/>
          <p:cNvSpPr/>
          <p:nvPr/>
        </p:nvSpPr>
        <p:spPr>
          <a:xfrm>
            <a:off x="4067175" y="1185863"/>
            <a:ext cx="657225" cy="528638"/>
          </a:xfrm>
          <a:prstGeom prst="snip1Rect">
            <a:avLst>
              <a:gd name="adj" fmla="val 50000"/>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095750" y="1259444"/>
            <a:ext cx="657225" cy="400110"/>
          </a:xfrm>
          <a:prstGeom prst="rect">
            <a:avLst/>
          </a:prstGeom>
          <a:noFill/>
        </p:spPr>
        <p:txBody>
          <a:bodyPr wrap="square" rtlCol="0">
            <a:spAutoFit/>
          </a:bodyPr>
          <a:lstStyle/>
          <a:p>
            <a:r>
              <a:rPr lang="en-US" altLang="zh-CN" sz="2000" b="1" dirty="0" smtClean="0">
                <a:solidFill>
                  <a:schemeClr val="bg1"/>
                </a:solidFill>
                <a:latin typeface="方正姚体" panose="02010601030101010101" pitchFamily="2" charset="-122"/>
                <a:ea typeface="方正姚体" panose="02010601030101010101" pitchFamily="2" charset="-122"/>
              </a:rPr>
              <a:t>01</a:t>
            </a:r>
            <a:endParaRPr lang="zh-CN" altLang="en-US" sz="2000" b="1" dirty="0">
              <a:solidFill>
                <a:schemeClr val="bg1"/>
              </a:solidFill>
              <a:latin typeface="方正姚体" panose="02010601030101010101" pitchFamily="2" charset="-122"/>
              <a:ea typeface="方正姚体" panose="02010601030101010101" pitchFamily="2" charset="-122"/>
            </a:endParaRPr>
          </a:p>
        </p:txBody>
      </p:sp>
      <p:sp>
        <p:nvSpPr>
          <p:cNvPr id="10" name="Rectangle 1"/>
          <p:cNvSpPr/>
          <p:nvPr/>
        </p:nvSpPr>
        <p:spPr bwMode="auto">
          <a:xfrm>
            <a:off x="5016041" y="1305610"/>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13" name="矩形 12"/>
          <p:cNvSpPr/>
          <p:nvPr/>
        </p:nvSpPr>
        <p:spPr>
          <a:xfrm>
            <a:off x="4410075" y="2438400"/>
            <a:ext cx="3714750" cy="514350"/>
          </a:xfrm>
          <a:prstGeom prst="rect">
            <a:avLst/>
          </a:prstGeom>
          <a:noFill/>
          <a:ln>
            <a:solidFill>
              <a:srgbClr val="A27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剪去单角的矩形 13"/>
          <p:cNvSpPr/>
          <p:nvPr/>
        </p:nvSpPr>
        <p:spPr>
          <a:xfrm>
            <a:off x="4067175" y="2438400"/>
            <a:ext cx="657225" cy="528638"/>
          </a:xfrm>
          <a:prstGeom prst="snip1Rect">
            <a:avLst>
              <a:gd name="adj" fmla="val 50000"/>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095750" y="2511981"/>
            <a:ext cx="657225" cy="400110"/>
          </a:xfrm>
          <a:prstGeom prst="rect">
            <a:avLst/>
          </a:prstGeom>
          <a:noFill/>
        </p:spPr>
        <p:txBody>
          <a:bodyPr wrap="square" rtlCol="0">
            <a:spAutoFit/>
          </a:bodyPr>
          <a:lstStyle/>
          <a:p>
            <a:r>
              <a:rPr lang="en-US" altLang="zh-CN" sz="2000" b="1" dirty="0" smtClean="0">
                <a:solidFill>
                  <a:schemeClr val="bg1"/>
                </a:solidFill>
                <a:latin typeface="方正姚体" panose="02010601030101010101" pitchFamily="2" charset="-122"/>
                <a:ea typeface="方正姚体" panose="02010601030101010101" pitchFamily="2" charset="-122"/>
              </a:rPr>
              <a:t>02</a:t>
            </a:r>
            <a:endParaRPr lang="zh-CN" altLang="en-US" sz="2000" b="1" dirty="0">
              <a:solidFill>
                <a:schemeClr val="bg1"/>
              </a:solidFill>
              <a:latin typeface="方正姚体" panose="02010601030101010101" pitchFamily="2" charset="-122"/>
              <a:ea typeface="方正姚体" panose="02010601030101010101" pitchFamily="2" charset="-122"/>
            </a:endParaRPr>
          </a:p>
        </p:txBody>
      </p:sp>
      <p:sp>
        <p:nvSpPr>
          <p:cNvPr id="16" name="Rectangle 1"/>
          <p:cNvSpPr/>
          <p:nvPr/>
        </p:nvSpPr>
        <p:spPr bwMode="auto">
          <a:xfrm>
            <a:off x="5016041" y="2558147"/>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18" name="矩形 17"/>
          <p:cNvSpPr/>
          <p:nvPr/>
        </p:nvSpPr>
        <p:spPr>
          <a:xfrm>
            <a:off x="4410075" y="3690937"/>
            <a:ext cx="3714750" cy="514350"/>
          </a:xfrm>
          <a:prstGeom prst="rect">
            <a:avLst/>
          </a:prstGeom>
          <a:noFill/>
          <a:ln>
            <a:solidFill>
              <a:srgbClr val="A27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剪去单角的矩形 18"/>
          <p:cNvSpPr/>
          <p:nvPr/>
        </p:nvSpPr>
        <p:spPr>
          <a:xfrm>
            <a:off x="4067175" y="3690937"/>
            <a:ext cx="657225" cy="528638"/>
          </a:xfrm>
          <a:prstGeom prst="snip1Rect">
            <a:avLst>
              <a:gd name="adj" fmla="val 50000"/>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095750" y="3764518"/>
            <a:ext cx="657225" cy="400110"/>
          </a:xfrm>
          <a:prstGeom prst="rect">
            <a:avLst/>
          </a:prstGeom>
          <a:noFill/>
        </p:spPr>
        <p:txBody>
          <a:bodyPr wrap="square" rtlCol="0">
            <a:spAutoFit/>
          </a:bodyPr>
          <a:lstStyle/>
          <a:p>
            <a:r>
              <a:rPr lang="en-US" altLang="zh-CN" sz="2000" b="1" dirty="0" smtClean="0">
                <a:solidFill>
                  <a:schemeClr val="bg1"/>
                </a:solidFill>
                <a:latin typeface="方正姚体" panose="02010601030101010101" pitchFamily="2" charset="-122"/>
                <a:ea typeface="方正姚体" panose="02010601030101010101" pitchFamily="2" charset="-122"/>
              </a:rPr>
              <a:t>03</a:t>
            </a:r>
            <a:endParaRPr lang="zh-CN" altLang="en-US" sz="2000" b="1" dirty="0">
              <a:solidFill>
                <a:schemeClr val="bg1"/>
              </a:solidFill>
              <a:latin typeface="方正姚体" panose="02010601030101010101" pitchFamily="2" charset="-122"/>
              <a:ea typeface="方正姚体" panose="02010601030101010101" pitchFamily="2" charset="-122"/>
            </a:endParaRPr>
          </a:p>
        </p:txBody>
      </p:sp>
      <p:sp>
        <p:nvSpPr>
          <p:cNvPr id="21" name="Rectangle 1"/>
          <p:cNvSpPr/>
          <p:nvPr/>
        </p:nvSpPr>
        <p:spPr bwMode="auto">
          <a:xfrm>
            <a:off x="5016041" y="3810684"/>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23" name="矩形 22"/>
          <p:cNvSpPr/>
          <p:nvPr/>
        </p:nvSpPr>
        <p:spPr>
          <a:xfrm>
            <a:off x="4410075" y="4943475"/>
            <a:ext cx="3714750" cy="514350"/>
          </a:xfrm>
          <a:prstGeom prst="rect">
            <a:avLst/>
          </a:prstGeom>
          <a:noFill/>
          <a:ln>
            <a:solidFill>
              <a:srgbClr val="A27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剪去单角的矩形 23"/>
          <p:cNvSpPr/>
          <p:nvPr/>
        </p:nvSpPr>
        <p:spPr>
          <a:xfrm>
            <a:off x="4067175" y="4943475"/>
            <a:ext cx="657225" cy="528638"/>
          </a:xfrm>
          <a:prstGeom prst="snip1Rect">
            <a:avLst>
              <a:gd name="adj" fmla="val 50000"/>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095750" y="5017056"/>
            <a:ext cx="657225" cy="400110"/>
          </a:xfrm>
          <a:prstGeom prst="rect">
            <a:avLst/>
          </a:prstGeom>
          <a:noFill/>
        </p:spPr>
        <p:txBody>
          <a:bodyPr wrap="square" rtlCol="0">
            <a:spAutoFit/>
          </a:bodyPr>
          <a:lstStyle/>
          <a:p>
            <a:r>
              <a:rPr lang="en-US" altLang="zh-CN" sz="2000" b="1" dirty="0" smtClean="0">
                <a:solidFill>
                  <a:schemeClr val="bg1"/>
                </a:solidFill>
                <a:latin typeface="方正姚体" panose="02010601030101010101" pitchFamily="2" charset="-122"/>
                <a:ea typeface="方正姚体" panose="02010601030101010101" pitchFamily="2" charset="-122"/>
              </a:rPr>
              <a:t>04</a:t>
            </a:r>
            <a:endParaRPr lang="zh-CN" altLang="en-US" sz="2000" b="1" dirty="0">
              <a:solidFill>
                <a:schemeClr val="bg1"/>
              </a:solidFill>
              <a:latin typeface="方正姚体" panose="02010601030101010101" pitchFamily="2" charset="-122"/>
              <a:ea typeface="方正姚体" panose="02010601030101010101" pitchFamily="2" charset="-122"/>
            </a:endParaRPr>
          </a:p>
        </p:txBody>
      </p:sp>
      <p:sp>
        <p:nvSpPr>
          <p:cNvPr id="26" name="Rectangle 1"/>
          <p:cNvSpPr/>
          <p:nvPr/>
        </p:nvSpPr>
        <p:spPr bwMode="auto">
          <a:xfrm>
            <a:off x="5016041" y="5063222"/>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557" b="5431"/>
          <a:stretch>
            <a:fillRect/>
          </a:stretch>
        </p:blipFill>
        <p:spPr>
          <a:xfrm>
            <a:off x="0" y="-19048"/>
            <a:ext cx="12192000" cy="6877050"/>
          </a:xfrm>
          <a:prstGeom prst="rect">
            <a:avLst/>
          </a:prstGeom>
        </p:spPr>
      </p:pic>
      <p:sp>
        <p:nvSpPr>
          <p:cNvPr id="7" name="矩形 6"/>
          <p:cNvSpPr/>
          <p:nvPr/>
        </p:nvSpPr>
        <p:spPr>
          <a:xfrm>
            <a:off x="3438524" y="2443161"/>
            <a:ext cx="6687123" cy="1185863"/>
          </a:xfrm>
          <a:prstGeom prst="rect">
            <a:avLst/>
          </a:prstGeom>
          <a:noFill/>
          <a:ln>
            <a:solidFill>
              <a:srgbClr val="A27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8" name="剪去单角的矩形 7"/>
          <p:cNvSpPr/>
          <p:nvPr/>
        </p:nvSpPr>
        <p:spPr>
          <a:xfrm>
            <a:off x="3095625" y="2443161"/>
            <a:ext cx="1183106" cy="1218805"/>
          </a:xfrm>
          <a:prstGeom prst="snip1Rect">
            <a:avLst>
              <a:gd name="adj" fmla="val 50000"/>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9" name="文本框 8"/>
          <p:cNvSpPr txBox="1"/>
          <p:nvPr/>
        </p:nvSpPr>
        <p:spPr>
          <a:xfrm>
            <a:off x="3135456" y="2667842"/>
            <a:ext cx="1183106" cy="769441"/>
          </a:xfrm>
          <a:prstGeom prst="rect">
            <a:avLst/>
          </a:prstGeom>
          <a:noFill/>
        </p:spPr>
        <p:txBody>
          <a:bodyPr wrap="square" rtlCol="0">
            <a:spAutoFit/>
          </a:bodyPr>
          <a:lstStyle/>
          <a:p>
            <a:r>
              <a:rPr lang="en-US" altLang="zh-CN" sz="4400" b="1" dirty="0" smtClean="0">
                <a:solidFill>
                  <a:schemeClr val="bg1"/>
                </a:solidFill>
                <a:latin typeface="方正姚体" panose="02010601030101010101" pitchFamily="2" charset="-122"/>
                <a:ea typeface="方正姚体" panose="02010601030101010101" pitchFamily="2" charset="-122"/>
              </a:rPr>
              <a:t>01</a:t>
            </a:r>
            <a:endParaRPr lang="zh-CN" altLang="en-US" sz="4400" b="1" dirty="0">
              <a:solidFill>
                <a:schemeClr val="bg1"/>
              </a:solidFill>
              <a:latin typeface="方正姚体" panose="02010601030101010101" pitchFamily="2" charset="-122"/>
              <a:ea typeface="方正姚体" panose="02010601030101010101" pitchFamily="2" charset="-122"/>
            </a:endParaRPr>
          </a:p>
        </p:txBody>
      </p:sp>
      <p:sp>
        <p:nvSpPr>
          <p:cNvPr id="10" name="Rectangle 1"/>
          <p:cNvSpPr/>
          <p:nvPr/>
        </p:nvSpPr>
        <p:spPr bwMode="auto">
          <a:xfrm>
            <a:off x="3995973" y="2714009"/>
            <a:ext cx="5890977" cy="677108"/>
          </a:xfrm>
          <a:prstGeom prst="rect">
            <a:avLst/>
          </a:prstGeom>
          <a:noFill/>
          <a:ln>
            <a:noFill/>
          </a:ln>
        </p:spPr>
        <p:txBody>
          <a:bodyPr wrap="square" lIns="0" tIns="0" rIns="0" bIns="0" anchor="ctr">
            <a:spAutoFit/>
          </a:bodyPr>
          <a:lstStyle/>
          <a:p>
            <a:pPr algn="ctr" defTabSz="913765"/>
            <a:r>
              <a:rPr lang="zh-CN" altLang="en-US" sz="44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44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1">
            <a:extLst>
              <a:ext uri="{28A0092B-C50C-407E-A947-70E740481C1C}">
                <a14:useLocalDpi xmlns:a14="http://schemas.microsoft.com/office/drawing/2010/main" val="0"/>
              </a:ext>
            </a:extLst>
          </a:blip>
          <a:srcRect l="62363" t="46168" b="5431"/>
          <a:stretch>
            <a:fillRect/>
          </a:stretch>
        </p:blipFill>
        <p:spPr>
          <a:xfrm>
            <a:off x="6210300" y="1790700"/>
            <a:ext cx="2425900" cy="1871790"/>
          </a:xfrm>
          <a:prstGeom prst="rect">
            <a:avLst/>
          </a:prstGeom>
          <a:effectLst>
            <a:outerShdw blurRad="63500" sx="102000" sy="102000" algn="ctr" rotWithShape="0">
              <a:prstClr val="black">
                <a:alpha val="40000"/>
              </a:prstClr>
            </a:outerShdw>
          </a:effectLst>
        </p:spPr>
      </p:pic>
      <p:pic>
        <p:nvPicPr>
          <p:cNvPr id="19" name="图片 18"/>
          <p:cNvPicPr>
            <a:picLocks noChangeAspect="1"/>
          </p:cNvPicPr>
          <p:nvPr/>
        </p:nvPicPr>
        <p:blipFill rotWithShape="1">
          <a:blip r:embed="rId1">
            <a:extLst>
              <a:ext uri="{28A0092B-C50C-407E-A947-70E740481C1C}">
                <a14:useLocalDpi xmlns:a14="http://schemas.microsoft.com/office/drawing/2010/main" val="0"/>
              </a:ext>
            </a:extLst>
          </a:blip>
          <a:srcRect l="69777" t="558" b="61528"/>
          <a:stretch>
            <a:fillRect/>
          </a:stretch>
        </p:blipFill>
        <p:spPr>
          <a:xfrm>
            <a:off x="3524250" y="1806441"/>
            <a:ext cx="2434080" cy="1832109"/>
          </a:xfrm>
          <a:prstGeom prst="rect">
            <a:avLst/>
          </a:prstGeom>
          <a:effectLst>
            <a:outerShdw blurRad="63500" sx="102000" sy="102000" algn="ctr" rotWithShape="0">
              <a:prstClr val="black">
                <a:alpha val="40000"/>
              </a:prstClr>
            </a:outerShdw>
          </a:effectLst>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t="557" r="63634" b="53914"/>
          <a:stretch>
            <a:fillRect/>
          </a:stretch>
        </p:blipFill>
        <p:spPr>
          <a:xfrm>
            <a:off x="769257" y="1769320"/>
            <a:ext cx="2520328" cy="1893171"/>
          </a:xfrm>
          <a:prstGeom prst="rect">
            <a:avLst/>
          </a:prstGeom>
          <a:effectLst>
            <a:outerShdw blurRad="63500" sx="102000" sy="102000" algn="ctr" rotWithShape="0">
              <a:prstClr val="black">
                <a:alpha val="40000"/>
              </a:prstClr>
            </a:outerShdw>
          </a:effectLst>
        </p:spPr>
      </p:pic>
      <p:sp>
        <p:nvSpPr>
          <p:cNvPr id="98" name="Rectangle 97"/>
          <p:cNvSpPr/>
          <p:nvPr/>
        </p:nvSpPr>
        <p:spPr>
          <a:xfrm>
            <a:off x="8982276" y="4094526"/>
            <a:ext cx="2691563" cy="2300880"/>
          </a:xfrm>
          <a:prstGeom prst="rect">
            <a:avLst/>
          </a:prstGeom>
        </p:spPr>
        <p:txBody>
          <a:bodyPr wrap="square" lIns="91433" tIns="45717" rIns="91433" bIns="45717">
            <a:spAutoFit/>
          </a:bodyPr>
          <a:lstStyle/>
          <a:p>
            <a:pPr defTabSz="544195"/>
            <a:r>
              <a:rPr lang="en-US" sz="3200" dirty="0">
                <a:solidFill>
                  <a:srgbClr val="737572"/>
                </a:solidFill>
                <a:latin typeface="微软雅黑" panose="020B0503020204020204" pitchFamily="34" charset="-122"/>
                <a:ea typeface="微软雅黑" panose="020B0503020204020204" pitchFamily="34" charset="-122"/>
                <a:cs typeface="Roboto Regular"/>
                <a:sym typeface="Calibri" panose="020F0502020204030204" pitchFamily="34" charset="0"/>
              </a:rPr>
              <a:t>04.</a:t>
            </a:r>
            <a:endParaRPr lang="en-US" sz="3200" dirty="0">
              <a:solidFill>
                <a:srgbClr val="737572"/>
              </a:solidFill>
              <a:latin typeface="微软雅黑" panose="020B0503020204020204" pitchFamily="34" charset="-122"/>
              <a:ea typeface="微软雅黑" panose="020B0503020204020204" pitchFamily="34" charset="-122"/>
              <a:cs typeface="Roboto Regular"/>
              <a:sym typeface="Calibri" panose="020F0502020204030204" pitchFamily="34" charset="0"/>
            </a:endParaRPr>
          </a:p>
          <a:p>
            <a:pPr defTabSz="544195"/>
            <a:r>
              <a:rPr lang="zh-CN" altLang="en-US" sz="16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添加标题文字</a:t>
            </a:r>
            <a:endParaRPr lang="en-US" altLang="zh-CN" sz="16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endParaRPr lang="en-US" altLang="zh-CN" sz="14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sz="1400" b="1" dirty="0">
              <a:solidFill>
                <a:srgbClr val="737572"/>
              </a:solidFill>
              <a:latin typeface="微软雅黑" panose="020B0503020204020204" pitchFamily="34" charset="-122"/>
              <a:ea typeface="微软雅黑" panose="020B0503020204020204" pitchFamily="34" charset="-122"/>
              <a:cs typeface="Roboto Black"/>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pic>
        <p:nvPicPr>
          <p:cNvPr id="13" name="图片占位符 12"/>
          <p:cNvPicPr>
            <a:picLocks noGrp="1" noChangeAspect="1"/>
          </p:cNvPicPr>
          <p:nvPr>
            <p:ph type="pic" sz="quarter" idx="16"/>
          </p:nvPr>
        </p:nvPicPr>
        <p:blipFill>
          <a:blip r:embed="rId2" cstate="print">
            <a:extLst>
              <a:ext uri="{28A0092B-C50C-407E-A947-70E740481C1C}">
                <a14:useLocalDpi xmlns:a14="http://schemas.microsoft.com/office/drawing/2010/main" val="0"/>
              </a:ext>
            </a:extLst>
          </a:blip>
          <a:srcRect l="6009" r="6009"/>
          <a:stretch>
            <a:fillRect/>
          </a:stretch>
        </p:blipFill>
        <p:spPr>
          <a:xfrm>
            <a:off x="8982276" y="1833691"/>
            <a:ext cx="2411549" cy="1828800"/>
          </a:xfrm>
          <a:effectLst>
            <a:outerShdw blurRad="63500" sx="102000" sy="102000" algn="ctr" rotWithShape="0">
              <a:prstClr val="black">
                <a:alpha val="40000"/>
              </a:prstClr>
            </a:outerShdw>
          </a:effectLst>
        </p:spPr>
      </p:pic>
      <p:sp>
        <p:nvSpPr>
          <p:cNvPr id="14" name="Rectangle 1"/>
          <p:cNvSpPr/>
          <p:nvPr/>
        </p:nvSpPr>
        <p:spPr bwMode="auto">
          <a:xfrm>
            <a:off x="5063665" y="346979"/>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15" name="Rectangle 21"/>
          <p:cNvSpPr/>
          <p:nvPr/>
        </p:nvSpPr>
        <p:spPr>
          <a:xfrm>
            <a:off x="5829335" y="781607"/>
            <a:ext cx="531827" cy="28478"/>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CC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6" name="Rectangle 97"/>
          <p:cNvSpPr/>
          <p:nvPr/>
        </p:nvSpPr>
        <p:spPr>
          <a:xfrm>
            <a:off x="6224652" y="4094526"/>
            <a:ext cx="2691563" cy="2300880"/>
          </a:xfrm>
          <a:prstGeom prst="rect">
            <a:avLst/>
          </a:prstGeom>
        </p:spPr>
        <p:txBody>
          <a:bodyPr wrap="square" lIns="91433" tIns="45717" rIns="91433" bIns="45717">
            <a:spAutoFit/>
          </a:bodyPr>
          <a:lstStyle/>
          <a:p>
            <a:pPr defTabSz="544195"/>
            <a:r>
              <a:rPr lang="en-US" sz="3200" dirty="0">
                <a:solidFill>
                  <a:srgbClr val="737572"/>
                </a:solidFill>
                <a:latin typeface="微软雅黑" panose="020B0503020204020204" pitchFamily="34" charset="-122"/>
                <a:ea typeface="微软雅黑" panose="020B0503020204020204" pitchFamily="34" charset="-122"/>
                <a:cs typeface="Roboto Regular"/>
                <a:sym typeface="Calibri" panose="020F0502020204030204" pitchFamily="34" charset="0"/>
              </a:rPr>
              <a:t>03.</a:t>
            </a:r>
            <a:endParaRPr lang="en-US" sz="3200" dirty="0">
              <a:solidFill>
                <a:srgbClr val="737572"/>
              </a:solidFill>
              <a:latin typeface="微软雅黑" panose="020B0503020204020204" pitchFamily="34" charset="-122"/>
              <a:ea typeface="微软雅黑" panose="020B0503020204020204" pitchFamily="34" charset="-122"/>
              <a:cs typeface="Roboto Regular"/>
              <a:sym typeface="Calibri" panose="020F0502020204030204" pitchFamily="34" charset="0"/>
            </a:endParaRPr>
          </a:p>
          <a:p>
            <a:pPr defTabSz="544195"/>
            <a:r>
              <a:rPr lang="zh-CN" altLang="en-US" sz="16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添加标题文字</a:t>
            </a:r>
            <a:endParaRPr lang="en-US" altLang="zh-CN" sz="16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endParaRPr lang="en-US" altLang="zh-CN" sz="14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sz="1400" b="1" dirty="0">
              <a:solidFill>
                <a:srgbClr val="737572"/>
              </a:solidFill>
              <a:latin typeface="微软雅黑" panose="020B0503020204020204" pitchFamily="34" charset="-122"/>
              <a:ea typeface="微软雅黑" panose="020B0503020204020204" pitchFamily="34" charset="-122"/>
              <a:cs typeface="Roboto Black"/>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17" name="Rectangle 97"/>
          <p:cNvSpPr/>
          <p:nvPr/>
        </p:nvSpPr>
        <p:spPr>
          <a:xfrm>
            <a:off x="3551344" y="4094526"/>
            <a:ext cx="2691563" cy="2300880"/>
          </a:xfrm>
          <a:prstGeom prst="rect">
            <a:avLst/>
          </a:prstGeom>
        </p:spPr>
        <p:txBody>
          <a:bodyPr wrap="square" lIns="91433" tIns="45717" rIns="91433" bIns="45717">
            <a:spAutoFit/>
          </a:bodyPr>
          <a:lstStyle/>
          <a:p>
            <a:pPr defTabSz="544195"/>
            <a:r>
              <a:rPr lang="en-US" sz="3200" dirty="0">
                <a:solidFill>
                  <a:srgbClr val="737572"/>
                </a:solidFill>
                <a:latin typeface="微软雅黑" panose="020B0503020204020204" pitchFamily="34" charset="-122"/>
                <a:ea typeface="微软雅黑" panose="020B0503020204020204" pitchFamily="34" charset="-122"/>
                <a:cs typeface="Roboto Regular"/>
                <a:sym typeface="Calibri" panose="020F0502020204030204" pitchFamily="34" charset="0"/>
              </a:rPr>
              <a:t>02.</a:t>
            </a:r>
            <a:endParaRPr lang="en-US" sz="3200" dirty="0">
              <a:solidFill>
                <a:srgbClr val="737572"/>
              </a:solidFill>
              <a:latin typeface="微软雅黑" panose="020B0503020204020204" pitchFamily="34" charset="-122"/>
              <a:ea typeface="微软雅黑" panose="020B0503020204020204" pitchFamily="34" charset="-122"/>
              <a:cs typeface="Roboto Regular"/>
              <a:sym typeface="Calibri" panose="020F0502020204030204" pitchFamily="34" charset="0"/>
            </a:endParaRPr>
          </a:p>
          <a:p>
            <a:pPr defTabSz="544195"/>
            <a:r>
              <a:rPr lang="zh-CN" altLang="en-US" sz="16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添加标题文字</a:t>
            </a:r>
            <a:endParaRPr lang="en-US" altLang="zh-CN" sz="16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endParaRPr lang="en-US" altLang="zh-CN" sz="14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sz="1400" b="1" dirty="0">
              <a:solidFill>
                <a:srgbClr val="737572"/>
              </a:solidFill>
              <a:latin typeface="微软雅黑" panose="020B0503020204020204" pitchFamily="34" charset="-122"/>
              <a:ea typeface="微软雅黑" panose="020B0503020204020204" pitchFamily="34" charset="-122"/>
              <a:cs typeface="Roboto Black"/>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18" name="Rectangle 97"/>
          <p:cNvSpPr/>
          <p:nvPr/>
        </p:nvSpPr>
        <p:spPr>
          <a:xfrm>
            <a:off x="881758" y="4094526"/>
            <a:ext cx="2691563" cy="2300880"/>
          </a:xfrm>
          <a:prstGeom prst="rect">
            <a:avLst/>
          </a:prstGeom>
        </p:spPr>
        <p:txBody>
          <a:bodyPr wrap="square" lIns="91433" tIns="45717" rIns="91433" bIns="45717">
            <a:spAutoFit/>
          </a:bodyPr>
          <a:lstStyle/>
          <a:p>
            <a:pPr defTabSz="544195"/>
            <a:r>
              <a:rPr lang="en-US" sz="3200" dirty="0">
                <a:solidFill>
                  <a:srgbClr val="737572"/>
                </a:solidFill>
                <a:latin typeface="微软雅黑" panose="020B0503020204020204" pitchFamily="34" charset="-122"/>
                <a:ea typeface="微软雅黑" panose="020B0503020204020204" pitchFamily="34" charset="-122"/>
                <a:cs typeface="Roboto Regular"/>
                <a:sym typeface="Calibri" panose="020F0502020204030204" pitchFamily="34" charset="0"/>
              </a:rPr>
              <a:t>01.</a:t>
            </a:r>
            <a:endParaRPr lang="en-US" sz="3200" dirty="0">
              <a:solidFill>
                <a:srgbClr val="737572"/>
              </a:solidFill>
              <a:latin typeface="微软雅黑" panose="020B0503020204020204" pitchFamily="34" charset="-122"/>
              <a:ea typeface="微软雅黑" panose="020B0503020204020204" pitchFamily="34" charset="-122"/>
              <a:cs typeface="Roboto Regular"/>
              <a:sym typeface="Calibri" panose="020F0502020204030204" pitchFamily="34" charset="0"/>
            </a:endParaRPr>
          </a:p>
          <a:p>
            <a:pPr defTabSz="544195"/>
            <a:r>
              <a:rPr lang="zh-CN" altLang="en-US" sz="16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添加标题文字</a:t>
            </a:r>
            <a:endParaRPr lang="en-US" altLang="zh-CN" sz="16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endParaRPr lang="en-US" altLang="zh-CN" sz="14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sz="1400" b="1" dirty="0">
              <a:solidFill>
                <a:srgbClr val="737572"/>
              </a:solidFill>
              <a:latin typeface="微软雅黑" panose="020B0503020204020204" pitchFamily="34" charset="-122"/>
              <a:ea typeface="微软雅黑" panose="020B0503020204020204" pitchFamily="34" charset="-122"/>
              <a:cs typeface="Roboto Black"/>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020888" y="2037915"/>
            <a:ext cx="1576276" cy="1576070"/>
          </a:xfrm>
          <a:prstGeom prst="ellipse">
            <a:avLst/>
          </a:prstGeom>
          <a:solidFill>
            <a:srgbClr val="A27968">
              <a:alpha val="90000"/>
            </a:srgbClr>
          </a:solidFill>
          <a:ln w="38100" cmpd="sng">
            <a:noFill/>
          </a:ln>
          <a:effectLst/>
        </p:spPr>
        <p:style>
          <a:lnRef idx="1">
            <a:schemeClr val="accent1"/>
          </a:lnRef>
          <a:fillRef idx="3">
            <a:schemeClr val="accent1"/>
          </a:fillRef>
          <a:effectRef idx="2">
            <a:schemeClr val="accent1"/>
          </a:effectRef>
          <a:fontRef idx="minor">
            <a:schemeClr val="lt1"/>
          </a:fontRef>
        </p:style>
        <p:txBody>
          <a:bodyPr lIns="121910" tIns="60955" rIns="121910" bIns="60955" rtlCol="0" anchor="ctr"/>
          <a:lstStyle/>
          <a:p>
            <a:pPr algn="ctr" defTabSz="544195"/>
            <a:endParaRPr lang="en-US" sz="215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 name="Oval 14"/>
          <p:cNvSpPr/>
          <p:nvPr/>
        </p:nvSpPr>
        <p:spPr>
          <a:xfrm>
            <a:off x="3849185" y="2045247"/>
            <a:ext cx="1576276" cy="1576070"/>
          </a:xfrm>
          <a:prstGeom prst="ellipse">
            <a:avLst/>
          </a:prstGeom>
          <a:solidFill>
            <a:srgbClr val="A27968">
              <a:alpha val="90000"/>
            </a:srgbClr>
          </a:solidFill>
          <a:ln w="38100" cmpd="sng">
            <a:noFill/>
          </a:ln>
          <a:effectLst/>
        </p:spPr>
        <p:style>
          <a:lnRef idx="1">
            <a:schemeClr val="accent1"/>
          </a:lnRef>
          <a:fillRef idx="3">
            <a:schemeClr val="accent1"/>
          </a:fillRef>
          <a:effectRef idx="2">
            <a:schemeClr val="accent1"/>
          </a:effectRef>
          <a:fontRef idx="minor">
            <a:schemeClr val="lt1"/>
          </a:fontRef>
        </p:style>
        <p:txBody>
          <a:bodyPr lIns="121910" tIns="60955" rIns="121910" bIns="60955" rtlCol="0" anchor="ctr"/>
          <a:lstStyle/>
          <a:p>
            <a:pPr algn="ctr" defTabSz="544195"/>
            <a:endParaRPr lang="en-US" sz="215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8" name="Oval 17"/>
          <p:cNvSpPr/>
          <p:nvPr/>
        </p:nvSpPr>
        <p:spPr>
          <a:xfrm>
            <a:off x="6681452" y="2045247"/>
            <a:ext cx="1576276" cy="1576070"/>
          </a:xfrm>
          <a:prstGeom prst="ellipse">
            <a:avLst/>
          </a:prstGeom>
          <a:solidFill>
            <a:srgbClr val="A27968">
              <a:alpha val="90000"/>
            </a:srgbClr>
          </a:solidFill>
          <a:ln w="38100" cmpd="sng">
            <a:noFill/>
          </a:ln>
          <a:effectLst/>
        </p:spPr>
        <p:style>
          <a:lnRef idx="1">
            <a:schemeClr val="accent1"/>
          </a:lnRef>
          <a:fillRef idx="3">
            <a:schemeClr val="accent1"/>
          </a:fillRef>
          <a:effectRef idx="2">
            <a:schemeClr val="accent1"/>
          </a:effectRef>
          <a:fontRef idx="minor">
            <a:schemeClr val="lt1"/>
          </a:fontRef>
        </p:style>
        <p:txBody>
          <a:bodyPr lIns="121910" tIns="60955" rIns="121910" bIns="60955" rtlCol="0" anchor="ctr"/>
          <a:lstStyle/>
          <a:p>
            <a:pPr algn="ctr" defTabSz="544195"/>
            <a:endParaRPr lang="en-US" sz="215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1" name="Oval 20"/>
          <p:cNvSpPr/>
          <p:nvPr/>
        </p:nvSpPr>
        <p:spPr>
          <a:xfrm>
            <a:off x="9510031" y="2045247"/>
            <a:ext cx="1576276" cy="1576070"/>
          </a:xfrm>
          <a:prstGeom prst="ellipse">
            <a:avLst/>
          </a:prstGeom>
          <a:solidFill>
            <a:srgbClr val="5B1501">
              <a:alpha val="90000"/>
            </a:srgbClr>
          </a:solidFill>
          <a:ln w="38100" cmpd="sng">
            <a:noFill/>
          </a:ln>
          <a:effectLst/>
        </p:spPr>
        <p:style>
          <a:lnRef idx="1">
            <a:schemeClr val="accent1"/>
          </a:lnRef>
          <a:fillRef idx="3">
            <a:schemeClr val="accent1"/>
          </a:fillRef>
          <a:effectRef idx="2">
            <a:schemeClr val="accent1"/>
          </a:effectRef>
          <a:fontRef idx="minor">
            <a:schemeClr val="lt1"/>
          </a:fontRef>
        </p:style>
        <p:txBody>
          <a:bodyPr lIns="121910" tIns="60955" rIns="121910" bIns="60955" rtlCol="0" anchor="ctr"/>
          <a:lstStyle/>
          <a:p>
            <a:pPr algn="ctr" defTabSz="544195"/>
            <a:endParaRPr lang="en-US" sz="215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4" name="TextBox 23"/>
          <p:cNvSpPr txBox="1"/>
          <p:nvPr/>
        </p:nvSpPr>
        <p:spPr>
          <a:xfrm>
            <a:off x="2755477" y="2208612"/>
            <a:ext cx="1109432" cy="1230940"/>
          </a:xfrm>
          <a:prstGeom prst="rect">
            <a:avLst/>
          </a:prstGeom>
          <a:noFill/>
        </p:spPr>
        <p:txBody>
          <a:bodyPr wrap="square" lIns="121884" tIns="60941" rIns="121884" bIns="60941" rtlCol="0">
            <a:spAutoFit/>
          </a:bodyPr>
          <a:lstStyle/>
          <a:p>
            <a:pPr algn="ctr" defTabSz="544195"/>
            <a:r>
              <a:rPr lang="en-US" sz="7200" b="1" dirty="0">
                <a:solidFill>
                  <a:srgbClr val="737572"/>
                </a:solidFill>
                <a:latin typeface="Calibri" panose="020F0502020204030204" pitchFamily="34" charset="0"/>
                <a:ea typeface="微软雅黑" panose="020B0503020204020204" pitchFamily="34" charset="-122"/>
                <a:cs typeface="Arial" panose="020B0604020202020204"/>
                <a:sym typeface="Calibri" panose="020F0502020204030204" pitchFamily="34" charset="0"/>
              </a:rPr>
              <a:t>+</a:t>
            </a:r>
            <a:endParaRPr lang="ru-RU" sz="7200" b="1" dirty="0">
              <a:solidFill>
                <a:srgbClr val="737572"/>
              </a:solidFill>
              <a:latin typeface="Calibri" panose="020F0502020204030204" pitchFamily="34" charset="0"/>
              <a:ea typeface="微软雅黑" panose="020B0503020204020204" pitchFamily="34" charset="-122"/>
              <a:cs typeface="Arial" panose="020B0604020202020204"/>
              <a:sym typeface="Calibri" panose="020F0502020204030204" pitchFamily="34" charset="0"/>
            </a:endParaRPr>
          </a:p>
        </p:txBody>
      </p:sp>
      <p:sp>
        <p:nvSpPr>
          <p:cNvPr id="25" name="TextBox 24"/>
          <p:cNvSpPr txBox="1"/>
          <p:nvPr/>
        </p:nvSpPr>
        <p:spPr>
          <a:xfrm>
            <a:off x="5585899" y="2208612"/>
            <a:ext cx="1109432" cy="1230940"/>
          </a:xfrm>
          <a:prstGeom prst="rect">
            <a:avLst/>
          </a:prstGeom>
          <a:noFill/>
        </p:spPr>
        <p:txBody>
          <a:bodyPr wrap="square" lIns="121884" tIns="60941" rIns="121884" bIns="60941" rtlCol="0">
            <a:spAutoFit/>
          </a:bodyPr>
          <a:lstStyle/>
          <a:p>
            <a:pPr algn="ctr" defTabSz="544195"/>
            <a:r>
              <a:rPr lang="en-US" sz="7200" b="1" dirty="0">
                <a:solidFill>
                  <a:srgbClr val="737572"/>
                </a:solidFill>
                <a:latin typeface="Calibri" panose="020F0502020204030204" pitchFamily="34" charset="0"/>
                <a:ea typeface="微软雅黑" panose="020B0503020204020204" pitchFamily="34" charset="-122"/>
                <a:cs typeface="Arial" panose="020B0604020202020204"/>
                <a:sym typeface="Calibri" panose="020F0502020204030204" pitchFamily="34" charset="0"/>
              </a:rPr>
              <a:t>+</a:t>
            </a:r>
            <a:endParaRPr lang="ru-RU" sz="7200" b="1" dirty="0">
              <a:solidFill>
                <a:srgbClr val="737572"/>
              </a:solidFill>
              <a:latin typeface="Calibri" panose="020F0502020204030204" pitchFamily="34" charset="0"/>
              <a:ea typeface="微软雅黑" panose="020B0503020204020204" pitchFamily="34" charset="-122"/>
              <a:cs typeface="Arial" panose="020B0604020202020204"/>
              <a:sym typeface="Calibri" panose="020F0502020204030204" pitchFamily="34" charset="0"/>
            </a:endParaRPr>
          </a:p>
        </p:txBody>
      </p:sp>
      <p:sp>
        <p:nvSpPr>
          <p:cNvPr id="26" name="TextBox 25"/>
          <p:cNvSpPr txBox="1"/>
          <p:nvPr/>
        </p:nvSpPr>
        <p:spPr>
          <a:xfrm>
            <a:off x="8400599" y="2222209"/>
            <a:ext cx="1109432" cy="1230940"/>
          </a:xfrm>
          <a:prstGeom prst="rect">
            <a:avLst/>
          </a:prstGeom>
          <a:noFill/>
        </p:spPr>
        <p:txBody>
          <a:bodyPr wrap="square" lIns="121884" tIns="60941" rIns="121884" bIns="60941" rtlCol="0">
            <a:spAutoFit/>
          </a:bodyPr>
          <a:lstStyle/>
          <a:p>
            <a:pPr algn="ctr" defTabSz="544195"/>
            <a:r>
              <a:rPr lang="en-US" sz="7200" b="1" dirty="0">
                <a:solidFill>
                  <a:srgbClr val="737572"/>
                </a:solidFill>
                <a:latin typeface="Calibri" panose="020F0502020204030204" pitchFamily="34" charset="0"/>
                <a:ea typeface="微软雅黑" panose="020B0503020204020204" pitchFamily="34" charset="-122"/>
                <a:cs typeface="Arial" panose="020B0604020202020204"/>
                <a:sym typeface="Calibri" panose="020F0502020204030204" pitchFamily="34" charset="0"/>
              </a:rPr>
              <a:t>=</a:t>
            </a:r>
            <a:endParaRPr lang="ru-RU" sz="7200" b="1" dirty="0">
              <a:solidFill>
                <a:srgbClr val="737572"/>
              </a:solidFill>
              <a:latin typeface="Calibri" panose="020F0502020204030204" pitchFamily="34" charset="0"/>
              <a:ea typeface="微软雅黑" panose="020B0503020204020204" pitchFamily="34" charset="-122"/>
              <a:cs typeface="Arial" panose="020B0604020202020204"/>
              <a:sym typeface="Calibri" panose="020F0502020204030204" pitchFamily="34" charset="0"/>
            </a:endParaRPr>
          </a:p>
        </p:txBody>
      </p:sp>
      <p:sp>
        <p:nvSpPr>
          <p:cNvPr id="27" name="Freeform 124"/>
          <p:cNvSpPr>
            <a:spLocks noChangeArrowheads="1"/>
          </p:cNvSpPr>
          <p:nvPr/>
        </p:nvSpPr>
        <p:spPr bwMode="auto">
          <a:xfrm>
            <a:off x="1359701" y="2391989"/>
            <a:ext cx="898650" cy="867923"/>
          </a:xfrm>
          <a:custGeom>
            <a:avLst/>
            <a:gdLst>
              <a:gd name="T0" fmla="*/ 79 w 515"/>
              <a:gd name="T1" fmla="*/ 337 h 498"/>
              <a:gd name="T2" fmla="*/ 79 w 515"/>
              <a:gd name="T3" fmla="*/ 337 h 498"/>
              <a:gd name="T4" fmla="*/ 18 w 515"/>
              <a:gd name="T5" fmla="*/ 470 h 498"/>
              <a:gd name="T6" fmla="*/ 169 w 515"/>
              <a:gd name="T7" fmla="*/ 434 h 498"/>
              <a:gd name="T8" fmla="*/ 160 w 515"/>
              <a:gd name="T9" fmla="*/ 346 h 498"/>
              <a:gd name="T10" fmla="*/ 79 w 515"/>
              <a:gd name="T11" fmla="*/ 337 h 498"/>
              <a:gd name="T12" fmla="*/ 496 w 515"/>
              <a:gd name="T13" fmla="*/ 18 h 498"/>
              <a:gd name="T14" fmla="*/ 496 w 515"/>
              <a:gd name="T15" fmla="*/ 18 h 498"/>
              <a:gd name="T16" fmla="*/ 195 w 515"/>
              <a:gd name="T17" fmla="*/ 231 h 498"/>
              <a:gd name="T18" fmla="*/ 141 w 515"/>
              <a:gd name="T19" fmla="*/ 293 h 498"/>
              <a:gd name="T20" fmla="*/ 150 w 515"/>
              <a:gd name="T21" fmla="*/ 301 h 498"/>
              <a:gd name="T22" fmla="*/ 186 w 515"/>
              <a:gd name="T23" fmla="*/ 328 h 498"/>
              <a:gd name="T24" fmla="*/ 204 w 515"/>
              <a:gd name="T25" fmla="*/ 354 h 498"/>
              <a:gd name="T26" fmla="*/ 213 w 515"/>
              <a:gd name="T27" fmla="*/ 363 h 498"/>
              <a:gd name="T28" fmla="*/ 275 w 515"/>
              <a:gd name="T29" fmla="*/ 310 h 498"/>
              <a:gd name="T30" fmla="*/ 496 w 515"/>
              <a:gd name="T31" fmla="*/ 1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5" h="498">
                <a:moveTo>
                  <a:pt x="79" y="337"/>
                </a:moveTo>
                <a:lnTo>
                  <a:pt x="79" y="337"/>
                </a:lnTo>
                <a:cubicBezTo>
                  <a:pt x="44" y="372"/>
                  <a:pt x="71" y="416"/>
                  <a:pt x="18" y="470"/>
                </a:cubicBezTo>
                <a:cubicBezTo>
                  <a:pt x="0" y="497"/>
                  <a:pt x="116" y="487"/>
                  <a:pt x="169" y="434"/>
                </a:cubicBezTo>
                <a:cubicBezTo>
                  <a:pt x="195" y="407"/>
                  <a:pt x="186" y="372"/>
                  <a:pt x="160" y="346"/>
                </a:cubicBezTo>
                <a:cubicBezTo>
                  <a:pt x="132" y="319"/>
                  <a:pt x="97" y="319"/>
                  <a:pt x="79" y="337"/>
                </a:cubicBezTo>
                <a:close/>
                <a:moveTo>
                  <a:pt x="496" y="18"/>
                </a:moveTo>
                <a:lnTo>
                  <a:pt x="496" y="18"/>
                </a:lnTo>
                <a:cubicBezTo>
                  <a:pt x="479" y="0"/>
                  <a:pt x="257" y="168"/>
                  <a:pt x="195" y="231"/>
                </a:cubicBezTo>
                <a:cubicBezTo>
                  <a:pt x="169" y="266"/>
                  <a:pt x="160" y="284"/>
                  <a:pt x="141" y="293"/>
                </a:cubicBezTo>
                <a:cubicBezTo>
                  <a:pt x="141" y="301"/>
                  <a:pt x="150" y="301"/>
                  <a:pt x="150" y="301"/>
                </a:cubicBezTo>
                <a:cubicBezTo>
                  <a:pt x="160" y="310"/>
                  <a:pt x="169" y="310"/>
                  <a:pt x="186" y="328"/>
                </a:cubicBezTo>
                <a:cubicBezTo>
                  <a:pt x="195" y="337"/>
                  <a:pt x="204" y="346"/>
                  <a:pt x="204" y="354"/>
                </a:cubicBezTo>
                <a:cubicBezTo>
                  <a:pt x="204" y="363"/>
                  <a:pt x="213" y="363"/>
                  <a:pt x="213" y="363"/>
                </a:cubicBezTo>
                <a:cubicBezTo>
                  <a:pt x="230" y="354"/>
                  <a:pt x="248" y="337"/>
                  <a:pt x="275" y="310"/>
                </a:cubicBezTo>
                <a:cubicBezTo>
                  <a:pt x="336" y="248"/>
                  <a:pt x="514" y="35"/>
                  <a:pt x="496" y="18"/>
                </a:cubicBezTo>
                <a:close/>
              </a:path>
            </a:pathLst>
          </a:custGeom>
          <a:solidFill>
            <a:schemeClr val="bg1"/>
          </a:solidFill>
          <a:ln>
            <a:noFill/>
          </a:ln>
          <a:effectLst/>
        </p:spPr>
        <p:txBody>
          <a:bodyPr wrap="none" anchor="ctr"/>
          <a:lstStyle/>
          <a:p>
            <a:pPr defTabSz="544195"/>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8" name="Freeform 35"/>
          <p:cNvSpPr>
            <a:spLocks noChangeArrowheads="1"/>
          </p:cNvSpPr>
          <p:nvPr/>
        </p:nvSpPr>
        <p:spPr bwMode="auto">
          <a:xfrm>
            <a:off x="7158519" y="2468445"/>
            <a:ext cx="622142" cy="729674"/>
          </a:xfrm>
          <a:custGeom>
            <a:avLst/>
            <a:gdLst>
              <a:gd name="T0" fmla="*/ 319 w 355"/>
              <a:gd name="T1" fmla="*/ 141 h 417"/>
              <a:gd name="T2" fmla="*/ 319 w 355"/>
              <a:gd name="T3" fmla="*/ 141 h 417"/>
              <a:gd name="T4" fmla="*/ 274 w 355"/>
              <a:gd name="T5" fmla="*/ 141 h 417"/>
              <a:gd name="T6" fmla="*/ 274 w 355"/>
              <a:gd name="T7" fmla="*/ 106 h 417"/>
              <a:gd name="T8" fmla="*/ 176 w 355"/>
              <a:gd name="T9" fmla="*/ 0 h 417"/>
              <a:gd name="T10" fmla="*/ 79 w 355"/>
              <a:gd name="T11" fmla="*/ 106 h 417"/>
              <a:gd name="T12" fmla="*/ 79 w 355"/>
              <a:gd name="T13" fmla="*/ 141 h 417"/>
              <a:gd name="T14" fmla="*/ 25 w 355"/>
              <a:gd name="T15" fmla="*/ 141 h 417"/>
              <a:gd name="T16" fmla="*/ 0 w 355"/>
              <a:gd name="T17" fmla="*/ 177 h 417"/>
              <a:gd name="T18" fmla="*/ 0 w 355"/>
              <a:gd name="T19" fmla="*/ 372 h 417"/>
              <a:gd name="T20" fmla="*/ 25 w 355"/>
              <a:gd name="T21" fmla="*/ 398 h 417"/>
              <a:gd name="T22" fmla="*/ 53 w 355"/>
              <a:gd name="T23" fmla="*/ 407 h 417"/>
              <a:gd name="T24" fmla="*/ 106 w 355"/>
              <a:gd name="T25" fmla="*/ 416 h 417"/>
              <a:gd name="T26" fmla="*/ 247 w 355"/>
              <a:gd name="T27" fmla="*/ 416 h 417"/>
              <a:gd name="T28" fmla="*/ 300 w 355"/>
              <a:gd name="T29" fmla="*/ 407 h 417"/>
              <a:gd name="T30" fmla="*/ 327 w 355"/>
              <a:gd name="T31" fmla="*/ 398 h 417"/>
              <a:gd name="T32" fmla="*/ 354 w 355"/>
              <a:gd name="T33" fmla="*/ 372 h 417"/>
              <a:gd name="T34" fmla="*/ 354 w 355"/>
              <a:gd name="T35" fmla="*/ 177 h 417"/>
              <a:gd name="T36" fmla="*/ 319 w 355"/>
              <a:gd name="T37" fmla="*/ 141 h 417"/>
              <a:gd name="T38" fmla="*/ 123 w 355"/>
              <a:gd name="T39" fmla="*/ 97 h 417"/>
              <a:gd name="T40" fmla="*/ 123 w 355"/>
              <a:gd name="T41" fmla="*/ 97 h 417"/>
              <a:gd name="T42" fmla="*/ 176 w 355"/>
              <a:gd name="T43" fmla="*/ 44 h 417"/>
              <a:gd name="T44" fmla="*/ 229 w 355"/>
              <a:gd name="T45" fmla="*/ 97 h 417"/>
              <a:gd name="T46" fmla="*/ 229 w 355"/>
              <a:gd name="T47" fmla="*/ 141 h 417"/>
              <a:gd name="T48" fmla="*/ 123 w 355"/>
              <a:gd name="T49" fmla="*/ 141 h 417"/>
              <a:gd name="T50" fmla="*/ 123 w 355"/>
              <a:gd name="T51" fmla="*/ 9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5" h="417">
                <a:moveTo>
                  <a:pt x="319" y="141"/>
                </a:moveTo>
                <a:lnTo>
                  <a:pt x="319" y="141"/>
                </a:lnTo>
                <a:cubicBezTo>
                  <a:pt x="274" y="141"/>
                  <a:pt x="274" y="141"/>
                  <a:pt x="274" y="141"/>
                </a:cubicBezTo>
                <a:cubicBezTo>
                  <a:pt x="274" y="106"/>
                  <a:pt x="274" y="106"/>
                  <a:pt x="274" y="106"/>
                </a:cubicBezTo>
                <a:cubicBezTo>
                  <a:pt x="274" y="35"/>
                  <a:pt x="238" y="0"/>
                  <a:pt x="176" y="0"/>
                </a:cubicBezTo>
                <a:cubicBezTo>
                  <a:pt x="106" y="0"/>
                  <a:pt x="79" y="35"/>
                  <a:pt x="79" y="106"/>
                </a:cubicBezTo>
                <a:cubicBezTo>
                  <a:pt x="79" y="141"/>
                  <a:pt x="79" y="141"/>
                  <a:pt x="79" y="141"/>
                </a:cubicBezTo>
                <a:cubicBezTo>
                  <a:pt x="25" y="141"/>
                  <a:pt x="25" y="141"/>
                  <a:pt x="25" y="141"/>
                </a:cubicBezTo>
                <a:cubicBezTo>
                  <a:pt x="17" y="141"/>
                  <a:pt x="0" y="159"/>
                  <a:pt x="0" y="177"/>
                </a:cubicBezTo>
                <a:cubicBezTo>
                  <a:pt x="0" y="372"/>
                  <a:pt x="0" y="372"/>
                  <a:pt x="0" y="372"/>
                </a:cubicBezTo>
                <a:cubicBezTo>
                  <a:pt x="0" y="381"/>
                  <a:pt x="17" y="398"/>
                  <a:pt x="25" y="398"/>
                </a:cubicBezTo>
                <a:cubicBezTo>
                  <a:pt x="53" y="407"/>
                  <a:pt x="53" y="407"/>
                  <a:pt x="53" y="407"/>
                </a:cubicBezTo>
                <a:cubicBezTo>
                  <a:pt x="70" y="416"/>
                  <a:pt x="88" y="416"/>
                  <a:pt x="106" y="416"/>
                </a:cubicBezTo>
                <a:cubicBezTo>
                  <a:pt x="247" y="416"/>
                  <a:pt x="247" y="416"/>
                  <a:pt x="247" y="416"/>
                </a:cubicBezTo>
                <a:cubicBezTo>
                  <a:pt x="265" y="416"/>
                  <a:pt x="283" y="416"/>
                  <a:pt x="300" y="407"/>
                </a:cubicBezTo>
                <a:cubicBezTo>
                  <a:pt x="327" y="398"/>
                  <a:pt x="327" y="398"/>
                  <a:pt x="327" y="398"/>
                </a:cubicBezTo>
                <a:cubicBezTo>
                  <a:pt x="336" y="398"/>
                  <a:pt x="354" y="381"/>
                  <a:pt x="354" y="372"/>
                </a:cubicBezTo>
                <a:cubicBezTo>
                  <a:pt x="354" y="177"/>
                  <a:pt x="354" y="177"/>
                  <a:pt x="354" y="177"/>
                </a:cubicBezTo>
                <a:cubicBezTo>
                  <a:pt x="354" y="159"/>
                  <a:pt x="336" y="141"/>
                  <a:pt x="319" y="141"/>
                </a:cubicBezTo>
                <a:close/>
                <a:moveTo>
                  <a:pt x="123" y="97"/>
                </a:moveTo>
                <a:lnTo>
                  <a:pt x="123" y="97"/>
                </a:lnTo>
                <a:cubicBezTo>
                  <a:pt x="123" y="62"/>
                  <a:pt x="150" y="44"/>
                  <a:pt x="176" y="44"/>
                </a:cubicBezTo>
                <a:cubicBezTo>
                  <a:pt x="203" y="44"/>
                  <a:pt x="229" y="62"/>
                  <a:pt x="229" y="97"/>
                </a:cubicBezTo>
                <a:cubicBezTo>
                  <a:pt x="229" y="141"/>
                  <a:pt x="229" y="141"/>
                  <a:pt x="229" y="141"/>
                </a:cubicBezTo>
                <a:cubicBezTo>
                  <a:pt x="123" y="141"/>
                  <a:pt x="123" y="141"/>
                  <a:pt x="123" y="141"/>
                </a:cubicBezTo>
                <a:lnTo>
                  <a:pt x="123" y="97"/>
                </a:lnTo>
                <a:close/>
              </a:path>
            </a:pathLst>
          </a:custGeom>
          <a:solidFill>
            <a:schemeClr val="bg1"/>
          </a:solidFill>
          <a:ln>
            <a:noFill/>
          </a:ln>
          <a:effectLst/>
        </p:spPr>
        <p:txBody>
          <a:bodyPr wrap="none" anchor="ctr"/>
          <a:lstStyle/>
          <a:p>
            <a:pPr defTabSz="544195"/>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9" name="Freeform 28"/>
          <p:cNvSpPr>
            <a:spLocks noChangeArrowheads="1"/>
          </p:cNvSpPr>
          <p:nvPr/>
        </p:nvSpPr>
        <p:spPr bwMode="auto">
          <a:xfrm>
            <a:off x="4203362" y="2468448"/>
            <a:ext cx="867922" cy="729668"/>
          </a:xfrm>
          <a:custGeom>
            <a:avLst/>
            <a:gdLst>
              <a:gd name="T0" fmla="*/ 124 w 498"/>
              <a:gd name="T1" fmla="*/ 81 h 418"/>
              <a:gd name="T2" fmla="*/ 124 w 498"/>
              <a:gd name="T3" fmla="*/ 81 h 418"/>
              <a:gd name="T4" fmla="*/ 36 w 498"/>
              <a:gd name="T5" fmla="*/ 258 h 418"/>
              <a:gd name="T6" fmla="*/ 346 w 498"/>
              <a:gd name="T7" fmla="*/ 116 h 418"/>
              <a:gd name="T8" fmla="*/ 9 w 498"/>
              <a:gd name="T9" fmla="*/ 382 h 418"/>
              <a:gd name="T10" fmla="*/ 44 w 498"/>
              <a:gd name="T11" fmla="*/ 400 h 418"/>
              <a:gd name="T12" fmla="*/ 97 w 498"/>
              <a:gd name="T13" fmla="*/ 311 h 418"/>
              <a:gd name="T14" fmla="*/ 293 w 498"/>
              <a:gd name="T15" fmla="*/ 311 h 418"/>
              <a:gd name="T16" fmla="*/ 469 w 498"/>
              <a:gd name="T17" fmla="*/ 72 h 418"/>
              <a:gd name="T18" fmla="*/ 124 w 498"/>
              <a:gd name="T19" fmla="*/ 81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p:spPr>
        <p:txBody>
          <a:bodyPr wrap="none" anchor="ctr"/>
          <a:lstStyle/>
          <a:p>
            <a:pPr defTabSz="544195"/>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2" name="Freeform 67"/>
          <p:cNvSpPr>
            <a:spLocks noChangeArrowheads="1"/>
          </p:cNvSpPr>
          <p:nvPr/>
        </p:nvSpPr>
        <p:spPr bwMode="auto">
          <a:xfrm>
            <a:off x="9938569" y="2410842"/>
            <a:ext cx="719201" cy="844881"/>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p:spPr>
        <p:txBody>
          <a:bodyPr wrap="none" anchor="ctr"/>
          <a:lstStyle/>
          <a:p>
            <a:pPr defTabSz="544195"/>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 name="矩形 2"/>
          <p:cNvSpPr/>
          <p:nvPr/>
        </p:nvSpPr>
        <p:spPr>
          <a:xfrm>
            <a:off x="6120705" y="4044515"/>
            <a:ext cx="2548786" cy="1485407"/>
          </a:xfrm>
          <a:prstGeom prst="rect">
            <a:avLst/>
          </a:prstGeom>
        </p:spPr>
        <p:txBody>
          <a:bodyPr wrap="square">
            <a:spAutoFit/>
          </a:bodyPr>
          <a:lstStyle/>
          <a:p>
            <a:pPr algn="ctr" defTabSz="544195">
              <a:lnSpc>
                <a:spcPct val="150000"/>
              </a:lnSpc>
            </a:pPr>
            <a:r>
              <a:rPr lang="zh-CN" altLang="en-US" sz="20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标题文字</a:t>
            </a:r>
            <a:endParaRPr lang="en-US" altLang="zh-CN"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algn="ct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要求点击添加标题文字简洁明要求点击添加标题文字简洁明要求点击简洁明要求点击</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39" name="矩形 38"/>
          <p:cNvSpPr/>
          <p:nvPr/>
        </p:nvSpPr>
        <p:spPr>
          <a:xfrm>
            <a:off x="8946268" y="4044515"/>
            <a:ext cx="2548786" cy="1485407"/>
          </a:xfrm>
          <a:prstGeom prst="rect">
            <a:avLst/>
          </a:prstGeom>
        </p:spPr>
        <p:txBody>
          <a:bodyPr wrap="square">
            <a:spAutoFit/>
          </a:bodyPr>
          <a:lstStyle/>
          <a:p>
            <a:pPr algn="ctr" defTabSz="544195">
              <a:lnSpc>
                <a:spcPct val="150000"/>
              </a:lnSpc>
            </a:pPr>
            <a:r>
              <a:rPr lang="zh-CN" altLang="en-US" sz="20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标题文字</a:t>
            </a:r>
            <a:endParaRPr lang="en-US" altLang="zh-CN"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algn="ct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要求点击添加标题文字简洁明要求点击添加标题文字简洁明要求点击简洁明要求点击</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40" name="矩形 39"/>
          <p:cNvSpPr/>
          <p:nvPr/>
        </p:nvSpPr>
        <p:spPr>
          <a:xfrm>
            <a:off x="3295142" y="4044515"/>
            <a:ext cx="2548786" cy="1485407"/>
          </a:xfrm>
          <a:prstGeom prst="rect">
            <a:avLst/>
          </a:prstGeom>
        </p:spPr>
        <p:txBody>
          <a:bodyPr wrap="square">
            <a:spAutoFit/>
          </a:bodyPr>
          <a:lstStyle/>
          <a:p>
            <a:pPr algn="ctr" defTabSz="544195">
              <a:lnSpc>
                <a:spcPct val="150000"/>
              </a:lnSpc>
            </a:pPr>
            <a:r>
              <a:rPr lang="zh-CN" altLang="en-US" sz="20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标题文字</a:t>
            </a:r>
            <a:endParaRPr lang="en-US" altLang="zh-CN"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algn="ct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要求点击添加标题文字简洁明要求点击添加标题文字简洁明要求点击简洁明要求点击</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51" name="矩形 50"/>
          <p:cNvSpPr/>
          <p:nvPr/>
        </p:nvSpPr>
        <p:spPr>
          <a:xfrm>
            <a:off x="469579" y="4044515"/>
            <a:ext cx="2548786" cy="1485407"/>
          </a:xfrm>
          <a:prstGeom prst="rect">
            <a:avLst/>
          </a:prstGeom>
        </p:spPr>
        <p:txBody>
          <a:bodyPr wrap="square">
            <a:spAutoFit/>
          </a:bodyPr>
          <a:lstStyle/>
          <a:p>
            <a:pPr algn="ctr" defTabSz="544195">
              <a:lnSpc>
                <a:spcPct val="150000"/>
              </a:lnSpc>
            </a:pPr>
            <a:r>
              <a:rPr lang="zh-CN" altLang="en-US" sz="2000"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标题文字</a:t>
            </a:r>
            <a:endParaRPr lang="en-US" altLang="zh-CN" b="1"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algn="ctr" defTabSz="544195">
              <a:lnSpc>
                <a:spcPct val="150000"/>
              </a:lnSpc>
            </a:pPr>
            <a:r>
              <a:rPr lang="zh-CN" altLang="en-US"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要求点击添加标题文字简洁明要求点击添加标题文字简洁明要求点击简洁明要求点击</a:t>
            </a:r>
            <a:endParaRPr lang="en-US" altLang="zh-CN" sz="14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19" name="Rectangle 1"/>
          <p:cNvSpPr/>
          <p:nvPr/>
        </p:nvSpPr>
        <p:spPr bwMode="auto">
          <a:xfrm>
            <a:off x="5063665" y="346979"/>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20" name="Rectangle 21"/>
          <p:cNvSpPr/>
          <p:nvPr/>
        </p:nvSpPr>
        <p:spPr>
          <a:xfrm>
            <a:off x="5829335" y="781607"/>
            <a:ext cx="531827" cy="28478"/>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CC00"/>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205126" y="1770295"/>
            <a:ext cx="1816971" cy="1816734"/>
          </a:xfrm>
          <a:prstGeom prst="ellipse">
            <a:avLst/>
          </a:prstGeom>
          <a:solidFill>
            <a:srgbClr val="A27968"/>
          </a:solidFill>
          <a:ln>
            <a:noFill/>
          </a:ln>
          <a:effectLst/>
        </p:spPr>
        <p:style>
          <a:lnRef idx="1">
            <a:schemeClr val="accent1"/>
          </a:lnRef>
          <a:fillRef idx="3">
            <a:schemeClr val="accent1"/>
          </a:fillRef>
          <a:effectRef idx="2">
            <a:schemeClr val="accent1"/>
          </a:effectRef>
          <a:fontRef idx="minor">
            <a:schemeClr val="lt1"/>
          </a:fontRef>
        </p:style>
        <p:txBody>
          <a:bodyPr lIns="121910" tIns="60955" rIns="121910" bIns="60955" rtlCol="0" anchor="ctr"/>
          <a:lstStyle/>
          <a:p>
            <a:pPr algn="ctr" defTabSz="544195"/>
            <a:endParaRPr lang="en-US" sz="2150" dirty="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 name="Oval 3"/>
          <p:cNvSpPr/>
          <p:nvPr/>
        </p:nvSpPr>
        <p:spPr>
          <a:xfrm>
            <a:off x="3544352" y="2133359"/>
            <a:ext cx="1077049" cy="1076909"/>
          </a:xfrm>
          <a:prstGeom prst="ellipse">
            <a:avLst/>
          </a:prstGeom>
          <a:solidFill>
            <a:srgbClr val="5B1501"/>
          </a:solidFill>
          <a:ln w="57150" cmpd="sng">
            <a:noFill/>
          </a:ln>
          <a:effectLst/>
        </p:spPr>
        <p:style>
          <a:lnRef idx="1">
            <a:schemeClr val="accent1"/>
          </a:lnRef>
          <a:fillRef idx="3">
            <a:schemeClr val="accent1"/>
          </a:fillRef>
          <a:effectRef idx="2">
            <a:schemeClr val="accent1"/>
          </a:effectRef>
          <a:fontRef idx="minor">
            <a:schemeClr val="lt1"/>
          </a:fontRef>
        </p:style>
        <p:txBody>
          <a:bodyPr lIns="121910" tIns="60955" rIns="121910" bIns="60955" rtlCol="0" anchor="ctr"/>
          <a:lstStyle/>
          <a:p>
            <a:pPr algn="ctr" defTabSz="544195"/>
            <a:endParaRPr lang="en-US" sz="2150" dirty="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9" name="Oval 28"/>
          <p:cNvSpPr/>
          <p:nvPr/>
        </p:nvSpPr>
        <p:spPr>
          <a:xfrm>
            <a:off x="5143654" y="1768783"/>
            <a:ext cx="1816971" cy="1816734"/>
          </a:xfrm>
          <a:prstGeom prst="ellipse">
            <a:avLst/>
          </a:prstGeom>
          <a:solidFill>
            <a:srgbClr val="A27968"/>
          </a:solidFill>
          <a:ln>
            <a:noFill/>
          </a:ln>
          <a:effectLst/>
        </p:spPr>
        <p:style>
          <a:lnRef idx="1">
            <a:schemeClr val="accent1"/>
          </a:lnRef>
          <a:fillRef idx="3">
            <a:schemeClr val="accent1"/>
          </a:fillRef>
          <a:effectRef idx="2">
            <a:schemeClr val="accent1"/>
          </a:effectRef>
          <a:fontRef idx="minor">
            <a:schemeClr val="lt1"/>
          </a:fontRef>
        </p:style>
        <p:txBody>
          <a:bodyPr lIns="121910" tIns="60955" rIns="121910" bIns="60955" rtlCol="0" anchor="ctr"/>
          <a:lstStyle/>
          <a:p>
            <a:pPr algn="ctr" defTabSz="544195"/>
            <a:endParaRPr lang="en-US" sz="2150" dirty="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0" name="Oval 29"/>
          <p:cNvSpPr/>
          <p:nvPr/>
        </p:nvSpPr>
        <p:spPr>
          <a:xfrm>
            <a:off x="7497735" y="2133359"/>
            <a:ext cx="1077049" cy="1076909"/>
          </a:xfrm>
          <a:prstGeom prst="ellipse">
            <a:avLst/>
          </a:prstGeom>
          <a:solidFill>
            <a:srgbClr val="5B1501"/>
          </a:solidFill>
          <a:ln w="57150" cmpd="sng">
            <a:noFill/>
          </a:ln>
          <a:effectLst/>
        </p:spPr>
        <p:style>
          <a:lnRef idx="1">
            <a:schemeClr val="accent1"/>
          </a:lnRef>
          <a:fillRef idx="3">
            <a:schemeClr val="accent1"/>
          </a:fillRef>
          <a:effectRef idx="2">
            <a:schemeClr val="accent1"/>
          </a:effectRef>
          <a:fontRef idx="minor">
            <a:schemeClr val="lt1"/>
          </a:fontRef>
        </p:style>
        <p:txBody>
          <a:bodyPr lIns="121910" tIns="60955" rIns="121910" bIns="60955" rtlCol="0" anchor="ctr"/>
          <a:lstStyle/>
          <a:p>
            <a:pPr algn="ctr" defTabSz="544195"/>
            <a:endParaRPr lang="en-US" sz="2150" dirty="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2" name="Freeform 1"/>
          <p:cNvSpPr>
            <a:spLocks noChangeArrowheads="1"/>
          </p:cNvSpPr>
          <p:nvPr/>
        </p:nvSpPr>
        <p:spPr bwMode="auto">
          <a:xfrm rot="10800000">
            <a:off x="3169316" y="2466849"/>
            <a:ext cx="262200" cy="409929"/>
          </a:xfrm>
          <a:custGeom>
            <a:avLst/>
            <a:gdLst>
              <a:gd name="T0" fmla="*/ 5999 w 6375"/>
              <a:gd name="T1" fmla="*/ 8218 h 9969"/>
              <a:gd name="T2" fmla="*/ 5999 w 6375"/>
              <a:gd name="T3" fmla="*/ 8218 h 9969"/>
              <a:gd name="T4" fmla="*/ 2750 w 6375"/>
              <a:gd name="T5" fmla="*/ 4969 h 9969"/>
              <a:gd name="T6" fmla="*/ 5999 w 6375"/>
              <a:gd name="T7" fmla="*/ 1750 h 9969"/>
              <a:gd name="T8" fmla="*/ 5999 w 6375"/>
              <a:gd name="T9" fmla="*/ 375 h 9969"/>
              <a:gd name="T10" fmla="*/ 4624 w 6375"/>
              <a:gd name="T11" fmla="*/ 375 h 9969"/>
              <a:gd name="T12" fmla="*/ 0 w 6375"/>
              <a:gd name="T13" fmla="*/ 4969 h 9969"/>
              <a:gd name="T14" fmla="*/ 4624 w 6375"/>
              <a:gd name="T15" fmla="*/ 9593 h 9969"/>
              <a:gd name="T16" fmla="*/ 5999 w 6375"/>
              <a:gd name="T17" fmla="*/ 9593 h 9969"/>
              <a:gd name="T18" fmla="*/ 6280 w 6375"/>
              <a:gd name="T19" fmla="*/ 8905 h 9969"/>
              <a:gd name="T20" fmla="*/ 5999 w 6375"/>
              <a:gd name="T21" fmla="*/ 8218 h 9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5" h="9969">
                <a:moveTo>
                  <a:pt x="5999" y="8218"/>
                </a:moveTo>
                <a:lnTo>
                  <a:pt x="5999" y="8218"/>
                </a:lnTo>
                <a:cubicBezTo>
                  <a:pt x="2750" y="4969"/>
                  <a:pt x="2750" y="4969"/>
                  <a:pt x="2750" y="4969"/>
                </a:cubicBezTo>
                <a:cubicBezTo>
                  <a:pt x="5999" y="1750"/>
                  <a:pt x="5999" y="1750"/>
                  <a:pt x="5999" y="1750"/>
                </a:cubicBezTo>
                <a:cubicBezTo>
                  <a:pt x="6374" y="1375"/>
                  <a:pt x="6374" y="750"/>
                  <a:pt x="5999" y="375"/>
                </a:cubicBezTo>
                <a:cubicBezTo>
                  <a:pt x="5624" y="0"/>
                  <a:pt x="4999" y="0"/>
                  <a:pt x="4624" y="375"/>
                </a:cubicBezTo>
                <a:cubicBezTo>
                  <a:pt x="0" y="4969"/>
                  <a:pt x="0" y="4969"/>
                  <a:pt x="0" y="4969"/>
                </a:cubicBezTo>
                <a:cubicBezTo>
                  <a:pt x="4624" y="9593"/>
                  <a:pt x="4624" y="9593"/>
                  <a:pt x="4624" y="9593"/>
                </a:cubicBezTo>
                <a:cubicBezTo>
                  <a:pt x="4999" y="9968"/>
                  <a:pt x="5624" y="9968"/>
                  <a:pt x="5999" y="9593"/>
                </a:cubicBezTo>
                <a:cubicBezTo>
                  <a:pt x="6186" y="9405"/>
                  <a:pt x="6280" y="9155"/>
                  <a:pt x="6280" y="8905"/>
                </a:cubicBezTo>
                <a:cubicBezTo>
                  <a:pt x="6280" y="8655"/>
                  <a:pt x="6186" y="8405"/>
                  <a:pt x="5999" y="8218"/>
                </a:cubicBezTo>
              </a:path>
            </a:pathLst>
          </a:custGeom>
          <a:solidFill>
            <a:schemeClr val="bg1">
              <a:lumMod val="75000"/>
            </a:schemeClr>
          </a:solidFill>
          <a:ln>
            <a:noFill/>
          </a:ln>
          <a:effectLst/>
        </p:spPr>
        <p:txBody>
          <a:bodyPr wrap="none" lIns="121910" tIns="60955" rIns="121910" bIns="60955" anchor="ctr"/>
          <a:lstStyle/>
          <a:p>
            <a:pPr defTabSz="544195"/>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4" name="Freeform 1"/>
          <p:cNvSpPr>
            <a:spLocks noChangeArrowheads="1"/>
          </p:cNvSpPr>
          <p:nvPr/>
        </p:nvSpPr>
        <p:spPr bwMode="auto">
          <a:xfrm rot="10800000">
            <a:off x="4755076" y="2466849"/>
            <a:ext cx="262200" cy="409929"/>
          </a:xfrm>
          <a:custGeom>
            <a:avLst/>
            <a:gdLst>
              <a:gd name="T0" fmla="*/ 5999 w 6375"/>
              <a:gd name="T1" fmla="*/ 8218 h 9969"/>
              <a:gd name="T2" fmla="*/ 5999 w 6375"/>
              <a:gd name="T3" fmla="*/ 8218 h 9969"/>
              <a:gd name="T4" fmla="*/ 2750 w 6375"/>
              <a:gd name="T5" fmla="*/ 4969 h 9969"/>
              <a:gd name="T6" fmla="*/ 5999 w 6375"/>
              <a:gd name="T7" fmla="*/ 1750 h 9969"/>
              <a:gd name="T8" fmla="*/ 5999 w 6375"/>
              <a:gd name="T9" fmla="*/ 375 h 9969"/>
              <a:gd name="T10" fmla="*/ 4624 w 6375"/>
              <a:gd name="T11" fmla="*/ 375 h 9969"/>
              <a:gd name="T12" fmla="*/ 0 w 6375"/>
              <a:gd name="T13" fmla="*/ 4969 h 9969"/>
              <a:gd name="T14" fmla="*/ 4624 w 6375"/>
              <a:gd name="T15" fmla="*/ 9593 h 9969"/>
              <a:gd name="T16" fmla="*/ 5999 w 6375"/>
              <a:gd name="T17" fmla="*/ 9593 h 9969"/>
              <a:gd name="T18" fmla="*/ 6280 w 6375"/>
              <a:gd name="T19" fmla="*/ 8905 h 9969"/>
              <a:gd name="T20" fmla="*/ 5999 w 6375"/>
              <a:gd name="T21" fmla="*/ 8218 h 9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5" h="9969">
                <a:moveTo>
                  <a:pt x="5999" y="8218"/>
                </a:moveTo>
                <a:lnTo>
                  <a:pt x="5999" y="8218"/>
                </a:lnTo>
                <a:cubicBezTo>
                  <a:pt x="2750" y="4969"/>
                  <a:pt x="2750" y="4969"/>
                  <a:pt x="2750" y="4969"/>
                </a:cubicBezTo>
                <a:cubicBezTo>
                  <a:pt x="5999" y="1750"/>
                  <a:pt x="5999" y="1750"/>
                  <a:pt x="5999" y="1750"/>
                </a:cubicBezTo>
                <a:cubicBezTo>
                  <a:pt x="6374" y="1375"/>
                  <a:pt x="6374" y="750"/>
                  <a:pt x="5999" y="375"/>
                </a:cubicBezTo>
                <a:cubicBezTo>
                  <a:pt x="5624" y="0"/>
                  <a:pt x="4999" y="0"/>
                  <a:pt x="4624" y="375"/>
                </a:cubicBezTo>
                <a:cubicBezTo>
                  <a:pt x="0" y="4969"/>
                  <a:pt x="0" y="4969"/>
                  <a:pt x="0" y="4969"/>
                </a:cubicBezTo>
                <a:cubicBezTo>
                  <a:pt x="4624" y="9593"/>
                  <a:pt x="4624" y="9593"/>
                  <a:pt x="4624" y="9593"/>
                </a:cubicBezTo>
                <a:cubicBezTo>
                  <a:pt x="4999" y="9968"/>
                  <a:pt x="5624" y="9968"/>
                  <a:pt x="5999" y="9593"/>
                </a:cubicBezTo>
                <a:cubicBezTo>
                  <a:pt x="6186" y="9405"/>
                  <a:pt x="6280" y="9155"/>
                  <a:pt x="6280" y="8905"/>
                </a:cubicBezTo>
                <a:cubicBezTo>
                  <a:pt x="6280" y="8655"/>
                  <a:pt x="6186" y="8405"/>
                  <a:pt x="5999" y="8218"/>
                </a:cubicBezTo>
              </a:path>
            </a:pathLst>
          </a:custGeom>
          <a:solidFill>
            <a:schemeClr val="bg1">
              <a:lumMod val="75000"/>
            </a:schemeClr>
          </a:solidFill>
          <a:ln>
            <a:noFill/>
          </a:ln>
          <a:effectLst/>
        </p:spPr>
        <p:txBody>
          <a:bodyPr wrap="none" lIns="121910" tIns="60955" rIns="121910" bIns="60955" anchor="ctr"/>
          <a:lstStyle/>
          <a:p>
            <a:pPr defTabSz="544195"/>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6" name="Freeform 1"/>
          <p:cNvSpPr>
            <a:spLocks noChangeArrowheads="1"/>
          </p:cNvSpPr>
          <p:nvPr/>
        </p:nvSpPr>
        <p:spPr bwMode="auto">
          <a:xfrm rot="10800000">
            <a:off x="7101244" y="2466851"/>
            <a:ext cx="262200" cy="409929"/>
          </a:xfrm>
          <a:custGeom>
            <a:avLst/>
            <a:gdLst>
              <a:gd name="T0" fmla="*/ 5999 w 6375"/>
              <a:gd name="T1" fmla="*/ 8218 h 9969"/>
              <a:gd name="T2" fmla="*/ 5999 w 6375"/>
              <a:gd name="T3" fmla="*/ 8218 h 9969"/>
              <a:gd name="T4" fmla="*/ 2750 w 6375"/>
              <a:gd name="T5" fmla="*/ 4969 h 9969"/>
              <a:gd name="T6" fmla="*/ 5999 w 6375"/>
              <a:gd name="T7" fmla="*/ 1750 h 9969"/>
              <a:gd name="T8" fmla="*/ 5999 w 6375"/>
              <a:gd name="T9" fmla="*/ 375 h 9969"/>
              <a:gd name="T10" fmla="*/ 4624 w 6375"/>
              <a:gd name="T11" fmla="*/ 375 h 9969"/>
              <a:gd name="T12" fmla="*/ 0 w 6375"/>
              <a:gd name="T13" fmla="*/ 4969 h 9969"/>
              <a:gd name="T14" fmla="*/ 4624 w 6375"/>
              <a:gd name="T15" fmla="*/ 9593 h 9969"/>
              <a:gd name="T16" fmla="*/ 5999 w 6375"/>
              <a:gd name="T17" fmla="*/ 9593 h 9969"/>
              <a:gd name="T18" fmla="*/ 6280 w 6375"/>
              <a:gd name="T19" fmla="*/ 8905 h 9969"/>
              <a:gd name="T20" fmla="*/ 5999 w 6375"/>
              <a:gd name="T21" fmla="*/ 8218 h 9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5" h="9969">
                <a:moveTo>
                  <a:pt x="5999" y="8218"/>
                </a:moveTo>
                <a:lnTo>
                  <a:pt x="5999" y="8218"/>
                </a:lnTo>
                <a:cubicBezTo>
                  <a:pt x="2750" y="4969"/>
                  <a:pt x="2750" y="4969"/>
                  <a:pt x="2750" y="4969"/>
                </a:cubicBezTo>
                <a:cubicBezTo>
                  <a:pt x="5999" y="1750"/>
                  <a:pt x="5999" y="1750"/>
                  <a:pt x="5999" y="1750"/>
                </a:cubicBezTo>
                <a:cubicBezTo>
                  <a:pt x="6374" y="1375"/>
                  <a:pt x="6374" y="750"/>
                  <a:pt x="5999" y="375"/>
                </a:cubicBezTo>
                <a:cubicBezTo>
                  <a:pt x="5624" y="0"/>
                  <a:pt x="4999" y="0"/>
                  <a:pt x="4624" y="375"/>
                </a:cubicBezTo>
                <a:cubicBezTo>
                  <a:pt x="0" y="4969"/>
                  <a:pt x="0" y="4969"/>
                  <a:pt x="0" y="4969"/>
                </a:cubicBezTo>
                <a:cubicBezTo>
                  <a:pt x="4624" y="9593"/>
                  <a:pt x="4624" y="9593"/>
                  <a:pt x="4624" y="9593"/>
                </a:cubicBezTo>
                <a:cubicBezTo>
                  <a:pt x="4999" y="9968"/>
                  <a:pt x="5624" y="9968"/>
                  <a:pt x="5999" y="9593"/>
                </a:cubicBezTo>
                <a:cubicBezTo>
                  <a:pt x="6186" y="9405"/>
                  <a:pt x="6280" y="9155"/>
                  <a:pt x="6280" y="8905"/>
                </a:cubicBezTo>
                <a:cubicBezTo>
                  <a:pt x="6280" y="8655"/>
                  <a:pt x="6186" y="8405"/>
                  <a:pt x="5999" y="8218"/>
                </a:cubicBezTo>
              </a:path>
            </a:pathLst>
          </a:custGeom>
          <a:solidFill>
            <a:schemeClr val="bg1">
              <a:lumMod val="75000"/>
            </a:schemeClr>
          </a:solidFill>
          <a:ln>
            <a:noFill/>
          </a:ln>
          <a:effectLst/>
        </p:spPr>
        <p:txBody>
          <a:bodyPr wrap="none" lIns="121910" tIns="60955" rIns="121910" bIns="60955" anchor="ctr"/>
          <a:lstStyle/>
          <a:p>
            <a:pPr defTabSz="544195"/>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8" name="Oval 37"/>
          <p:cNvSpPr/>
          <p:nvPr/>
        </p:nvSpPr>
        <p:spPr>
          <a:xfrm>
            <a:off x="9104033" y="1763445"/>
            <a:ext cx="1816971" cy="1816734"/>
          </a:xfrm>
          <a:prstGeom prst="ellipse">
            <a:avLst/>
          </a:prstGeom>
          <a:solidFill>
            <a:srgbClr val="A27968"/>
          </a:solidFill>
          <a:ln>
            <a:noFill/>
          </a:ln>
          <a:effectLst/>
        </p:spPr>
        <p:style>
          <a:lnRef idx="1">
            <a:schemeClr val="accent1"/>
          </a:lnRef>
          <a:fillRef idx="3">
            <a:schemeClr val="accent1"/>
          </a:fillRef>
          <a:effectRef idx="2">
            <a:schemeClr val="accent1"/>
          </a:effectRef>
          <a:fontRef idx="minor">
            <a:schemeClr val="lt1"/>
          </a:fontRef>
        </p:style>
        <p:txBody>
          <a:bodyPr lIns="121910" tIns="60955" rIns="121910" bIns="60955" rtlCol="0" anchor="ctr"/>
          <a:lstStyle/>
          <a:p>
            <a:pPr algn="ctr" defTabSz="544195"/>
            <a:endParaRPr lang="en-US" sz="2150" dirty="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0" name="Freeform 1"/>
          <p:cNvSpPr>
            <a:spLocks noChangeArrowheads="1"/>
          </p:cNvSpPr>
          <p:nvPr/>
        </p:nvSpPr>
        <p:spPr bwMode="auto">
          <a:xfrm rot="10800000">
            <a:off x="8694944" y="2466851"/>
            <a:ext cx="262200" cy="409929"/>
          </a:xfrm>
          <a:custGeom>
            <a:avLst/>
            <a:gdLst>
              <a:gd name="T0" fmla="*/ 5999 w 6375"/>
              <a:gd name="T1" fmla="*/ 8218 h 9969"/>
              <a:gd name="T2" fmla="*/ 5999 w 6375"/>
              <a:gd name="T3" fmla="*/ 8218 h 9969"/>
              <a:gd name="T4" fmla="*/ 2750 w 6375"/>
              <a:gd name="T5" fmla="*/ 4969 h 9969"/>
              <a:gd name="T6" fmla="*/ 5999 w 6375"/>
              <a:gd name="T7" fmla="*/ 1750 h 9969"/>
              <a:gd name="T8" fmla="*/ 5999 w 6375"/>
              <a:gd name="T9" fmla="*/ 375 h 9969"/>
              <a:gd name="T10" fmla="*/ 4624 w 6375"/>
              <a:gd name="T11" fmla="*/ 375 h 9969"/>
              <a:gd name="T12" fmla="*/ 0 w 6375"/>
              <a:gd name="T13" fmla="*/ 4969 h 9969"/>
              <a:gd name="T14" fmla="*/ 4624 w 6375"/>
              <a:gd name="T15" fmla="*/ 9593 h 9969"/>
              <a:gd name="T16" fmla="*/ 5999 w 6375"/>
              <a:gd name="T17" fmla="*/ 9593 h 9969"/>
              <a:gd name="T18" fmla="*/ 6280 w 6375"/>
              <a:gd name="T19" fmla="*/ 8905 h 9969"/>
              <a:gd name="T20" fmla="*/ 5999 w 6375"/>
              <a:gd name="T21" fmla="*/ 8218 h 9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5" h="9969">
                <a:moveTo>
                  <a:pt x="5999" y="8218"/>
                </a:moveTo>
                <a:lnTo>
                  <a:pt x="5999" y="8218"/>
                </a:lnTo>
                <a:cubicBezTo>
                  <a:pt x="2750" y="4969"/>
                  <a:pt x="2750" y="4969"/>
                  <a:pt x="2750" y="4969"/>
                </a:cubicBezTo>
                <a:cubicBezTo>
                  <a:pt x="5999" y="1750"/>
                  <a:pt x="5999" y="1750"/>
                  <a:pt x="5999" y="1750"/>
                </a:cubicBezTo>
                <a:cubicBezTo>
                  <a:pt x="6374" y="1375"/>
                  <a:pt x="6374" y="750"/>
                  <a:pt x="5999" y="375"/>
                </a:cubicBezTo>
                <a:cubicBezTo>
                  <a:pt x="5624" y="0"/>
                  <a:pt x="4999" y="0"/>
                  <a:pt x="4624" y="375"/>
                </a:cubicBezTo>
                <a:cubicBezTo>
                  <a:pt x="0" y="4969"/>
                  <a:pt x="0" y="4969"/>
                  <a:pt x="0" y="4969"/>
                </a:cubicBezTo>
                <a:cubicBezTo>
                  <a:pt x="4624" y="9593"/>
                  <a:pt x="4624" y="9593"/>
                  <a:pt x="4624" y="9593"/>
                </a:cubicBezTo>
                <a:cubicBezTo>
                  <a:pt x="4999" y="9968"/>
                  <a:pt x="5624" y="9968"/>
                  <a:pt x="5999" y="9593"/>
                </a:cubicBezTo>
                <a:cubicBezTo>
                  <a:pt x="6186" y="9405"/>
                  <a:pt x="6280" y="9155"/>
                  <a:pt x="6280" y="8905"/>
                </a:cubicBezTo>
                <a:cubicBezTo>
                  <a:pt x="6280" y="8655"/>
                  <a:pt x="6186" y="8405"/>
                  <a:pt x="5999" y="8218"/>
                </a:cubicBezTo>
              </a:path>
            </a:pathLst>
          </a:custGeom>
          <a:solidFill>
            <a:schemeClr val="bg1">
              <a:lumMod val="75000"/>
            </a:schemeClr>
          </a:solidFill>
          <a:ln>
            <a:noFill/>
          </a:ln>
          <a:effectLst/>
        </p:spPr>
        <p:txBody>
          <a:bodyPr wrap="none" lIns="121910" tIns="60955" rIns="121910" bIns="60955" anchor="ctr"/>
          <a:lstStyle/>
          <a:p>
            <a:pPr defTabSz="544195"/>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1" name="Freeform 16"/>
          <p:cNvSpPr>
            <a:spLocks noChangeArrowheads="1"/>
          </p:cNvSpPr>
          <p:nvPr/>
        </p:nvSpPr>
        <p:spPr bwMode="auto">
          <a:xfrm>
            <a:off x="1758794" y="2122134"/>
            <a:ext cx="690229" cy="1083845"/>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wrap="none" lIns="121910" tIns="60955" rIns="121910" bIns="60955"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3" name="Freeform 17"/>
          <p:cNvSpPr>
            <a:spLocks noChangeArrowheads="1"/>
          </p:cNvSpPr>
          <p:nvPr/>
        </p:nvSpPr>
        <p:spPr bwMode="auto">
          <a:xfrm>
            <a:off x="3889273" y="2368015"/>
            <a:ext cx="393220" cy="548369"/>
          </a:xfrm>
          <a:custGeom>
            <a:avLst/>
            <a:gdLst>
              <a:gd name="T0" fmla="*/ 326 w 503"/>
              <a:gd name="T1" fmla="*/ 142 h 703"/>
              <a:gd name="T2" fmla="*/ 168 w 503"/>
              <a:gd name="T3" fmla="*/ 142 h 703"/>
              <a:gd name="T4" fmla="*/ 168 w 503"/>
              <a:gd name="T5" fmla="*/ 134 h 703"/>
              <a:gd name="T6" fmla="*/ 184 w 503"/>
              <a:gd name="T7" fmla="*/ 125 h 703"/>
              <a:gd name="T8" fmla="*/ 310 w 503"/>
              <a:gd name="T9" fmla="*/ 125 h 703"/>
              <a:gd name="T10" fmla="*/ 343 w 503"/>
              <a:gd name="T11" fmla="*/ 0 h 703"/>
              <a:gd name="T12" fmla="*/ 151 w 503"/>
              <a:gd name="T13" fmla="*/ 0 h 703"/>
              <a:gd name="T14" fmla="*/ 176 w 503"/>
              <a:gd name="T15" fmla="*/ 125 h 703"/>
              <a:gd name="T16" fmla="*/ 67 w 503"/>
              <a:gd name="T17" fmla="*/ 67 h 703"/>
              <a:gd name="T18" fmla="*/ 75 w 503"/>
              <a:gd name="T19" fmla="*/ 84 h 703"/>
              <a:gd name="T20" fmla="*/ 168 w 503"/>
              <a:gd name="T21" fmla="*/ 134 h 703"/>
              <a:gd name="T22" fmla="*/ 92 w 503"/>
              <a:gd name="T23" fmla="*/ 134 h 703"/>
              <a:gd name="T24" fmla="*/ 84 w 503"/>
              <a:gd name="T25" fmla="*/ 142 h 703"/>
              <a:gd name="T26" fmla="*/ 126 w 503"/>
              <a:gd name="T27" fmla="*/ 159 h 703"/>
              <a:gd name="T28" fmla="*/ 151 w 503"/>
              <a:gd name="T29" fmla="*/ 151 h 703"/>
              <a:gd name="T30" fmla="*/ 0 w 503"/>
              <a:gd name="T31" fmla="*/ 460 h 703"/>
              <a:gd name="T32" fmla="*/ 251 w 503"/>
              <a:gd name="T33" fmla="*/ 702 h 703"/>
              <a:gd name="T34" fmla="*/ 502 w 503"/>
              <a:gd name="T35" fmla="*/ 452 h 703"/>
              <a:gd name="T36" fmla="*/ 326 w 503"/>
              <a:gd name="T37" fmla="*/ 142 h 703"/>
              <a:gd name="T38" fmla="*/ 318 w 503"/>
              <a:gd name="T39" fmla="*/ 535 h 703"/>
              <a:gd name="T40" fmla="*/ 276 w 503"/>
              <a:gd name="T41" fmla="*/ 560 h 703"/>
              <a:gd name="T42" fmla="*/ 276 w 503"/>
              <a:gd name="T43" fmla="*/ 602 h 703"/>
              <a:gd name="T44" fmla="*/ 234 w 503"/>
              <a:gd name="T45" fmla="*/ 602 h 703"/>
              <a:gd name="T46" fmla="*/ 226 w 503"/>
              <a:gd name="T47" fmla="*/ 560 h 703"/>
              <a:gd name="T48" fmla="*/ 176 w 503"/>
              <a:gd name="T49" fmla="*/ 535 h 703"/>
              <a:gd name="T50" fmla="*/ 151 w 503"/>
              <a:gd name="T51" fmla="*/ 485 h 703"/>
              <a:gd name="T52" fmla="*/ 151 w 503"/>
              <a:gd name="T53" fmla="*/ 468 h 703"/>
              <a:gd name="T54" fmla="*/ 193 w 503"/>
              <a:gd name="T55" fmla="*/ 468 h 703"/>
              <a:gd name="T56" fmla="*/ 193 w 503"/>
              <a:gd name="T57" fmla="*/ 476 h 703"/>
              <a:gd name="T58" fmla="*/ 209 w 503"/>
              <a:gd name="T59" fmla="*/ 510 h 703"/>
              <a:gd name="T60" fmla="*/ 251 w 503"/>
              <a:gd name="T61" fmla="*/ 527 h 703"/>
              <a:gd name="T62" fmla="*/ 293 w 503"/>
              <a:gd name="T63" fmla="*/ 510 h 703"/>
              <a:gd name="T64" fmla="*/ 310 w 503"/>
              <a:gd name="T65" fmla="*/ 476 h 703"/>
              <a:gd name="T66" fmla="*/ 293 w 503"/>
              <a:gd name="T67" fmla="*/ 443 h 703"/>
              <a:gd name="T68" fmla="*/ 243 w 503"/>
              <a:gd name="T69" fmla="*/ 426 h 703"/>
              <a:gd name="T70" fmla="*/ 184 w 503"/>
              <a:gd name="T71" fmla="*/ 393 h 703"/>
              <a:gd name="T72" fmla="*/ 159 w 503"/>
              <a:gd name="T73" fmla="*/ 351 h 703"/>
              <a:gd name="T74" fmla="*/ 184 w 503"/>
              <a:gd name="T75" fmla="*/ 293 h 703"/>
              <a:gd name="T76" fmla="*/ 226 w 503"/>
              <a:gd name="T77" fmla="*/ 276 h 703"/>
              <a:gd name="T78" fmla="*/ 226 w 503"/>
              <a:gd name="T79" fmla="*/ 234 h 703"/>
              <a:gd name="T80" fmla="*/ 268 w 503"/>
              <a:gd name="T81" fmla="*/ 234 h 703"/>
              <a:gd name="T82" fmla="*/ 268 w 503"/>
              <a:gd name="T83" fmla="*/ 267 h 703"/>
              <a:gd name="T84" fmla="*/ 318 w 503"/>
              <a:gd name="T85" fmla="*/ 293 h 703"/>
              <a:gd name="T86" fmla="*/ 343 w 503"/>
              <a:gd name="T87" fmla="*/ 351 h 703"/>
              <a:gd name="T88" fmla="*/ 301 w 503"/>
              <a:gd name="T89" fmla="*/ 351 h 703"/>
              <a:gd name="T90" fmla="*/ 284 w 503"/>
              <a:gd name="T91" fmla="*/ 318 h 703"/>
              <a:gd name="T92" fmla="*/ 251 w 503"/>
              <a:gd name="T93" fmla="*/ 301 h 703"/>
              <a:gd name="T94" fmla="*/ 218 w 503"/>
              <a:gd name="T95" fmla="*/ 318 h 703"/>
              <a:gd name="T96" fmla="*/ 201 w 503"/>
              <a:gd name="T97" fmla="*/ 343 h 703"/>
              <a:gd name="T98" fmla="*/ 218 w 503"/>
              <a:gd name="T99" fmla="*/ 376 h 703"/>
              <a:gd name="T100" fmla="*/ 260 w 503"/>
              <a:gd name="T101" fmla="*/ 393 h 703"/>
              <a:gd name="T102" fmla="*/ 326 w 503"/>
              <a:gd name="T103" fmla="*/ 426 h 703"/>
              <a:gd name="T104" fmla="*/ 351 w 503"/>
              <a:gd name="T105" fmla="*/ 476 h 703"/>
              <a:gd name="T106" fmla="*/ 318 w 503"/>
              <a:gd name="T107" fmla="*/ 535 h 703"/>
              <a:gd name="T108" fmla="*/ 318 w 503"/>
              <a:gd name="T109" fmla="*/ 535 h 703"/>
              <a:gd name="T110" fmla="*/ 318 w 503"/>
              <a:gd name="T111" fmla="*/ 535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3" h="703">
                <a:moveTo>
                  <a:pt x="326" y="142"/>
                </a:moveTo>
                <a:cubicBezTo>
                  <a:pt x="168" y="142"/>
                  <a:pt x="168" y="142"/>
                  <a:pt x="168" y="142"/>
                </a:cubicBezTo>
                <a:cubicBezTo>
                  <a:pt x="168" y="134"/>
                  <a:pt x="168" y="134"/>
                  <a:pt x="168" y="134"/>
                </a:cubicBezTo>
                <a:cubicBezTo>
                  <a:pt x="184" y="125"/>
                  <a:pt x="184" y="125"/>
                  <a:pt x="184" y="125"/>
                </a:cubicBezTo>
                <a:cubicBezTo>
                  <a:pt x="310" y="125"/>
                  <a:pt x="310" y="125"/>
                  <a:pt x="310" y="125"/>
                </a:cubicBezTo>
                <a:cubicBezTo>
                  <a:pt x="343" y="0"/>
                  <a:pt x="343" y="0"/>
                  <a:pt x="343" y="0"/>
                </a:cubicBezTo>
                <a:cubicBezTo>
                  <a:pt x="151" y="0"/>
                  <a:pt x="151" y="0"/>
                  <a:pt x="151" y="0"/>
                </a:cubicBezTo>
                <a:cubicBezTo>
                  <a:pt x="176" y="125"/>
                  <a:pt x="176" y="125"/>
                  <a:pt x="176" y="125"/>
                </a:cubicBezTo>
                <a:cubicBezTo>
                  <a:pt x="159" y="100"/>
                  <a:pt x="109" y="50"/>
                  <a:pt x="67" y="67"/>
                </a:cubicBezTo>
                <a:cubicBezTo>
                  <a:pt x="75" y="84"/>
                  <a:pt x="75" y="84"/>
                  <a:pt x="75" y="84"/>
                </a:cubicBezTo>
                <a:cubicBezTo>
                  <a:pt x="109" y="67"/>
                  <a:pt x="159" y="117"/>
                  <a:pt x="168" y="134"/>
                </a:cubicBezTo>
                <a:cubicBezTo>
                  <a:pt x="142" y="142"/>
                  <a:pt x="109" y="151"/>
                  <a:pt x="92" y="134"/>
                </a:cubicBezTo>
                <a:cubicBezTo>
                  <a:pt x="84" y="142"/>
                  <a:pt x="84" y="142"/>
                  <a:pt x="84" y="142"/>
                </a:cubicBezTo>
                <a:cubicBezTo>
                  <a:pt x="92" y="151"/>
                  <a:pt x="109" y="159"/>
                  <a:pt x="126" y="159"/>
                </a:cubicBezTo>
                <a:cubicBezTo>
                  <a:pt x="134" y="159"/>
                  <a:pt x="142" y="159"/>
                  <a:pt x="151" y="151"/>
                </a:cubicBezTo>
                <a:cubicBezTo>
                  <a:pt x="67" y="217"/>
                  <a:pt x="0" y="351"/>
                  <a:pt x="0" y="460"/>
                </a:cubicBezTo>
                <a:cubicBezTo>
                  <a:pt x="0" y="594"/>
                  <a:pt x="117" y="702"/>
                  <a:pt x="251" y="702"/>
                </a:cubicBezTo>
                <a:cubicBezTo>
                  <a:pt x="393" y="702"/>
                  <a:pt x="502" y="594"/>
                  <a:pt x="502" y="452"/>
                </a:cubicBezTo>
                <a:cubicBezTo>
                  <a:pt x="502" y="343"/>
                  <a:pt x="427" y="192"/>
                  <a:pt x="326" y="142"/>
                </a:cubicBezTo>
                <a:close/>
                <a:moveTo>
                  <a:pt x="318" y="535"/>
                </a:moveTo>
                <a:cubicBezTo>
                  <a:pt x="310" y="552"/>
                  <a:pt x="293" y="552"/>
                  <a:pt x="276" y="560"/>
                </a:cubicBezTo>
                <a:cubicBezTo>
                  <a:pt x="276" y="602"/>
                  <a:pt x="276" y="602"/>
                  <a:pt x="276" y="602"/>
                </a:cubicBezTo>
                <a:cubicBezTo>
                  <a:pt x="234" y="602"/>
                  <a:pt x="234" y="602"/>
                  <a:pt x="234" y="602"/>
                </a:cubicBezTo>
                <a:cubicBezTo>
                  <a:pt x="226" y="560"/>
                  <a:pt x="226" y="560"/>
                  <a:pt x="226" y="560"/>
                </a:cubicBezTo>
                <a:cubicBezTo>
                  <a:pt x="209" y="560"/>
                  <a:pt x="193" y="552"/>
                  <a:pt x="176" y="535"/>
                </a:cubicBezTo>
                <a:cubicBezTo>
                  <a:pt x="159" y="518"/>
                  <a:pt x="151" y="502"/>
                  <a:pt x="151" y="485"/>
                </a:cubicBezTo>
                <a:cubicBezTo>
                  <a:pt x="151" y="468"/>
                  <a:pt x="151" y="468"/>
                  <a:pt x="151" y="468"/>
                </a:cubicBezTo>
                <a:cubicBezTo>
                  <a:pt x="193" y="468"/>
                  <a:pt x="193" y="468"/>
                  <a:pt x="193" y="468"/>
                </a:cubicBezTo>
                <a:cubicBezTo>
                  <a:pt x="193" y="476"/>
                  <a:pt x="193" y="476"/>
                  <a:pt x="193" y="476"/>
                </a:cubicBezTo>
                <a:cubicBezTo>
                  <a:pt x="193" y="493"/>
                  <a:pt x="201" y="502"/>
                  <a:pt x="209" y="510"/>
                </a:cubicBezTo>
                <a:cubicBezTo>
                  <a:pt x="218" y="518"/>
                  <a:pt x="234" y="527"/>
                  <a:pt x="251" y="527"/>
                </a:cubicBezTo>
                <a:cubicBezTo>
                  <a:pt x="268" y="527"/>
                  <a:pt x="284" y="518"/>
                  <a:pt x="293" y="510"/>
                </a:cubicBezTo>
                <a:cubicBezTo>
                  <a:pt x="301" y="502"/>
                  <a:pt x="310" y="493"/>
                  <a:pt x="310" y="476"/>
                </a:cubicBezTo>
                <a:cubicBezTo>
                  <a:pt x="310" y="460"/>
                  <a:pt x="301" y="452"/>
                  <a:pt x="293" y="443"/>
                </a:cubicBezTo>
                <a:cubicBezTo>
                  <a:pt x="284" y="435"/>
                  <a:pt x="268" y="426"/>
                  <a:pt x="243" y="426"/>
                </a:cubicBezTo>
                <a:cubicBezTo>
                  <a:pt x="218" y="418"/>
                  <a:pt x="193" y="410"/>
                  <a:pt x="184" y="393"/>
                </a:cubicBezTo>
                <a:cubicBezTo>
                  <a:pt x="168" y="385"/>
                  <a:pt x="159" y="368"/>
                  <a:pt x="159" y="351"/>
                </a:cubicBezTo>
                <a:cubicBezTo>
                  <a:pt x="159" y="326"/>
                  <a:pt x="168" y="309"/>
                  <a:pt x="184" y="293"/>
                </a:cubicBezTo>
                <a:cubicBezTo>
                  <a:pt x="201" y="284"/>
                  <a:pt x="209" y="276"/>
                  <a:pt x="226" y="276"/>
                </a:cubicBezTo>
                <a:cubicBezTo>
                  <a:pt x="226" y="234"/>
                  <a:pt x="226" y="234"/>
                  <a:pt x="226" y="234"/>
                </a:cubicBezTo>
                <a:cubicBezTo>
                  <a:pt x="268" y="234"/>
                  <a:pt x="268" y="234"/>
                  <a:pt x="268" y="234"/>
                </a:cubicBezTo>
                <a:cubicBezTo>
                  <a:pt x="268" y="267"/>
                  <a:pt x="268" y="267"/>
                  <a:pt x="268" y="267"/>
                </a:cubicBezTo>
                <a:cubicBezTo>
                  <a:pt x="293" y="276"/>
                  <a:pt x="310" y="276"/>
                  <a:pt x="318" y="293"/>
                </a:cubicBezTo>
                <a:cubicBezTo>
                  <a:pt x="335" y="301"/>
                  <a:pt x="343" y="326"/>
                  <a:pt x="343" y="351"/>
                </a:cubicBezTo>
                <a:cubicBezTo>
                  <a:pt x="301" y="351"/>
                  <a:pt x="301" y="351"/>
                  <a:pt x="301" y="351"/>
                </a:cubicBezTo>
                <a:cubicBezTo>
                  <a:pt x="301" y="334"/>
                  <a:pt x="293" y="326"/>
                  <a:pt x="284" y="318"/>
                </a:cubicBezTo>
                <a:cubicBezTo>
                  <a:pt x="284" y="309"/>
                  <a:pt x="268" y="301"/>
                  <a:pt x="251" y="301"/>
                </a:cubicBezTo>
                <a:cubicBezTo>
                  <a:pt x="234" y="301"/>
                  <a:pt x="226" y="309"/>
                  <a:pt x="218" y="318"/>
                </a:cubicBezTo>
                <a:cubicBezTo>
                  <a:pt x="209" y="326"/>
                  <a:pt x="201" y="334"/>
                  <a:pt x="201" y="343"/>
                </a:cubicBezTo>
                <a:cubicBezTo>
                  <a:pt x="201" y="360"/>
                  <a:pt x="209" y="368"/>
                  <a:pt x="218" y="376"/>
                </a:cubicBezTo>
                <a:cubicBezTo>
                  <a:pt x="226" y="385"/>
                  <a:pt x="234" y="385"/>
                  <a:pt x="260" y="393"/>
                </a:cubicBezTo>
                <a:cubicBezTo>
                  <a:pt x="284" y="401"/>
                  <a:pt x="310" y="410"/>
                  <a:pt x="326" y="426"/>
                </a:cubicBezTo>
                <a:cubicBezTo>
                  <a:pt x="343" y="435"/>
                  <a:pt x="351" y="452"/>
                  <a:pt x="351" y="476"/>
                </a:cubicBezTo>
                <a:cubicBezTo>
                  <a:pt x="351" y="502"/>
                  <a:pt x="343" y="518"/>
                  <a:pt x="318" y="535"/>
                </a:cubicBezTo>
                <a:close/>
                <a:moveTo>
                  <a:pt x="318" y="535"/>
                </a:moveTo>
                <a:lnTo>
                  <a:pt x="318" y="535"/>
                </a:lnTo>
                <a:close/>
              </a:path>
            </a:pathLst>
          </a:custGeom>
          <a:solidFill>
            <a:schemeClr val="bg1"/>
          </a:solidFill>
          <a:ln>
            <a:noFill/>
          </a:ln>
          <a:effectLst/>
        </p:spPr>
        <p:txBody>
          <a:bodyPr wrap="none" lIns="121910" tIns="60955" rIns="121910" bIns="60955"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4" name="Freeform 109"/>
          <p:cNvSpPr>
            <a:spLocks noChangeArrowheads="1"/>
          </p:cNvSpPr>
          <p:nvPr/>
        </p:nvSpPr>
        <p:spPr bwMode="auto">
          <a:xfrm>
            <a:off x="5543224" y="2118222"/>
            <a:ext cx="1066241" cy="1066103"/>
          </a:xfrm>
          <a:custGeom>
            <a:avLst/>
            <a:gdLst>
              <a:gd name="T0" fmla="*/ 552 w 1105"/>
              <a:gd name="T1" fmla="*/ 0 h 1105"/>
              <a:gd name="T2" fmla="*/ 0 w 1105"/>
              <a:gd name="T3" fmla="*/ 552 h 1105"/>
              <a:gd name="T4" fmla="*/ 552 w 1105"/>
              <a:gd name="T5" fmla="*/ 1104 h 1105"/>
              <a:gd name="T6" fmla="*/ 1104 w 1105"/>
              <a:gd name="T7" fmla="*/ 552 h 1105"/>
              <a:gd name="T8" fmla="*/ 552 w 1105"/>
              <a:gd name="T9" fmla="*/ 0 h 1105"/>
              <a:gd name="T10" fmla="*/ 552 w 1105"/>
              <a:gd name="T11" fmla="*/ 1012 h 1105"/>
              <a:gd name="T12" fmla="*/ 84 w 1105"/>
              <a:gd name="T13" fmla="*/ 552 h 1105"/>
              <a:gd name="T14" fmla="*/ 552 w 1105"/>
              <a:gd name="T15" fmla="*/ 84 h 1105"/>
              <a:gd name="T16" fmla="*/ 1012 w 1105"/>
              <a:gd name="T17" fmla="*/ 552 h 1105"/>
              <a:gd name="T18" fmla="*/ 552 w 1105"/>
              <a:gd name="T19" fmla="*/ 1012 h 1105"/>
              <a:gd name="T20" fmla="*/ 836 w 1105"/>
              <a:gd name="T21" fmla="*/ 410 h 1105"/>
              <a:gd name="T22" fmla="*/ 828 w 1105"/>
              <a:gd name="T23" fmla="*/ 452 h 1105"/>
              <a:gd name="T24" fmla="*/ 560 w 1105"/>
              <a:gd name="T25" fmla="*/ 636 h 1105"/>
              <a:gd name="T26" fmla="*/ 544 w 1105"/>
              <a:gd name="T27" fmla="*/ 636 h 1105"/>
              <a:gd name="T28" fmla="*/ 527 w 1105"/>
              <a:gd name="T29" fmla="*/ 636 h 1105"/>
              <a:gd name="T30" fmla="*/ 518 w 1105"/>
              <a:gd name="T31" fmla="*/ 611 h 1105"/>
              <a:gd name="T32" fmla="*/ 518 w 1105"/>
              <a:gd name="T33" fmla="*/ 218 h 1105"/>
              <a:gd name="T34" fmla="*/ 544 w 1105"/>
              <a:gd name="T35" fmla="*/ 184 h 1105"/>
              <a:gd name="T36" fmla="*/ 577 w 1105"/>
              <a:gd name="T37" fmla="*/ 218 h 1105"/>
              <a:gd name="T38" fmla="*/ 577 w 1105"/>
              <a:gd name="T39" fmla="*/ 552 h 1105"/>
              <a:gd name="T40" fmla="*/ 795 w 1105"/>
              <a:gd name="T41" fmla="*/ 402 h 1105"/>
              <a:gd name="T42" fmla="*/ 836 w 1105"/>
              <a:gd name="T43" fmla="*/ 410 h 1105"/>
              <a:gd name="T44" fmla="*/ 836 w 1105"/>
              <a:gd name="T45" fmla="*/ 410 h 1105"/>
              <a:gd name="T46" fmla="*/ 836 w 1105"/>
              <a:gd name="T47" fmla="*/ 410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05" h="1105">
                <a:moveTo>
                  <a:pt x="552" y="0"/>
                </a:moveTo>
                <a:cubicBezTo>
                  <a:pt x="243" y="0"/>
                  <a:pt x="0" y="243"/>
                  <a:pt x="0" y="552"/>
                </a:cubicBezTo>
                <a:cubicBezTo>
                  <a:pt x="0" y="853"/>
                  <a:pt x="243" y="1104"/>
                  <a:pt x="552" y="1104"/>
                </a:cubicBezTo>
                <a:cubicBezTo>
                  <a:pt x="853" y="1104"/>
                  <a:pt x="1104" y="853"/>
                  <a:pt x="1104" y="552"/>
                </a:cubicBezTo>
                <a:cubicBezTo>
                  <a:pt x="1104" y="243"/>
                  <a:pt x="853" y="0"/>
                  <a:pt x="552" y="0"/>
                </a:cubicBezTo>
                <a:close/>
                <a:moveTo>
                  <a:pt x="552" y="1012"/>
                </a:moveTo>
                <a:cubicBezTo>
                  <a:pt x="293" y="1012"/>
                  <a:pt x="84" y="803"/>
                  <a:pt x="84" y="552"/>
                </a:cubicBezTo>
                <a:cubicBezTo>
                  <a:pt x="84" y="293"/>
                  <a:pt x="293" y="84"/>
                  <a:pt x="552" y="84"/>
                </a:cubicBezTo>
                <a:cubicBezTo>
                  <a:pt x="803" y="84"/>
                  <a:pt x="1012" y="293"/>
                  <a:pt x="1012" y="552"/>
                </a:cubicBezTo>
                <a:cubicBezTo>
                  <a:pt x="1012" y="803"/>
                  <a:pt x="803" y="1012"/>
                  <a:pt x="552" y="1012"/>
                </a:cubicBezTo>
                <a:close/>
                <a:moveTo>
                  <a:pt x="836" y="410"/>
                </a:moveTo>
                <a:cubicBezTo>
                  <a:pt x="845" y="419"/>
                  <a:pt x="845" y="435"/>
                  <a:pt x="828" y="452"/>
                </a:cubicBezTo>
                <a:cubicBezTo>
                  <a:pt x="560" y="636"/>
                  <a:pt x="560" y="636"/>
                  <a:pt x="560" y="636"/>
                </a:cubicBezTo>
                <a:cubicBezTo>
                  <a:pt x="552" y="636"/>
                  <a:pt x="552" y="636"/>
                  <a:pt x="544" y="636"/>
                </a:cubicBezTo>
                <a:cubicBezTo>
                  <a:pt x="544" y="636"/>
                  <a:pt x="535" y="636"/>
                  <a:pt x="527" y="636"/>
                </a:cubicBezTo>
                <a:cubicBezTo>
                  <a:pt x="518" y="628"/>
                  <a:pt x="518" y="619"/>
                  <a:pt x="518" y="611"/>
                </a:cubicBezTo>
                <a:cubicBezTo>
                  <a:pt x="518" y="218"/>
                  <a:pt x="518" y="218"/>
                  <a:pt x="518" y="218"/>
                </a:cubicBezTo>
                <a:cubicBezTo>
                  <a:pt x="518" y="201"/>
                  <a:pt x="527" y="184"/>
                  <a:pt x="544" y="184"/>
                </a:cubicBezTo>
                <a:cubicBezTo>
                  <a:pt x="560" y="184"/>
                  <a:pt x="577" y="201"/>
                  <a:pt x="577" y="218"/>
                </a:cubicBezTo>
                <a:cubicBezTo>
                  <a:pt x="577" y="552"/>
                  <a:pt x="577" y="552"/>
                  <a:pt x="577" y="552"/>
                </a:cubicBezTo>
                <a:cubicBezTo>
                  <a:pt x="795" y="402"/>
                  <a:pt x="795" y="402"/>
                  <a:pt x="795" y="402"/>
                </a:cubicBezTo>
                <a:cubicBezTo>
                  <a:pt x="811" y="393"/>
                  <a:pt x="828" y="393"/>
                  <a:pt x="836" y="410"/>
                </a:cubicBezTo>
                <a:close/>
                <a:moveTo>
                  <a:pt x="836" y="410"/>
                </a:moveTo>
                <a:lnTo>
                  <a:pt x="836" y="410"/>
                </a:lnTo>
                <a:close/>
              </a:path>
            </a:pathLst>
          </a:custGeom>
          <a:solidFill>
            <a:schemeClr val="bg1"/>
          </a:solidFill>
          <a:ln>
            <a:noFill/>
          </a:ln>
          <a:effectLst/>
        </p:spPr>
        <p:txBody>
          <a:bodyPr wrap="none" lIns="121910" tIns="60955" rIns="121910" bIns="60955"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5" name="Freeform 260"/>
          <p:cNvSpPr>
            <a:spLocks noChangeArrowheads="1"/>
          </p:cNvSpPr>
          <p:nvPr/>
        </p:nvSpPr>
        <p:spPr bwMode="auto">
          <a:xfrm>
            <a:off x="9685058" y="2036808"/>
            <a:ext cx="923291" cy="1230897"/>
          </a:xfrm>
          <a:custGeom>
            <a:avLst/>
            <a:gdLst>
              <a:gd name="T0" fmla="*/ 594 w 595"/>
              <a:gd name="T1" fmla="*/ 242 h 795"/>
              <a:gd name="T2" fmla="*/ 577 w 595"/>
              <a:gd name="T3" fmla="*/ 259 h 795"/>
              <a:gd name="T4" fmla="*/ 218 w 595"/>
              <a:gd name="T5" fmla="*/ 409 h 795"/>
              <a:gd name="T6" fmla="*/ 209 w 595"/>
              <a:gd name="T7" fmla="*/ 409 h 795"/>
              <a:gd name="T8" fmla="*/ 201 w 595"/>
              <a:gd name="T9" fmla="*/ 401 h 795"/>
              <a:gd name="T10" fmla="*/ 193 w 595"/>
              <a:gd name="T11" fmla="*/ 384 h 795"/>
              <a:gd name="T12" fmla="*/ 193 w 595"/>
              <a:gd name="T13" fmla="*/ 117 h 795"/>
              <a:gd name="T14" fmla="*/ 201 w 595"/>
              <a:gd name="T15" fmla="*/ 100 h 795"/>
              <a:gd name="T16" fmla="*/ 218 w 595"/>
              <a:gd name="T17" fmla="*/ 100 h 795"/>
              <a:gd name="T18" fmla="*/ 577 w 595"/>
              <a:gd name="T19" fmla="*/ 217 h 795"/>
              <a:gd name="T20" fmla="*/ 594 w 595"/>
              <a:gd name="T21" fmla="*/ 242 h 795"/>
              <a:gd name="T22" fmla="*/ 251 w 595"/>
              <a:gd name="T23" fmla="*/ 719 h 795"/>
              <a:gd name="T24" fmla="*/ 126 w 595"/>
              <a:gd name="T25" fmla="*/ 794 h 795"/>
              <a:gd name="T26" fmla="*/ 0 w 595"/>
              <a:gd name="T27" fmla="*/ 719 h 795"/>
              <a:gd name="T28" fmla="*/ 92 w 595"/>
              <a:gd name="T29" fmla="*/ 652 h 795"/>
              <a:gd name="T30" fmla="*/ 92 w 595"/>
              <a:gd name="T31" fmla="*/ 92 h 795"/>
              <a:gd name="T32" fmla="*/ 101 w 595"/>
              <a:gd name="T33" fmla="*/ 83 h 795"/>
              <a:gd name="T34" fmla="*/ 75 w 595"/>
              <a:gd name="T35" fmla="*/ 42 h 795"/>
              <a:gd name="T36" fmla="*/ 126 w 595"/>
              <a:gd name="T37" fmla="*/ 0 h 795"/>
              <a:gd name="T38" fmla="*/ 142 w 595"/>
              <a:gd name="T39" fmla="*/ 0 h 795"/>
              <a:gd name="T40" fmla="*/ 193 w 595"/>
              <a:gd name="T41" fmla="*/ 42 h 795"/>
              <a:gd name="T42" fmla="*/ 159 w 595"/>
              <a:gd name="T43" fmla="*/ 92 h 795"/>
              <a:gd name="T44" fmla="*/ 159 w 595"/>
              <a:gd name="T45" fmla="*/ 652 h 795"/>
              <a:gd name="T46" fmla="*/ 251 w 595"/>
              <a:gd name="T47" fmla="*/ 719 h 795"/>
              <a:gd name="T48" fmla="*/ 226 w 595"/>
              <a:gd name="T49" fmla="*/ 719 h 795"/>
              <a:gd name="T50" fmla="*/ 159 w 595"/>
              <a:gd name="T51" fmla="*/ 677 h 795"/>
              <a:gd name="T52" fmla="*/ 159 w 595"/>
              <a:gd name="T53" fmla="*/ 719 h 795"/>
              <a:gd name="T54" fmla="*/ 126 w 595"/>
              <a:gd name="T55" fmla="*/ 752 h 795"/>
              <a:gd name="T56" fmla="*/ 92 w 595"/>
              <a:gd name="T57" fmla="*/ 719 h 795"/>
              <a:gd name="T58" fmla="*/ 92 w 595"/>
              <a:gd name="T59" fmla="*/ 677 h 795"/>
              <a:gd name="T60" fmla="*/ 25 w 595"/>
              <a:gd name="T61" fmla="*/ 719 h 795"/>
              <a:gd name="T62" fmla="*/ 126 w 595"/>
              <a:gd name="T63" fmla="*/ 777 h 795"/>
              <a:gd name="T64" fmla="*/ 226 w 595"/>
              <a:gd name="T65" fmla="*/ 719 h 795"/>
              <a:gd name="T66" fmla="*/ 226 w 595"/>
              <a:gd name="T67" fmla="*/ 719 h 795"/>
              <a:gd name="T68" fmla="*/ 226 w 595"/>
              <a:gd name="T69" fmla="*/ 719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5" h="795">
                <a:moveTo>
                  <a:pt x="594" y="242"/>
                </a:moveTo>
                <a:cubicBezTo>
                  <a:pt x="594" y="251"/>
                  <a:pt x="586" y="259"/>
                  <a:pt x="577" y="259"/>
                </a:cubicBezTo>
                <a:cubicBezTo>
                  <a:pt x="218" y="409"/>
                  <a:pt x="218" y="409"/>
                  <a:pt x="218" y="409"/>
                </a:cubicBezTo>
                <a:lnTo>
                  <a:pt x="209" y="409"/>
                </a:lnTo>
                <a:cubicBezTo>
                  <a:pt x="209" y="409"/>
                  <a:pt x="201" y="409"/>
                  <a:pt x="201" y="401"/>
                </a:cubicBezTo>
                <a:cubicBezTo>
                  <a:pt x="193" y="401"/>
                  <a:pt x="193" y="393"/>
                  <a:pt x="193" y="384"/>
                </a:cubicBezTo>
                <a:cubicBezTo>
                  <a:pt x="193" y="117"/>
                  <a:pt x="193" y="117"/>
                  <a:pt x="193" y="117"/>
                </a:cubicBezTo>
                <a:cubicBezTo>
                  <a:pt x="193" y="108"/>
                  <a:pt x="193" y="108"/>
                  <a:pt x="201" y="100"/>
                </a:cubicBezTo>
                <a:cubicBezTo>
                  <a:pt x="201" y="100"/>
                  <a:pt x="209" y="100"/>
                  <a:pt x="218" y="100"/>
                </a:cubicBezTo>
                <a:cubicBezTo>
                  <a:pt x="577" y="217"/>
                  <a:pt x="577" y="217"/>
                  <a:pt x="577" y="217"/>
                </a:cubicBezTo>
                <a:cubicBezTo>
                  <a:pt x="586" y="225"/>
                  <a:pt x="594" y="234"/>
                  <a:pt x="594" y="242"/>
                </a:cubicBezTo>
                <a:close/>
                <a:moveTo>
                  <a:pt x="251" y="719"/>
                </a:moveTo>
                <a:cubicBezTo>
                  <a:pt x="251" y="760"/>
                  <a:pt x="193" y="794"/>
                  <a:pt x="126" y="794"/>
                </a:cubicBezTo>
                <a:cubicBezTo>
                  <a:pt x="59" y="794"/>
                  <a:pt x="0" y="760"/>
                  <a:pt x="0" y="719"/>
                </a:cubicBezTo>
                <a:cubicBezTo>
                  <a:pt x="0" y="685"/>
                  <a:pt x="42" y="660"/>
                  <a:pt x="92" y="652"/>
                </a:cubicBezTo>
                <a:cubicBezTo>
                  <a:pt x="92" y="92"/>
                  <a:pt x="92" y="92"/>
                  <a:pt x="92" y="92"/>
                </a:cubicBezTo>
                <a:lnTo>
                  <a:pt x="101" y="83"/>
                </a:lnTo>
                <a:cubicBezTo>
                  <a:pt x="84" y="75"/>
                  <a:pt x="75" y="67"/>
                  <a:pt x="75" y="42"/>
                </a:cubicBezTo>
                <a:cubicBezTo>
                  <a:pt x="75" y="16"/>
                  <a:pt x="92" y="0"/>
                  <a:pt x="126" y="0"/>
                </a:cubicBezTo>
                <a:cubicBezTo>
                  <a:pt x="142" y="0"/>
                  <a:pt x="142" y="0"/>
                  <a:pt x="142" y="0"/>
                </a:cubicBezTo>
                <a:cubicBezTo>
                  <a:pt x="168" y="0"/>
                  <a:pt x="193" y="16"/>
                  <a:pt x="193" y="42"/>
                </a:cubicBezTo>
                <a:cubicBezTo>
                  <a:pt x="193" y="67"/>
                  <a:pt x="176" y="83"/>
                  <a:pt x="159" y="92"/>
                </a:cubicBezTo>
                <a:cubicBezTo>
                  <a:pt x="159" y="652"/>
                  <a:pt x="159" y="652"/>
                  <a:pt x="159" y="652"/>
                </a:cubicBezTo>
                <a:cubicBezTo>
                  <a:pt x="209" y="660"/>
                  <a:pt x="251" y="685"/>
                  <a:pt x="251" y="719"/>
                </a:cubicBezTo>
                <a:close/>
                <a:moveTo>
                  <a:pt x="226" y="719"/>
                </a:moveTo>
                <a:cubicBezTo>
                  <a:pt x="226" y="702"/>
                  <a:pt x="201" y="677"/>
                  <a:pt x="159" y="677"/>
                </a:cubicBezTo>
                <a:cubicBezTo>
                  <a:pt x="159" y="719"/>
                  <a:pt x="159" y="719"/>
                  <a:pt x="159" y="719"/>
                </a:cubicBezTo>
                <a:cubicBezTo>
                  <a:pt x="159" y="736"/>
                  <a:pt x="142" y="752"/>
                  <a:pt x="126" y="752"/>
                </a:cubicBezTo>
                <a:cubicBezTo>
                  <a:pt x="109" y="752"/>
                  <a:pt x="92" y="736"/>
                  <a:pt x="92" y="719"/>
                </a:cubicBezTo>
                <a:cubicBezTo>
                  <a:pt x="92" y="677"/>
                  <a:pt x="92" y="677"/>
                  <a:pt x="92" y="677"/>
                </a:cubicBezTo>
                <a:cubicBezTo>
                  <a:pt x="59" y="677"/>
                  <a:pt x="25" y="702"/>
                  <a:pt x="25" y="719"/>
                </a:cubicBezTo>
                <a:cubicBezTo>
                  <a:pt x="25" y="752"/>
                  <a:pt x="75" y="777"/>
                  <a:pt x="126" y="777"/>
                </a:cubicBezTo>
                <a:cubicBezTo>
                  <a:pt x="184" y="777"/>
                  <a:pt x="226" y="752"/>
                  <a:pt x="226" y="719"/>
                </a:cubicBezTo>
                <a:close/>
                <a:moveTo>
                  <a:pt x="226" y="719"/>
                </a:moveTo>
                <a:lnTo>
                  <a:pt x="226" y="719"/>
                </a:lnTo>
                <a:close/>
              </a:path>
            </a:pathLst>
          </a:custGeom>
          <a:solidFill>
            <a:schemeClr val="bg1"/>
          </a:solidFill>
          <a:ln>
            <a:noFill/>
          </a:ln>
          <a:effectLst/>
        </p:spPr>
        <p:txBody>
          <a:bodyPr wrap="none" lIns="121910" tIns="60955" rIns="121910" bIns="60955"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cxnSp>
        <p:nvCxnSpPr>
          <p:cNvPr id="9" name="Straight Connector 8"/>
          <p:cNvCxnSpPr/>
          <p:nvPr/>
        </p:nvCxnSpPr>
        <p:spPr>
          <a:xfrm>
            <a:off x="2126827" y="3641236"/>
            <a:ext cx="0" cy="926633"/>
          </a:xfrm>
          <a:prstGeom prst="line">
            <a:avLst/>
          </a:prstGeom>
          <a:ln w="12700" cmpd="sng">
            <a:solidFill>
              <a:srgbClr val="E5E5E5"/>
            </a:solidFill>
            <a:tailEnd type="ova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4069803" y="3273531"/>
            <a:ext cx="0" cy="539907"/>
          </a:xfrm>
          <a:prstGeom prst="line">
            <a:avLst/>
          </a:prstGeom>
          <a:ln w="12700" cmpd="sng">
            <a:solidFill>
              <a:srgbClr val="E5E5E5"/>
            </a:solidFill>
            <a:tailEnd type="oval"/>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087448" y="3641236"/>
            <a:ext cx="0" cy="926633"/>
          </a:xfrm>
          <a:prstGeom prst="line">
            <a:avLst/>
          </a:prstGeom>
          <a:ln w="12700" cmpd="sng">
            <a:solidFill>
              <a:srgbClr val="E5E5E5"/>
            </a:solidFill>
            <a:tailEnd type="ova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a:off x="8053918" y="3273531"/>
            <a:ext cx="0" cy="539907"/>
          </a:xfrm>
          <a:prstGeom prst="line">
            <a:avLst/>
          </a:prstGeom>
          <a:ln w="12700" cmpd="sng">
            <a:solidFill>
              <a:srgbClr val="E5E5E5"/>
            </a:solidFill>
            <a:tailEnd type="ova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a:off x="9999906" y="3641236"/>
            <a:ext cx="0" cy="926633"/>
          </a:xfrm>
          <a:prstGeom prst="line">
            <a:avLst/>
          </a:prstGeom>
          <a:ln w="12700" cmpd="sng">
            <a:solidFill>
              <a:srgbClr val="E5E5E5"/>
            </a:solidFill>
            <a:tailEnd type="oval"/>
          </a:ln>
          <a:effectLst/>
        </p:spPr>
        <p:style>
          <a:lnRef idx="2">
            <a:schemeClr val="accent1"/>
          </a:lnRef>
          <a:fillRef idx="0">
            <a:schemeClr val="accent1"/>
          </a:fillRef>
          <a:effectRef idx="1">
            <a:schemeClr val="accent1"/>
          </a:effectRef>
          <a:fontRef idx="minor">
            <a:schemeClr val="tx1"/>
          </a:fontRef>
        </p:style>
      </p:cxnSp>
      <p:grpSp>
        <p:nvGrpSpPr>
          <p:cNvPr id="104" name="Group 4698"/>
          <p:cNvGrpSpPr/>
          <p:nvPr/>
        </p:nvGrpSpPr>
        <p:grpSpPr bwMode="auto">
          <a:xfrm>
            <a:off x="7759816" y="2397716"/>
            <a:ext cx="527049" cy="516399"/>
            <a:chOff x="5427663" y="4046537"/>
            <a:chExt cx="395287" cy="387350"/>
          </a:xfrm>
          <a:solidFill>
            <a:schemeClr val="bg1"/>
          </a:solidFill>
        </p:grpSpPr>
        <p:sp>
          <p:nvSpPr>
            <p:cNvPr id="105" name="Freeform 418"/>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 name="T46" fmla="*/ 301 w 520"/>
                <a:gd name="T47" fmla="*/ 75 h 511"/>
                <a:gd name="T48" fmla="*/ 301 w 520"/>
                <a:gd name="T49"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close/>
                  <a:moveTo>
                    <a:pt x="301" y="75"/>
                  </a:moveTo>
                  <a:lnTo>
                    <a:pt x="301" y="75"/>
                  </a:lnTo>
                  <a:close/>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06" name="Freeform 419"/>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07" name="Freeform 420"/>
            <p:cNvSpPr>
              <a:spLocks noChangeArrowheads="1"/>
            </p:cNvSpPr>
            <p:nvPr/>
          </p:nvSpPr>
          <p:spPr bwMode="auto">
            <a:xfrm>
              <a:off x="5743575" y="40735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08" name="Freeform 421"/>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 name="T54" fmla="*/ 451 w 569"/>
                <a:gd name="T55" fmla="*/ 158 h 569"/>
                <a:gd name="T56" fmla="*/ 451 w 569"/>
                <a:gd name="T57"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close/>
                  <a:moveTo>
                    <a:pt x="451" y="158"/>
                  </a:moveTo>
                  <a:lnTo>
                    <a:pt x="451" y="158"/>
                  </a:lnTo>
                  <a:close/>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09" name="Freeform 422"/>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0" name="Freeform 423"/>
            <p:cNvSpPr>
              <a:spLocks noChangeArrowheads="1"/>
            </p:cNvSpPr>
            <p:nvPr/>
          </p:nvSpPr>
          <p:spPr bwMode="auto">
            <a:xfrm>
              <a:off x="5591175" y="4286249"/>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1" name="Freeform 424"/>
            <p:cNvSpPr>
              <a:spLocks noChangeArrowheads="1"/>
            </p:cNvSpPr>
            <p:nvPr/>
          </p:nvSpPr>
          <p:spPr bwMode="auto">
            <a:xfrm>
              <a:off x="5473700" y="4070349"/>
              <a:ext cx="312738" cy="319088"/>
            </a:xfrm>
            <a:custGeom>
              <a:avLst/>
              <a:gdLst>
                <a:gd name="T0" fmla="*/ 318 w 870"/>
                <a:gd name="T1" fmla="*/ 142 h 887"/>
                <a:gd name="T2" fmla="*/ 167 w 870"/>
                <a:gd name="T3" fmla="*/ 0 h 887"/>
                <a:gd name="T4" fmla="*/ 0 w 870"/>
                <a:gd name="T5" fmla="*/ 167 h 887"/>
                <a:gd name="T6" fmla="*/ 142 w 870"/>
                <a:gd name="T7" fmla="*/ 317 h 887"/>
                <a:gd name="T8" fmla="*/ 594 w 870"/>
                <a:gd name="T9" fmla="*/ 760 h 887"/>
                <a:gd name="T10" fmla="*/ 869 w 870"/>
                <a:gd name="T11" fmla="*/ 886 h 887"/>
                <a:gd name="T12" fmla="*/ 769 w 870"/>
                <a:gd name="T13" fmla="*/ 601 h 887"/>
                <a:gd name="T14" fmla="*/ 318 w 870"/>
                <a:gd name="T15" fmla="*/ 142 h 887"/>
                <a:gd name="T16" fmla="*/ 117 w 870"/>
                <a:gd name="T17" fmla="*/ 225 h 887"/>
                <a:gd name="T18" fmla="*/ 58 w 870"/>
                <a:gd name="T19" fmla="*/ 167 h 887"/>
                <a:gd name="T20" fmla="*/ 167 w 870"/>
                <a:gd name="T21" fmla="*/ 58 h 887"/>
                <a:gd name="T22" fmla="*/ 226 w 870"/>
                <a:gd name="T23" fmla="*/ 116 h 887"/>
                <a:gd name="T24" fmla="*/ 117 w 870"/>
                <a:gd name="T25" fmla="*/ 225 h 887"/>
                <a:gd name="T26" fmla="*/ 769 w 870"/>
                <a:gd name="T27" fmla="*/ 819 h 887"/>
                <a:gd name="T28" fmla="*/ 610 w 870"/>
                <a:gd name="T29" fmla="*/ 744 h 887"/>
                <a:gd name="T30" fmla="*/ 594 w 870"/>
                <a:gd name="T31" fmla="*/ 727 h 887"/>
                <a:gd name="T32" fmla="*/ 677 w 870"/>
                <a:gd name="T33" fmla="*/ 735 h 887"/>
                <a:gd name="T34" fmla="*/ 669 w 870"/>
                <a:gd name="T35" fmla="*/ 668 h 887"/>
                <a:gd name="T36" fmla="*/ 736 w 870"/>
                <a:gd name="T37" fmla="*/ 677 h 887"/>
                <a:gd name="T38" fmla="*/ 736 w 870"/>
                <a:gd name="T39" fmla="*/ 593 h 887"/>
                <a:gd name="T40" fmla="*/ 752 w 870"/>
                <a:gd name="T41" fmla="*/ 610 h 887"/>
                <a:gd name="T42" fmla="*/ 811 w 870"/>
                <a:gd name="T43" fmla="*/ 769 h 887"/>
                <a:gd name="T44" fmla="*/ 769 w 870"/>
                <a:gd name="T45" fmla="*/ 819 h 887"/>
                <a:gd name="T46" fmla="*/ 769 w 870"/>
                <a:gd name="T47" fmla="*/ 819 h 887"/>
                <a:gd name="T48" fmla="*/ 769 w 870"/>
                <a:gd name="T49" fmla="*/ 81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0" h="887">
                  <a:moveTo>
                    <a:pt x="318" y="142"/>
                  </a:moveTo>
                  <a:lnTo>
                    <a:pt x="167" y="0"/>
                  </a:lnTo>
                  <a:lnTo>
                    <a:pt x="0" y="167"/>
                  </a:lnTo>
                  <a:lnTo>
                    <a:pt x="142" y="317"/>
                  </a:lnTo>
                  <a:lnTo>
                    <a:pt x="594" y="760"/>
                  </a:lnTo>
                  <a:lnTo>
                    <a:pt x="869" y="886"/>
                  </a:lnTo>
                  <a:lnTo>
                    <a:pt x="769" y="601"/>
                  </a:lnTo>
                  <a:lnTo>
                    <a:pt x="318" y="142"/>
                  </a:lnTo>
                  <a:close/>
                  <a:moveTo>
                    <a:pt x="117" y="225"/>
                  </a:moveTo>
                  <a:lnTo>
                    <a:pt x="58" y="167"/>
                  </a:lnTo>
                  <a:lnTo>
                    <a:pt x="167" y="58"/>
                  </a:lnTo>
                  <a:lnTo>
                    <a:pt x="226" y="116"/>
                  </a:lnTo>
                  <a:lnTo>
                    <a:pt x="117" y="225"/>
                  </a:lnTo>
                  <a:close/>
                  <a:moveTo>
                    <a:pt x="769" y="819"/>
                  </a:moveTo>
                  <a:lnTo>
                    <a:pt x="610" y="744"/>
                  </a:lnTo>
                  <a:lnTo>
                    <a:pt x="594" y="727"/>
                  </a:lnTo>
                  <a:lnTo>
                    <a:pt x="677" y="735"/>
                  </a:lnTo>
                  <a:lnTo>
                    <a:pt x="669" y="668"/>
                  </a:lnTo>
                  <a:lnTo>
                    <a:pt x="736" y="677"/>
                  </a:lnTo>
                  <a:lnTo>
                    <a:pt x="736" y="593"/>
                  </a:lnTo>
                  <a:lnTo>
                    <a:pt x="752" y="610"/>
                  </a:lnTo>
                  <a:lnTo>
                    <a:pt x="811" y="769"/>
                  </a:lnTo>
                  <a:lnTo>
                    <a:pt x="769" y="819"/>
                  </a:lnTo>
                  <a:close/>
                  <a:moveTo>
                    <a:pt x="769" y="819"/>
                  </a:moveTo>
                  <a:lnTo>
                    <a:pt x="769" y="819"/>
                  </a:lnTo>
                  <a:close/>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2" name="Freeform 425"/>
            <p:cNvSpPr>
              <a:spLocks noChangeArrowheads="1"/>
            </p:cNvSpPr>
            <p:nvPr/>
          </p:nvSpPr>
          <p:spPr bwMode="auto">
            <a:xfrm>
              <a:off x="5473700" y="4070349"/>
              <a:ext cx="312738" cy="319088"/>
            </a:xfrm>
            <a:custGeom>
              <a:avLst/>
              <a:gdLst>
                <a:gd name="T0" fmla="*/ 318 w 870"/>
                <a:gd name="T1" fmla="*/ 142 h 887"/>
                <a:gd name="T2" fmla="*/ 318 w 870"/>
                <a:gd name="T3" fmla="*/ 142 h 887"/>
                <a:gd name="T4" fmla="*/ 167 w 870"/>
                <a:gd name="T5" fmla="*/ 0 h 887"/>
                <a:gd name="T6" fmla="*/ 0 w 870"/>
                <a:gd name="T7" fmla="*/ 167 h 887"/>
                <a:gd name="T8" fmla="*/ 142 w 870"/>
                <a:gd name="T9" fmla="*/ 317 h 887"/>
                <a:gd name="T10" fmla="*/ 142 w 870"/>
                <a:gd name="T11" fmla="*/ 317 h 887"/>
                <a:gd name="T12" fmla="*/ 594 w 870"/>
                <a:gd name="T13" fmla="*/ 760 h 887"/>
                <a:gd name="T14" fmla="*/ 869 w 870"/>
                <a:gd name="T15" fmla="*/ 886 h 887"/>
                <a:gd name="T16" fmla="*/ 769 w 870"/>
                <a:gd name="T17" fmla="*/ 601 h 887"/>
                <a:gd name="T18" fmla="*/ 318 w 870"/>
                <a:gd name="T19" fmla="*/ 142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0" h="887">
                  <a:moveTo>
                    <a:pt x="318" y="142"/>
                  </a:moveTo>
                  <a:lnTo>
                    <a:pt x="318" y="142"/>
                  </a:lnTo>
                  <a:lnTo>
                    <a:pt x="167" y="0"/>
                  </a:lnTo>
                  <a:lnTo>
                    <a:pt x="0" y="167"/>
                  </a:lnTo>
                  <a:lnTo>
                    <a:pt x="142" y="317"/>
                  </a:lnTo>
                  <a:lnTo>
                    <a:pt x="142" y="317"/>
                  </a:lnTo>
                  <a:lnTo>
                    <a:pt x="594" y="760"/>
                  </a:lnTo>
                  <a:lnTo>
                    <a:pt x="869" y="886"/>
                  </a:lnTo>
                  <a:lnTo>
                    <a:pt x="769" y="601"/>
                  </a:lnTo>
                  <a:lnTo>
                    <a:pt x="318" y="142"/>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3" name="Freeform 426"/>
            <p:cNvSpPr>
              <a:spLocks noChangeArrowheads="1"/>
            </p:cNvSpPr>
            <p:nvPr/>
          </p:nvSpPr>
          <p:spPr bwMode="auto">
            <a:xfrm>
              <a:off x="5494338" y="4090987"/>
              <a:ext cx="60325" cy="60325"/>
            </a:xfrm>
            <a:custGeom>
              <a:avLst/>
              <a:gdLst>
                <a:gd name="T0" fmla="*/ 59 w 169"/>
                <a:gd name="T1" fmla="*/ 167 h 168"/>
                <a:gd name="T2" fmla="*/ 0 w 169"/>
                <a:gd name="T3" fmla="*/ 109 h 168"/>
                <a:gd name="T4" fmla="*/ 109 w 169"/>
                <a:gd name="T5" fmla="*/ 0 h 168"/>
                <a:gd name="T6" fmla="*/ 168 w 169"/>
                <a:gd name="T7" fmla="*/ 58 h 168"/>
                <a:gd name="T8" fmla="*/ 59 w 169"/>
                <a:gd name="T9" fmla="*/ 167 h 168"/>
              </a:gdLst>
              <a:ahLst/>
              <a:cxnLst>
                <a:cxn ang="0">
                  <a:pos x="T0" y="T1"/>
                </a:cxn>
                <a:cxn ang="0">
                  <a:pos x="T2" y="T3"/>
                </a:cxn>
                <a:cxn ang="0">
                  <a:pos x="T4" y="T5"/>
                </a:cxn>
                <a:cxn ang="0">
                  <a:pos x="T6" y="T7"/>
                </a:cxn>
                <a:cxn ang="0">
                  <a:pos x="T8" y="T9"/>
                </a:cxn>
              </a:cxnLst>
              <a:rect l="0" t="0" r="r" b="b"/>
              <a:pathLst>
                <a:path w="169" h="168">
                  <a:moveTo>
                    <a:pt x="59" y="167"/>
                  </a:moveTo>
                  <a:lnTo>
                    <a:pt x="0" y="109"/>
                  </a:lnTo>
                  <a:lnTo>
                    <a:pt x="109" y="0"/>
                  </a:lnTo>
                  <a:lnTo>
                    <a:pt x="168" y="58"/>
                  </a:lnTo>
                  <a:lnTo>
                    <a:pt x="59" y="167"/>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4" name="Freeform 427"/>
            <p:cNvSpPr>
              <a:spLocks noChangeArrowheads="1"/>
            </p:cNvSpPr>
            <p:nvPr/>
          </p:nvSpPr>
          <p:spPr bwMode="auto">
            <a:xfrm>
              <a:off x="5688013" y="4283074"/>
              <a:ext cx="77787" cy="80963"/>
            </a:xfrm>
            <a:custGeom>
              <a:avLst/>
              <a:gdLst>
                <a:gd name="T0" fmla="*/ 175 w 218"/>
                <a:gd name="T1" fmla="*/ 226 h 227"/>
                <a:gd name="T2" fmla="*/ 16 w 218"/>
                <a:gd name="T3" fmla="*/ 151 h 227"/>
                <a:gd name="T4" fmla="*/ 0 w 218"/>
                <a:gd name="T5" fmla="*/ 134 h 227"/>
                <a:gd name="T6" fmla="*/ 83 w 218"/>
                <a:gd name="T7" fmla="*/ 142 h 227"/>
                <a:gd name="T8" fmla="*/ 75 w 218"/>
                <a:gd name="T9" fmla="*/ 75 h 227"/>
                <a:gd name="T10" fmla="*/ 142 w 218"/>
                <a:gd name="T11" fmla="*/ 84 h 227"/>
                <a:gd name="T12" fmla="*/ 142 w 218"/>
                <a:gd name="T13" fmla="*/ 0 h 227"/>
                <a:gd name="T14" fmla="*/ 158 w 218"/>
                <a:gd name="T15" fmla="*/ 17 h 227"/>
                <a:gd name="T16" fmla="*/ 217 w 218"/>
                <a:gd name="T17" fmla="*/ 176 h 227"/>
                <a:gd name="T18" fmla="*/ 175 w 218"/>
                <a:gd name="T19" fmla="*/ 22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27">
                  <a:moveTo>
                    <a:pt x="175" y="226"/>
                  </a:moveTo>
                  <a:lnTo>
                    <a:pt x="16" y="151"/>
                  </a:lnTo>
                  <a:lnTo>
                    <a:pt x="0" y="134"/>
                  </a:lnTo>
                  <a:lnTo>
                    <a:pt x="83" y="142"/>
                  </a:lnTo>
                  <a:lnTo>
                    <a:pt x="75" y="75"/>
                  </a:lnTo>
                  <a:lnTo>
                    <a:pt x="142" y="84"/>
                  </a:lnTo>
                  <a:lnTo>
                    <a:pt x="142" y="0"/>
                  </a:lnTo>
                  <a:lnTo>
                    <a:pt x="158" y="17"/>
                  </a:lnTo>
                  <a:lnTo>
                    <a:pt x="217" y="176"/>
                  </a:lnTo>
                  <a:lnTo>
                    <a:pt x="175" y="226"/>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5" name="Freeform 428"/>
            <p:cNvSpPr>
              <a:spLocks noChangeArrowheads="1"/>
            </p:cNvSpPr>
            <p:nvPr/>
          </p:nvSpPr>
          <p:spPr bwMode="auto">
            <a:xfrm>
              <a:off x="5749925" y="43656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68" name="TextBox 22"/>
          <p:cNvSpPr txBox="1"/>
          <p:nvPr/>
        </p:nvSpPr>
        <p:spPr>
          <a:xfrm>
            <a:off x="5593225" y="4669013"/>
            <a:ext cx="1005344" cy="338524"/>
          </a:xfrm>
          <a:prstGeom prst="rect">
            <a:avLst/>
          </a:prstGeom>
          <a:noFill/>
        </p:spPr>
        <p:txBody>
          <a:bodyPr wrap="none" lIns="91410" tIns="45705" rIns="91410" bIns="45705" rtlCol="0">
            <a:spAutoFit/>
          </a:bodyPr>
          <a:lstStyle/>
          <a:p>
            <a:pPr algn="ctr" defTabSz="544195"/>
            <a:r>
              <a:rPr lang="zh-CN" altLang="en-US" sz="1600"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69" name="Rectangle 15"/>
          <p:cNvSpPr/>
          <p:nvPr/>
        </p:nvSpPr>
        <p:spPr>
          <a:xfrm>
            <a:off x="5067413" y="4885756"/>
            <a:ext cx="2014260" cy="1023711"/>
          </a:xfrm>
          <a:prstGeom prst="rect">
            <a:avLst/>
          </a:prstGeom>
          <a:noFill/>
        </p:spPr>
        <p:txBody>
          <a:bodyPr wrap="square" lIns="91410" tIns="45705" rIns="91410" bIns="45705">
            <a:spAutoFit/>
          </a:bodyPr>
          <a:lstStyle/>
          <a:p>
            <a:pPr algn="ct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70" name="TextBox 22"/>
          <p:cNvSpPr txBox="1"/>
          <p:nvPr/>
        </p:nvSpPr>
        <p:spPr>
          <a:xfrm>
            <a:off x="7560930" y="3990039"/>
            <a:ext cx="1005344" cy="338524"/>
          </a:xfrm>
          <a:prstGeom prst="rect">
            <a:avLst/>
          </a:prstGeom>
          <a:noFill/>
        </p:spPr>
        <p:txBody>
          <a:bodyPr wrap="none" lIns="91410" tIns="45705" rIns="91410" bIns="45705" rtlCol="0">
            <a:spAutoFit/>
          </a:bodyPr>
          <a:lstStyle/>
          <a:p>
            <a:pPr algn="ctr" defTabSz="544195"/>
            <a:r>
              <a:rPr lang="zh-CN" altLang="en-US" sz="1600"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72" name="Rectangle 15"/>
          <p:cNvSpPr/>
          <p:nvPr/>
        </p:nvSpPr>
        <p:spPr>
          <a:xfrm>
            <a:off x="7061622" y="4206782"/>
            <a:ext cx="2014260" cy="1023711"/>
          </a:xfrm>
          <a:prstGeom prst="rect">
            <a:avLst/>
          </a:prstGeom>
          <a:noFill/>
        </p:spPr>
        <p:txBody>
          <a:bodyPr wrap="square" lIns="91410" tIns="45705" rIns="91410" bIns="45705">
            <a:spAutoFit/>
          </a:bodyPr>
          <a:lstStyle/>
          <a:p>
            <a:pPr algn="ct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75" name="TextBox 22"/>
          <p:cNvSpPr txBox="1"/>
          <p:nvPr/>
        </p:nvSpPr>
        <p:spPr>
          <a:xfrm>
            <a:off x="9519078" y="4669013"/>
            <a:ext cx="1005344" cy="338524"/>
          </a:xfrm>
          <a:prstGeom prst="rect">
            <a:avLst/>
          </a:prstGeom>
          <a:noFill/>
        </p:spPr>
        <p:txBody>
          <a:bodyPr wrap="none" lIns="91410" tIns="45705" rIns="91410" bIns="45705" rtlCol="0">
            <a:spAutoFit/>
          </a:bodyPr>
          <a:lstStyle/>
          <a:p>
            <a:pPr algn="ctr" defTabSz="544195"/>
            <a:r>
              <a:rPr lang="zh-CN" altLang="en-US" sz="1600"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76" name="Rectangle 15"/>
          <p:cNvSpPr/>
          <p:nvPr/>
        </p:nvSpPr>
        <p:spPr>
          <a:xfrm>
            <a:off x="9006518" y="4885756"/>
            <a:ext cx="2014260" cy="1023711"/>
          </a:xfrm>
          <a:prstGeom prst="rect">
            <a:avLst/>
          </a:prstGeom>
          <a:noFill/>
        </p:spPr>
        <p:txBody>
          <a:bodyPr wrap="square" lIns="91410" tIns="45705" rIns="91410" bIns="45705">
            <a:spAutoFit/>
          </a:bodyPr>
          <a:lstStyle/>
          <a:p>
            <a:pPr algn="ct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77" name="TextBox 22"/>
          <p:cNvSpPr txBox="1"/>
          <p:nvPr/>
        </p:nvSpPr>
        <p:spPr>
          <a:xfrm>
            <a:off x="1627384" y="4731883"/>
            <a:ext cx="1005344" cy="338524"/>
          </a:xfrm>
          <a:prstGeom prst="rect">
            <a:avLst/>
          </a:prstGeom>
          <a:noFill/>
        </p:spPr>
        <p:txBody>
          <a:bodyPr wrap="none" lIns="91410" tIns="45705" rIns="91410" bIns="45705" rtlCol="0">
            <a:spAutoFit/>
          </a:bodyPr>
          <a:lstStyle/>
          <a:p>
            <a:pPr algn="ctr" defTabSz="544195"/>
            <a:r>
              <a:rPr lang="zh-CN" altLang="en-US" sz="1600"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78" name="Rectangle 15"/>
          <p:cNvSpPr/>
          <p:nvPr/>
        </p:nvSpPr>
        <p:spPr>
          <a:xfrm>
            <a:off x="1114819" y="4948626"/>
            <a:ext cx="2014260" cy="1023711"/>
          </a:xfrm>
          <a:prstGeom prst="rect">
            <a:avLst/>
          </a:prstGeom>
          <a:noFill/>
        </p:spPr>
        <p:txBody>
          <a:bodyPr wrap="square" lIns="91410" tIns="45705" rIns="91410" bIns="45705">
            <a:spAutoFit/>
          </a:bodyPr>
          <a:lstStyle/>
          <a:p>
            <a:pPr algn="ct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79" name="TextBox 22"/>
          <p:cNvSpPr txBox="1"/>
          <p:nvPr/>
        </p:nvSpPr>
        <p:spPr>
          <a:xfrm>
            <a:off x="3568585" y="4052909"/>
            <a:ext cx="1005344" cy="338524"/>
          </a:xfrm>
          <a:prstGeom prst="rect">
            <a:avLst/>
          </a:prstGeom>
          <a:noFill/>
        </p:spPr>
        <p:txBody>
          <a:bodyPr wrap="none" lIns="91410" tIns="45705" rIns="91410" bIns="45705" rtlCol="0">
            <a:spAutoFit/>
          </a:bodyPr>
          <a:lstStyle/>
          <a:p>
            <a:pPr algn="ctr" defTabSz="544195"/>
            <a:r>
              <a:rPr lang="zh-CN" altLang="en-US" sz="1600"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80" name="Rectangle 15"/>
          <p:cNvSpPr/>
          <p:nvPr/>
        </p:nvSpPr>
        <p:spPr>
          <a:xfrm>
            <a:off x="3056020" y="4269652"/>
            <a:ext cx="2014260" cy="1023711"/>
          </a:xfrm>
          <a:prstGeom prst="rect">
            <a:avLst/>
          </a:prstGeom>
          <a:noFill/>
        </p:spPr>
        <p:txBody>
          <a:bodyPr wrap="square" lIns="91410" tIns="45705" rIns="91410" bIns="45705">
            <a:spAutoFit/>
          </a:bodyPr>
          <a:lstStyle/>
          <a:p>
            <a:pPr algn="ct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44" name="Rectangle 1"/>
          <p:cNvSpPr/>
          <p:nvPr/>
        </p:nvSpPr>
        <p:spPr bwMode="auto">
          <a:xfrm>
            <a:off x="5063665" y="346979"/>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45" name="Rectangle 21"/>
          <p:cNvSpPr/>
          <p:nvPr/>
        </p:nvSpPr>
        <p:spPr>
          <a:xfrm>
            <a:off x="5829335" y="781607"/>
            <a:ext cx="531827" cy="28478"/>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CC00"/>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557" b="5431"/>
          <a:stretch>
            <a:fillRect/>
          </a:stretch>
        </p:blipFill>
        <p:spPr>
          <a:xfrm>
            <a:off x="0" y="-19048"/>
            <a:ext cx="12192000" cy="6877050"/>
          </a:xfrm>
          <a:prstGeom prst="rect">
            <a:avLst/>
          </a:prstGeom>
        </p:spPr>
      </p:pic>
      <p:sp>
        <p:nvSpPr>
          <p:cNvPr id="7" name="矩形 6"/>
          <p:cNvSpPr/>
          <p:nvPr/>
        </p:nvSpPr>
        <p:spPr>
          <a:xfrm>
            <a:off x="3438524" y="2443161"/>
            <a:ext cx="6687123" cy="1185863"/>
          </a:xfrm>
          <a:prstGeom prst="rect">
            <a:avLst/>
          </a:prstGeom>
          <a:noFill/>
          <a:ln>
            <a:solidFill>
              <a:srgbClr val="A27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8" name="剪去单角的矩形 7"/>
          <p:cNvSpPr/>
          <p:nvPr/>
        </p:nvSpPr>
        <p:spPr>
          <a:xfrm>
            <a:off x="3095625" y="2443161"/>
            <a:ext cx="1183106" cy="1218805"/>
          </a:xfrm>
          <a:prstGeom prst="snip1Rect">
            <a:avLst>
              <a:gd name="adj" fmla="val 50000"/>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9" name="文本框 8"/>
          <p:cNvSpPr txBox="1"/>
          <p:nvPr/>
        </p:nvSpPr>
        <p:spPr>
          <a:xfrm>
            <a:off x="3135456" y="2667842"/>
            <a:ext cx="1183106" cy="769441"/>
          </a:xfrm>
          <a:prstGeom prst="rect">
            <a:avLst/>
          </a:prstGeom>
          <a:noFill/>
        </p:spPr>
        <p:txBody>
          <a:bodyPr wrap="square" rtlCol="0">
            <a:spAutoFit/>
          </a:bodyPr>
          <a:lstStyle/>
          <a:p>
            <a:r>
              <a:rPr lang="en-US" altLang="zh-CN" sz="4400" b="1" dirty="0" smtClean="0">
                <a:solidFill>
                  <a:schemeClr val="bg1"/>
                </a:solidFill>
                <a:latin typeface="方正姚体" panose="02010601030101010101" pitchFamily="2" charset="-122"/>
                <a:ea typeface="方正姚体" panose="02010601030101010101" pitchFamily="2" charset="-122"/>
              </a:rPr>
              <a:t>02</a:t>
            </a:r>
            <a:endParaRPr lang="zh-CN" altLang="en-US" sz="4400" b="1" dirty="0">
              <a:solidFill>
                <a:schemeClr val="bg1"/>
              </a:solidFill>
              <a:latin typeface="方正姚体" panose="02010601030101010101" pitchFamily="2" charset="-122"/>
              <a:ea typeface="方正姚体" panose="02010601030101010101" pitchFamily="2" charset="-122"/>
            </a:endParaRPr>
          </a:p>
        </p:txBody>
      </p:sp>
      <p:sp>
        <p:nvSpPr>
          <p:cNvPr id="10" name="Rectangle 1"/>
          <p:cNvSpPr/>
          <p:nvPr/>
        </p:nvSpPr>
        <p:spPr bwMode="auto">
          <a:xfrm>
            <a:off x="3995973" y="2714009"/>
            <a:ext cx="5890977" cy="677108"/>
          </a:xfrm>
          <a:prstGeom prst="rect">
            <a:avLst/>
          </a:prstGeom>
          <a:noFill/>
          <a:ln>
            <a:noFill/>
          </a:ln>
        </p:spPr>
        <p:txBody>
          <a:bodyPr wrap="square" lIns="0" tIns="0" rIns="0" bIns="0" anchor="ctr">
            <a:spAutoFit/>
          </a:bodyPr>
          <a:lstStyle/>
          <a:p>
            <a:pPr algn="ctr" defTabSz="913765"/>
            <a:r>
              <a:rPr lang="zh-CN" altLang="en-US" sz="44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44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rotWithShape="1">
          <a:blip r:embed="rId1">
            <a:extLst>
              <a:ext uri="{28A0092B-C50C-407E-A947-70E740481C1C}">
                <a14:useLocalDpi xmlns:a14="http://schemas.microsoft.com/office/drawing/2010/main" val="0"/>
              </a:ext>
            </a:extLst>
          </a:blip>
          <a:srcRect l="62363" t="46168" b="5431"/>
          <a:stretch>
            <a:fillRect/>
          </a:stretch>
        </p:blipFill>
        <p:spPr>
          <a:xfrm>
            <a:off x="7898474" y="1590707"/>
            <a:ext cx="2361542" cy="1822132"/>
          </a:xfrm>
          <a:prstGeom prst="rect">
            <a:avLst/>
          </a:prstGeom>
          <a:effectLst>
            <a:outerShdw blurRad="63500" sx="102000" sy="102000" algn="ctr" rotWithShape="0">
              <a:prstClr val="black">
                <a:alpha val="40000"/>
              </a:prstClr>
            </a:outerShdw>
          </a:effectLst>
        </p:spPr>
      </p:pic>
      <p:pic>
        <p:nvPicPr>
          <p:cNvPr id="42" name="图片 41"/>
          <p:cNvPicPr>
            <a:picLocks noChangeAspect="1"/>
          </p:cNvPicPr>
          <p:nvPr/>
        </p:nvPicPr>
        <p:blipFill rotWithShape="1">
          <a:blip r:embed="rId1">
            <a:extLst>
              <a:ext uri="{28A0092B-C50C-407E-A947-70E740481C1C}">
                <a14:useLocalDpi xmlns:a14="http://schemas.microsoft.com/office/drawing/2010/main" val="0"/>
              </a:ext>
            </a:extLst>
          </a:blip>
          <a:srcRect l="69777" t="558" b="61528"/>
          <a:stretch>
            <a:fillRect/>
          </a:stretch>
        </p:blipFill>
        <p:spPr>
          <a:xfrm>
            <a:off x="4296836" y="1621113"/>
            <a:ext cx="2369505" cy="1783504"/>
          </a:xfrm>
          <a:prstGeom prst="rect">
            <a:avLst/>
          </a:prstGeom>
          <a:effectLst>
            <a:outerShdw blurRad="63500" sx="102000" sy="102000" algn="ctr" rotWithShape="0">
              <a:prstClr val="black">
                <a:alpha val="40000"/>
              </a:prstClr>
            </a:outerShdw>
          </a:effectLst>
        </p:spPr>
      </p:pic>
      <p:pic>
        <p:nvPicPr>
          <p:cNvPr id="44" name="图片 43"/>
          <p:cNvPicPr>
            <a:picLocks noChangeAspect="1"/>
          </p:cNvPicPr>
          <p:nvPr/>
        </p:nvPicPr>
        <p:blipFill rotWithShape="1">
          <a:blip r:embed="rId1">
            <a:extLst>
              <a:ext uri="{28A0092B-C50C-407E-A947-70E740481C1C}">
                <a14:useLocalDpi xmlns:a14="http://schemas.microsoft.com/office/drawing/2010/main" val="0"/>
              </a:ext>
            </a:extLst>
          </a:blip>
          <a:srcRect t="557" r="63634" b="53914"/>
          <a:stretch>
            <a:fillRect/>
          </a:stretch>
        </p:blipFill>
        <p:spPr>
          <a:xfrm>
            <a:off x="671295" y="1599444"/>
            <a:ext cx="2453465" cy="1842946"/>
          </a:xfrm>
          <a:prstGeom prst="rect">
            <a:avLst/>
          </a:prstGeom>
          <a:effectLst>
            <a:outerShdw blurRad="63500" sx="102000" sy="102000" algn="ctr" rotWithShape="0">
              <a:prstClr val="black">
                <a:alpha val="40000"/>
              </a:prstClr>
            </a:outerShdw>
          </a:effectLst>
        </p:spPr>
      </p:pic>
      <p:sp>
        <p:nvSpPr>
          <p:cNvPr id="8" name="Rectangle 7"/>
          <p:cNvSpPr>
            <a:spLocks noChangeAspect="1"/>
          </p:cNvSpPr>
          <p:nvPr/>
        </p:nvSpPr>
        <p:spPr>
          <a:xfrm>
            <a:off x="2481915" y="1607457"/>
            <a:ext cx="1800000" cy="1799766"/>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rtlCol="0" anchor="ctr"/>
          <a:lstStyle/>
          <a:p>
            <a:pPr algn="ctr" defTabSz="544195"/>
            <a:endParaRPr lang="id-ID" sz="215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9" name="Rectangle 8"/>
          <p:cNvSpPr>
            <a:spLocks noChangeAspect="1"/>
          </p:cNvSpPr>
          <p:nvPr/>
        </p:nvSpPr>
        <p:spPr>
          <a:xfrm>
            <a:off x="677218" y="3412097"/>
            <a:ext cx="1800000" cy="1799766"/>
          </a:xfrm>
          <a:prstGeom prst="rect">
            <a:avLst/>
          </a:prstGeom>
          <a:solidFill>
            <a:srgbClr val="A27968"/>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rtlCol="0" anchor="ctr"/>
          <a:lstStyle/>
          <a:p>
            <a:pPr algn="ctr" defTabSz="544195"/>
            <a:endParaRPr lang="id-ID" sz="215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0" name="Rectangle 9"/>
          <p:cNvSpPr>
            <a:spLocks noChangeAspect="1"/>
          </p:cNvSpPr>
          <p:nvPr/>
        </p:nvSpPr>
        <p:spPr>
          <a:xfrm>
            <a:off x="6098474" y="1607457"/>
            <a:ext cx="1800000" cy="1799766"/>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rtlCol="0" anchor="ctr"/>
          <a:lstStyle/>
          <a:p>
            <a:pPr algn="ctr" defTabSz="544195"/>
            <a:endParaRPr lang="id-ID" sz="215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 name="Rectangle 10"/>
          <p:cNvSpPr>
            <a:spLocks noChangeAspect="1"/>
          </p:cNvSpPr>
          <p:nvPr/>
        </p:nvSpPr>
        <p:spPr>
          <a:xfrm>
            <a:off x="4293567" y="3412097"/>
            <a:ext cx="1800000" cy="1799766"/>
          </a:xfrm>
          <a:prstGeom prst="rect">
            <a:avLst/>
          </a:prstGeom>
          <a:solidFill>
            <a:srgbClr val="A27968"/>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rtlCol="0" anchor="ctr"/>
          <a:lstStyle/>
          <a:p>
            <a:pPr algn="ctr" defTabSz="544195"/>
            <a:endParaRPr lang="id-ID" sz="215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2" name="Rectangle 11"/>
          <p:cNvSpPr>
            <a:spLocks noChangeAspect="1"/>
          </p:cNvSpPr>
          <p:nvPr/>
        </p:nvSpPr>
        <p:spPr>
          <a:xfrm>
            <a:off x="9710373" y="1607457"/>
            <a:ext cx="1800000" cy="1799766"/>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rtlCol="0" anchor="ctr"/>
          <a:lstStyle/>
          <a:p>
            <a:pPr algn="ctr" defTabSz="544195"/>
            <a:endParaRPr lang="id-ID" sz="215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 name="Rectangle 12"/>
          <p:cNvSpPr>
            <a:spLocks noChangeAspect="1"/>
          </p:cNvSpPr>
          <p:nvPr/>
        </p:nvSpPr>
        <p:spPr>
          <a:xfrm>
            <a:off x="7905976" y="3412097"/>
            <a:ext cx="1800000" cy="1799766"/>
          </a:xfrm>
          <a:prstGeom prst="rect">
            <a:avLst/>
          </a:prstGeom>
          <a:solidFill>
            <a:srgbClr val="A27968"/>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rtlCol="0" anchor="ctr"/>
          <a:lstStyle/>
          <a:p>
            <a:pPr algn="ctr" defTabSz="544195"/>
            <a:endParaRPr lang="id-ID" sz="215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6" name="Rectangle 15"/>
          <p:cNvSpPr/>
          <p:nvPr/>
        </p:nvSpPr>
        <p:spPr>
          <a:xfrm>
            <a:off x="2621011" y="2387161"/>
            <a:ext cx="1473912" cy="784800"/>
          </a:xfrm>
          <a:prstGeom prst="rect">
            <a:avLst/>
          </a:prstGeom>
          <a:noFill/>
        </p:spPr>
        <p:txBody>
          <a:bodyPr wrap="square" lIns="91410" tIns="45705" rIns="91410" bIns="45705">
            <a:spAutoFit/>
          </a:bodyPr>
          <a:lstStyle/>
          <a:p>
            <a:pPr algn="ctr" defTabSz="544195">
              <a:lnSpc>
                <a:spcPct val="150000"/>
              </a:lnSpc>
            </a:pPr>
            <a:r>
              <a:rPr lang="zh-CN" altLang="en-US" sz="1000" dirty="0">
                <a:solidFill>
                  <a:schemeClr val="bg1"/>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a:t>
            </a:r>
            <a:endParaRPr lang="en-US" altLang="zh-CN" sz="1000" dirty="0">
              <a:solidFill>
                <a:schemeClr val="bg1"/>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17" name="TextBox 16"/>
          <p:cNvSpPr txBox="1"/>
          <p:nvPr/>
        </p:nvSpPr>
        <p:spPr>
          <a:xfrm>
            <a:off x="2942321" y="2072012"/>
            <a:ext cx="902751" cy="307746"/>
          </a:xfrm>
          <a:prstGeom prst="rect">
            <a:avLst/>
          </a:prstGeom>
          <a:noFill/>
        </p:spPr>
        <p:txBody>
          <a:bodyPr wrap="none" lIns="91410" tIns="45705" rIns="91410" bIns="45705" rtlCol="0">
            <a:spAutoFit/>
          </a:bodyPr>
          <a:lstStyle/>
          <a:p>
            <a:pPr algn="ctr" defTabSz="544195"/>
            <a:r>
              <a:rPr lang="zh-CN" altLang="en-US" sz="1400" b="1" dirty="0">
                <a:solidFill>
                  <a:schemeClr val="bg1"/>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400" b="1" dirty="0">
              <a:solidFill>
                <a:schemeClr val="bg1"/>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23" name="TextBox 22"/>
          <p:cNvSpPr txBox="1"/>
          <p:nvPr/>
        </p:nvSpPr>
        <p:spPr>
          <a:xfrm>
            <a:off x="6565576" y="2079415"/>
            <a:ext cx="902751" cy="307746"/>
          </a:xfrm>
          <a:prstGeom prst="rect">
            <a:avLst/>
          </a:prstGeom>
          <a:noFill/>
        </p:spPr>
        <p:txBody>
          <a:bodyPr wrap="none" lIns="91410" tIns="45705" rIns="91410" bIns="45705" rtlCol="0">
            <a:spAutoFit/>
          </a:bodyPr>
          <a:lstStyle/>
          <a:p>
            <a:pPr algn="ctr" defTabSz="544195"/>
            <a:r>
              <a:rPr lang="zh-CN" altLang="en-US" sz="1400" b="1" dirty="0">
                <a:solidFill>
                  <a:schemeClr val="bg1"/>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400" b="1" dirty="0">
              <a:solidFill>
                <a:schemeClr val="bg1"/>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28" name="TextBox 27"/>
          <p:cNvSpPr txBox="1"/>
          <p:nvPr/>
        </p:nvSpPr>
        <p:spPr>
          <a:xfrm>
            <a:off x="10186019" y="2074093"/>
            <a:ext cx="902751" cy="307746"/>
          </a:xfrm>
          <a:prstGeom prst="rect">
            <a:avLst/>
          </a:prstGeom>
          <a:noFill/>
        </p:spPr>
        <p:txBody>
          <a:bodyPr wrap="none" lIns="91410" tIns="45705" rIns="91410" bIns="45705" rtlCol="0">
            <a:spAutoFit/>
          </a:bodyPr>
          <a:lstStyle/>
          <a:p>
            <a:pPr algn="ctr" defTabSz="544195"/>
            <a:r>
              <a:rPr lang="zh-CN" altLang="en-US" sz="1400" b="1" dirty="0">
                <a:solidFill>
                  <a:schemeClr val="bg1"/>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400" b="1" dirty="0">
              <a:solidFill>
                <a:schemeClr val="bg1"/>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38" name="TextBox 37"/>
          <p:cNvSpPr txBox="1"/>
          <p:nvPr/>
        </p:nvSpPr>
        <p:spPr>
          <a:xfrm>
            <a:off x="1115307" y="3936197"/>
            <a:ext cx="902752" cy="307746"/>
          </a:xfrm>
          <a:prstGeom prst="rect">
            <a:avLst/>
          </a:prstGeom>
          <a:noFill/>
        </p:spPr>
        <p:txBody>
          <a:bodyPr wrap="none" lIns="91410" tIns="45705" rIns="91410" bIns="45705" rtlCol="0">
            <a:spAutoFit/>
          </a:bodyPr>
          <a:lstStyle/>
          <a:p>
            <a:pPr algn="ctr" defTabSz="544195"/>
            <a:r>
              <a:rPr lang="zh-CN" altLang="en-US" sz="1400" b="1" dirty="0">
                <a:solidFill>
                  <a:schemeClr val="bg1"/>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sz="1400" b="1" dirty="0">
              <a:solidFill>
                <a:schemeClr val="bg1"/>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43" name="TextBox 42"/>
          <p:cNvSpPr txBox="1"/>
          <p:nvPr/>
        </p:nvSpPr>
        <p:spPr>
          <a:xfrm>
            <a:off x="4710344" y="3943601"/>
            <a:ext cx="902751" cy="307746"/>
          </a:xfrm>
          <a:prstGeom prst="rect">
            <a:avLst/>
          </a:prstGeom>
          <a:noFill/>
        </p:spPr>
        <p:txBody>
          <a:bodyPr wrap="none" lIns="91410" tIns="45705" rIns="91410" bIns="45705" rtlCol="0">
            <a:spAutoFit/>
          </a:bodyPr>
          <a:lstStyle/>
          <a:p>
            <a:pPr algn="ctr" defTabSz="544195"/>
            <a:r>
              <a:rPr lang="zh-CN" altLang="en-US" sz="1400" b="1" dirty="0">
                <a:solidFill>
                  <a:schemeClr val="bg1"/>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400" b="1" dirty="0">
              <a:solidFill>
                <a:schemeClr val="bg1"/>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48" name="TextBox 47"/>
          <p:cNvSpPr txBox="1"/>
          <p:nvPr/>
        </p:nvSpPr>
        <p:spPr>
          <a:xfrm>
            <a:off x="8330787" y="3938278"/>
            <a:ext cx="902751" cy="307746"/>
          </a:xfrm>
          <a:prstGeom prst="rect">
            <a:avLst/>
          </a:prstGeom>
          <a:noFill/>
        </p:spPr>
        <p:txBody>
          <a:bodyPr wrap="none" lIns="91410" tIns="45705" rIns="91410" bIns="45705" rtlCol="0">
            <a:spAutoFit/>
          </a:bodyPr>
          <a:lstStyle/>
          <a:p>
            <a:pPr algn="ctr" defTabSz="544195"/>
            <a:r>
              <a:rPr lang="zh-CN" altLang="en-US" sz="1400" b="1" dirty="0">
                <a:solidFill>
                  <a:schemeClr val="bg1"/>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400" b="1" dirty="0">
              <a:solidFill>
                <a:schemeClr val="bg1"/>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45" name="Freeform 64"/>
          <p:cNvSpPr>
            <a:spLocks noChangeArrowheads="1"/>
          </p:cNvSpPr>
          <p:nvPr/>
        </p:nvSpPr>
        <p:spPr bwMode="auto">
          <a:xfrm>
            <a:off x="6841194" y="1705716"/>
            <a:ext cx="322264" cy="315879"/>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p:spPr>
        <p:txBody>
          <a:bodyPr wrap="none" anchor="ctr"/>
          <a:lstStyle/>
          <a:p>
            <a:pPr defTabSz="544195"/>
            <a:endParaRPr lang="en-US" sz="2150" dirty="0">
              <a:solidFill>
                <a:schemeClr val="tx1">
                  <a:lumMod val="95000"/>
                  <a:lumOff val="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6" name="Freeform 169"/>
          <p:cNvSpPr>
            <a:spLocks noChangeArrowheads="1"/>
          </p:cNvSpPr>
          <p:nvPr/>
        </p:nvSpPr>
        <p:spPr bwMode="auto">
          <a:xfrm>
            <a:off x="10452208" y="1715927"/>
            <a:ext cx="386077" cy="308861"/>
          </a:xfrm>
          <a:custGeom>
            <a:avLst/>
            <a:gdLst>
              <a:gd name="T0" fmla="*/ 478 w 487"/>
              <a:gd name="T1" fmla="*/ 9 h 390"/>
              <a:gd name="T2" fmla="*/ 478 w 487"/>
              <a:gd name="T3" fmla="*/ 9 h 390"/>
              <a:gd name="T4" fmla="*/ 372 w 487"/>
              <a:gd name="T5" fmla="*/ 195 h 390"/>
              <a:gd name="T6" fmla="*/ 345 w 487"/>
              <a:gd name="T7" fmla="*/ 195 h 390"/>
              <a:gd name="T8" fmla="*/ 292 w 487"/>
              <a:gd name="T9" fmla="*/ 150 h 390"/>
              <a:gd name="T10" fmla="*/ 274 w 487"/>
              <a:gd name="T11" fmla="*/ 150 h 390"/>
              <a:gd name="T12" fmla="*/ 194 w 487"/>
              <a:gd name="T13" fmla="*/ 266 h 390"/>
              <a:gd name="T14" fmla="*/ 177 w 487"/>
              <a:gd name="T15" fmla="*/ 266 h 390"/>
              <a:gd name="T16" fmla="*/ 141 w 487"/>
              <a:gd name="T17" fmla="*/ 239 h 390"/>
              <a:gd name="T18" fmla="*/ 123 w 487"/>
              <a:gd name="T19" fmla="*/ 239 h 390"/>
              <a:gd name="T20" fmla="*/ 8 w 487"/>
              <a:gd name="T21" fmla="*/ 381 h 390"/>
              <a:gd name="T22" fmla="*/ 8 w 487"/>
              <a:gd name="T23" fmla="*/ 389 h 390"/>
              <a:gd name="T24" fmla="*/ 486 w 487"/>
              <a:gd name="T25" fmla="*/ 389 h 390"/>
              <a:gd name="T26" fmla="*/ 486 w 487"/>
              <a:gd name="T27" fmla="*/ 9 h 390"/>
              <a:gd name="T28" fmla="*/ 478 w 487"/>
              <a:gd name="T29" fmla="*/ 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solidFill>
            <a:schemeClr val="bg1"/>
          </a:solidFill>
          <a:ln>
            <a:noFill/>
          </a:ln>
          <a:effectLst/>
        </p:spPr>
        <p:txBody>
          <a:bodyPr wrap="none" anchor="ctr"/>
          <a:lstStyle/>
          <a:p>
            <a:pPr defTabSz="544195"/>
            <a:endParaRPr lang="en-US" sz="2150" dirty="0">
              <a:solidFill>
                <a:schemeClr val="tx1">
                  <a:lumMod val="95000"/>
                  <a:lumOff val="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9" name="Freeform 47"/>
          <p:cNvSpPr>
            <a:spLocks noChangeArrowheads="1"/>
          </p:cNvSpPr>
          <p:nvPr/>
        </p:nvSpPr>
        <p:spPr bwMode="auto">
          <a:xfrm>
            <a:off x="5002838" y="3573131"/>
            <a:ext cx="360552" cy="315882"/>
          </a:xfrm>
          <a:custGeom>
            <a:avLst/>
            <a:gdLst>
              <a:gd name="T0" fmla="*/ 497 w 498"/>
              <a:gd name="T1" fmla="*/ 434 h 435"/>
              <a:gd name="T2" fmla="*/ 497 w 498"/>
              <a:gd name="T3" fmla="*/ 434 h 435"/>
              <a:gd name="T4" fmla="*/ 487 w 498"/>
              <a:gd name="T5" fmla="*/ 328 h 435"/>
              <a:gd name="T6" fmla="*/ 425 w 498"/>
              <a:gd name="T7" fmla="*/ 293 h 435"/>
              <a:gd name="T8" fmla="*/ 372 w 498"/>
              <a:gd name="T9" fmla="*/ 231 h 435"/>
              <a:gd name="T10" fmla="*/ 390 w 498"/>
              <a:gd name="T11" fmla="*/ 196 h 435"/>
              <a:gd name="T12" fmla="*/ 408 w 498"/>
              <a:gd name="T13" fmla="*/ 159 h 435"/>
              <a:gd name="T14" fmla="*/ 399 w 498"/>
              <a:gd name="T15" fmla="*/ 151 h 435"/>
              <a:gd name="T16" fmla="*/ 408 w 498"/>
              <a:gd name="T17" fmla="*/ 115 h 435"/>
              <a:gd name="T18" fmla="*/ 346 w 498"/>
              <a:gd name="T19" fmla="*/ 62 h 435"/>
              <a:gd name="T20" fmla="*/ 284 w 498"/>
              <a:gd name="T21" fmla="*/ 115 h 435"/>
              <a:gd name="T22" fmla="*/ 293 w 498"/>
              <a:gd name="T23" fmla="*/ 151 h 435"/>
              <a:gd name="T24" fmla="*/ 284 w 498"/>
              <a:gd name="T25" fmla="*/ 159 h 435"/>
              <a:gd name="T26" fmla="*/ 302 w 498"/>
              <a:gd name="T27" fmla="*/ 196 h 435"/>
              <a:gd name="T28" fmla="*/ 311 w 498"/>
              <a:gd name="T29" fmla="*/ 231 h 435"/>
              <a:gd name="T30" fmla="*/ 293 w 498"/>
              <a:gd name="T31" fmla="*/ 275 h 435"/>
              <a:gd name="T32" fmla="*/ 381 w 498"/>
              <a:gd name="T33" fmla="*/ 364 h 435"/>
              <a:gd name="T34" fmla="*/ 381 w 498"/>
              <a:gd name="T35" fmla="*/ 434 h 435"/>
              <a:gd name="T36" fmla="*/ 497 w 498"/>
              <a:gd name="T37" fmla="*/ 434 h 435"/>
              <a:gd name="T38" fmla="*/ 258 w 498"/>
              <a:gd name="T39" fmla="*/ 302 h 435"/>
              <a:gd name="T40" fmla="*/ 258 w 498"/>
              <a:gd name="T41" fmla="*/ 302 h 435"/>
              <a:gd name="T42" fmla="*/ 187 w 498"/>
              <a:gd name="T43" fmla="*/ 231 h 435"/>
              <a:gd name="T44" fmla="*/ 213 w 498"/>
              <a:gd name="T45" fmla="*/ 168 h 435"/>
              <a:gd name="T46" fmla="*/ 231 w 498"/>
              <a:gd name="T47" fmla="*/ 133 h 435"/>
              <a:gd name="T48" fmla="*/ 222 w 498"/>
              <a:gd name="T49" fmla="*/ 115 h 435"/>
              <a:gd name="T50" fmla="*/ 231 w 498"/>
              <a:gd name="T51" fmla="*/ 71 h 435"/>
              <a:gd name="T52" fmla="*/ 151 w 498"/>
              <a:gd name="T53" fmla="*/ 0 h 435"/>
              <a:gd name="T54" fmla="*/ 71 w 498"/>
              <a:gd name="T55" fmla="*/ 71 h 435"/>
              <a:gd name="T56" fmla="*/ 71 w 498"/>
              <a:gd name="T57" fmla="*/ 115 h 435"/>
              <a:gd name="T58" fmla="*/ 71 w 498"/>
              <a:gd name="T59" fmla="*/ 133 h 435"/>
              <a:gd name="T60" fmla="*/ 89 w 498"/>
              <a:gd name="T61" fmla="*/ 168 h 435"/>
              <a:gd name="T62" fmla="*/ 107 w 498"/>
              <a:gd name="T63" fmla="*/ 231 h 435"/>
              <a:gd name="T64" fmla="*/ 45 w 498"/>
              <a:gd name="T65" fmla="*/ 302 h 435"/>
              <a:gd name="T66" fmla="*/ 0 w 498"/>
              <a:gd name="T67" fmla="*/ 346 h 435"/>
              <a:gd name="T68" fmla="*/ 0 w 498"/>
              <a:gd name="T69" fmla="*/ 434 h 435"/>
              <a:gd name="T70" fmla="*/ 346 w 498"/>
              <a:gd name="T71" fmla="*/ 434 h 435"/>
              <a:gd name="T72" fmla="*/ 346 w 498"/>
              <a:gd name="T73" fmla="*/ 364 h 435"/>
              <a:gd name="T74" fmla="*/ 258 w 498"/>
              <a:gd name="T75" fmla="*/ 30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chemeClr val="bg1"/>
          </a:solidFill>
          <a:ln>
            <a:noFill/>
          </a:ln>
          <a:effectLst/>
        </p:spPr>
        <p:txBody>
          <a:bodyPr wrap="none" anchor="ctr"/>
          <a:lstStyle/>
          <a:p>
            <a:pPr defTabSz="544195"/>
            <a:endParaRPr lang="en-US" sz="2150" dirty="0">
              <a:solidFill>
                <a:srgbClr val="FFCC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4" name="Freeform 92"/>
          <p:cNvSpPr>
            <a:spLocks noEditPoints="1"/>
          </p:cNvSpPr>
          <p:nvPr/>
        </p:nvSpPr>
        <p:spPr bwMode="auto">
          <a:xfrm>
            <a:off x="3230183" y="1826724"/>
            <a:ext cx="244362" cy="194871"/>
          </a:xfrm>
          <a:custGeom>
            <a:avLst/>
            <a:gdLst/>
            <a:ahLst/>
            <a:cxnLst>
              <a:cxn ang="0">
                <a:pos x="73" y="52"/>
              </a:cxn>
              <a:cxn ang="0">
                <a:pos x="67" y="58"/>
              </a:cxn>
              <a:cxn ang="0">
                <a:pos x="7" y="58"/>
              </a:cxn>
              <a:cxn ang="0">
                <a:pos x="0" y="52"/>
              </a:cxn>
              <a:cxn ang="0">
                <a:pos x="0" y="6"/>
              </a:cxn>
              <a:cxn ang="0">
                <a:pos x="7" y="0"/>
              </a:cxn>
              <a:cxn ang="0">
                <a:pos x="67" y="0"/>
              </a:cxn>
              <a:cxn ang="0">
                <a:pos x="73" y="6"/>
              </a:cxn>
              <a:cxn ang="0">
                <a:pos x="73" y="52"/>
              </a:cxn>
              <a:cxn ang="0">
                <a:pos x="7" y="4"/>
              </a:cxn>
              <a:cxn ang="0">
                <a:pos x="5" y="6"/>
              </a:cxn>
              <a:cxn ang="0">
                <a:pos x="5" y="52"/>
              </a:cxn>
              <a:cxn ang="0">
                <a:pos x="7" y="53"/>
              </a:cxn>
              <a:cxn ang="0">
                <a:pos x="67" y="53"/>
              </a:cxn>
              <a:cxn ang="0">
                <a:pos x="68" y="52"/>
              </a:cxn>
              <a:cxn ang="0">
                <a:pos x="68" y="6"/>
              </a:cxn>
              <a:cxn ang="0">
                <a:pos x="67" y="4"/>
              </a:cxn>
              <a:cxn ang="0">
                <a:pos x="7" y="4"/>
              </a:cxn>
              <a:cxn ang="0">
                <a:pos x="17" y="24"/>
              </a:cxn>
              <a:cxn ang="0">
                <a:pos x="10" y="17"/>
              </a:cxn>
              <a:cxn ang="0">
                <a:pos x="17" y="9"/>
              </a:cxn>
              <a:cxn ang="0">
                <a:pos x="25" y="17"/>
              </a:cxn>
              <a:cxn ang="0">
                <a:pos x="17" y="24"/>
              </a:cxn>
              <a:cxn ang="0">
                <a:pos x="64" y="48"/>
              </a:cxn>
              <a:cxn ang="0">
                <a:pos x="10" y="48"/>
              </a:cxn>
              <a:cxn ang="0">
                <a:pos x="10" y="41"/>
              </a:cxn>
              <a:cxn ang="0">
                <a:pos x="22" y="29"/>
              </a:cxn>
              <a:cxn ang="0">
                <a:pos x="28" y="35"/>
              </a:cxn>
              <a:cxn ang="0">
                <a:pos x="48" y="15"/>
              </a:cxn>
              <a:cxn ang="0">
                <a:pos x="64" y="31"/>
              </a:cxn>
              <a:cxn ang="0">
                <a:pos x="64" y="48"/>
              </a:cxn>
            </a:cxnLst>
            <a:rect l="0" t="0" r="r" b="b"/>
            <a:pathLst>
              <a:path w="73" h="58">
                <a:moveTo>
                  <a:pt x="73" y="52"/>
                </a:moveTo>
                <a:cubicBezTo>
                  <a:pt x="73" y="55"/>
                  <a:pt x="71" y="58"/>
                  <a:pt x="67" y="58"/>
                </a:cubicBezTo>
                <a:cubicBezTo>
                  <a:pt x="7" y="58"/>
                  <a:pt x="7" y="58"/>
                  <a:pt x="7" y="58"/>
                </a:cubicBezTo>
                <a:cubicBezTo>
                  <a:pt x="3" y="58"/>
                  <a:pt x="0" y="55"/>
                  <a:pt x="0" y="52"/>
                </a:cubicBezTo>
                <a:cubicBezTo>
                  <a:pt x="0" y="6"/>
                  <a:pt x="0" y="6"/>
                  <a:pt x="0" y="6"/>
                </a:cubicBezTo>
                <a:cubicBezTo>
                  <a:pt x="0" y="2"/>
                  <a:pt x="3" y="0"/>
                  <a:pt x="7" y="0"/>
                </a:cubicBezTo>
                <a:cubicBezTo>
                  <a:pt x="67" y="0"/>
                  <a:pt x="67" y="0"/>
                  <a:pt x="67" y="0"/>
                </a:cubicBezTo>
                <a:cubicBezTo>
                  <a:pt x="71" y="0"/>
                  <a:pt x="73" y="2"/>
                  <a:pt x="73" y="6"/>
                </a:cubicBezTo>
                <a:lnTo>
                  <a:pt x="73" y="52"/>
                </a:lnTo>
                <a:close/>
                <a:moveTo>
                  <a:pt x="7" y="4"/>
                </a:moveTo>
                <a:cubicBezTo>
                  <a:pt x="6" y="4"/>
                  <a:pt x="5" y="5"/>
                  <a:pt x="5" y="6"/>
                </a:cubicBezTo>
                <a:cubicBezTo>
                  <a:pt x="5" y="52"/>
                  <a:pt x="5" y="52"/>
                  <a:pt x="5" y="52"/>
                </a:cubicBezTo>
                <a:cubicBezTo>
                  <a:pt x="5" y="52"/>
                  <a:pt x="6" y="53"/>
                  <a:pt x="7" y="53"/>
                </a:cubicBezTo>
                <a:cubicBezTo>
                  <a:pt x="67" y="53"/>
                  <a:pt x="67" y="53"/>
                  <a:pt x="67" y="53"/>
                </a:cubicBezTo>
                <a:cubicBezTo>
                  <a:pt x="68" y="53"/>
                  <a:pt x="68" y="52"/>
                  <a:pt x="68" y="52"/>
                </a:cubicBezTo>
                <a:cubicBezTo>
                  <a:pt x="68" y="6"/>
                  <a:pt x="68" y="6"/>
                  <a:pt x="68" y="6"/>
                </a:cubicBezTo>
                <a:cubicBezTo>
                  <a:pt x="68" y="5"/>
                  <a:pt x="68" y="4"/>
                  <a:pt x="67" y="4"/>
                </a:cubicBezTo>
                <a:lnTo>
                  <a:pt x="7" y="4"/>
                </a:lnTo>
                <a:close/>
                <a:moveTo>
                  <a:pt x="17" y="24"/>
                </a:moveTo>
                <a:cubicBezTo>
                  <a:pt x="13" y="24"/>
                  <a:pt x="10" y="21"/>
                  <a:pt x="10" y="17"/>
                </a:cubicBezTo>
                <a:cubicBezTo>
                  <a:pt x="10" y="13"/>
                  <a:pt x="13" y="9"/>
                  <a:pt x="17" y="9"/>
                </a:cubicBezTo>
                <a:cubicBezTo>
                  <a:pt x="21" y="9"/>
                  <a:pt x="25" y="13"/>
                  <a:pt x="25" y="17"/>
                </a:cubicBezTo>
                <a:cubicBezTo>
                  <a:pt x="25" y="21"/>
                  <a:pt x="21" y="24"/>
                  <a:pt x="17" y="24"/>
                </a:cubicBezTo>
                <a:close/>
                <a:moveTo>
                  <a:pt x="64" y="48"/>
                </a:moveTo>
                <a:cubicBezTo>
                  <a:pt x="10" y="48"/>
                  <a:pt x="10" y="48"/>
                  <a:pt x="10" y="48"/>
                </a:cubicBezTo>
                <a:cubicBezTo>
                  <a:pt x="10" y="41"/>
                  <a:pt x="10" y="41"/>
                  <a:pt x="10" y="41"/>
                </a:cubicBezTo>
                <a:cubicBezTo>
                  <a:pt x="22" y="29"/>
                  <a:pt x="22" y="29"/>
                  <a:pt x="22" y="29"/>
                </a:cubicBezTo>
                <a:cubicBezTo>
                  <a:pt x="28" y="35"/>
                  <a:pt x="28" y="35"/>
                  <a:pt x="28" y="35"/>
                </a:cubicBezTo>
                <a:cubicBezTo>
                  <a:pt x="48" y="15"/>
                  <a:pt x="48" y="15"/>
                  <a:pt x="48" y="15"/>
                </a:cubicBezTo>
                <a:cubicBezTo>
                  <a:pt x="64" y="31"/>
                  <a:pt x="64" y="31"/>
                  <a:pt x="64" y="31"/>
                </a:cubicBezTo>
                <a:lnTo>
                  <a:pt x="64" y="48"/>
                </a:lnTo>
                <a:close/>
              </a:path>
            </a:pathLst>
          </a:custGeom>
          <a:solidFill>
            <a:schemeClr val="bg1"/>
          </a:solidFill>
          <a:ln w="9525">
            <a:noFill/>
            <a:round/>
          </a:ln>
        </p:spPr>
        <p:txBody>
          <a:bodyPr vert="horz" wrap="square" lIns="45714" tIns="22857" rIns="45714" bIns="22857" numCol="1" anchor="t" anchorCtr="0" compatLnSpc="1"/>
          <a:lstStyle/>
          <a:p>
            <a:pPr defTabSz="544195"/>
            <a:endParaRPr lang="en-US" sz="2150">
              <a:solidFill>
                <a:schemeClr val="tx1">
                  <a:lumMod val="95000"/>
                  <a:lumOff val="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5" name="Freeform 58"/>
          <p:cNvSpPr>
            <a:spLocks noEditPoints="1"/>
          </p:cNvSpPr>
          <p:nvPr/>
        </p:nvSpPr>
        <p:spPr bwMode="auto">
          <a:xfrm>
            <a:off x="1448162" y="3613319"/>
            <a:ext cx="257315" cy="257315"/>
          </a:xfrm>
          <a:custGeom>
            <a:avLst/>
            <a:gdLst/>
            <a:ahLst/>
            <a:cxnLst>
              <a:cxn ang="0">
                <a:pos x="51" y="58"/>
              </a:cxn>
              <a:cxn ang="0">
                <a:pos x="7" y="58"/>
              </a:cxn>
              <a:cxn ang="0">
                <a:pos x="3" y="50"/>
              </a:cxn>
              <a:cxn ang="0">
                <a:pos x="22" y="20"/>
              </a:cxn>
              <a:cxn ang="0">
                <a:pos x="22" y="4"/>
              </a:cxn>
              <a:cxn ang="0">
                <a:pos x="19" y="4"/>
              </a:cxn>
              <a:cxn ang="0">
                <a:pos x="17" y="2"/>
              </a:cxn>
              <a:cxn ang="0">
                <a:pos x="19" y="0"/>
              </a:cxn>
              <a:cxn ang="0">
                <a:pos x="39" y="0"/>
              </a:cxn>
              <a:cxn ang="0">
                <a:pos x="41" y="2"/>
              </a:cxn>
              <a:cxn ang="0">
                <a:pos x="39" y="4"/>
              </a:cxn>
              <a:cxn ang="0">
                <a:pos x="36" y="4"/>
              </a:cxn>
              <a:cxn ang="0">
                <a:pos x="36" y="20"/>
              </a:cxn>
              <a:cxn ang="0">
                <a:pos x="55" y="50"/>
              </a:cxn>
              <a:cxn ang="0">
                <a:pos x="51" y="58"/>
              </a:cxn>
              <a:cxn ang="0">
                <a:pos x="16" y="38"/>
              </a:cxn>
              <a:cxn ang="0">
                <a:pos x="43" y="38"/>
              </a:cxn>
              <a:cxn ang="0">
                <a:pos x="32" y="22"/>
              </a:cxn>
              <a:cxn ang="0">
                <a:pos x="31" y="21"/>
              </a:cxn>
              <a:cxn ang="0">
                <a:pos x="31" y="20"/>
              </a:cxn>
              <a:cxn ang="0">
                <a:pos x="31" y="4"/>
              </a:cxn>
              <a:cxn ang="0">
                <a:pos x="27" y="4"/>
              </a:cxn>
              <a:cxn ang="0">
                <a:pos x="27" y="20"/>
              </a:cxn>
              <a:cxn ang="0">
                <a:pos x="27" y="21"/>
              </a:cxn>
              <a:cxn ang="0">
                <a:pos x="26" y="22"/>
              </a:cxn>
              <a:cxn ang="0">
                <a:pos x="16" y="38"/>
              </a:cxn>
            </a:cxnLst>
            <a:rect l="0" t="0" r="r" b="b"/>
            <a:pathLst>
              <a:path w="58" h="58">
                <a:moveTo>
                  <a:pt x="51" y="58"/>
                </a:moveTo>
                <a:cubicBezTo>
                  <a:pt x="7" y="58"/>
                  <a:pt x="7" y="58"/>
                  <a:pt x="7" y="58"/>
                </a:cubicBezTo>
                <a:cubicBezTo>
                  <a:pt x="2" y="58"/>
                  <a:pt x="0" y="54"/>
                  <a:pt x="3" y="50"/>
                </a:cubicBezTo>
                <a:cubicBezTo>
                  <a:pt x="22" y="20"/>
                  <a:pt x="22" y="20"/>
                  <a:pt x="22" y="20"/>
                </a:cubicBezTo>
                <a:cubicBezTo>
                  <a:pt x="22" y="4"/>
                  <a:pt x="22" y="4"/>
                  <a:pt x="22" y="4"/>
                </a:cubicBezTo>
                <a:cubicBezTo>
                  <a:pt x="19" y="4"/>
                  <a:pt x="19" y="4"/>
                  <a:pt x="19" y="4"/>
                </a:cubicBezTo>
                <a:cubicBezTo>
                  <a:pt x="18" y="4"/>
                  <a:pt x="17" y="3"/>
                  <a:pt x="17" y="2"/>
                </a:cubicBezTo>
                <a:cubicBezTo>
                  <a:pt x="17" y="1"/>
                  <a:pt x="18" y="0"/>
                  <a:pt x="19" y="0"/>
                </a:cubicBezTo>
                <a:cubicBezTo>
                  <a:pt x="39" y="0"/>
                  <a:pt x="39" y="0"/>
                  <a:pt x="39" y="0"/>
                </a:cubicBezTo>
                <a:cubicBezTo>
                  <a:pt x="40" y="0"/>
                  <a:pt x="41" y="1"/>
                  <a:pt x="41" y="2"/>
                </a:cubicBezTo>
                <a:cubicBezTo>
                  <a:pt x="41" y="3"/>
                  <a:pt x="40" y="4"/>
                  <a:pt x="39" y="4"/>
                </a:cubicBezTo>
                <a:cubicBezTo>
                  <a:pt x="36" y="4"/>
                  <a:pt x="36" y="4"/>
                  <a:pt x="36" y="4"/>
                </a:cubicBezTo>
                <a:cubicBezTo>
                  <a:pt x="36" y="20"/>
                  <a:pt x="36" y="20"/>
                  <a:pt x="36" y="20"/>
                </a:cubicBezTo>
                <a:cubicBezTo>
                  <a:pt x="55" y="50"/>
                  <a:pt x="55" y="50"/>
                  <a:pt x="55" y="50"/>
                </a:cubicBezTo>
                <a:cubicBezTo>
                  <a:pt x="58" y="54"/>
                  <a:pt x="56" y="58"/>
                  <a:pt x="51" y="58"/>
                </a:cubicBezTo>
                <a:close/>
                <a:moveTo>
                  <a:pt x="16" y="38"/>
                </a:moveTo>
                <a:cubicBezTo>
                  <a:pt x="43" y="38"/>
                  <a:pt x="43" y="38"/>
                  <a:pt x="43" y="38"/>
                </a:cubicBezTo>
                <a:cubicBezTo>
                  <a:pt x="32" y="22"/>
                  <a:pt x="32" y="22"/>
                  <a:pt x="32" y="22"/>
                </a:cubicBezTo>
                <a:cubicBezTo>
                  <a:pt x="31" y="21"/>
                  <a:pt x="31" y="21"/>
                  <a:pt x="31" y="21"/>
                </a:cubicBezTo>
                <a:cubicBezTo>
                  <a:pt x="31" y="20"/>
                  <a:pt x="31" y="20"/>
                  <a:pt x="31" y="20"/>
                </a:cubicBezTo>
                <a:cubicBezTo>
                  <a:pt x="31" y="4"/>
                  <a:pt x="31" y="4"/>
                  <a:pt x="31" y="4"/>
                </a:cubicBezTo>
                <a:cubicBezTo>
                  <a:pt x="27" y="4"/>
                  <a:pt x="27" y="4"/>
                  <a:pt x="27" y="4"/>
                </a:cubicBezTo>
                <a:cubicBezTo>
                  <a:pt x="27" y="20"/>
                  <a:pt x="27" y="20"/>
                  <a:pt x="27" y="20"/>
                </a:cubicBezTo>
                <a:cubicBezTo>
                  <a:pt x="27" y="21"/>
                  <a:pt x="27" y="21"/>
                  <a:pt x="27" y="21"/>
                </a:cubicBezTo>
                <a:cubicBezTo>
                  <a:pt x="26" y="22"/>
                  <a:pt x="26" y="22"/>
                  <a:pt x="26" y="22"/>
                </a:cubicBezTo>
                <a:lnTo>
                  <a:pt x="16" y="38"/>
                </a:lnTo>
                <a:close/>
              </a:path>
            </a:pathLst>
          </a:custGeom>
          <a:solidFill>
            <a:schemeClr val="bg1"/>
          </a:solidFill>
          <a:ln w="9525">
            <a:noFill/>
            <a:round/>
          </a:ln>
        </p:spPr>
        <p:txBody>
          <a:bodyPr vert="horz" wrap="square" lIns="45714" tIns="22857" rIns="45714" bIns="22857" numCol="1" anchor="t" anchorCtr="0" compatLnSpc="1"/>
          <a:lstStyle/>
          <a:p>
            <a:pPr defTabSz="544195"/>
            <a:endParaRPr lang="en-US" sz="2150">
              <a:solidFill>
                <a:srgbClr val="FFCC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6" name="Freeform 161"/>
          <p:cNvSpPr>
            <a:spLocks noEditPoints="1"/>
          </p:cNvSpPr>
          <p:nvPr/>
        </p:nvSpPr>
        <p:spPr bwMode="auto">
          <a:xfrm>
            <a:off x="8633604" y="3614011"/>
            <a:ext cx="325246" cy="282019"/>
          </a:xfrm>
          <a:custGeom>
            <a:avLst/>
            <a:gdLst/>
            <a:ahLst/>
            <a:cxnLst>
              <a:cxn ang="0">
                <a:pos x="73" y="19"/>
              </a:cxn>
              <a:cxn ang="0">
                <a:pos x="73" y="53"/>
              </a:cxn>
              <a:cxn ang="0">
                <a:pos x="64" y="63"/>
              </a:cxn>
              <a:cxn ang="0">
                <a:pos x="10" y="63"/>
              </a:cxn>
              <a:cxn ang="0">
                <a:pos x="0" y="53"/>
              </a:cxn>
              <a:cxn ang="0">
                <a:pos x="0" y="19"/>
              </a:cxn>
              <a:cxn ang="0">
                <a:pos x="10" y="9"/>
              </a:cxn>
              <a:cxn ang="0">
                <a:pos x="19" y="9"/>
              </a:cxn>
              <a:cxn ang="0">
                <a:pos x="21" y="4"/>
              </a:cxn>
              <a:cxn ang="0">
                <a:pos x="27" y="0"/>
              </a:cxn>
              <a:cxn ang="0">
                <a:pos x="47" y="0"/>
              </a:cxn>
              <a:cxn ang="0">
                <a:pos x="53" y="4"/>
              </a:cxn>
              <a:cxn ang="0">
                <a:pos x="55" y="9"/>
              </a:cxn>
              <a:cxn ang="0">
                <a:pos x="64" y="9"/>
              </a:cxn>
              <a:cxn ang="0">
                <a:pos x="73" y="19"/>
              </a:cxn>
              <a:cxn ang="0">
                <a:pos x="54" y="36"/>
              </a:cxn>
              <a:cxn ang="0">
                <a:pos x="37" y="19"/>
              </a:cxn>
              <a:cxn ang="0">
                <a:pos x="20" y="36"/>
              </a:cxn>
              <a:cxn ang="0">
                <a:pos x="37" y="53"/>
              </a:cxn>
              <a:cxn ang="0">
                <a:pos x="54" y="36"/>
              </a:cxn>
              <a:cxn ang="0">
                <a:pos x="48" y="36"/>
              </a:cxn>
              <a:cxn ang="0">
                <a:pos x="37" y="47"/>
              </a:cxn>
              <a:cxn ang="0">
                <a:pos x="26" y="36"/>
              </a:cxn>
              <a:cxn ang="0">
                <a:pos x="37" y="25"/>
              </a:cxn>
              <a:cxn ang="0">
                <a:pos x="48" y="36"/>
              </a:cxn>
            </a:cxnLst>
            <a:rect l="0" t="0" r="r" b="b"/>
            <a:pathLst>
              <a:path w="73" h="6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solidFill>
            <a:schemeClr val="bg1"/>
          </a:solidFill>
          <a:ln w="9525">
            <a:noFill/>
            <a:round/>
          </a:ln>
        </p:spPr>
        <p:txBody>
          <a:bodyPr vert="horz" wrap="square" lIns="45714" tIns="22857" rIns="45714" bIns="22857" numCol="1" anchor="t" anchorCtr="0" compatLnSpc="1"/>
          <a:lstStyle/>
          <a:p>
            <a:pPr defTabSz="544195"/>
            <a:endParaRPr lang="en-US" sz="2150">
              <a:solidFill>
                <a:srgbClr val="FFCC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0" name="Title 20"/>
          <p:cNvSpPr txBox="1"/>
          <p:nvPr/>
        </p:nvSpPr>
        <p:spPr>
          <a:xfrm>
            <a:off x="1230464" y="5637905"/>
            <a:ext cx="9726206" cy="844521"/>
          </a:xfrm>
          <a:prstGeom prst="rect">
            <a:avLst/>
          </a:prstGeom>
        </p:spPr>
        <p:txBody>
          <a:bodyPr vert="horz" wrap="square" lIns="45714" tIns="22857" rIns="45714" bIns="2285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defTabSz="544195">
              <a:lnSpc>
                <a:spcPct val="150000"/>
              </a:lnSpc>
            </a:pPr>
            <a:r>
              <a:rPr lang="zh-CN" altLang="en-US" sz="12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点击简洁明要求点击。要求点击添加标题文字简洁明要求点击添加标题文字简洁明要求点击简洁明要求点击。要求点击添加标题文字简洁明要求点击添加标题文字简洁明要求点击简洁明要求点击。</a:t>
            </a:r>
            <a:endParaRPr lang="en-US" altLang="zh-CN" sz="12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endParaRPr lang="en-US" altLang="zh-CN" sz="1200" dirty="0">
              <a:solidFill>
                <a:srgbClr val="737572"/>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pic>
        <p:nvPicPr>
          <p:cNvPr id="20" name="图片占位符 19"/>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16791" r="16791"/>
          <a:stretch>
            <a:fillRect/>
          </a:stretch>
        </p:blipFill>
        <p:spPr/>
      </p:pic>
      <p:pic>
        <p:nvPicPr>
          <p:cNvPr id="26" name="图片占位符 25"/>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l="16667" r="16667"/>
          <a:stretch>
            <a:fillRect/>
          </a:stretch>
        </p:blipFill>
        <p:spPr/>
      </p:pic>
      <p:pic>
        <p:nvPicPr>
          <p:cNvPr id="32" name="图片占位符 31"/>
          <p:cNvPicPr>
            <a:picLocks noGrp="1" noChangeAspect="1"/>
          </p:cNvPicPr>
          <p:nvPr>
            <p:ph type="pic" sz="quarter" idx="18"/>
          </p:nvPr>
        </p:nvPicPr>
        <p:blipFill>
          <a:blip r:embed="rId4" cstate="print">
            <a:extLst>
              <a:ext uri="{28A0092B-C50C-407E-A947-70E740481C1C}">
                <a14:useLocalDpi xmlns:a14="http://schemas.microsoft.com/office/drawing/2010/main" val="0"/>
              </a:ext>
            </a:extLst>
          </a:blip>
          <a:srcRect l="16667" r="16667"/>
          <a:stretch>
            <a:fillRect/>
          </a:stretch>
        </p:blipFill>
        <p:spPr/>
      </p:pic>
      <p:sp>
        <p:nvSpPr>
          <p:cNvPr id="56" name="Rectangle 15"/>
          <p:cNvSpPr/>
          <p:nvPr/>
        </p:nvSpPr>
        <p:spPr>
          <a:xfrm>
            <a:off x="6197617" y="2381528"/>
            <a:ext cx="1473912" cy="784800"/>
          </a:xfrm>
          <a:prstGeom prst="rect">
            <a:avLst/>
          </a:prstGeom>
          <a:noFill/>
        </p:spPr>
        <p:txBody>
          <a:bodyPr wrap="square" lIns="91410" tIns="45705" rIns="91410" bIns="45705">
            <a:spAutoFit/>
          </a:bodyPr>
          <a:lstStyle/>
          <a:p>
            <a:pPr algn="ctr" defTabSz="544195">
              <a:lnSpc>
                <a:spcPct val="150000"/>
              </a:lnSpc>
            </a:pPr>
            <a:r>
              <a:rPr lang="zh-CN" altLang="en-US" sz="1000" dirty="0">
                <a:solidFill>
                  <a:schemeClr val="bg1"/>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a:t>
            </a:r>
            <a:endParaRPr lang="en-US" altLang="zh-CN" sz="1000" dirty="0">
              <a:solidFill>
                <a:schemeClr val="bg1"/>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57" name="Rectangle 15"/>
          <p:cNvSpPr/>
          <p:nvPr/>
        </p:nvSpPr>
        <p:spPr>
          <a:xfrm>
            <a:off x="9873417" y="2407319"/>
            <a:ext cx="1473912" cy="784800"/>
          </a:xfrm>
          <a:prstGeom prst="rect">
            <a:avLst/>
          </a:prstGeom>
          <a:noFill/>
        </p:spPr>
        <p:txBody>
          <a:bodyPr wrap="square" lIns="91410" tIns="45705" rIns="91410" bIns="45705">
            <a:spAutoFit/>
          </a:bodyPr>
          <a:lstStyle/>
          <a:p>
            <a:pPr algn="ctr" defTabSz="544195">
              <a:lnSpc>
                <a:spcPct val="150000"/>
              </a:lnSpc>
            </a:pPr>
            <a:r>
              <a:rPr lang="zh-CN" altLang="en-US" sz="1000" dirty="0">
                <a:solidFill>
                  <a:schemeClr val="bg1"/>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a:t>
            </a:r>
            <a:endParaRPr lang="en-US" altLang="zh-CN" sz="1000" dirty="0">
              <a:solidFill>
                <a:schemeClr val="bg1"/>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58" name="Rectangle 15"/>
          <p:cNvSpPr/>
          <p:nvPr/>
        </p:nvSpPr>
        <p:spPr>
          <a:xfrm>
            <a:off x="822524" y="4266033"/>
            <a:ext cx="1473912" cy="784800"/>
          </a:xfrm>
          <a:prstGeom prst="rect">
            <a:avLst/>
          </a:prstGeom>
          <a:noFill/>
        </p:spPr>
        <p:txBody>
          <a:bodyPr wrap="square" lIns="91410" tIns="45705" rIns="91410" bIns="45705">
            <a:spAutoFit/>
          </a:bodyPr>
          <a:lstStyle/>
          <a:p>
            <a:pPr algn="ctr" defTabSz="544195">
              <a:lnSpc>
                <a:spcPct val="150000"/>
              </a:lnSpc>
            </a:pPr>
            <a:r>
              <a:rPr lang="zh-CN" altLang="en-US" sz="1000" dirty="0">
                <a:solidFill>
                  <a:schemeClr val="bg1"/>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a:t>
            </a:r>
            <a:endParaRPr lang="en-US" altLang="zh-CN" sz="1000" dirty="0">
              <a:solidFill>
                <a:schemeClr val="bg1"/>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59" name="Rectangle 15"/>
          <p:cNvSpPr/>
          <p:nvPr/>
        </p:nvSpPr>
        <p:spPr>
          <a:xfrm>
            <a:off x="4399130" y="4260400"/>
            <a:ext cx="1473912" cy="784800"/>
          </a:xfrm>
          <a:prstGeom prst="rect">
            <a:avLst/>
          </a:prstGeom>
          <a:noFill/>
        </p:spPr>
        <p:txBody>
          <a:bodyPr wrap="square" lIns="91410" tIns="45705" rIns="91410" bIns="45705">
            <a:spAutoFit/>
          </a:bodyPr>
          <a:lstStyle/>
          <a:p>
            <a:pPr algn="ctr" defTabSz="544195">
              <a:lnSpc>
                <a:spcPct val="150000"/>
              </a:lnSpc>
            </a:pPr>
            <a:r>
              <a:rPr lang="zh-CN" altLang="en-US" sz="1000" dirty="0">
                <a:solidFill>
                  <a:schemeClr val="bg1"/>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a:t>
            </a:r>
            <a:endParaRPr lang="en-US" altLang="zh-CN" sz="1000" dirty="0">
              <a:solidFill>
                <a:schemeClr val="bg1"/>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60" name="Rectangle 15"/>
          <p:cNvSpPr/>
          <p:nvPr/>
        </p:nvSpPr>
        <p:spPr>
          <a:xfrm>
            <a:off x="8074930" y="4286191"/>
            <a:ext cx="1473912" cy="784800"/>
          </a:xfrm>
          <a:prstGeom prst="rect">
            <a:avLst/>
          </a:prstGeom>
          <a:noFill/>
        </p:spPr>
        <p:txBody>
          <a:bodyPr wrap="square" lIns="91410" tIns="45705" rIns="91410" bIns="45705">
            <a:spAutoFit/>
          </a:bodyPr>
          <a:lstStyle/>
          <a:p>
            <a:pPr algn="ctr" defTabSz="544195">
              <a:lnSpc>
                <a:spcPct val="150000"/>
              </a:lnSpc>
            </a:pPr>
            <a:r>
              <a:rPr lang="zh-CN" altLang="en-US" sz="1000" dirty="0">
                <a:solidFill>
                  <a:schemeClr val="bg1"/>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a:t>
            </a:r>
            <a:endParaRPr lang="en-US" altLang="zh-CN" sz="1000" dirty="0">
              <a:solidFill>
                <a:schemeClr val="bg1"/>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37" name="Rectangle 1"/>
          <p:cNvSpPr/>
          <p:nvPr/>
        </p:nvSpPr>
        <p:spPr bwMode="auto">
          <a:xfrm>
            <a:off x="5063665" y="346979"/>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39" name="Rectangle 21"/>
          <p:cNvSpPr/>
          <p:nvPr/>
        </p:nvSpPr>
        <p:spPr>
          <a:xfrm>
            <a:off x="5829335" y="781607"/>
            <a:ext cx="531827" cy="28478"/>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CC00"/>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2"/>
          <p:cNvSpPr>
            <a:spLocks noChangeArrowheads="1"/>
          </p:cNvSpPr>
          <p:nvPr/>
        </p:nvSpPr>
        <p:spPr bwMode="auto">
          <a:xfrm>
            <a:off x="7632700" y="3084513"/>
            <a:ext cx="2263775" cy="2263775"/>
          </a:xfrm>
          <a:prstGeom prst="ellipse">
            <a:avLst/>
          </a:prstGeom>
          <a:solidFill>
            <a:srgbClr val="000000">
              <a:alpha val="89018"/>
            </a:srgb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buFont typeface="Arial" panose="020B0604020202020204" pitchFamily="34" charset="0"/>
              <a:buNone/>
            </a:pPr>
            <a:endParaRPr lang="zh-CN" altLang="zh-CN" sz="1800">
              <a:latin typeface="微软雅黑 Light" panose="020B0502040204020203" pitchFamily="34" charset="-122"/>
              <a:sym typeface="微软雅黑 Light" panose="020B0502040204020203" pitchFamily="34" charset="-122"/>
            </a:endParaRPr>
          </a:p>
        </p:txBody>
      </p:sp>
      <p:sp>
        <p:nvSpPr>
          <p:cNvPr id="10" name="Oval 3"/>
          <p:cNvSpPr>
            <a:spLocks noChangeArrowheads="1"/>
          </p:cNvSpPr>
          <p:nvPr/>
        </p:nvSpPr>
        <p:spPr bwMode="auto">
          <a:xfrm>
            <a:off x="5684838" y="2679700"/>
            <a:ext cx="2598737" cy="2598738"/>
          </a:xfrm>
          <a:prstGeom prst="ellipse">
            <a:avLst/>
          </a:prstGeom>
          <a:solidFill>
            <a:srgbClr val="5B1501">
              <a:alpha val="89018"/>
            </a:srgb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buFont typeface="Arial" panose="020B0604020202020204" pitchFamily="34" charset="0"/>
              <a:buNone/>
            </a:pPr>
            <a:endParaRPr lang="zh-CN" altLang="zh-CN" sz="1800">
              <a:latin typeface="微软雅黑 Light" panose="020B0502040204020203" pitchFamily="34" charset="-122"/>
              <a:sym typeface="微软雅黑 Light" panose="020B0502040204020203" pitchFamily="34" charset="-122"/>
            </a:endParaRPr>
          </a:p>
        </p:txBody>
      </p:sp>
      <p:sp>
        <p:nvSpPr>
          <p:cNvPr id="11" name="Oval 4"/>
          <p:cNvSpPr>
            <a:spLocks noChangeArrowheads="1"/>
          </p:cNvSpPr>
          <p:nvPr/>
        </p:nvSpPr>
        <p:spPr bwMode="auto">
          <a:xfrm>
            <a:off x="9583738" y="3487738"/>
            <a:ext cx="1884362" cy="1885950"/>
          </a:xfrm>
          <a:prstGeom prst="ellipse">
            <a:avLst/>
          </a:prstGeom>
          <a:solidFill>
            <a:srgbClr val="A27968">
              <a:alpha val="89018"/>
            </a:srgb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buFont typeface="Arial" panose="020B0604020202020204" pitchFamily="34" charset="0"/>
              <a:buNone/>
            </a:pPr>
            <a:endParaRPr lang="zh-CN" altLang="zh-CN" sz="1800">
              <a:latin typeface="微软雅黑 Light" panose="020B0502040204020203" pitchFamily="34" charset="-122"/>
              <a:sym typeface="微软雅黑 Light" panose="020B0502040204020203" pitchFamily="34" charset="-122"/>
            </a:endParaRPr>
          </a:p>
        </p:txBody>
      </p:sp>
      <p:sp>
        <p:nvSpPr>
          <p:cNvPr id="12" name="Text Box 5"/>
          <p:cNvSpPr>
            <a:spLocks noChangeArrowheads="1"/>
          </p:cNvSpPr>
          <p:nvPr/>
        </p:nvSpPr>
        <p:spPr bwMode="auto">
          <a:xfrm>
            <a:off x="6359524" y="3590580"/>
            <a:ext cx="163813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buFont typeface="Arial" panose="020B0604020202020204" pitchFamily="34" charset="0"/>
              <a:buNone/>
            </a:pPr>
            <a:r>
              <a:rPr lang="zh-CN" altLang="en-US" sz="4000" dirty="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60%</a:t>
            </a:r>
            <a:endParaRPr lang="zh-CN" altLang="en-US" sz="1100" dirty="0">
              <a:solidFill>
                <a:schemeClr val="bg1"/>
              </a:solidFill>
              <a:latin typeface="Arial" panose="020B0604020202020204" pitchFamily="34" charset="0"/>
            </a:endParaRPr>
          </a:p>
        </p:txBody>
      </p:sp>
      <p:sp>
        <p:nvSpPr>
          <p:cNvPr id="13" name="Text Box 6"/>
          <p:cNvSpPr>
            <a:spLocks noChangeArrowheads="1"/>
          </p:cNvSpPr>
          <p:nvPr/>
        </p:nvSpPr>
        <p:spPr bwMode="auto">
          <a:xfrm>
            <a:off x="8477249" y="3890617"/>
            <a:ext cx="10145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buFont typeface="Arial" panose="020B0604020202020204" pitchFamily="34" charset="0"/>
              <a:buNone/>
            </a:pPr>
            <a:r>
              <a:rPr lang="zh-CN" altLang="en-US" sz="3200" dirty="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40%</a:t>
            </a:r>
            <a:endParaRPr lang="zh-CN" altLang="en-US" sz="1100" dirty="0">
              <a:solidFill>
                <a:schemeClr val="bg1"/>
              </a:solidFill>
              <a:latin typeface="Arial" panose="020B0604020202020204" pitchFamily="34" charset="0"/>
            </a:endParaRPr>
          </a:p>
        </p:txBody>
      </p:sp>
      <p:sp>
        <p:nvSpPr>
          <p:cNvPr id="14" name="Text Box 7"/>
          <p:cNvSpPr>
            <a:spLocks noChangeArrowheads="1"/>
          </p:cNvSpPr>
          <p:nvPr/>
        </p:nvSpPr>
        <p:spPr bwMode="auto">
          <a:xfrm>
            <a:off x="10234613" y="4174780"/>
            <a:ext cx="10145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buFont typeface="Arial" panose="020B0604020202020204" pitchFamily="34" charset="0"/>
              <a:buNone/>
            </a:pPr>
            <a:r>
              <a:rPr lang="zh-CN" altLang="en-US" sz="2400" dirty="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20%</a:t>
            </a:r>
            <a:endParaRPr lang="zh-CN" altLang="en-US" sz="1100" dirty="0">
              <a:solidFill>
                <a:schemeClr val="bg1"/>
              </a:solidFill>
              <a:latin typeface="Arial" panose="020B0604020202020204" pitchFamily="34" charset="0"/>
            </a:endParaRPr>
          </a:p>
        </p:txBody>
      </p:sp>
      <p:sp>
        <p:nvSpPr>
          <p:cNvPr id="15" name="TextBox 22"/>
          <p:cNvSpPr txBox="1"/>
          <p:nvPr/>
        </p:nvSpPr>
        <p:spPr>
          <a:xfrm>
            <a:off x="1571720" y="2226973"/>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16" name="Rectangle 15"/>
          <p:cNvSpPr/>
          <p:nvPr/>
        </p:nvSpPr>
        <p:spPr>
          <a:xfrm>
            <a:off x="1075610" y="2591332"/>
            <a:ext cx="3890602" cy="2639538"/>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17" name="AutoShape 12"/>
          <p:cNvSpPr/>
          <p:nvPr/>
        </p:nvSpPr>
        <p:spPr bwMode="auto">
          <a:xfrm>
            <a:off x="1231029" y="2226973"/>
            <a:ext cx="340691" cy="319354"/>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A27968"/>
          </a:solidFill>
          <a:ln>
            <a:noFill/>
          </a:ln>
          <a:effectLst/>
        </p:spPr>
        <p:txBody>
          <a:bodyPr lIns="25386" tIns="25386" rIns="25386" bIns="25386" anchor="ctr"/>
          <a:lstStyle/>
          <a:p>
            <a:pPr defTabSz="227965">
              <a:defRPr/>
            </a:pPr>
            <a:endParaRPr lang="es-ES" sz="1450" dirty="0">
              <a:solidFill>
                <a:srgbClr val="44CEB9"/>
              </a:solidFill>
              <a:effectLst>
                <a:outerShdw blurRad="38100" dist="38100" dir="2700000" algn="tl">
                  <a:srgbClr val="000000"/>
                </a:outerShdw>
              </a:effectLst>
              <a:latin typeface="Calibri" panose="020F0502020204030204" pitchFamily="34" charset="0"/>
              <a:ea typeface="微软雅黑" panose="020B0503020204020204" pitchFamily="34" charset="-122"/>
              <a:cs typeface="Gill Sans" charset="0"/>
              <a:sym typeface="Calibri" panose="020F0502020204030204" pitchFamily="34" charset="0"/>
            </a:endParaRPr>
          </a:p>
        </p:txBody>
      </p:sp>
      <p:sp>
        <p:nvSpPr>
          <p:cNvPr id="18" name="Rectangle 1"/>
          <p:cNvSpPr/>
          <p:nvPr/>
        </p:nvSpPr>
        <p:spPr bwMode="auto">
          <a:xfrm>
            <a:off x="5063665" y="346979"/>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19" name="Rectangle 21"/>
          <p:cNvSpPr/>
          <p:nvPr/>
        </p:nvSpPr>
        <p:spPr>
          <a:xfrm>
            <a:off x="5829335" y="781607"/>
            <a:ext cx="531827" cy="28478"/>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CC00"/>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6"/>
          <p:cNvSpPr>
            <a:spLocks noChangeArrowheads="1"/>
          </p:cNvSpPr>
          <p:nvPr/>
        </p:nvSpPr>
        <p:spPr bwMode="auto">
          <a:xfrm>
            <a:off x="1000971" y="1856514"/>
            <a:ext cx="722312" cy="722312"/>
          </a:xfrm>
          <a:prstGeom prst="roundRect">
            <a:avLst>
              <a:gd name="adj" fmla="val 16667"/>
            </a:avLst>
          </a:prstGeom>
          <a:solidFill>
            <a:srgbClr val="5B150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 name="圆角矩形 62"/>
          <p:cNvSpPr>
            <a:spLocks noChangeArrowheads="1"/>
          </p:cNvSpPr>
          <p:nvPr/>
        </p:nvSpPr>
        <p:spPr bwMode="auto">
          <a:xfrm>
            <a:off x="6583412" y="1859689"/>
            <a:ext cx="722312" cy="722312"/>
          </a:xfrm>
          <a:prstGeom prst="roundRect">
            <a:avLst>
              <a:gd name="adj" fmla="val 16667"/>
            </a:avLst>
          </a:prstGeom>
          <a:solidFill>
            <a:srgbClr val="A27968"/>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6" name="圆角矩形 63"/>
          <p:cNvSpPr>
            <a:spLocks noChangeArrowheads="1"/>
          </p:cNvSpPr>
          <p:nvPr/>
        </p:nvSpPr>
        <p:spPr bwMode="auto">
          <a:xfrm>
            <a:off x="1000971" y="3461476"/>
            <a:ext cx="722312" cy="722312"/>
          </a:xfrm>
          <a:prstGeom prst="roundRect">
            <a:avLst>
              <a:gd name="adj" fmla="val 16667"/>
            </a:avLst>
          </a:prstGeom>
          <a:solidFill>
            <a:srgbClr val="A27968"/>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9" name="圆角矩形 64"/>
          <p:cNvSpPr>
            <a:spLocks noChangeArrowheads="1"/>
          </p:cNvSpPr>
          <p:nvPr/>
        </p:nvSpPr>
        <p:spPr bwMode="auto">
          <a:xfrm>
            <a:off x="6583412" y="3464651"/>
            <a:ext cx="722312" cy="722312"/>
          </a:xfrm>
          <a:prstGeom prst="roundRect">
            <a:avLst>
              <a:gd name="adj" fmla="val 16667"/>
            </a:avLst>
          </a:prstGeom>
          <a:solidFill>
            <a:srgbClr val="5B150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10" name="圆角矩形 65"/>
          <p:cNvSpPr>
            <a:spLocks noChangeArrowheads="1"/>
          </p:cNvSpPr>
          <p:nvPr/>
        </p:nvSpPr>
        <p:spPr bwMode="auto">
          <a:xfrm>
            <a:off x="1000971" y="4985476"/>
            <a:ext cx="722312" cy="722312"/>
          </a:xfrm>
          <a:prstGeom prst="roundRect">
            <a:avLst>
              <a:gd name="adj" fmla="val 16667"/>
            </a:avLst>
          </a:prstGeom>
          <a:solidFill>
            <a:srgbClr val="5B150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11" name="圆角矩形 66"/>
          <p:cNvSpPr>
            <a:spLocks noChangeArrowheads="1"/>
          </p:cNvSpPr>
          <p:nvPr/>
        </p:nvSpPr>
        <p:spPr bwMode="auto">
          <a:xfrm>
            <a:off x="6583412" y="5069614"/>
            <a:ext cx="722312" cy="722312"/>
          </a:xfrm>
          <a:prstGeom prst="roundRect">
            <a:avLst>
              <a:gd name="adj" fmla="val 16667"/>
            </a:avLst>
          </a:prstGeom>
          <a:solidFill>
            <a:srgbClr val="A27968"/>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6" name="Freeform 27"/>
          <p:cNvSpPr>
            <a:spLocks noEditPoints="1" noChangeArrowheads="1"/>
          </p:cNvSpPr>
          <p:nvPr/>
        </p:nvSpPr>
        <p:spPr bwMode="auto">
          <a:xfrm>
            <a:off x="1244199" y="2079520"/>
            <a:ext cx="235856" cy="301700"/>
          </a:xfrm>
          <a:custGeom>
            <a:avLst/>
            <a:gdLst>
              <a:gd name="T0" fmla="*/ 2147483647 w 422"/>
              <a:gd name="T1" fmla="*/ 2147483647 h 538"/>
              <a:gd name="T2" fmla="*/ 2147483647 w 422"/>
              <a:gd name="T3" fmla="*/ 2147483647 h 538"/>
              <a:gd name="T4" fmla="*/ 2147483647 w 422"/>
              <a:gd name="T5" fmla="*/ 2147483647 h 538"/>
              <a:gd name="T6" fmla="*/ 2147483647 w 422"/>
              <a:gd name="T7" fmla="*/ 2147483647 h 538"/>
              <a:gd name="T8" fmla="*/ 2147483647 w 422"/>
              <a:gd name="T9" fmla="*/ 2147483647 h 538"/>
              <a:gd name="T10" fmla="*/ 2147483647 w 422"/>
              <a:gd name="T11" fmla="*/ 2147483647 h 538"/>
              <a:gd name="T12" fmla="*/ 2147483647 w 422"/>
              <a:gd name="T13" fmla="*/ 2147483647 h 538"/>
              <a:gd name="T14" fmla="*/ 2147483647 w 422"/>
              <a:gd name="T15" fmla="*/ 2147483647 h 538"/>
              <a:gd name="T16" fmla="*/ 2147483647 w 422"/>
              <a:gd name="T17" fmla="*/ 2147483647 h 538"/>
              <a:gd name="T18" fmla="*/ 2147483647 w 422"/>
              <a:gd name="T19" fmla="*/ 2147483647 h 538"/>
              <a:gd name="T20" fmla="*/ 2147483647 w 422"/>
              <a:gd name="T21" fmla="*/ 2147483647 h 538"/>
              <a:gd name="T22" fmla="*/ 2147483647 w 422"/>
              <a:gd name="T23" fmla="*/ 2147483647 h 538"/>
              <a:gd name="T24" fmla="*/ 2147483647 w 422"/>
              <a:gd name="T25" fmla="*/ 2147483647 h 538"/>
              <a:gd name="T26" fmla="*/ 2147483647 w 422"/>
              <a:gd name="T27" fmla="*/ 2147483647 h 538"/>
              <a:gd name="T28" fmla="*/ 2147483647 w 422"/>
              <a:gd name="T29" fmla="*/ 0 h 538"/>
              <a:gd name="T30" fmla="*/ 2147483647 w 422"/>
              <a:gd name="T31" fmla="*/ 2147483647 h 538"/>
              <a:gd name="T32" fmla="*/ 2147483647 w 422"/>
              <a:gd name="T33" fmla="*/ 2147483647 h 538"/>
              <a:gd name="T34" fmla="*/ 2147483647 w 422"/>
              <a:gd name="T35" fmla="*/ 2147483647 h 538"/>
              <a:gd name="T36" fmla="*/ 2147483647 w 422"/>
              <a:gd name="T37" fmla="*/ 2147483647 h 538"/>
              <a:gd name="T38" fmla="*/ 2147483647 w 422"/>
              <a:gd name="T39" fmla="*/ 2147483647 h 538"/>
              <a:gd name="T40" fmla="*/ 2147483647 w 422"/>
              <a:gd name="T41" fmla="*/ 2147483647 h 538"/>
              <a:gd name="T42" fmla="*/ 2147483647 w 422"/>
              <a:gd name="T43" fmla="*/ 2147483647 h 538"/>
              <a:gd name="T44" fmla="*/ 2147483647 w 422"/>
              <a:gd name="T45" fmla="*/ 2147483647 h 538"/>
              <a:gd name="T46" fmla="*/ 2147483647 w 422"/>
              <a:gd name="T47" fmla="*/ 2147483647 h 538"/>
              <a:gd name="T48" fmla="*/ 2147483647 w 422"/>
              <a:gd name="T49" fmla="*/ 2147483647 h 538"/>
              <a:gd name="T50" fmla="*/ 2147483647 w 422"/>
              <a:gd name="T51" fmla="*/ 2147483647 h 538"/>
              <a:gd name="T52" fmla="*/ 2147483647 w 422"/>
              <a:gd name="T53" fmla="*/ 2147483647 h 538"/>
              <a:gd name="T54" fmla="*/ 2147483647 w 422"/>
              <a:gd name="T55" fmla="*/ 2147483647 h 538"/>
              <a:gd name="T56" fmla="*/ 2147483647 w 422"/>
              <a:gd name="T57" fmla="*/ 2147483647 h 538"/>
              <a:gd name="T58" fmla="*/ 2147483647 w 422"/>
              <a:gd name="T59" fmla="*/ 2147483647 h 538"/>
              <a:gd name="T60" fmla="*/ 2147483647 w 422"/>
              <a:gd name="T61" fmla="*/ 2147483647 h 538"/>
              <a:gd name="T62" fmla="*/ 2147483647 w 422"/>
              <a:gd name="T63" fmla="*/ 2147483647 h 538"/>
              <a:gd name="T64" fmla="*/ 2147483647 w 422"/>
              <a:gd name="T65" fmla="*/ 2147483647 h 538"/>
              <a:gd name="T66" fmla="*/ 2147483647 w 422"/>
              <a:gd name="T67" fmla="*/ 2147483647 h 538"/>
              <a:gd name="T68" fmla="*/ 2147483647 w 422"/>
              <a:gd name="T69" fmla="*/ 2147483647 h 538"/>
              <a:gd name="T70" fmla="*/ 2147483647 w 422"/>
              <a:gd name="T71" fmla="*/ 2147483647 h 538"/>
              <a:gd name="T72" fmla="*/ 2147483647 w 422"/>
              <a:gd name="T73" fmla="*/ 2147483647 h 538"/>
              <a:gd name="T74" fmla="*/ 2147483647 w 422"/>
              <a:gd name="T75" fmla="*/ 2147483647 h 538"/>
              <a:gd name="T76" fmla="*/ 2147483647 w 422"/>
              <a:gd name="T77" fmla="*/ 2147483647 h 538"/>
              <a:gd name="T78" fmla="*/ 2147483647 w 422"/>
              <a:gd name="T79" fmla="*/ 2147483647 h 538"/>
              <a:gd name="T80" fmla="*/ 2147483647 w 422"/>
              <a:gd name="T81" fmla="*/ 2147483647 h 538"/>
              <a:gd name="T82" fmla="*/ 2147483647 w 422"/>
              <a:gd name="T83" fmla="*/ 2147483647 h 538"/>
              <a:gd name="T84" fmla="*/ 2147483647 w 422"/>
              <a:gd name="T85" fmla="*/ 2147483647 h 538"/>
              <a:gd name="T86" fmla="*/ 2147483647 w 422"/>
              <a:gd name="T87" fmla="*/ 2147483647 h 538"/>
              <a:gd name="T88" fmla="*/ 2147483647 w 422"/>
              <a:gd name="T89" fmla="*/ 2147483647 h 538"/>
              <a:gd name="T90" fmla="*/ 2147483647 w 422"/>
              <a:gd name="T91" fmla="*/ 2147483647 h 538"/>
              <a:gd name="T92" fmla="*/ 2147483647 w 422"/>
              <a:gd name="T93" fmla="*/ 2147483647 h 538"/>
              <a:gd name="T94" fmla="*/ 2147483647 w 422"/>
              <a:gd name="T95" fmla="*/ 2147483647 h 538"/>
              <a:gd name="T96" fmla="*/ 2147483647 w 422"/>
              <a:gd name="T97" fmla="*/ 2147483647 h 538"/>
              <a:gd name="T98" fmla="*/ 2147483647 w 422"/>
              <a:gd name="T99" fmla="*/ 2147483647 h 538"/>
              <a:gd name="T100" fmla="*/ 2147483647 w 422"/>
              <a:gd name="T101" fmla="*/ 2147483647 h 538"/>
              <a:gd name="T102" fmla="*/ 2147483647 w 422"/>
              <a:gd name="T103" fmla="*/ 2147483647 h 538"/>
              <a:gd name="T104" fmla="*/ 2147483647 w 422"/>
              <a:gd name="T105" fmla="*/ 2147483647 h 538"/>
              <a:gd name="T106" fmla="*/ 0 w 422"/>
              <a:gd name="T107" fmla="*/ 2147483647 h 53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22"/>
              <a:gd name="T163" fmla="*/ 0 h 538"/>
              <a:gd name="T164" fmla="*/ 422 w 422"/>
              <a:gd name="T165" fmla="*/ 538 h 53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22" h="538">
                <a:moveTo>
                  <a:pt x="148" y="12"/>
                </a:moveTo>
                <a:lnTo>
                  <a:pt x="148" y="12"/>
                </a:lnTo>
                <a:lnTo>
                  <a:pt x="140" y="16"/>
                </a:lnTo>
                <a:lnTo>
                  <a:pt x="138" y="18"/>
                </a:lnTo>
                <a:lnTo>
                  <a:pt x="136" y="18"/>
                </a:lnTo>
                <a:lnTo>
                  <a:pt x="130" y="22"/>
                </a:lnTo>
                <a:lnTo>
                  <a:pt x="128" y="24"/>
                </a:lnTo>
                <a:lnTo>
                  <a:pt x="126" y="24"/>
                </a:lnTo>
                <a:lnTo>
                  <a:pt x="124" y="26"/>
                </a:lnTo>
                <a:lnTo>
                  <a:pt x="122" y="26"/>
                </a:lnTo>
                <a:lnTo>
                  <a:pt x="122" y="28"/>
                </a:lnTo>
                <a:lnTo>
                  <a:pt x="118" y="28"/>
                </a:lnTo>
                <a:lnTo>
                  <a:pt x="118" y="30"/>
                </a:lnTo>
                <a:lnTo>
                  <a:pt x="116" y="30"/>
                </a:lnTo>
                <a:lnTo>
                  <a:pt x="116" y="32"/>
                </a:lnTo>
                <a:lnTo>
                  <a:pt x="114" y="32"/>
                </a:lnTo>
                <a:lnTo>
                  <a:pt x="112" y="34"/>
                </a:lnTo>
                <a:lnTo>
                  <a:pt x="110" y="34"/>
                </a:lnTo>
                <a:lnTo>
                  <a:pt x="110" y="36"/>
                </a:lnTo>
                <a:lnTo>
                  <a:pt x="108" y="36"/>
                </a:lnTo>
                <a:lnTo>
                  <a:pt x="106" y="38"/>
                </a:lnTo>
                <a:lnTo>
                  <a:pt x="104" y="40"/>
                </a:lnTo>
                <a:lnTo>
                  <a:pt x="102" y="40"/>
                </a:lnTo>
                <a:lnTo>
                  <a:pt x="102" y="42"/>
                </a:lnTo>
                <a:lnTo>
                  <a:pt x="100" y="44"/>
                </a:lnTo>
                <a:lnTo>
                  <a:pt x="98" y="46"/>
                </a:lnTo>
                <a:lnTo>
                  <a:pt x="96" y="46"/>
                </a:lnTo>
                <a:lnTo>
                  <a:pt x="96" y="48"/>
                </a:lnTo>
                <a:lnTo>
                  <a:pt x="78" y="68"/>
                </a:lnTo>
                <a:lnTo>
                  <a:pt x="64" y="90"/>
                </a:lnTo>
                <a:lnTo>
                  <a:pt x="52" y="116"/>
                </a:lnTo>
                <a:lnTo>
                  <a:pt x="46" y="144"/>
                </a:lnTo>
                <a:lnTo>
                  <a:pt x="14" y="322"/>
                </a:lnTo>
                <a:lnTo>
                  <a:pt x="404" y="322"/>
                </a:lnTo>
                <a:lnTo>
                  <a:pt x="386" y="166"/>
                </a:lnTo>
                <a:lnTo>
                  <a:pt x="382" y="140"/>
                </a:lnTo>
                <a:lnTo>
                  <a:pt x="376" y="116"/>
                </a:lnTo>
                <a:lnTo>
                  <a:pt x="366" y="92"/>
                </a:lnTo>
                <a:lnTo>
                  <a:pt x="352" y="70"/>
                </a:lnTo>
                <a:lnTo>
                  <a:pt x="336" y="50"/>
                </a:lnTo>
                <a:lnTo>
                  <a:pt x="316" y="32"/>
                </a:lnTo>
                <a:lnTo>
                  <a:pt x="294" y="18"/>
                </a:lnTo>
                <a:lnTo>
                  <a:pt x="268" y="8"/>
                </a:lnTo>
                <a:lnTo>
                  <a:pt x="242" y="2"/>
                </a:lnTo>
                <a:lnTo>
                  <a:pt x="214" y="0"/>
                </a:lnTo>
                <a:lnTo>
                  <a:pt x="198" y="0"/>
                </a:lnTo>
                <a:lnTo>
                  <a:pt x="180" y="2"/>
                </a:lnTo>
                <a:lnTo>
                  <a:pt x="164" y="6"/>
                </a:lnTo>
                <a:lnTo>
                  <a:pt x="148" y="12"/>
                </a:lnTo>
                <a:close/>
                <a:moveTo>
                  <a:pt x="220" y="252"/>
                </a:moveTo>
                <a:lnTo>
                  <a:pt x="220" y="252"/>
                </a:lnTo>
                <a:lnTo>
                  <a:pt x="214" y="254"/>
                </a:lnTo>
                <a:lnTo>
                  <a:pt x="208" y="256"/>
                </a:lnTo>
                <a:lnTo>
                  <a:pt x="204" y="262"/>
                </a:lnTo>
                <a:lnTo>
                  <a:pt x="204" y="268"/>
                </a:lnTo>
                <a:lnTo>
                  <a:pt x="204" y="270"/>
                </a:lnTo>
                <a:lnTo>
                  <a:pt x="204" y="276"/>
                </a:lnTo>
                <a:lnTo>
                  <a:pt x="208" y="280"/>
                </a:lnTo>
                <a:lnTo>
                  <a:pt x="214" y="284"/>
                </a:lnTo>
                <a:lnTo>
                  <a:pt x="220" y="284"/>
                </a:lnTo>
                <a:lnTo>
                  <a:pt x="244" y="284"/>
                </a:lnTo>
                <a:lnTo>
                  <a:pt x="248" y="284"/>
                </a:lnTo>
                <a:lnTo>
                  <a:pt x="254" y="282"/>
                </a:lnTo>
                <a:lnTo>
                  <a:pt x="256" y="278"/>
                </a:lnTo>
                <a:lnTo>
                  <a:pt x="258" y="272"/>
                </a:lnTo>
                <a:lnTo>
                  <a:pt x="280" y="268"/>
                </a:lnTo>
                <a:lnTo>
                  <a:pt x="298" y="260"/>
                </a:lnTo>
                <a:lnTo>
                  <a:pt x="312" y="252"/>
                </a:lnTo>
                <a:lnTo>
                  <a:pt x="324" y="242"/>
                </a:lnTo>
                <a:lnTo>
                  <a:pt x="316" y="256"/>
                </a:lnTo>
                <a:lnTo>
                  <a:pt x="304" y="268"/>
                </a:lnTo>
                <a:lnTo>
                  <a:pt x="292" y="278"/>
                </a:lnTo>
                <a:lnTo>
                  <a:pt x="278" y="288"/>
                </a:lnTo>
                <a:lnTo>
                  <a:pt x="264" y="294"/>
                </a:lnTo>
                <a:lnTo>
                  <a:pt x="248" y="300"/>
                </a:lnTo>
                <a:lnTo>
                  <a:pt x="230" y="302"/>
                </a:lnTo>
                <a:lnTo>
                  <a:pt x="214" y="304"/>
                </a:lnTo>
                <a:lnTo>
                  <a:pt x="200" y="304"/>
                </a:lnTo>
                <a:lnTo>
                  <a:pt x="186" y="302"/>
                </a:lnTo>
                <a:lnTo>
                  <a:pt x="174" y="298"/>
                </a:lnTo>
                <a:lnTo>
                  <a:pt x="162" y="294"/>
                </a:lnTo>
                <a:lnTo>
                  <a:pt x="150" y="288"/>
                </a:lnTo>
                <a:lnTo>
                  <a:pt x="140" y="282"/>
                </a:lnTo>
                <a:lnTo>
                  <a:pt x="130" y="274"/>
                </a:lnTo>
                <a:lnTo>
                  <a:pt x="120" y="266"/>
                </a:lnTo>
                <a:lnTo>
                  <a:pt x="112" y="256"/>
                </a:lnTo>
                <a:lnTo>
                  <a:pt x="104" y="246"/>
                </a:lnTo>
                <a:lnTo>
                  <a:pt x="98" y="236"/>
                </a:lnTo>
                <a:lnTo>
                  <a:pt x="92" y="224"/>
                </a:lnTo>
                <a:lnTo>
                  <a:pt x="88" y="212"/>
                </a:lnTo>
                <a:lnTo>
                  <a:pt x="84" y="200"/>
                </a:lnTo>
                <a:lnTo>
                  <a:pt x="82" y="186"/>
                </a:lnTo>
                <a:lnTo>
                  <a:pt x="82" y="172"/>
                </a:lnTo>
                <a:lnTo>
                  <a:pt x="82" y="156"/>
                </a:lnTo>
                <a:lnTo>
                  <a:pt x="86" y="140"/>
                </a:lnTo>
                <a:lnTo>
                  <a:pt x="84" y="154"/>
                </a:lnTo>
                <a:lnTo>
                  <a:pt x="242" y="156"/>
                </a:lnTo>
                <a:lnTo>
                  <a:pt x="248" y="118"/>
                </a:lnTo>
                <a:lnTo>
                  <a:pt x="262" y="156"/>
                </a:lnTo>
                <a:lnTo>
                  <a:pt x="344" y="154"/>
                </a:lnTo>
                <a:lnTo>
                  <a:pt x="346" y="172"/>
                </a:lnTo>
                <a:lnTo>
                  <a:pt x="344" y="190"/>
                </a:lnTo>
                <a:lnTo>
                  <a:pt x="340" y="206"/>
                </a:lnTo>
                <a:lnTo>
                  <a:pt x="330" y="220"/>
                </a:lnTo>
                <a:lnTo>
                  <a:pt x="318" y="232"/>
                </a:lnTo>
                <a:lnTo>
                  <a:pt x="306" y="240"/>
                </a:lnTo>
                <a:lnTo>
                  <a:pt x="292" y="248"/>
                </a:lnTo>
                <a:lnTo>
                  <a:pt x="276" y="256"/>
                </a:lnTo>
                <a:lnTo>
                  <a:pt x="258" y="260"/>
                </a:lnTo>
                <a:lnTo>
                  <a:pt x="252" y="254"/>
                </a:lnTo>
                <a:lnTo>
                  <a:pt x="244" y="252"/>
                </a:lnTo>
                <a:lnTo>
                  <a:pt x="220" y="252"/>
                </a:lnTo>
                <a:close/>
                <a:moveTo>
                  <a:pt x="0" y="538"/>
                </a:moveTo>
                <a:lnTo>
                  <a:pt x="422" y="538"/>
                </a:lnTo>
                <a:lnTo>
                  <a:pt x="420" y="520"/>
                </a:lnTo>
                <a:lnTo>
                  <a:pt x="418" y="502"/>
                </a:lnTo>
                <a:lnTo>
                  <a:pt x="414" y="484"/>
                </a:lnTo>
                <a:lnTo>
                  <a:pt x="410" y="468"/>
                </a:lnTo>
                <a:lnTo>
                  <a:pt x="402" y="452"/>
                </a:lnTo>
                <a:lnTo>
                  <a:pt x="396" y="436"/>
                </a:lnTo>
                <a:lnTo>
                  <a:pt x="388" y="422"/>
                </a:lnTo>
                <a:lnTo>
                  <a:pt x="378" y="408"/>
                </a:lnTo>
                <a:lnTo>
                  <a:pt x="368" y="394"/>
                </a:lnTo>
                <a:lnTo>
                  <a:pt x="356" y="382"/>
                </a:lnTo>
                <a:lnTo>
                  <a:pt x="344" y="370"/>
                </a:lnTo>
                <a:lnTo>
                  <a:pt x="332" y="360"/>
                </a:lnTo>
                <a:lnTo>
                  <a:pt x="318" y="350"/>
                </a:lnTo>
                <a:lnTo>
                  <a:pt x="304" y="342"/>
                </a:lnTo>
                <a:lnTo>
                  <a:pt x="288" y="334"/>
                </a:lnTo>
                <a:lnTo>
                  <a:pt x="274" y="328"/>
                </a:lnTo>
                <a:lnTo>
                  <a:pt x="272" y="346"/>
                </a:lnTo>
                <a:lnTo>
                  <a:pt x="268" y="362"/>
                </a:lnTo>
                <a:lnTo>
                  <a:pt x="262" y="376"/>
                </a:lnTo>
                <a:lnTo>
                  <a:pt x="254" y="386"/>
                </a:lnTo>
                <a:lnTo>
                  <a:pt x="244" y="396"/>
                </a:lnTo>
                <a:lnTo>
                  <a:pt x="234" y="402"/>
                </a:lnTo>
                <a:lnTo>
                  <a:pt x="222" y="406"/>
                </a:lnTo>
                <a:lnTo>
                  <a:pt x="212" y="408"/>
                </a:lnTo>
                <a:lnTo>
                  <a:pt x="200" y="406"/>
                </a:lnTo>
                <a:lnTo>
                  <a:pt x="188" y="402"/>
                </a:lnTo>
                <a:lnTo>
                  <a:pt x="178" y="396"/>
                </a:lnTo>
                <a:lnTo>
                  <a:pt x="168" y="388"/>
                </a:lnTo>
                <a:lnTo>
                  <a:pt x="160" y="378"/>
                </a:lnTo>
                <a:lnTo>
                  <a:pt x="154" y="364"/>
                </a:lnTo>
                <a:lnTo>
                  <a:pt x="150" y="348"/>
                </a:lnTo>
                <a:lnTo>
                  <a:pt x="148" y="328"/>
                </a:lnTo>
                <a:lnTo>
                  <a:pt x="134" y="334"/>
                </a:lnTo>
                <a:lnTo>
                  <a:pt x="118" y="342"/>
                </a:lnTo>
                <a:lnTo>
                  <a:pt x="104" y="350"/>
                </a:lnTo>
                <a:lnTo>
                  <a:pt x="90" y="360"/>
                </a:lnTo>
                <a:lnTo>
                  <a:pt x="78" y="370"/>
                </a:lnTo>
                <a:lnTo>
                  <a:pt x="66" y="382"/>
                </a:lnTo>
                <a:lnTo>
                  <a:pt x="54" y="394"/>
                </a:lnTo>
                <a:lnTo>
                  <a:pt x="44" y="408"/>
                </a:lnTo>
                <a:lnTo>
                  <a:pt x="36" y="422"/>
                </a:lnTo>
                <a:lnTo>
                  <a:pt x="28" y="436"/>
                </a:lnTo>
                <a:lnTo>
                  <a:pt x="20" y="452"/>
                </a:lnTo>
                <a:lnTo>
                  <a:pt x="14" y="468"/>
                </a:lnTo>
                <a:lnTo>
                  <a:pt x="8" y="486"/>
                </a:lnTo>
                <a:lnTo>
                  <a:pt x="4" y="502"/>
                </a:lnTo>
                <a:lnTo>
                  <a:pt x="2" y="520"/>
                </a:lnTo>
                <a:lnTo>
                  <a:pt x="0" y="538"/>
                </a:lnTo>
                <a:close/>
              </a:path>
            </a:pathLst>
          </a:custGeom>
          <a:solidFill>
            <a:schemeClr val="bg1"/>
          </a:solidFill>
          <a:ln>
            <a:noFill/>
          </a:ln>
        </p:spPr>
        <p:txBody>
          <a:bodyPr/>
          <a:lstStyle/>
          <a:p>
            <a:endParaRPr lang="zh-CN" altLang="en-US"/>
          </a:p>
        </p:txBody>
      </p:sp>
      <p:sp>
        <p:nvSpPr>
          <p:cNvPr id="37" name="Freeform 257"/>
          <p:cNvSpPr>
            <a:spLocks noEditPoints="1" noChangeArrowheads="1"/>
          </p:cNvSpPr>
          <p:nvPr/>
        </p:nvSpPr>
        <p:spPr bwMode="auto">
          <a:xfrm>
            <a:off x="6781434" y="2017380"/>
            <a:ext cx="326268" cy="378354"/>
          </a:xfrm>
          <a:custGeom>
            <a:avLst/>
            <a:gdLst>
              <a:gd name="T0" fmla="*/ 2147483647 w 224"/>
              <a:gd name="T1" fmla="*/ 2147483647 h 259"/>
              <a:gd name="T2" fmla="*/ 2147483647 w 224"/>
              <a:gd name="T3" fmla="*/ 2147483647 h 259"/>
              <a:gd name="T4" fmla="*/ 2147483647 w 224"/>
              <a:gd name="T5" fmla="*/ 2147483647 h 259"/>
              <a:gd name="T6" fmla="*/ 2147483647 w 224"/>
              <a:gd name="T7" fmla="*/ 2147483647 h 259"/>
              <a:gd name="T8" fmla="*/ 2147483647 w 224"/>
              <a:gd name="T9" fmla="*/ 2147483647 h 259"/>
              <a:gd name="T10" fmla="*/ 2147483647 w 224"/>
              <a:gd name="T11" fmla="*/ 2147483647 h 259"/>
              <a:gd name="T12" fmla="*/ 2147483647 w 224"/>
              <a:gd name="T13" fmla="*/ 2147483647 h 259"/>
              <a:gd name="T14" fmla="*/ 2147483647 w 224"/>
              <a:gd name="T15" fmla="*/ 2147483647 h 259"/>
              <a:gd name="T16" fmla="*/ 2147483647 w 224"/>
              <a:gd name="T17" fmla="*/ 2147483647 h 259"/>
              <a:gd name="T18" fmla="*/ 2147483647 w 224"/>
              <a:gd name="T19" fmla="*/ 2147483647 h 259"/>
              <a:gd name="T20" fmla="*/ 2147483647 w 224"/>
              <a:gd name="T21" fmla="*/ 2147483647 h 259"/>
              <a:gd name="T22" fmla="*/ 2147483647 w 224"/>
              <a:gd name="T23" fmla="*/ 2147483647 h 259"/>
              <a:gd name="T24" fmla="*/ 2147483647 w 224"/>
              <a:gd name="T25" fmla="*/ 2147483647 h 259"/>
              <a:gd name="T26" fmla="*/ 2147483647 w 224"/>
              <a:gd name="T27" fmla="*/ 2147483647 h 259"/>
              <a:gd name="T28" fmla="*/ 2147483647 w 224"/>
              <a:gd name="T29" fmla="*/ 2147483647 h 259"/>
              <a:gd name="T30" fmla="*/ 2147483647 w 224"/>
              <a:gd name="T31" fmla="*/ 2147483647 h 259"/>
              <a:gd name="T32" fmla="*/ 2147483647 w 224"/>
              <a:gd name="T33" fmla="*/ 2147483647 h 259"/>
              <a:gd name="T34" fmla="*/ 2147483647 w 224"/>
              <a:gd name="T35" fmla="*/ 2147483647 h 259"/>
              <a:gd name="T36" fmla="*/ 2147483647 w 224"/>
              <a:gd name="T37" fmla="*/ 0 h 259"/>
              <a:gd name="T38" fmla="*/ 2147483647 w 224"/>
              <a:gd name="T39" fmla="*/ 2147483647 h 259"/>
              <a:gd name="T40" fmla="*/ 2147483647 w 224"/>
              <a:gd name="T41" fmla="*/ 2147483647 h 259"/>
              <a:gd name="T42" fmla="*/ 2147483647 w 224"/>
              <a:gd name="T43" fmla="*/ 2147483647 h 259"/>
              <a:gd name="T44" fmla="*/ 2147483647 w 224"/>
              <a:gd name="T45" fmla="*/ 2147483647 h 259"/>
              <a:gd name="T46" fmla="*/ 2147483647 w 224"/>
              <a:gd name="T47" fmla="*/ 2147483647 h 259"/>
              <a:gd name="T48" fmla="*/ 2147483647 w 224"/>
              <a:gd name="T49" fmla="*/ 0 h 259"/>
              <a:gd name="T50" fmla="*/ 2147483647 w 224"/>
              <a:gd name="T51" fmla="*/ 2147483647 h 259"/>
              <a:gd name="T52" fmla="*/ 2147483647 w 224"/>
              <a:gd name="T53" fmla="*/ 2147483647 h 259"/>
              <a:gd name="T54" fmla="*/ 2147483647 w 224"/>
              <a:gd name="T55" fmla="*/ 2147483647 h 259"/>
              <a:gd name="T56" fmla="*/ 2147483647 w 224"/>
              <a:gd name="T57" fmla="*/ 2147483647 h 259"/>
              <a:gd name="T58" fmla="*/ 2147483647 w 224"/>
              <a:gd name="T59" fmla="*/ 2147483647 h 259"/>
              <a:gd name="T60" fmla="*/ 2147483647 w 224"/>
              <a:gd name="T61" fmla="*/ 2147483647 h 259"/>
              <a:gd name="T62" fmla="*/ 2147483647 w 224"/>
              <a:gd name="T63" fmla="*/ 2147483647 h 259"/>
              <a:gd name="T64" fmla="*/ 2147483647 w 224"/>
              <a:gd name="T65" fmla="*/ 2147483647 h 259"/>
              <a:gd name="T66" fmla="*/ 2147483647 w 224"/>
              <a:gd name="T67" fmla="*/ 2147483647 h 259"/>
              <a:gd name="T68" fmla="*/ 2147483647 w 224"/>
              <a:gd name="T69" fmla="*/ 2147483647 h 259"/>
              <a:gd name="T70" fmla="*/ 2147483647 w 224"/>
              <a:gd name="T71" fmla="*/ 2147483647 h 259"/>
              <a:gd name="T72" fmla="*/ 2147483647 w 224"/>
              <a:gd name="T73" fmla="*/ 2147483647 h 259"/>
              <a:gd name="T74" fmla="*/ 2147483647 w 224"/>
              <a:gd name="T75" fmla="*/ 2147483647 h 259"/>
              <a:gd name="T76" fmla="*/ 2147483647 w 224"/>
              <a:gd name="T77" fmla="*/ 2147483647 h 259"/>
              <a:gd name="T78" fmla="*/ 2147483647 w 224"/>
              <a:gd name="T79" fmla="*/ 2147483647 h 259"/>
              <a:gd name="T80" fmla="*/ 2147483647 w 224"/>
              <a:gd name="T81" fmla="*/ 2147483647 h 259"/>
              <a:gd name="T82" fmla="*/ 2147483647 w 224"/>
              <a:gd name="T83" fmla="*/ 2147483647 h 259"/>
              <a:gd name="T84" fmla="*/ 2147483647 w 224"/>
              <a:gd name="T85" fmla="*/ 2147483647 h 259"/>
              <a:gd name="T86" fmla="*/ 2147483647 w 224"/>
              <a:gd name="T87" fmla="*/ 2147483647 h 259"/>
              <a:gd name="T88" fmla="*/ 2147483647 w 224"/>
              <a:gd name="T89" fmla="*/ 2147483647 h 259"/>
              <a:gd name="T90" fmla="*/ 2147483647 w 224"/>
              <a:gd name="T91" fmla="*/ 2147483647 h 259"/>
              <a:gd name="T92" fmla="*/ 2147483647 w 224"/>
              <a:gd name="T93" fmla="*/ 2147483647 h 259"/>
              <a:gd name="T94" fmla="*/ 2147483647 w 224"/>
              <a:gd name="T95" fmla="*/ 2147483647 h 259"/>
              <a:gd name="T96" fmla="*/ 2147483647 w 224"/>
              <a:gd name="T97" fmla="*/ 2147483647 h 259"/>
              <a:gd name="T98" fmla="*/ 2147483647 w 224"/>
              <a:gd name="T99" fmla="*/ 2147483647 h 259"/>
              <a:gd name="T100" fmla="*/ 2147483647 w 224"/>
              <a:gd name="T101" fmla="*/ 2147483647 h 259"/>
              <a:gd name="T102" fmla="*/ 2147483647 w 224"/>
              <a:gd name="T103" fmla="*/ 2147483647 h 259"/>
              <a:gd name="T104" fmla="*/ 2147483647 w 224"/>
              <a:gd name="T105" fmla="*/ 2147483647 h 259"/>
              <a:gd name="T106" fmla="*/ 2147483647 w 224"/>
              <a:gd name="T107" fmla="*/ 2147483647 h 259"/>
              <a:gd name="T108" fmla="*/ 2147483647 w 224"/>
              <a:gd name="T109" fmla="*/ 2147483647 h 259"/>
              <a:gd name="T110" fmla="*/ 2147483647 w 224"/>
              <a:gd name="T111" fmla="*/ 2147483647 h 259"/>
              <a:gd name="T112" fmla="*/ 0 w 224"/>
              <a:gd name="T113" fmla="*/ 2147483647 h 259"/>
              <a:gd name="T114" fmla="*/ 2147483647 w 224"/>
              <a:gd name="T115" fmla="*/ 2147483647 h 259"/>
              <a:gd name="T116" fmla="*/ 2147483647 w 224"/>
              <a:gd name="T117" fmla="*/ 2147483647 h 2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24"/>
              <a:gd name="T178" fmla="*/ 0 h 259"/>
              <a:gd name="T179" fmla="*/ 224 w 224"/>
              <a:gd name="T180" fmla="*/ 259 h 2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24" h="259">
                <a:moveTo>
                  <a:pt x="211" y="88"/>
                </a:moveTo>
                <a:lnTo>
                  <a:pt x="190" y="88"/>
                </a:lnTo>
                <a:lnTo>
                  <a:pt x="187" y="104"/>
                </a:lnTo>
                <a:lnTo>
                  <a:pt x="181" y="118"/>
                </a:lnTo>
                <a:lnTo>
                  <a:pt x="173" y="131"/>
                </a:lnTo>
                <a:lnTo>
                  <a:pt x="164" y="141"/>
                </a:lnTo>
                <a:lnTo>
                  <a:pt x="151" y="152"/>
                </a:lnTo>
                <a:lnTo>
                  <a:pt x="138" y="158"/>
                </a:lnTo>
                <a:lnTo>
                  <a:pt x="124" y="162"/>
                </a:lnTo>
                <a:lnTo>
                  <a:pt x="116" y="163"/>
                </a:lnTo>
                <a:lnTo>
                  <a:pt x="107" y="165"/>
                </a:lnTo>
                <a:lnTo>
                  <a:pt x="99" y="163"/>
                </a:lnTo>
                <a:lnTo>
                  <a:pt x="91" y="162"/>
                </a:lnTo>
                <a:lnTo>
                  <a:pt x="82" y="161"/>
                </a:lnTo>
                <a:lnTo>
                  <a:pt x="76" y="158"/>
                </a:lnTo>
                <a:lnTo>
                  <a:pt x="61" y="150"/>
                </a:lnTo>
                <a:lnTo>
                  <a:pt x="50" y="140"/>
                </a:lnTo>
                <a:lnTo>
                  <a:pt x="39" y="128"/>
                </a:lnTo>
                <a:lnTo>
                  <a:pt x="31" y="114"/>
                </a:lnTo>
                <a:lnTo>
                  <a:pt x="29" y="106"/>
                </a:lnTo>
                <a:lnTo>
                  <a:pt x="26" y="98"/>
                </a:lnTo>
                <a:lnTo>
                  <a:pt x="25" y="91"/>
                </a:lnTo>
                <a:lnTo>
                  <a:pt x="25" y="81"/>
                </a:lnTo>
                <a:lnTo>
                  <a:pt x="25" y="71"/>
                </a:lnTo>
                <a:lnTo>
                  <a:pt x="27" y="62"/>
                </a:lnTo>
                <a:lnTo>
                  <a:pt x="43" y="62"/>
                </a:lnTo>
                <a:lnTo>
                  <a:pt x="170" y="62"/>
                </a:lnTo>
                <a:lnTo>
                  <a:pt x="187" y="62"/>
                </a:lnTo>
                <a:lnTo>
                  <a:pt x="211" y="62"/>
                </a:lnTo>
                <a:lnTo>
                  <a:pt x="216" y="62"/>
                </a:lnTo>
                <a:lnTo>
                  <a:pt x="220" y="66"/>
                </a:lnTo>
                <a:lnTo>
                  <a:pt x="222" y="70"/>
                </a:lnTo>
                <a:lnTo>
                  <a:pt x="224" y="75"/>
                </a:lnTo>
                <a:lnTo>
                  <a:pt x="222" y="80"/>
                </a:lnTo>
                <a:lnTo>
                  <a:pt x="220" y="84"/>
                </a:lnTo>
                <a:lnTo>
                  <a:pt x="216" y="87"/>
                </a:lnTo>
                <a:lnTo>
                  <a:pt x="211" y="88"/>
                </a:lnTo>
                <a:close/>
                <a:moveTo>
                  <a:pt x="42" y="88"/>
                </a:moveTo>
                <a:lnTo>
                  <a:pt x="42" y="88"/>
                </a:lnTo>
                <a:lnTo>
                  <a:pt x="44" y="100"/>
                </a:lnTo>
                <a:lnTo>
                  <a:pt x="50" y="111"/>
                </a:lnTo>
                <a:lnTo>
                  <a:pt x="57" y="120"/>
                </a:lnTo>
                <a:lnTo>
                  <a:pt x="66" y="130"/>
                </a:lnTo>
                <a:lnTo>
                  <a:pt x="76" y="136"/>
                </a:lnTo>
                <a:lnTo>
                  <a:pt x="86" y="140"/>
                </a:lnTo>
                <a:lnTo>
                  <a:pt x="96" y="144"/>
                </a:lnTo>
                <a:lnTo>
                  <a:pt x="107" y="144"/>
                </a:lnTo>
                <a:lnTo>
                  <a:pt x="117" y="144"/>
                </a:lnTo>
                <a:lnTo>
                  <a:pt x="128" y="141"/>
                </a:lnTo>
                <a:lnTo>
                  <a:pt x="138" y="136"/>
                </a:lnTo>
                <a:lnTo>
                  <a:pt x="147" y="130"/>
                </a:lnTo>
                <a:lnTo>
                  <a:pt x="156" y="122"/>
                </a:lnTo>
                <a:lnTo>
                  <a:pt x="163" y="111"/>
                </a:lnTo>
                <a:lnTo>
                  <a:pt x="168" y="101"/>
                </a:lnTo>
                <a:lnTo>
                  <a:pt x="172" y="88"/>
                </a:lnTo>
                <a:lnTo>
                  <a:pt x="42" y="88"/>
                </a:lnTo>
                <a:close/>
                <a:moveTo>
                  <a:pt x="107" y="0"/>
                </a:moveTo>
                <a:lnTo>
                  <a:pt x="107" y="0"/>
                </a:lnTo>
                <a:lnTo>
                  <a:pt x="125" y="1"/>
                </a:lnTo>
                <a:lnTo>
                  <a:pt x="141" y="3"/>
                </a:lnTo>
                <a:lnTo>
                  <a:pt x="152" y="9"/>
                </a:lnTo>
                <a:lnTo>
                  <a:pt x="163" y="15"/>
                </a:lnTo>
                <a:lnTo>
                  <a:pt x="170" y="24"/>
                </a:lnTo>
                <a:lnTo>
                  <a:pt x="177" y="33"/>
                </a:lnTo>
                <a:lnTo>
                  <a:pt x="181" y="44"/>
                </a:lnTo>
                <a:lnTo>
                  <a:pt x="186" y="57"/>
                </a:lnTo>
                <a:lnTo>
                  <a:pt x="29" y="57"/>
                </a:lnTo>
                <a:lnTo>
                  <a:pt x="33" y="44"/>
                </a:lnTo>
                <a:lnTo>
                  <a:pt x="37" y="33"/>
                </a:lnTo>
                <a:lnTo>
                  <a:pt x="43" y="24"/>
                </a:lnTo>
                <a:lnTo>
                  <a:pt x="50" y="15"/>
                </a:lnTo>
                <a:lnTo>
                  <a:pt x="59" y="9"/>
                </a:lnTo>
                <a:lnTo>
                  <a:pt x="72" y="3"/>
                </a:lnTo>
                <a:lnTo>
                  <a:pt x="87" y="1"/>
                </a:lnTo>
                <a:lnTo>
                  <a:pt x="107" y="0"/>
                </a:lnTo>
                <a:close/>
                <a:moveTo>
                  <a:pt x="111" y="39"/>
                </a:moveTo>
                <a:lnTo>
                  <a:pt x="111" y="39"/>
                </a:lnTo>
                <a:lnTo>
                  <a:pt x="112" y="42"/>
                </a:lnTo>
                <a:lnTo>
                  <a:pt x="115" y="46"/>
                </a:lnTo>
                <a:lnTo>
                  <a:pt x="118" y="48"/>
                </a:lnTo>
                <a:lnTo>
                  <a:pt x="124" y="49"/>
                </a:lnTo>
                <a:lnTo>
                  <a:pt x="129" y="48"/>
                </a:lnTo>
                <a:lnTo>
                  <a:pt x="133" y="45"/>
                </a:lnTo>
                <a:lnTo>
                  <a:pt x="134" y="41"/>
                </a:lnTo>
                <a:lnTo>
                  <a:pt x="135" y="35"/>
                </a:lnTo>
                <a:lnTo>
                  <a:pt x="134" y="29"/>
                </a:lnTo>
                <a:lnTo>
                  <a:pt x="133" y="26"/>
                </a:lnTo>
                <a:lnTo>
                  <a:pt x="130" y="23"/>
                </a:lnTo>
                <a:lnTo>
                  <a:pt x="126" y="23"/>
                </a:lnTo>
                <a:lnTo>
                  <a:pt x="122" y="23"/>
                </a:lnTo>
                <a:lnTo>
                  <a:pt x="120" y="26"/>
                </a:lnTo>
                <a:lnTo>
                  <a:pt x="120" y="15"/>
                </a:lnTo>
                <a:lnTo>
                  <a:pt x="135" y="15"/>
                </a:lnTo>
                <a:lnTo>
                  <a:pt x="135" y="10"/>
                </a:lnTo>
                <a:lnTo>
                  <a:pt x="112" y="10"/>
                </a:lnTo>
                <a:lnTo>
                  <a:pt x="112" y="32"/>
                </a:lnTo>
                <a:lnTo>
                  <a:pt x="120" y="32"/>
                </a:lnTo>
                <a:lnTo>
                  <a:pt x="121" y="29"/>
                </a:lnTo>
                <a:lnTo>
                  <a:pt x="122" y="29"/>
                </a:lnTo>
                <a:lnTo>
                  <a:pt x="125" y="31"/>
                </a:lnTo>
                <a:lnTo>
                  <a:pt x="125" y="35"/>
                </a:lnTo>
                <a:lnTo>
                  <a:pt x="125" y="41"/>
                </a:lnTo>
                <a:lnTo>
                  <a:pt x="124" y="42"/>
                </a:lnTo>
                <a:lnTo>
                  <a:pt x="122" y="42"/>
                </a:lnTo>
                <a:lnTo>
                  <a:pt x="121" y="41"/>
                </a:lnTo>
                <a:lnTo>
                  <a:pt x="120" y="39"/>
                </a:lnTo>
                <a:lnTo>
                  <a:pt x="120" y="37"/>
                </a:lnTo>
                <a:lnTo>
                  <a:pt x="111" y="37"/>
                </a:lnTo>
                <a:lnTo>
                  <a:pt x="111" y="39"/>
                </a:lnTo>
                <a:close/>
                <a:moveTo>
                  <a:pt x="63" y="179"/>
                </a:moveTo>
                <a:lnTo>
                  <a:pt x="63" y="179"/>
                </a:lnTo>
                <a:lnTo>
                  <a:pt x="64" y="170"/>
                </a:lnTo>
                <a:lnTo>
                  <a:pt x="65" y="163"/>
                </a:lnTo>
                <a:lnTo>
                  <a:pt x="68" y="159"/>
                </a:lnTo>
                <a:lnTo>
                  <a:pt x="72" y="165"/>
                </a:lnTo>
                <a:lnTo>
                  <a:pt x="77" y="170"/>
                </a:lnTo>
                <a:lnTo>
                  <a:pt x="89" y="179"/>
                </a:lnTo>
                <a:lnTo>
                  <a:pt x="100" y="185"/>
                </a:lnTo>
                <a:lnTo>
                  <a:pt x="104" y="187"/>
                </a:lnTo>
                <a:lnTo>
                  <a:pt x="104" y="227"/>
                </a:lnTo>
                <a:lnTo>
                  <a:pt x="98" y="222"/>
                </a:lnTo>
                <a:lnTo>
                  <a:pt x="83" y="210"/>
                </a:lnTo>
                <a:lnTo>
                  <a:pt x="76" y="202"/>
                </a:lnTo>
                <a:lnTo>
                  <a:pt x="69" y="194"/>
                </a:lnTo>
                <a:lnTo>
                  <a:pt x="65" y="185"/>
                </a:lnTo>
                <a:lnTo>
                  <a:pt x="64" y="183"/>
                </a:lnTo>
                <a:lnTo>
                  <a:pt x="63" y="179"/>
                </a:lnTo>
                <a:close/>
                <a:moveTo>
                  <a:pt x="115" y="187"/>
                </a:moveTo>
                <a:lnTo>
                  <a:pt x="115" y="187"/>
                </a:lnTo>
                <a:lnTo>
                  <a:pt x="118" y="185"/>
                </a:lnTo>
                <a:lnTo>
                  <a:pt x="130" y="179"/>
                </a:lnTo>
                <a:lnTo>
                  <a:pt x="142" y="170"/>
                </a:lnTo>
                <a:lnTo>
                  <a:pt x="147" y="165"/>
                </a:lnTo>
                <a:lnTo>
                  <a:pt x="151" y="159"/>
                </a:lnTo>
                <a:lnTo>
                  <a:pt x="154" y="163"/>
                </a:lnTo>
                <a:lnTo>
                  <a:pt x="156" y="169"/>
                </a:lnTo>
                <a:lnTo>
                  <a:pt x="156" y="179"/>
                </a:lnTo>
                <a:lnTo>
                  <a:pt x="156" y="183"/>
                </a:lnTo>
                <a:lnTo>
                  <a:pt x="155" y="185"/>
                </a:lnTo>
                <a:lnTo>
                  <a:pt x="150" y="194"/>
                </a:lnTo>
                <a:lnTo>
                  <a:pt x="143" y="202"/>
                </a:lnTo>
                <a:lnTo>
                  <a:pt x="135" y="210"/>
                </a:lnTo>
                <a:lnTo>
                  <a:pt x="121" y="222"/>
                </a:lnTo>
                <a:lnTo>
                  <a:pt x="115" y="227"/>
                </a:lnTo>
                <a:lnTo>
                  <a:pt x="115" y="187"/>
                </a:lnTo>
                <a:close/>
                <a:moveTo>
                  <a:pt x="47" y="176"/>
                </a:moveTo>
                <a:lnTo>
                  <a:pt x="57" y="176"/>
                </a:lnTo>
                <a:lnTo>
                  <a:pt x="57" y="187"/>
                </a:lnTo>
                <a:lnTo>
                  <a:pt x="52" y="187"/>
                </a:lnTo>
                <a:lnTo>
                  <a:pt x="50" y="189"/>
                </a:lnTo>
                <a:lnTo>
                  <a:pt x="46" y="194"/>
                </a:lnTo>
                <a:lnTo>
                  <a:pt x="42" y="202"/>
                </a:lnTo>
                <a:lnTo>
                  <a:pt x="21" y="249"/>
                </a:lnTo>
                <a:lnTo>
                  <a:pt x="196" y="249"/>
                </a:lnTo>
                <a:lnTo>
                  <a:pt x="180" y="202"/>
                </a:lnTo>
                <a:lnTo>
                  <a:pt x="174" y="194"/>
                </a:lnTo>
                <a:lnTo>
                  <a:pt x="170" y="189"/>
                </a:lnTo>
                <a:lnTo>
                  <a:pt x="169" y="187"/>
                </a:lnTo>
                <a:lnTo>
                  <a:pt x="167" y="187"/>
                </a:lnTo>
                <a:lnTo>
                  <a:pt x="161" y="187"/>
                </a:lnTo>
                <a:lnTo>
                  <a:pt x="161" y="176"/>
                </a:lnTo>
                <a:lnTo>
                  <a:pt x="176" y="176"/>
                </a:lnTo>
                <a:lnTo>
                  <a:pt x="180" y="176"/>
                </a:lnTo>
                <a:lnTo>
                  <a:pt x="183" y="179"/>
                </a:lnTo>
                <a:lnTo>
                  <a:pt x="190" y="187"/>
                </a:lnTo>
                <a:lnTo>
                  <a:pt x="194" y="193"/>
                </a:lnTo>
                <a:lnTo>
                  <a:pt x="196" y="197"/>
                </a:lnTo>
                <a:lnTo>
                  <a:pt x="219" y="259"/>
                </a:lnTo>
                <a:lnTo>
                  <a:pt x="169" y="259"/>
                </a:lnTo>
                <a:lnTo>
                  <a:pt x="50" y="259"/>
                </a:lnTo>
                <a:lnTo>
                  <a:pt x="0" y="259"/>
                </a:lnTo>
                <a:lnTo>
                  <a:pt x="26" y="197"/>
                </a:lnTo>
                <a:lnTo>
                  <a:pt x="27" y="193"/>
                </a:lnTo>
                <a:lnTo>
                  <a:pt x="33" y="187"/>
                </a:lnTo>
                <a:lnTo>
                  <a:pt x="39" y="179"/>
                </a:lnTo>
                <a:lnTo>
                  <a:pt x="43" y="176"/>
                </a:lnTo>
                <a:lnTo>
                  <a:pt x="47" y="176"/>
                </a:lnTo>
                <a:close/>
              </a:path>
            </a:pathLst>
          </a:custGeom>
          <a:solidFill>
            <a:schemeClr val="bg1"/>
          </a:solidFill>
          <a:ln>
            <a:noFill/>
          </a:ln>
        </p:spPr>
        <p:txBody>
          <a:bodyPr/>
          <a:lstStyle/>
          <a:p>
            <a:endParaRPr lang="zh-CN" altLang="en-US"/>
          </a:p>
        </p:txBody>
      </p:sp>
      <p:sp>
        <p:nvSpPr>
          <p:cNvPr id="38" name="Freeform 254"/>
          <p:cNvSpPr>
            <a:spLocks noEditPoints="1" noChangeArrowheads="1"/>
          </p:cNvSpPr>
          <p:nvPr/>
        </p:nvSpPr>
        <p:spPr bwMode="auto">
          <a:xfrm>
            <a:off x="1228967" y="3691437"/>
            <a:ext cx="266320" cy="262390"/>
          </a:xfrm>
          <a:custGeom>
            <a:avLst/>
            <a:gdLst>
              <a:gd name="T0" fmla="*/ 2147483647 w 256"/>
              <a:gd name="T1" fmla="*/ 2147483647 h 252"/>
              <a:gd name="T2" fmla="*/ 2147483647 w 256"/>
              <a:gd name="T3" fmla="*/ 2147483647 h 252"/>
              <a:gd name="T4" fmla="*/ 2147483647 w 256"/>
              <a:gd name="T5" fmla="*/ 2147483647 h 252"/>
              <a:gd name="T6" fmla="*/ 2147483647 w 256"/>
              <a:gd name="T7" fmla="*/ 2147483647 h 252"/>
              <a:gd name="T8" fmla="*/ 2147483647 w 256"/>
              <a:gd name="T9" fmla="*/ 2147483647 h 252"/>
              <a:gd name="T10" fmla="*/ 2147483647 w 256"/>
              <a:gd name="T11" fmla="*/ 2147483647 h 252"/>
              <a:gd name="T12" fmla="*/ 2147483647 w 256"/>
              <a:gd name="T13" fmla="*/ 2147483647 h 252"/>
              <a:gd name="T14" fmla="*/ 2147483647 w 256"/>
              <a:gd name="T15" fmla="*/ 2147483647 h 252"/>
              <a:gd name="T16" fmla="*/ 2147483647 w 256"/>
              <a:gd name="T17" fmla="*/ 2147483647 h 252"/>
              <a:gd name="T18" fmla="*/ 2147483647 w 256"/>
              <a:gd name="T19" fmla="*/ 2147483647 h 252"/>
              <a:gd name="T20" fmla="*/ 2147483647 w 256"/>
              <a:gd name="T21" fmla="*/ 2147483647 h 252"/>
              <a:gd name="T22" fmla="*/ 2147483647 w 256"/>
              <a:gd name="T23" fmla="*/ 2147483647 h 252"/>
              <a:gd name="T24" fmla="*/ 2147483647 w 256"/>
              <a:gd name="T25" fmla="*/ 2147483647 h 252"/>
              <a:gd name="T26" fmla="*/ 2147483647 w 256"/>
              <a:gd name="T27" fmla="*/ 2147483647 h 252"/>
              <a:gd name="T28" fmla="*/ 2147483647 w 256"/>
              <a:gd name="T29" fmla="*/ 2147483647 h 252"/>
              <a:gd name="T30" fmla="*/ 2147483647 w 256"/>
              <a:gd name="T31" fmla="*/ 2147483647 h 252"/>
              <a:gd name="T32" fmla="*/ 2147483647 w 256"/>
              <a:gd name="T33" fmla="*/ 2147483647 h 252"/>
              <a:gd name="T34" fmla="*/ 2147483647 w 256"/>
              <a:gd name="T35" fmla="*/ 2147483647 h 252"/>
              <a:gd name="T36" fmla="*/ 2147483647 w 256"/>
              <a:gd name="T37" fmla="*/ 2147483647 h 252"/>
              <a:gd name="T38" fmla="*/ 2147483647 w 256"/>
              <a:gd name="T39" fmla="*/ 2147483647 h 252"/>
              <a:gd name="T40" fmla="*/ 2147483647 w 256"/>
              <a:gd name="T41" fmla="*/ 2147483647 h 252"/>
              <a:gd name="T42" fmla="*/ 2147483647 w 256"/>
              <a:gd name="T43" fmla="*/ 2147483647 h 252"/>
              <a:gd name="T44" fmla="*/ 2147483647 w 256"/>
              <a:gd name="T45" fmla="*/ 2147483647 h 252"/>
              <a:gd name="T46" fmla="*/ 2147483647 w 256"/>
              <a:gd name="T47" fmla="*/ 2147483647 h 252"/>
              <a:gd name="T48" fmla="*/ 2147483647 w 256"/>
              <a:gd name="T49" fmla="*/ 2147483647 h 252"/>
              <a:gd name="T50" fmla="*/ 2147483647 w 256"/>
              <a:gd name="T51" fmla="*/ 2147483647 h 252"/>
              <a:gd name="T52" fmla="*/ 2147483647 w 256"/>
              <a:gd name="T53" fmla="*/ 2147483647 h 252"/>
              <a:gd name="T54" fmla="*/ 2147483647 w 256"/>
              <a:gd name="T55" fmla="*/ 2147483647 h 252"/>
              <a:gd name="T56" fmla="*/ 2147483647 w 256"/>
              <a:gd name="T57" fmla="*/ 2147483647 h 252"/>
              <a:gd name="T58" fmla="*/ 2147483647 w 256"/>
              <a:gd name="T59" fmla="*/ 2147483647 h 252"/>
              <a:gd name="T60" fmla="*/ 2147483647 w 256"/>
              <a:gd name="T61" fmla="*/ 2147483647 h 252"/>
              <a:gd name="T62" fmla="*/ 2147483647 w 256"/>
              <a:gd name="T63" fmla="*/ 2147483647 h 252"/>
              <a:gd name="T64" fmla="*/ 2147483647 w 256"/>
              <a:gd name="T65" fmla="*/ 2147483647 h 252"/>
              <a:gd name="T66" fmla="*/ 2147483647 w 256"/>
              <a:gd name="T67" fmla="*/ 2147483647 h 252"/>
              <a:gd name="T68" fmla="*/ 2147483647 w 256"/>
              <a:gd name="T69" fmla="*/ 2147483647 h 252"/>
              <a:gd name="T70" fmla="*/ 2147483647 w 256"/>
              <a:gd name="T71" fmla="*/ 2147483647 h 252"/>
              <a:gd name="T72" fmla="*/ 2147483647 w 256"/>
              <a:gd name="T73" fmla="*/ 2147483647 h 252"/>
              <a:gd name="T74" fmla="*/ 2147483647 w 256"/>
              <a:gd name="T75" fmla="*/ 2147483647 h 252"/>
              <a:gd name="T76" fmla="*/ 2147483647 w 256"/>
              <a:gd name="T77" fmla="*/ 2147483647 h 252"/>
              <a:gd name="T78" fmla="*/ 2147483647 w 256"/>
              <a:gd name="T79" fmla="*/ 2147483647 h 252"/>
              <a:gd name="T80" fmla="*/ 2147483647 w 256"/>
              <a:gd name="T81" fmla="*/ 2147483647 h 252"/>
              <a:gd name="T82" fmla="*/ 2147483647 w 256"/>
              <a:gd name="T83" fmla="*/ 2147483647 h 252"/>
              <a:gd name="T84" fmla="*/ 2147483647 w 256"/>
              <a:gd name="T85" fmla="*/ 2147483647 h 252"/>
              <a:gd name="T86" fmla="*/ 2147483647 w 256"/>
              <a:gd name="T87" fmla="*/ 2147483647 h 252"/>
              <a:gd name="T88" fmla="*/ 2147483647 w 256"/>
              <a:gd name="T89" fmla="*/ 2147483647 h 252"/>
              <a:gd name="T90" fmla="*/ 2147483647 w 256"/>
              <a:gd name="T91" fmla="*/ 2147483647 h 252"/>
              <a:gd name="T92" fmla="*/ 2147483647 w 256"/>
              <a:gd name="T93" fmla="*/ 2147483647 h 252"/>
              <a:gd name="T94" fmla="*/ 2147483647 w 256"/>
              <a:gd name="T95" fmla="*/ 2147483647 h 252"/>
              <a:gd name="T96" fmla="*/ 2147483647 w 256"/>
              <a:gd name="T97" fmla="*/ 2147483647 h 252"/>
              <a:gd name="T98" fmla="*/ 2147483647 w 256"/>
              <a:gd name="T99" fmla="*/ 2147483647 h 252"/>
              <a:gd name="T100" fmla="*/ 2147483647 w 256"/>
              <a:gd name="T101" fmla="*/ 2147483647 h 252"/>
              <a:gd name="T102" fmla="*/ 2147483647 w 256"/>
              <a:gd name="T103" fmla="*/ 2147483647 h 252"/>
              <a:gd name="T104" fmla="*/ 2147483647 w 256"/>
              <a:gd name="T105" fmla="*/ 2147483647 h 252"/>
              <a:gd name="T106" fmla="*/ 2147483647 w 256"/>
              <a:gd name="T107" fmla="*/ 2147483647 h 252"/>
              <a:gd name="T108" fmla="*/ 2147483647 w 256"/>
              <a:gd name="T109" fmla="*/ 2147483647 h 252"/>
              <a:gd name="T110" fmla="*/ 2147483647 w 256"/>
              <a:gd name="T111" fmla="*/ 2147483647 h 252"/>
              <a:gd name="T112" fmla="*/ 2147483647 w 256"/>
              <a:gd name="T113" fmla="*/ 2147483647 h 252"/>
              <a:gd name="T114" fmla="*/ 2147483647 w 256"/>
              <a:gd name="T115" fmla="*/ 2147483647 h 252"/>
              <a:gd name="T116" fmla="*/ 2147483647 w 256"/>
              <a:gd name="T117" fmla="*/ 2147483647 h 2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56"/>
              <a:gd name="T178" fmla="*/ 0 h 252"/>
              <a:gd name="T179" fmla="*/ 256 w 256"/>
              <a:gd name="T180" fmla="*/ 252 h 2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56" h="252">
                <a:moveTo>
                  <a:pt x="166" y="130"/>
                </a:moveTo>
                <a:lnTo>
                  <a:pt x="166" y="130"/>
                </a:lnTo>
                <a:lnTo>
                  <a:pt x="178" y="133"/>
                </a:lnTo>
                <a:lnTo>
                  <a:pt x="191" y="135"/>
                </a:lnTo>
                <a:lnTo>
                  <a:pt x="204" y="133"/>
                </a:lnTo>
                <a:lnTo>
                  <a:pt x="216" y="130"/>
                </a:lnTo>
                <a:lnTo>
                  <a:pt x="227" y="123"/>
                </a:lnTo>
                <a:lnTo>
                  <a:pt x="236" y="115"/>
                </a:lnTo>
                <a:lnTo>
                  <a:pt x="246" y="106"/>
                </a:lnTo>
                <a:lnTo>
                  <a:pt x="251" y="94"/>
                </a:lnTo>
                <a:lnTo>
                  <a:pt x="255" y="83"/>
                </a:lnTo>
                <a:lnTo>
                  <a:pt x="256" y="70"/>
                </a:lnTo>
                <a:lnTo>
                  <a:pt x="255" y="58"/>
                </a:lnTo>
                <a:lnTo>
                  <a:pt x="209" y="107"/>
                </a:lnTo>
                <a:lnTo>
                  <a:pt x="165" y="100"/>
                </a:lnTo>
                <a:lnTo>
                  <a:pt x="149" y="58"/>
                </a:lnTo>
                <a:lnTo>
                  <a:pt x="200" y="5"/>
                </a:lnTo>
                <a:lnTo>
                  <a:pt x="191" y="3"/>
                </a:lnTo>
                <a:lnTo>
                  <a:pt x="178" y="5"/>
                </a:lnTo>
                <a:lnTo>
                  <a:pt x="165" y="9"/>
                </a:lnTo>
                <a:lnTo>
                  <a:pt x="155" y="15"/>
                </a:lnTo>
                <a:lnTo>
                  <a:pt x="144" y="23"/>
                </a:lnTo>
                <a:lnTo>
                  <a:pt x="136" y="32"/>
                </a:lnTo>
                <a:lnTo>
                  <a:pt x="130" y="44"/>
                </a:lnTo>
                <a:lnTo>
                  <a:pt x="126" y="57"/>
                </a:lnTo>
                <a:lnTo>
                  <a:pt x="125" y="70"/>
                </a:lnTo>
                <a:lnTo>
                  <a:pt x="126" y="83"/>
                </a:lnTo>
                <a:lnTo>
                  <a:pt x="131" y="96"/>
                </a:lnTo>
                <a:lnTo>
                  <a:pt x="122" y="109"/>
                </a:lnTo>
                <a:lnTo>
                  <a:pt x="114" y="120"/>
                </a:lnTo>
                <a:lnTo>
                  <a:pt x="96" y="143"/>
                </a:lnTo>
                <a:lnTo>
                  <a:pt x="80" y="161"/>
                </a:lnTo>
                <a:lnTo>
                  <a:pt x="69" y="172"/>
                </a:lnTo>
                <a:lnTo>
                  <a:pt x="62" y="171"/>
                </a:lnTo>
                <a:lnTo>
                  <a:pt x="57" y="170"/>
                </a:lnTo>
                <a:lnTo>
                  <a:pt x="48" y="171"/>
                </a:lnTo>
                <a:lnTo>
                  <a:pt x="40" y="174"/>
                </a:lnTo>
                <a:lnTo>
                  <a:pt x="34" y="178"/>
                </a:lnTo>
                <a:lnTo>
                  <a:pt x="28" y="181"/>
                </a:lnTo>
                <a:lnTo>
                  <a:pt x="23" y="188"/>
                </a:lnTo>
                <a:lnTo>
                  <a:pt x="19" y="194"/>
                </a:lnTo>
                <a:lnTo>
                  <a:pt x="17" y="202"/>
                </a:lnTo>
                <a:lnTo>
                  <a:pt x="15" y="210"/>
                </a:lnTo>
                <a:lnTo>
                  <a:pt x="17" y="219"/>
                </a:lnTo>
                <a:lnTo>
                  <a:pt x="19" y="227"/>
                </a:lnTo>
                <a:lnTo>
                  <a:pt x="23" y="233"/>
                </a:lnTo>
                <a:lnTo>
                  <a:pt x="28" y="239"/>
                </a:lnTo>
                <a:lnTo>
                  <a:pt x="34" y="244"/>
                </a:lnTo>
                <a:lnTo>
                  <a:pt x="40" y="248"/>
                </a:lnTo>
                <a:lnTo>
                  <a:pt x="48" y="250"/>
                </a:lnTo>
                <a:lnTo>
                  <a:pt x="57" y="252"/>
                </a:lnTo>
                <a:lnTo>
                  <a:pt x="65" y="250"/>
                </a:lnTo>
                <a:lnTo>
                  <a:pt x="73" y="248"/>
                </a:lnTo>
                <a:lnTo>
                  <a:pt x="79" y="244"/>
                </a:lnTo>
                <a:lnTo>
                  <a:pt x="86" y="239"/>
                </a:lnTo>
                <a:lnTo>
                  <a:pt x="90" y="233"/>
                </a:lnTo>
                <a:lnTo>
                  <a:pt x="93" y="227"/>
                </a:lnTo>
                <a:lnTo>
                  <a:pt x="96" y="219"/>
                </a:lnTo>
                <a:lnTo>
                  <a:pt x="97" y="210"/>
                </a:lnTo>
                <a:lnTo>
                  <a:pt x="96" y="202"/>
                </a:lnTo>
                <a:lnTo>
                  <a:pt x="93" y="196"/>
                </a:lnTo>
                <a:lnTo>
                  <a:pt x="104" y="184"/>
                </a:lnTo>
                <a:lnTo>
                  <a:pt x="119" y="167"/>
                </a:lnTo>
                <a:lnTo>
                  <a:pt x="140" y="149"/>
                </a:lnTo>
                <a:lnTo>
                  <a:pt x="152" y="139"/>
                </a:lnTo>
                <a:lnTo>
                  <a:pt x="166" y="130"/>
                </a:lnTo>
                <a:close/>
                <a:moveTo>
                  <a:pt x="57" y="232"/>
                </a:moveTo>
                <a:lnTo>
                  <a:pt x="57" y="232"/>
                </a:lnTo>
                <a:lnTo>
                  <a:pt x="52" y="232"/>
                </a:lnTo>
                <a:lnTo>
                  <a:pt x="48" y="231"/>
                </a:lnTo>
                <a:lnTo>
                  <a:pt x="44" y="228"/>
                </a:lnTo>
                <a:lnTo>
                  <a:pt x="41" y="226"/>
                </a:lnTo>
                <a:lnTo>
                  <a:pt x="39" y="223"/>
                </a:lnTo>
                <a:lnTo>
                  <a:pt x="36" y="219"/>
                </a:lnTo>
                <a:lnTo>
                  <a:pt x="35" y="215"/>
                </a:lnTo>
                <a:lnTo>
                  <a:pt x="35" y="210"/>
                </a:lnTo>
                <a:lnTo>
                  <a:pt x="35" y="206"/>
                </a:lnTo>
                <a:lnTo>
                  <a:pt x="36" y="202"/>
                </a:lnTo>
                <a:lnTo>
                  <a:pt x="39" y="198"/>
                </a:lnTo>
                <a:lnTo>
                  <a:pt x="41" y="196"/>
                </a:lnTo>
                <a:lnTo>
                  <a:pt x="44" y="193"/>
                </a:lnTo>
                <a:lnTo>
                  <a:pt x="48" y="191"/>
                </a:lnTo>
                <a:lnTo>
                  <a:pt x="52" y="189"/>
                </a:lnTo>
                <a:lnTo>
                  <a:pt x="57" y="189"/>
                </a:lnTo>
                <a:lnTo>
                  <a:pt x="61" y="189"/>
                </a:lnTo>
                <a:lnTo>
                  <a:pt x="65" y="191"/>
                </a:lnTo>
                <a:lnTo>
                  <a:pt x="69" y="193"/>
                </a:lnTo>
                <a:lnTo>
                  <a:pt x="71" y="196"/>
                </a:lnTo>
                <a:lnTo>
                  <a:pt x="74" y="198"/>
                </a:lnTo>
                <a:lnTo>
                  <a:pt x="77" y="202"/>
                </a:lnTo>
                <a:lnTo>
                  <a:pt x="78" y="206"/>
                </a:lnTo>
                <a:lnTo>
                  <a:pt x="78" y="210"/>
                </a:lnTo>
                <a:lnTo>
                  <a:pt x="78" y="215"/>
                </a:lnTo>
                <a:lnTo>
                  <a:pt x="77" y="219"/>
                </a:lnTo>
                <a:lnTo>
                  <a:pt x="74" y="223"/>
                </a:lnTo>
                <a:lnTo>
                  <a:pt x="71" y="226"/>
                </a:lnTo>
                <a:lnTo>
                  <a:pt x="69" y="228"/>
                </a:lnTo>
                <a:lnTo>
                  <a:pt x="65" y="231"/>
                </a:lnTo>
                <a:lnTo>
                  <a:pt x="61" y="232"/>
                </a:lnTo>
                <a:lnTo>
                  <a:pt x="57" y="232"/>
                </a:lnTo>
                <a:close/>
                <a:moveTo>
                  <a:pt x="61" y="79"/>
                </a:moveTo>
                <a:lnTo>
                  <a:pt x="99" y="119"/>
                </a:lnTo>
                <a:lnTo>
                  <a:pt x="117" y="100"/>
                </a:lnTo>
                <a:lnTo>
                  <a:pt x="79" y="61"/>
                </a:lnTo>
                <a:lnTo>
                  <a:pt x="88" y="52"/>
                </a:lnTo>
                <a:lnTo>
                  <a:pt x="36" y="0"/>
                </a:lnTo>
                <a:lnTo>
                  <a:pt x="0" y="37"/>
                </a:lnTo>
                <a:lnTo>
                  <a:pt x="51" y="88"/>
                </a:lnTo>
                <a:lnTo>
                  <a:pt x="61" y="79"/>
                </a:lnTo>
                <a:close/>
                <a:moveTo>
                  <a:pt x="179" y="139"/>
                </a:moveTo>
                <a:lnTo>
                  <a:pt x="179" y="139"/>
                </a:lnTo>
                <a:lnTo>
                  <a:pt x="174" y="140"/>
                </a:lnTo>
                <a:lnTo>
                  <a:pt x="169" y="144"/>
                </a:lnTo>
                <a:lnTo>
                  <a:pt x="161" y="148"/>
                </a:lnTo>
                <a:lnTo>
                  <a:pt x="153" y="154"/>
                </a:lnTo>
                <a:lnTo>
                  <a:pt x="144" y="162"/>
                </a:lnTo>
                <a:lnTo>
                  <a:pt x="135" y="172"/>
                </a:lnTo>
                <a:lnTo>
                  <a:pt x="126" y="185"/>
                </a:lnTo>
                <a:lnTo>
                  <a:pt x="155" y="214"/>
                </a:lnTo>
                <a:lnTo>
                  <a:pt x="184" y="244"/>
                </a:lnTo>
                <a:lnTo>
                  <a:pt x="188" y="248"/>
                </a:lnTo>
                <a:lnTo>
                  <a:pt x="194" y="250"/>
                </a:lnTo>
                <a:lnTo>
                  <a:pt x="197" y="252"/>
                </a:lnTo>
                <a:lnTo>
                  <a:pt x="203" y="252"/>
                </a:lnTo>
                <a:lnTo>
                  <a:pt x="208" y="252"/>
                </a:lnTo>
                <a:lnTo>
                  <a:pt x="213" y="250"/>
                </a:lnTo>
                <a:lnTo>
                  <a:pt x="217" y="248"/>
                </a:lnTo>
                <a:lnTo>
                  <a:pt x="221" y="244"/>
                </a:lnTo>
                <a:lnTo>
                  <a:pt x="236" y="230"/>
                </a:lnTo>
                <a:lnTo>
                  <a:pt x="239" y="226"/>
                </a:lnTo>
                <a:lnTo>
                  <a:pt x="242" y="220"/>
                </a:lnTo>
                <a:lnTo>
                  <a:pt x="243" y="217"/>
                </a:lnTo>
                <a:lnTo>
                  <a:pt x="243" y="211"/>
                </a:lnTo>
                <a:lnTo>
                  <a:pt x="243" y="206"/>
                </a:lnTo>
                <a:lnTo>
                  <a:pt x="242" y="201"/>
                </a:lnTo>
                <a:lnTo>
                  <a:pt x="239" y="197"/>
                </a:lnTo>
                <a:lnTo>
                  <a:pt x="236" y="193"/>
                </a:lnTo>
                <a:lnTo>
                  <a:pt x="179" y="139"/>
                </a:lnTo>
                <a:close/>
                <a:moveTo>
                  <a:pt x="205" y="233"/>
                </a:moveTo>
                <a:lnTo>
                  <a:pt x="205" y="233"/>
                </a:lnTo>
                <a:lnTo>
                  <a:pt x="203" y="236"/>
                </a:lnTo>
                <a:lnTo>
                  <a:pt x="200" y="236"/>
                </a:lnTo>
                <a:lnTo>
                  <a:pt x="197" y="236"/>
                </a:lnTo>
                <a:lnTo>
                  <a:pt x="196" y="233"/>
                </a:lnTo>
                <a:lnTo>
                  <a:pt x="148" y="187"/>
                </a:lnTo>
                <a:lnTo>
                  <a:pt x="147" y="184"/>
                </a:lnTo>
                <a:lnTo>
                  <a:pt x="147" y="183"/>
                </a:lnTo>
                <a:lnTo>
                  <a:pt x="147" y="180"/>
                </a:lnTo>
                <a:lnTo>
                  <a:pt x="148" y="178"/>
                </a:lnTo>
                <a:lnTo>
                  <a:pt x="151" y="176"/>
                </a:lnTo>
                <a:lnTo>
                  <a:pt x="153" y="175"/>
                </a:lnTo>
                <a:lnTo>
                  <a:pt x="156" y="176"/>
                </a:lnTo>
                <a:lnTo>
                  <a:pt x="157" y="178"/>
                </a:lnTo>
                <a:lnTo>
                  <a:pt x="205" y="224"/>
                </a:lnTo>
                <a:lnTo>
                  <a:pt x="207" y="227"/>
                </a:lnTo>
                <a:lnTo>
                  <a:pt x="207" y="230"/>
                </a:lnTo>
                <a:lnTo>
                  <a:pt x="207" y="232"/>
                </a:lnTo>
                <a:lnTo>
                  <a:pt x="205" y="233"/>
                </a:lnTo>
                <a:close/>
                <a:moveTo>
                  <a:pt x="226" y="213"/>
                </a:moveTo>
                <a:lnTo>
                  <a:pt x="226" y="213"/>
                </a:lnTo>
                <a:lnTo>
                  <a:pt x="223" y="215"/>
                </a:lnTo>
                <a:lnTo>
                  <a:pt x="221" y="215"/>
                </a:lnTo>
                <a:lnTo>
                  <a:pt x="218" y="215"/>
                </a:lnTo>
                <a:lnTo>
                  <a:pt x="217" y="213"/>
                </a:lnTo>
                <a:lnTo>
                  <a:pt x="169" y="166"/>
                </a:lnTo>
                <a:lnTo>
                  <a:pt x="168" y="163"/>
                </a:lnTo>
                <a:lnTo>
                  <a:pt x="168" y="162"/>
                </a:lnTo>
                <a:lnTo>
                  <a:pt x="168" y="159"/>
                </a:lnTo>
                <a:lnTo>
                  <a:pt x="169" y="157"/>
                </a:lnTo>
                <a:lnTo>
                  <a:pt x="171" y="155"/>
                </a:lnTo>
                <a:lnTo>
                  <a:pt x="174" y="154"/>
                </a:lnTo>
                <a:lnTo>
                  <a:pt x="177" y="155"/>
                </a:lnTo>
                <a:lnTo>
                  <a:pt x="178" y="157"/>
                </a:lnTo>
                <a:lnTo>
                  <a:pt x="226" y="204"/>
                </a:lnTo>
                <a:lnTo>
                  <a:pt x="227" y="206"/>
                </a:lnTo>
                <a:lnTo>
                  <a:pt x="227" y="209"/>
                </a:lnTo>
                <a:lnTo>
                  <a:pt x="227" y="211"/>
                </a:lnTo>
                <a:lnTo>
                  <a:pt x="226" y="213"/>
                </a:lnTo>
                <a:close/>
              </a:path>
            </a:pathLst>
          </a:custGeom>
          <a:solidFill>
            <a:schemeClr val="bg1"/>
          </a:solidFill>
          <a:ln>
            <a:noFill/>
          </a:ln>
        </p:spPr>
        <p:txBody>
          <a:bodyPr/>
          <a:lstStyle/>
          <a:p>
            <a:endParaRPr lang="zh-CN" altLang="en-US"/>
          </a:p>
        </p:txBody>
      </p:sp>
      <p:sp>
        <p:nvSpPr>
          <p:cNvPr id="39" name="Freeform 112"/>
          <p:cNvSpPr>
            <a:spLocks noEditPoints="1" noChangeArrowheads="1"/>
          </p:cNvSpPr>
          <p:nvPr/>
        </p:nvSpPr>
        <p:spPr bwMode="auto">
          <a:xfrm>
            <a:off x="6801089" y="3678889"/>
            <a:ext cx="286958" cy="335112"/>
          </a:xfrm>
          <a:custGeom>
            <a:avLst/>
            <a:gdLst>
              <a:gd name="T0" fmla="*/ 2147483647 w 182"/>
              <a:gd name="T1" fmla="*/ 2147483647 h 212"/>
              <a:gd name="T2" fmla="*/ 2147483647 w 182"/>
              <a:gd name="T3" fmla="*/ 2147483647 h 212"/>
              <a:gd name="T4" fmla="*/ 2147483647 w 182"/>
              <a:gd name="T5" fmla="*/ 2147483647 h 212"/>
              <a:gd name="T6" fmla="*/ 2147483647 w 182"/>
              <a:gd name="T7" fmla="*/ 2147483647 h 212"/>
              <a:gd name="T8" fmla="*/ 2147483647 w 182"/>
              <a:gd name="T9" fmla="*/ 2147483647 h 212"/>
              <a:gd name="T10" fmla="*/ 2147483647 w 182"/>
              <a:gd name="T11" fmla="*/ 2147483647 h 212"/>
              <a:gd name="T12" fmla="*/ 2147483647 w 182"/>
              <a:gd name="T13" fmla="*/ 2147483647 h 212"/>
              <a:gd name="T14" fmla="*/ 2147483647 w 182"/>
              <a:gd name="T15" fmla="*/ 2147483647 h 212"/>
              <a:gd name="T16" fmla="*/ 2147483647 w 182"/>
              <a:gd name="T17" fmla="*/ 2147483647 h 212"/>
              <a:gd name="T18" fmla="*/ 2147483647 w 182"/>
              <a:gd name="T19" fmla="*/ 2147483647 h 212"/>
              <a:gd name="T20" fmla="*/ 2147483647 w 182"/>
              <a:gd name="T21" fmla="*/ 2147483647 h 212"/>
              <a:gd name="T22" fmla="*/ 0 w 182"/>
              <a:gd name="T23" fmla="*/ 2147483647 h 212"/>
              <a:gd name="T24" fmla="*/ 2147483647 w 182"/>
              <a:gd name="T25" fmla="*/ 2147483647 h 212"/>
              <a:gd name="T26" fmla="*/ 2147483647 w 182"/>
              <a:gd name="T27" fmla="*/ 2147483647 h 212"/>
              <a:gd name="T28" fmla="*/ 2147483647 w 182"/>
              <a:gd name="T29" fmla="*/ 2147483647 h 212"/>
              <a:gd name="T30" fmla="*/ 2147483647 w 182"/>
              <a:gd name="T31" fmla="*/ 2147483647 h 212"/>
              <a:gd name="T32" fmla="*/ 2147483647 w 182"/>
              <a:gd name="T33" fmla="*/ 2147483647 h 212"/>
              <a:gd name="T34" fmla="*/ 2147483647 w 182"/>
              <a:gd name="T35" fmla="*/ 0 h 212"/>
              <a:gd name="T36" fmla="*/ 2147483647 w 182"/>
              <a:gd name="T37" fmla="*/ 2147483647 h 212"/>
              <a:gd name="T38" fmla="*/ 2147483647 w 182"/>
              <a:gd name="T39" fmla="*/ 2147483647 h 212"/>
              <a:gd name="T40" fmla="*/ 2147483647 w 182"/>
              <a:gd name="T41" fmla="*/ 2147483647 h 212"/>
              <a:gd name="T42" fmla="*/ 2147483647 w 182"/>
              <a:gd name="T43" fmla="*/ 0 h 212"/>
              <a:gd name="T44" fmla="*/ 2147483647 w 182"/>
              <a:gd name="T45" fmla="*/ 2147483647 h 212"/>
              <a:gd name="T46" fmla="*/ 2147483647 w 182"/>
              <a:gd name="T47" fmla="*/ 2147483647 h 212"/>
              <a:gd name="T48" fmla="*/ 2147483647 w 182"/>
              <a:gd name="T49" fmla="*/ 2147483647 h 212"/>
              <a:gd name="T50" fmla="*/ 2147483647 w 182"/>
              <a:gd name="T51" fmla="*/ 2147483647 h 212"/>
              <a:gd name="T52" fmla="*/ 2147483647 w 182"/>
              <a:gd name="T53" fmla="*/ 2147483647 h 212"/>
              <a:gd name="T54" fmla="*/ 2147483647 w 182"/>
              <a:gd name="T55" fmla="*/ 2147483647 h 212"/>
              <a:gd name="T56" fmla="*/ 2147483647 w 182"/>
              <a:gd name="T57" fmla="*/ 2147483647 h 212"/>
              <a:gd name="T58" fmla="*/ 2147483647 w 182"/>
              <a:gd name="T59" fmla="*/ 2147483647 h 212"/>
              <a:gd name="T60" fmla="*/ 2147483647 w 182"/>
              <a:gd name="T61" fmla="*/ 2147483647 h 212"/>
              <a:gd name="T62" fmla="*/ 2147483647 w 182"/>
              <a:gd name="T63" fmla="*/ 2147483647 h 212"/>
              <a:gd name="T64" fmla="*/ 2147483647 w 182"/>
              <a:gd name="T65" fmla="*/ 2147483647 h 212"/>
              <a:gd name="T66" fmla="*/ 2147483647 w 182"/>
              <a:gd name="T67" fmla="*/ 2147483647 h 212"/>
              <a:gd name="T68" fmla="*/ 2147483647 w 182"/>
              <a:gd name="T69" fmla="*/ 2147483647 h 212"/>
              <a:gd name="T70" fmla="*/ 2147483647 w 182"/>
              <a:gd name="T71" fmla="*/ 2147483647 h 2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2"/>
              <a:gd name="T109" fmla="*/ 0 h 212"/>
              <a:gd name="T110" fmla="*/ 182 w 182"/>
              <a:gd name="T111" fmla="*/ 212 h 2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2" h="212">
                <a:moveTo>
                  <a:pt x="104" y="58"/>
                </a:moveTo>
                <a:lnTo>
                  <a:pt x="104" y="58"/>
                </a:lnTo>
                <a:lnTo>
                  <a:pt x="114" y="52"/>
                </a:lnTo>
                <a:lnTo>
                  <a:pt x="120" y="46"/>
                </a:lnTo>
                <a:lnTo>
                  <a:pt x="124" y="40"/>
                </a:lnTo>
                <a:lnTo>
                  <a:pt x="126" y="36"/>
                </a:lnTo>
                <a:lnTo>
                  <a:pt x="124" y="30"/>
                </a:lnTo>
                <a:lnTo>
                  <a:pt x="122" y="26"/>
                </a:lnTo>
                <a:lnTo>
                  <a:pt x="116" y="24"/>
                </a:lnTo>
                <a:lnTo>
                  <a:pt x="112" y="24"/>
                </a:lnTo>
                <a:lnTo>
                  <a:pt x="108" y="28"/>
                </a:lnTo>
                <a:lnTo>
                  <a:pt x="104" y="36"/>
                </a:lnTo>
                <a:lnTo>
                  <a:pt x="100" y="44"/>
                </a:lnTo>
                <a:lnTo>
                  <a:pt x="100" y="58"/>
                </a:lnTo>
                <a:lnTo>
                  <a:pt x="104" y="58"/>
                </a:lnTo>
                <a:close/>
                <a:moveTo>
                  <a:pt x="152" y="126"/>
                </a:moveTo>
                <a:lnTo>
                  <a:pt x="152" y="212"/>
                </a:lnTo>
                <a:lnTo>
                  <a:pt x="104" y="212"/>
                </a:lnTo>
                <a:lnTo>
                  <a:pt x="104" y="74"/>
                </a:lnTo>
                <a:lnTo>
                  <a:pt x="72" y="74"/>
                </a:lnTo>
                <a:lnTo>
                  <a:pt x="72" y="212"/>
                </a:lnTo>
                <a:lnTo>
                  <a:pt x="24" y="212"/>
                </a:lnTo>
                <a:lnTo>
                  <a:pt x="24" y="126"/>
                </a:lnTo>
                <a:lnTo>
                  <a:pt x="0" y="126"/>
                </a:lnTo>
                <a:lnTo>
                  <a:pt x="0" y="72"/>
                </a:lnTo>
                <a:lnTo>
                  <a:pt x="48" y="72"/>
                </a:lnTo>
                <a:lnTo>
                  <a:pt x="38" y="64"/>
                </a:lnTo>
                <a:lnTo>
                  <a:pt x="30" y="56"/>
                </a:lnTo>
                <a:lnTo>
                  <a:pt x="26" y="46"/>
                </a:lnTo>
                <a:lnTo>
                  <a:pt x="24" y="38"/>
                </a:lnTo>
                <a:lnTo>
                  <a:pt x="24" y="28"/>
                </a:lnTo>
                <a:lnTo>
                  <a:pt x="26" y="20"/>
                </a:lnTo>
                <a:lnTo>
                  <a:pt x="32" y="12"/>
                </a:lnTo>
                <a:lnTo>
                  <a:pt x="38" y="6"/>
                </a:lnTo>
                <a:lnTo>
                  <a:pt x="46" y="2"/>
                </a:lnTo>
                <a:lnTo>
                  <a:pt x="56" y="0"/>
                </a:lnTo>
                <a:lnTo>
                  <a:pt x="66" y="2"/>
                </a:lnTo>
                <a:lnTo>
                  <a:pt x="74" y="6"/>
                </a:lnTo>
                <a:lnTo>
                  <a:pt x="80" y="12"/>
                </a:lnTo>
                <a:lnTo>
                  <a:pt x="86" y="18"/>
                </a:lnTo>
                <a:lnTo>
                  <a:pt x="92" y="12"/>
                </a:lnTo>
                <a:lnTo>
                  <a:pt x="98" y="6"/>
                </a:lnTo>
                <a:lnTo>
                  <a:pt x="108" y="2"/>
                </a:lnTo>
                <a:lnTo>
                  <a:pt x="116" y="0"/>
                </a:lnTo>
                <a:lnTo>
                  <a:pt x="126" y="2"/>
                </a:lnTo>
                <a:lnTo>
                  <a:pt x="134" y="6"/>
                </a:lnTo>
                <a:lnTo>
                  <a:pt x="140" y="12"/>
                </a:lnTo>
                <a:lnTo>
                  <a:pt x="146" y="20"/>
                </a:lnTo>
                <a:lnTo>
                  <a:pt x="148" y="28"/>
                </a:lnTo>
                <a:lnTo>
                  <a:pt x="150" y="38"/>
                </a:lnTo>
                <a:lnTo>
                  <a:pt x="146" y="46"/>
                </a:lnTo>
                <a:lnTo>
                  <a:pt x="142" y="56"/>
                </a:lnTo>
                <a:lnTo>
                  <a:pt x="134" y="64"/>
                </a:lnTo>
                <a:lnTo>
                  <a:pt x="124" y="72"/>
                </a:lnTo>
                <a:lnTo>
                  <a:pt x="182" y="72"/>
                </a:lnTo>
                <a:lnTo>
                  <a:pt x="182" y="126"/>
                </a:lnTo>
                <a:lnTo>
                  <a:pt x="152" y="126"/>
                </a:lnTo>
                <a:close/>
                <a:moveTo>
                  <a:pt x="74" y="58"/>
                </a:moveTo>
                <a:lnTo>
                  <a:pt x="74" y="58"/>
                </a:lnTo>
                <a:lnTo>
                  <a:pt x="72" y="44"/>
                </a:lnTo>
                <a:lnTo>
                  <a:pt x="70" y="36"/>
                </a:lnTo>
                <a:lnTo>
                  <a:pt x="66" y="28"/>
                </a:lnTo>
                <a:lnTo>
                  <a:pt x="62" y="24"/>
                </a:lnTo>
                <a:lnTo>
                  <a:pt x="56" y="24"/>
                </a:lnTo>
                <a:lnTo>
                  <a:pt x="52" y="26"/>
                </a:lnTo>
                <a:lnTo>
                  <a:pt x="48" y="30"/>
                </a:lnTo>
                <a:lnTo>
                  <a:pt x="46" y="36"/>
                </a:lnTo>
                <a:lnTo>
                  <a:pt x="48" y="40"/>
                </a:lnTo>
                <a:lnTo>
                  <a:pt x="52" y="46"/>
                </a:lnTo>
                <a:lnTo>
                  <a:pt x="60" y="52"/>
                </a:lnTo>
                <a:lnTo>
                  <a:pt x="70" y="58"/>
                </a:lnTo>
                <a:lnTo>
                  <a:pt x="74" y="58"/>
                </a:lnTo>
                <a:close/>
              </a:path>
            </a:pathLst>
          </a:custGeom>
          <a:solidFill>
            <a:schemeClr val="bg1"/>
          </a:solidFill>
          <a:ln>
            <a:noFill/>
          </a:ln>
        </p:spPr>
        <p:txBody>
          <a:bodyPr/>
          <a:lstStyle/>
          <a:p>
            <a:endParaRPr lang="zh-CN" altLang="en-US"/>
          </a:p>
        </p:txBody>
      </p:sp>
      <p:sp>
        <p:nvSpPr>
          <p:cNvPr id="40" name="Freeform 123"/>
          <p:cNvSpPr>
            <a:spLocks noEditPoints="1" noChangeArrowheads="1"/>
          </p:cNvSpPr>
          <p:nvPr/>
        </p:nvSpPr>
        <p:spPr bwMode="auto">
          <a:xfrm>
            <a:off x="1168528" y="5289521"/>
            <a:ext cx="387198" cy="193598"/>
          </a:xfrm>
          <a:custGeom>
            <a:avLst/>
            <a:gdLst>
              <a:gd name="T0" fmla="*/ 2147483647 w 248"/>
              <a:gd name="T1" fmla="*/ 2147483647 h 124"/>
              <a:gd name="T2" fmla="*/ 2147483647 w 248"/>
              <a:gd name="T3" fmla="*/ 2147483647 h 124"/>
              <a:gd name="T4" fmla="*/ 2147483647 w 248"/>
              <a:gd name="T5" fmla="*/ 2147483647 h 124"/>
              <a:gd name="T6" fmla="*/ 2147483647 w 248"/>
              <a:gd name="T7" fmla="*/ 2147483647 h 124"/>
              <a:gd name="T8" fmla="*/ 2147483647 w 248"/>
              <a:gd name="T9" fmla="*/ 2147483647 h 124"/>
              <a:gd name="T10" fmla="*/ 2147483647 w 248"/>
              <a:gd name="T11" fmla="*/ 2147483647 h 124"/>
              <a:gd name="T12" fmla="*/ 2147483647 w 248"/>
              <a:gd name="T13" fmla="*/ 2147483647 h 124"/>
              <a:gd name="T14" fmla="*/ 2147483647 w 248"/>
              <a:gd name="T15" fmla="*/ 2147483647 h 124"/>
              <a:gd name="T16" fmla="*/ 2147483647 w 248"/>
              <a:gd name="T17" fmla="*/ 2147483647 h 124"/>
              <a:gd name="T18" fmla="*/ 2147483647 w 248"/>
              <a:gd name="T19" fmla="*/ 2147483647 h 124"/>
              <a:gd name="T20" fmla="*/ 2147483647 w 248"/>
              <a:gd name="T21" fmla="*/ 2147483647 h 124"/>
              <a:gd name="T22" fmla="*/ 2147483647 w 248"/>
              <a:gd name="T23" fmla="*/ 2147483647 h 124"/>
              <a:gd name="T24" fmla="*/ 2147483647 w 248"/>
              <a:gd name="T25" fmla="*/ 2147483647 h 124"/>
              <a:gd name="T26" fmla="*/ 2147483647 w 248"/>
              <a:gd name="T27" fmla="*/ 2147483647 h 124"/>
              <a:gd name="T28" fmla="*/ 2147483647 w 248"/>
              <a:gd name="T29" fmla="*/ 2147483647 h 124"/>
              <a:gd name="T30" fmla="*/ 2147483647 w 248"/>
              <a:gd name="T31" fmla="*/ 2147483647 h 124"/>
              <a:gd name="T32" fmla="*/ 2147483647 w 248"/>
              <a:gd name="T33" fmla="*/ 2147483647 h 124"/>
              <a:gd name="T34" fmla="*/ 2147483647 w 248"/>
              <a:gd name="T35" fmla="*/ 2147483647 h 124"/>
              <a:gd name="T36" fmla="*/ 2147483647 w 248"/>
              <a:gd name="T37" fmla="*/ 2147483647 h 124"/>
              <a:gd name="T38" fmla="*/ 2147483647 w 248"/>
              <a:gd name="T39" fmla="*/ 2147483647 h 124"/>
              <a:gd name="T40" fmla="*/ 2147483647 w 248"/>
              <a:gd name="T41" fmla="*/ 2147483647 h 124"/>
              <a:gd name="T42" fmla="*/ 2147483647 w 248"/>
              <a:gd name="T43" fmla="*/ 2147483647 h 124"/>
              <a:gd name="T44" fmla="*/ 2147483647 w 248"/>
              <a:gd name="T45" fmla="*/ 2147483647 h 124"/>
              <a:gd name="T46" fmla="*/ 2147483647 w 248"/>
              <a:gd name="T47" fmla="*/ 2147483647 h 124"/>
              <a:gd name="T48" fmla="*/ 2147483647 w 248"/>
              <a:gd name="T49" fmla="*/ 2147483647 h 124"/>
              <a:gd name="T50" fmla="*/ 2147483647 w 248"/>
              <a:gd name="T51" fmla="*/ 2147483647 h 124"/>
              <a:gd name="T52" fmla="*/ 2147483647 w 248"/>
              <a:gd name="T53" fmla="*/ 2147483647 h 124"/>
              <a:gd name="T54" fmla="*/ 2147483647 w 248"/>
              <a:gd name="T55" fmla="*/ 2147483647 h 124"/>
              <a:gd name="T56" fmla="*/ 2147483647 w 248"/>
              <a:gd name="T57" fmla="*/ 2147483647 h 124"/>
              <a:gd name="T58" fmla="*/ 2147483647 w 248"/>
              <a:gd name="T59" fmla="*/ 2147483647 h 124"/>
              <a:gd name="T60" fmla="*/ 2147483647 w 248"/>
              <a:gd name="T61" fmla="*/ 2147483647 h 124"/>
              <a:gd name="T62" fmla="*/ 2147483647 w 248"/>
              <a:gd name="T63" fmla="*/ 2147483647 h 124"/>
              <a:gd name="T64" fmla="*/ 2147483647 w 248"/>
              <a:gd name="T65" fmla="*/ 2147483647 h 124"/>
              <a:gd name="T66" fmla="*/ 2147483647 w 248"/>
              <a:gd name="T67" fmla="*/ 2147483647 h 124"/>
              <a:gd name="T68" fmla="*/ 2147483647 w 248"/>
              <a:gd name="T69" fmla="*/ 2147483647 h 124"/>
              <a:gd name="T70" fmla="*/ 2147483647 w 248"/>
              <a:gd name="T71" fmla="*/ 2147483647 h 124"/>
              <a:gd name="T72" fmla="*/ 2147483647 w 248"/>
              <a:gd name="T73" fmla="*/ 2147483647 h 124"/>
              <a:gd name="T74" fmla="*/ 2147483647 w 248"/>
              <a:gd name="T75" fmla="*/ 2147483647 h 124"/>
              <a:gd name="T76" fmla="*/ 2147483647 w 248"/>
              <a:gd name="T77" fmla="*/ 2147483647 h 124"/>
              <a:gd name="T78" fmla="*/ 2147483647 w 248"/>
              <a:gd name="T79" fmla="*/ 2147483647 h 124"/>
              <a:gd name="T80" fmla="*/ 2147483647 w 248"/>
              <a:gd name="T81" fmla="*/ 2147483647 h 124"/>
              <a:gd name="T82" fmla="*/ 2147483647 w 248"/>
              <a:gd name="T83" fmla="*/ 2147483647 h 124"/>
              <a:gd name="T84" fmla="*/ 2147483647 w 248"/>
              <a:gd name="T85" fmla="*/ 2147483647 h 124"/>
              <a:gd name="T86" fmla="*/ 2147483647 w 248"/>
              <a:gd name="T87" fmla="*/ 2147483647 h 124"/>
              <a:gd name="T88" fmla="*/ 2147483647 w 248"/>
              <a:gd name="T89" fmla="*/ 2147483647 h 124"/>
              <a:gd name="T90" fmla="*/ 2147483647 w 248"/>
              <a:gd name="T91" fmla="*/ 2147483647 h 124"/>
              <a:gd name="T92" fmla="*/ 2147483647 w 248"/>
              <a:gd name="T93" fmla="*/ 2147483647 h 124"/>
              <a:gd name="T94" fmla="*/ 2147483647 w 248"/>
              <a:gd name="T95" fmla="*/ 2147483647 h 124"/>
              <a:gd name="T96" fmla="*/ 2147483647 w 248"/>
              <a:gd name="T97" fmla="*/ 2147483647 h 124"/>
              <a:gd name="T98" fmla="*/ 2147483647 w 248"/>
              <a:gd name="T99" fmla="*/ 2147483647 h 124"/>
              <a:gd name="T100" fmla="*/ 2147483647 w 248"/>
              <a:gd name="T101" fmla="*/ 2147483647 h 124"/>
              <a:gd name="T102" fmla="*/ 2147483647 w 248"/>
              <a:gd name="T103" fmla="*/ 2147483647 h 124"/>
              <a:gd name="T104" fmla="*/ 2147483647 w 248"/>
              <a:gd name="T105" fmla="*/ 2147483647 h 124"/>
              <a:gd name="T106" fmla="*/ 2147483647 w 248"/>
              <a:gd name="T107" fmla="*/ 2147483647 h 124"/>
              <a:gd name="T108" fmla="*/ 2147483647 w 248"/>
              <a:gd name="T109" fmla="*/ 2147483647 h 124"/>
              <a:gd name="T110" fmla="*/ 2147483647 w 248"/>
              <a:gd name="T111" fmla="*/ 2147483647 h 124"/>
              <a:gd name="T112" fmla="*/ 2147483647 w 248"/>
              <a:gd name="T113" fmla="*/ 2147483647 h 124"/>
              <a:gd name="T114" fmla="*/ 2147483647 w 248"/>
              <a:gd name="T115" fmla="*/ 2147483647 h 124"/>
              <a:gd name="T116" fmla="*/ 2147483647 w 248"/>
              <a:gd name="T117" fmla="*/ 2147483647 h 124"/>
              <a:gd name="T118" fmla="*/ 2147483647 w 248"/>
              <a:gd name="T119" fmla="*/ 2147483647 h 1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48"/>
              <a:gd name="T181" fmla="*/ 0 h 124"/>
              <a:gd name="T182" fmla="*/ 248 w 248"/>
              <a:gd name="T183" fmla="*/ 124 h 1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48" h="124">
                <a:moveTo>
                  <a:pt x="234" y="56"/>
                </a:moveTo>
                <a:lnTo>
                  <a:pt x="234" y="56"/>
                </a:lnTo>
                <a:lnTo>
                  <a:pt x="238" y="62"/>
                </a:lnTo>
                <a:lnTo>
                  <a:pt x="232" y="62"/>
                </a:lnTo>
                <a:lnTo>
                  <a:pt x="232" y="72"/>
                </a:lnTo>
                <a:lnTo>
                  <a:pt x="240" y="72"/>
                </a:lnTo>
                <a:lnTo>
                  <a:pt x="242" y="80"/>
                </a:lnTo>
                <a:lnTo>
                  <a:pt x="248" y="80"/>
                </a:lnTo>
                <a:lnTo>
                  <a:pt x="246" y="100"/>
                </a:lnTo>
                <a:lnTo>
                  <a:pt x="242" y="102"/>
                </a:lnTo>
                <a:lnTo>
                  <a:pt x="242" y="112"/>
                </a:lnTo>
                <a:lnTo>
                  <a:pt x="238" y="112"/>
                </a:lnTo>
                <a:lnTo>
                  <a:pt x="232" y="112"/>
                </a:lnTo>
                <a:lnTo>
                  <a:pt x="230" y="118"/>
                </a:lnTo>
                <a:lnTo>
                  <a:pt x="224" y="122"/>
                </a:lnTo>
                <a:lnTo>
                  <a:pt x="218" y="124"/>
                </a:lnTo>
                <a:lnTo>
                  <a:pt x="212" y="124"/>
                </a:lnTo>
                <a:lnTo>
                  <a:pt x="208" y="124"/>
                </a:lnTo>
                <a:lnTo>
                  <a:pt x="202" y="122"/>
                </a:lnTo>
                <a:lnTo>
                  <a:pt x="198" y="118"/>
                </a:lnTo>
                <a:lnTo>
                  <a:pt x="194" y="114"/>
                </a:lnTo>
                <a:lnTo>
                  <a:pt x="186" y="116"/>
                </a:lnTo>
                <a:lnTo>
                  <a:pt x="148" y="116"/>
                </a:lnTo>
                <a:lnTo>
                  <a:pt x="150" y="112"/>
                </a:lnTo>
                <a:lnTo>
                  <a:pt x="186" y="112"/>
                </a:lnTo>
                <a:lnTo>
                  <a:pt x="186" y="108"/>
                </a:lnTo>
                <a:lnTo>
                  <a:pt x="146" y="108"/>
                </a:lnTo>
                <a:lnTo>
                  <a:pt x="144" y="116"/>
                </a:lnTo>
                <a:lnTo>
                  <a:pt x="86" y="116"/>
                </a:lnTo>
                <a:lnTo>
                  <a:pt x="68" y="116"/>
                </a:lnTo>
                <a:lnTo>
                  <a:pt x="62" y="114"/>
                </a:lnTo>
                <a:lnTo>
                  <a:pt x="58" y="118"/>
                </a:lnTo>
                <a:lnTo>
                  <a:pt x="54" y="122"/>
                </a:lnTo>
                <a:lnTo>
                  <a:pt x="48" y="124"/>
                </a:lnTo>
                <a:lnTo>
                  <a:pt x="44" y="124"/>
                </a:lnTo>
                <a:lnTo>
                  <a:pt x="36" y="124"/>
                </a:lnTo>
                <a:lnTo>
                  <a:pt x="30" y="120"/>
                </a:lnTo>
                <a:lnTo>
                  <a:pt x="24" y="114"/>
                </a:lnTo>
                <a:lnTo>
                  <a:pt x="22" y="108"/>
                </a:lnTo>
                <a:lnTo>
                  <a:pt x="16" y="108"/>
                </a:lnTo>
                <a:lnTo>
                  <a:pt x="14" y="108"/>
                </a:lnTo>
                <a:lnTo>
                  <a:pt x="12" y="108"/>
                </a:lnTo>
                <a:lnTo>
                  <a:pt x="0" y="104"/>
                </a:lnTo>
                <a:lnTo>
                  <a:pt x="0" y="90"/>
                </a:lnTo>
                <a:lnTo>
                  <a:pt x="14" y="90"/>
                </a:lnTo>
                <a:lnTo>
                  <a:pt x="14" y="86"/>
                </a:lnTo>
                <a:lnTo>
                  <a:pt x="12" y="86"/>
                </a:lnTo>
                <a:lnTo>
                  <a:pt x="8" y="84"/>
                </a:lnTo>
                <a:lnTo>
                  <a:pt x="6" y="80"/>
                </a:lnTo>
                <a:lnTo>
                  <a:pt x="6" y="6"/>
                </a:lnTo>
                <a:lnTo>
                  <a:pt x="8" y="2"/>
                </a:lnTo>
                <a:lnTo>
                  <a:pt x="12" y="0"/>
                </a:lnTo>
                <a:lnTo>
                  <a:pt x="136" y="0"/>
                </a:lnTo>
                <a:lnTo>
                  <a:pt x="142" y="2"/>
                </a:lnTo>
                <a:lnTo>
                  <a:pt x="142" y="6"/>
                </a:lnTo>
                <a:lnTo>
                  <a:pt x="140" y="80"/>
                </a:lnTo>
                <a:lnTo>
                  <a:pt x="138" y="84"/>
                </a:lnTo>
                <a:lnTo>
                  <a:pt x="134" y="86"/>
                </a:lnTo>
                <a:lnTo>
                  <a:pt x="134" y="90"/>
                </a:lnTo>
                <a:lnTo>
                  <a:pt x="146" y="90"/>
                </a:lnTo>
                <a:lnTo>
                  <a:pt x="150" y="16"/>
                </a:lnTo>
                <a:lnTo>
                  <a:pt x="198" y="20"/>
                </a:lnTo>
                <a:lnTo>
                  <a:pt x="220" y="50"/>
                </a:lnTo>
                <a:lnTo>
                  <a:pt x="234" y="56"/>
                </a:lnTo>
                <a:close/>
                <a:moveTo>
                  <a:pt x="186" y="106"/>
                </a:moveTo>
                <a:lnTo>
                  <a:pt x="186" y="106"/>
                </a:lnTo>
                <a:close/>
                <a:moveTo>
                  <a:pt x="230" y="90"/>
                </a:moveTo>
                <a:lnTo>
                  <a:pt x="230" y="90"/>
                </a:lnTo>
                <a:close/>
                <a:moveTo>
                  <a:pt x="30" y="22"/>
                </a:moveTo>
                <a:lnTo>
                  <a:pt x="30" y="62"/>
                </a:lnTo>
                <a:lnTo>
                  <a:pt x="40" y="62"/>
                </a:lnTo>
                <a:lnTo>
                  <a:pt x="40" y="46"/>
                </a:lnTo>
                <a:lnTo>
                  <a:pt x="48" y="46"/>
                </a:lnTo>
                <a:lnTo>
                  <a:pt x="48" y="38"/>
                </a:lnTo>
                <a:lnTo>
                  <a:pt x="40" y="38"/>
                </a:lnTo>
                <a:lnTo>
                  <a:pt x="40" y="30"/>
                </a:lnTo>
                <a:lnTo>
                  <a:pt x="48" y="30"/>
                </a:lnTo>
                <a:lnTo>
                  <a:pt x="48" y="22"/>
                </a:lnTo>
                <a:lnTo>
                  <a:pt x="30" y="22"/>
                </a:lnTo>
                <a:close/>
                <a:moveTo>
                  <a:pt x="50" y="22"/>
                </a:moveTo>
                <a:lnTo>
                  <a:pt x="50" y="62"/>
                </a:lnTo>
                <a:lnTo>
                  <a:pt x="62" y="62"/>
                </a:lnTo>
                <a:lnTo>
                  <a:pt x="62" y="44"/>
                </a:lnTo>
                <a:lnTo>
                  <a:pt x="64" y="44"/>
                </a:lnTo>
                <a:lnTo>
                  <a:pt x="66" y="48"/>
                </a:lnTo>
                <a:lnTo>
                  <a:pt x="66" y="62"/>
                </a:lnTo>
                <a:lnTo>
                  <a:pt x="76" y="62"/>
                </a:lnTo>
                <a:lnTo>
                  <a:pt x="76" y="52"/>
                </a:lnTo>
                <a:lnTo>
                  <a:pt x="74" y="46"/>
                </a:lnTo>
                <a:lnTo>
                  <a:pt x="74" y="44"/>
                </a:lnTo>
                <a:lnTo>
                  <a:pt x="70" y="40"/>
                </a:lnTo>
                <a:lnTo>
                  <a:pt x="74" y="38"/>
                </a:lnTo>
                <a:lnTo>
                  <a:pt x="76" y="32"/>
                </a:lnTo>
                <a:lnTo>
                  <a:pt x="74" y="24"/>
                </a:lnTo>
                <a:lnTo>
                  <a:pt x="70" y="22"/>
                </a:lnTo>
                <a:lnTo>
                  <a:pt x="58" y="22"/>
                </a:lnTo>
                <a:lnTo>
                  <a:pt x="50" y="22"/>
                </a:lnTo>
                <a:close/>
                <a:moveTo>
                  <a:pt x="62" y="28"/>
                </a:moveTo>
                <a:lnTo>
                  <a:pt x="62" y="38"/>
                </a:lnTo>
                <a:lnTo>
                  <a:pt x="64" y="36"/>
                </a:lnTo>
                <a:lnTo>
                  <a:pt x="66" y="34"/>
                </a:lnTo>
                <a:lnTo>
                  <a:pt x="66" y="32"/>
                </a:lnTo>
                <a:lnTo>
                  <a:pt x="64" y="28"/>
                </a:lnTo>
                <a:lnTo>
                  <a:pt x="62" y="28"/>
                </a:lnTo>
                <a:close/>
                <a:moveTo>
                  <a:pt x="80" y="22"/>
                </a:moveTo>
                <a:lnTo>
                  <a:pt x="80" y="62"/>
                </a:lnTo>
                <a:lnTo>
                  <a:pt x="98" y="62"/>
                </a:lnTo>
                <a:lnTo>
                  <a:pt x="98" y="54"/>
                </a:lnTo>
                <a:lnTo>
                  <a:pt x="90" y="54"/>
                </a:lnTo>
                <a:lnTo>
                  <a:pt x="90" y="46"/>
                </a:lnTo>
                <a:lnTo>
                  <a:pt x="96" y="46"/>
                </a:lnTo>
                <a:lnTo>
                  <a:pt x="96" y="38"/>
                </a:lnTo>
                <a:lnTo>
                  <a:pt x="90" y="38"/>
                </a:lnTo>
                <a:lnTo>
                  <a:pt x="90" y="30"/>
                </a:lnTo>
                <a:lnTo>
                  <a:pt x="98" y="30"/>
                </a:lnTo>
                <a:lnTo>
                  <a:pt x="98" y="22"/>
                </a:lnTo>
                <a:lnTo>
                  <a:pt x="80" y="22"/>
                </a:lnTo>
                <a:close/>
                <a:moveTo>
                  <a:pt x="102" y="22"/>
                </a:moveTo>
                <a:lnTo>
                  <a:pt x="102" y="62"/>
                </a:lnTo>
                <a:lnTo>
                  <a:pt x="120" y="62"/>
                </a:lnTo>
                <a:lnTo>
                  <a:pt x="120" y="54"/>
                </a:lnTo>
                <a:lnTo>
                  <a:pt x="112" y="54"/>
                </a:lnTo>
                <a:lnTo>
                  <a:pt x="112" y="46"/>
                </a:lnTo>
                <a:lnTo>
                  <a:pt x="118" y="46"/>
                </a:lnTo>
                <a:lnTo>
                  <a:pt x="118" y="38"/>
                </a:lnTo>
                <a:lnTo>
                  <a:pt x="112" y="38"/>
                </a:lnTo>
                <a:lnTo>
                  <a:pt x="112" y="30"/>
                </a:lnTo>
                <a:lnTo>
                  <a:pt x="120" y="30"/>
                </a:lnTo>
                <a:lnTo>
                  <a:pt x="120" y="22"/>
                </a:lnTo>
                <a:lnTo>
                  <a:pt x="102" y="22"/>
                </a:lnTo>
                <a:close/>
                <a:moveTo>
                  <a:pt x="44" y="92"/>
                </a:moveTo>
                <a:lnTo>
                  <a:pt x="44" y="92"/>
                </a:lnTo>
                <a:lnTo>
                  <a:pt x="38" y="92"/>
                </a:lnTo>
                <a:lnTo>
                  <a:pt x="34" y="94"/>
                </a:lnTo>
                <a:lnTo>
                  <a:pt x="32" y="98"/>
                </a:lnTo>
                <a:lnTo>
                  <a:pt x="32" y="102"/>
                </a:lnTo>
                <a:lnTo>
                  <a:pt x="32" y="108"/>
                </a:lnTo>
                <a:lnTo>
                  <a:pt x="34" y="112"/>
                </a:lnTo>
                <a:lnTo>
                  <a:pt x="38" y="114"/>
                </a:lnTo>
                <a:lnTo>
                  <a:pt x="44" y="114"/>
                </a:lnTo>
                <a:lnTo>
                  <a:pt x="48" y="114"/>
                </a:lnTo>
                <a:lnTo>
                  <a:pt x="52" y="112"/>
                </a:lnTo>
                <a:lnTo>
                  <a:pt x="54" y="108"/>
                </a:lnTo>
                <a:lnTo>
                  <a:pt x="54" y="102"/>
                </a:lnTo>
                <a:lnTo>
                  <a:pt x="54" y="98"/>
                </a:lnTo>
                <a:lnTo>
                  <a:pt x="52" y="94"/>
                </a:lnTo>
                <a:lnTo>
                  <a:pt x="48" y="92"/>
                </a:lnTo>
                <a:lnTo>
                  <a:pt x="44" y="92"/>
                </a:lnTo>
                <a:close/>
                <a:moveTo>
                  <a:pt x="212" y="90"/>
                </a:moveTo>
                <a:lnTo>
                  <a:pt x="212" y="90"/>
                </a:lnTo>
                <a:lnTo>
                  <a:pt x="208" y="92"/>
                </a:lnTo>
                <a:lnTo>
                  <a:pt x="204" y="94"/>
                </a:lnTo>
                <a:lnTo>
                  <a:pt x="202" y="98"/>
                </a:lnTo>
                <a:lnTo>
                  <a:pt x="200" y="102"/>
                </a:lnTo>
                <a:lnTo>
                  <a:pt x="202" y="108"/>
                </a:lnTo>
                <a:lnTo>
                  <a:pt x="204" y="112"/>
                </a:lnTo>
                <a:lnTo>
                  <a:pt x="208" y="114"/>
                </a:lnTo>
                <a:lnTo>
                  <a:pt x="212" y="114"/>
                </a:lnTo>
                <a:lnTo>
                  <a:pt x="218" y="114"/>
                </a:lnTo>
                <a:lnTo>
                  <a:pt x="222" y="112"/>
                </a:lnTo>
                <a:lnTo>
                  <a:pt x="224" y="108"/>
                </a:lnTo>
                <a:lnTo>
                  <a:pt x="224" y="102"/>
                </a:lnTo>
                <a:lnTo>
                  <a:pt x="224" y="98"/>
                </a:lnTo>
                <a:lnTo>
                  <a:pt x="222" y="94"/>
                </a:lnTo>
                <a:lnTo>
                  <a:pt x="218" y="92"/>
                </a:lnTo>
                <a:lnTo>
                  <a:pt x="212" y="90"/>
                </a:lnTo>
                <a:close/>
                <a:moveTo>
                  <a:pt x="160" y="56"/>
                </a:moveTo>
                <a:lnTo>
                  <a:pt x="160" y="62"/>
                </a:lnTo>
                <a:lnTo>
                  <a:pt x="166" y="62"/>
                </a:lnTo>
                <a:lnTo>
                  <a:pt x="174" y="60"/>
                </a:lnTo>
                <a:lnTo>
                  <a:pt x="174" y="58"/>
                </a:lnTo>
                <a:lnTo>
                  <a:pt x="174" y="56"/>
                </a:lnTo>
                <a:lnTo>
                  <a:pt x="160" y="56"/>
                </a:lnTo>
                <a:close/>
                <a:moveTo>
                  <a:pt x="210" y="56"/>
                </a:moveTo>
                <a:lnTo>
                  <a:pt x="210" y="56"/>
                </a:lnTo>
                <a:lnTo>
                  <a:pt x="192" y="26"/>
                </a:lnTo>
                <a:lnTo>
                  <a:pt x="160" y="24"/>
                </a:lnTo>
                <a:lnTo>
                  <a:pt x="160" y="50"/>
                </a:lnTo>
                <a:lnTo>
                  <a:pt x="190" y="52"/>
                </a:lnTo>
                <a:lnTo>
                  <a:pt x="192" y="56"/>
                </a:lnTo>
                <a:lnTo>
                  <a:pt x="210" y="56"/>
                </a:lnTo>
                <a:close/>
              </a:path>
            </a:pathLst>
          </a:custGeom>
          <a:solidFill>
            <a:schemeClr val="bg1"/>
          </a:solidFill>
          <a:ln>
            <a:noFill/>
          </a:ln>
        </p:spPr>
        <p:txBody>
          <a:bodyPr/>
          <a:lstStyle/>
          <a:p>
            <a:endParaRPr lang="zh-CN" altLang="en-US"/>
          </a:p>
        </p:txBody>
      </p:sp>
      <p:sp>
        <p:nvSpPr>
          <p:cNvPr id="41" name="Freeform 160"/>
          <p:cNvSpPr>
            <a:spLocks noEditPoints="1" noChangeArrowheads="1"/>
          </p:cNvSpPr>
          <p:nvPr/>
        </p:nvSpPr>
        <p:spPr bwMode="auto">
          <a:xfrm>
            <a:off x="6789295" y="5285816"/>
            <a:ext cx="310546" cy="289908"/>
          </a:xfrm>
          <a:custGeom>
            <a:avLst/>
            <a:gdLst>
              <a:gd name="T0" fmla="*/ 2147483647 w 210"/>
              <a:gd name="T1" fmla="*/ 0 h 196"/>
              <a:gd name="T2" fmla="*/ 2147483647 w 210"/>
              <a:gd name="T3" fmla="*/ 2147483647 h 196"/>
              <a:gd name="T4" fmla="*/ 2147483647 w 210"/>
              <a:gd name="T5" fmla="*/ 2147483647 h 196"/>
              <a:gd name="T6" fmla="*/ 2147483647 w 210"/>
              <a:gd name="T7" fmla="*/ 2147483647 h 196"/>
              <a:gd name="T8" fmla="*/ 2147483647 w 210"/>
              <a:gd name="T9" fmla="*/ 2147483647 h 196"/>
              <a:gd name="T10" fmla="*/ 2147483647 w 210"/>
              <a:gd name="T11" fmla="*/ 2147483647 h 196"/>
              <a:gd name="T12" fmla="*/ 2147483647 w 210"/>
              <a:gd name="T13" fmla="*/ 2147483647 h 196"/>
              <a:gd name="T14" fmla="*/ 2147483647 w 210"/>
              <a:gd name="T15" fmla="*/ 2147483647 h 196"/>
              <a:gd name="T16" fmla="*/ 2147483647 w 210"/>
              <a:gd name="T17" fmla="*/ 2147483647 h 196"/>
              <a:gd name="T18" fmla="*/ 2147483647 w 210"/>
              <a:gd name="T19" fmla="*/ 2147483647 h 196"/>
              <a:gd name="T20" fmla="*/ 2147483647 w 210"/>
              <a:gd name="T21" fmla="*/ 2147483647 h 196"/>
              <a:gd name="T22" fmla="*/ 2147483647 w 210"/>
              <a:gd name="T23" fmla="*/ 2147483647 h 196"/>
              <a:gd name="T24" fmla="*/ 2147483647 w 210"/>
              <a:gd name="T25" fmla="*/ 2147483647 h 196"/>
              <a:gd name="T26" fmla="*/ 2147483647 w 210"/>
              <a:gd name="T27" fmla="*/ 2147483647 h 196"/>
              <a:gd name="T28" fmla="*/ 2147483647 w 210"/>
              <a:gd name="T29" fmla="*/ 2147483647 h 196"/>
              <a:gd name="T30" fmla="*/ 2147483647 w 210"/>
              <a:gd name="T31" fmla="*/ 2147483647 h 196"/>
              <a:gd name="T32" fmla="*/ 2147483647 w 210"/>
              <a:gd name="T33" fmla="*/ 2147483647 h 196"/>
              <a:gd name="T34" fmla="*/ 2147483647 w 210"/>
              <a:gd name="T35" fmla="*/ 2147483647 h 196"/>
              <a:gd name="T36" fmla="*/ 2147483647 w 210"/>
              <a:gd name="T37" fmla="*/ 2147483647 h 196"/>
              <a:gd name="T38" fmla="*/ 2147483647 w 210"/>
              <a:gd name="T39" fmla="*/ 2147483647 h 196"/>
              <a:gd name="T40" fmla="*/ 2147483647 w 210"/>
              <a:gd name="T41" fmla="*/ 2147483647 h 196"/>
              <a:gd name="T42" fmla="*/ 2147483647 w 210"/>
              <a:gd name="T43" fmla="*/ 2147483647 h 196"/>
              <a:gd name="T44" fmla="*/ 2147483647 w 210"/>
              <a:gd name="T45" fmla="*/ 2147483647 h 196"/>
              <a:gd name="T46" fmla="*/ 2147483647 w 210"/>
              <a:gd name="T47" fmla="*/ 2147483647 h 196"/>
              <a:gd name="T48" fmla="*/ 0 w 210"/>
              <a:gd name="T49" fmla="*/ 2147483647 h 196"/>
              <a:gd name="T50" fmla="*/ 2147483647 w 210"/>
              <a:gd name="T51" fmla="*/ 2147483647 h 196"/>
              <a:gd name="T52" fmla="*/ 2147483647 w 210"/>
              <a:gd name="T53" fmla="*/ 2147483647 h 196"/>
              <a:gd name="T54" fmla="*/ 2147483647 w 210"/>
              <a:gd name="T55" fmla="*/ 2147483647 h 196"/>
              <a:gd name="T56" fmla="*/ 2147483647 w 210"/>
              <a:gd name="T57" fmla="*/ 0 h 196"/>
              <a:gd name="T58" fmla="*/ 2147483647 w 210"/>
              <a:gd name="T59" fmla="*/ 2147483647 h 196"/>
              <a:gd name="T60" fmla="*/ 2147483647 w 210"/>
              <a:gd name="T61" fmla="*/ 2147483647 h 196"/>
              <a:gd name="T62" fmla="*/ 2147483647 w 210"/>
              <a:gd name="T63" fmla="*/ 2147483647 h 196"/>
              <a:gd name="T64" fmla="*/ 2147483647 w 210"/>
              <a:gd name="T65" fmla="*/ 2147483647 h 196"/>
              <a:gd name="T66" fmla="*/ 2147483647 w 210"/>
              <a:gd name="T67" fmla="*/ 2147483647 h 196"/>
              <a:gd name="T68" fmla="*/ 2147483647 w 210"/>
              <a:gd name="T69" fmla="*/ 2147483647 h 196"/>
              <a:gd name="T70" fmla="*/ 2147483647 w 210"/>
              <a:gd name="T71" fmla="*/ 2147483647 h 196"/>
              <a:gd name="T72" fmla="*/ 2147483647 w 210"/>
              <a:gd name="T73" fmla="*/ 2147483647 h 196"/>
              <a:gd name="T74" fmla="*/ 2147483647 w 210"/>
              <a:gd name="T75" fmla="*/ 2147483647 h 196"/>
              <a:gd name="T76" fmla="*/ 2147483647 w 210"/>
              <a:gd name="T77" fmla="*/ 2147483647 h 196"/>
              <a:gd name="T78" fmla="*/ 2147483647 w 210"/>
              <a:gd name="T79" fmla="*/ 2147483647 h 196"/>
              <a:gd name="T80" fmla="*/ 2147483647 w 210"/>
              <a:gd name="T81" fmla="*/ 2147483647 h 196"/>
              <a:gd name="T82" fmla="*/ 2147483647 w 210"/>
              <a:gd name="T83" fmla="*/ 2147483647 h 196"/>
              <a:gd name="T84" fmla="*/ 2147483647 w 210"/>
              <a:gd name="T85" fmla="*/ 2147483647 h 196"/>
              <a:gd name="T86" fmla="*/ 2147483647 w 210"/>
              <a:gd name="T87" fmla="*/ 2147483647 h 196"/>
              <a:gd name="T88" fmla="*/ 2147483647 w 210"/>
              <a:gd name="T89" fmla="*/ 2147483647 h 196"/>
              <a:gd name="T90" fmla="*/ 2147483647 w 210"/>
              <a:gd name="T91" fmla="*/ 2147483647 h 196"/>
              <a:gd name="T92" fmla="*/ 2147483647 w 210"/>
              <a:gd name="T93" fmla="*/ 2147483647 h 196"/>
              <a:gd name="T94" fmla="*/ 2147483647 w 210"/>
              <a:gd name="T95" fmla="*/ 2147483647 h 196"/>
              <a:gd name="T96" fmla="*/ 2147483647 w 210"/>
              <a:gd name="T97" fmla="*/ 2147483647 h 196"/>
              <a:gd name="T98" fmla="*/ 2147483647 w 210"/>
              <a:gd name="T99" fmla="*/ 2147483647 h 196"/>
              <a:gd name="T100" fmla="*/ 2147483647 w 210"/>
              <a:gd name="T101" fmla="*/ 2147483647 h 196"/>
              <a:gd name="T102" fmla="*/ 2147483647 w 210"/>
              <a:gd name="T103" fmla="*/ 2147483647 h 196"/>
              <a:gd name="T104" fmla="*/ 2147483647 w 210"/>
              <a:gd name="T105" fmla="*/ 2147483647 h 196"/>
              <a:gd name="T106" fmla="*/ 2147483647 w 210"/>
              <a:gd name="T107" fmla="*/ 2147483647 h 196"/>
              <a:gd name="T108" fmla="*/ 2147483647 w 210"/>
              <a:gd name="T109" fmla="*/ 2147483647 h 196"/>
              <a:gd name="T110" fmla="*/ 2147483647 w 210"/>
              <a:gd name="T111" fmla="*/ 2147483647 h 196"/>
              <a:gd name="T112" fmla="*/ 2147483647 w 210"/>
              <a:gd name="T113" fmla="*/ 2147483647 h 196"/>
              <a:gd name="T114" fmla="*/ 2147483647 w 210"/>
              <a:gd name="T115" fmla="*/ 2147483647 h 196"/>
              <a:gd name="T116" fmla="*/ 2147483647 w 210"/>
              <a:gd name="T117" fmla="*/ 2147483647 h 1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0"/>
              <a:gd name="T178" fmla="*/ 0 h 196"/>
              <a:gd name="T179" fmla="*/ 210 w 210"/>
              <a:gd name="T180" fmla="*/ 196 h 19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0" h="196">
                <a:moveTo>
                  <a:pt x="98" y="0"/>
                </a:moveTo>
                <a:lnTo>
                  <a:pt x="98" y="0"/>
                </a:lnTo>
                <a:lnTo>
                  <a:pt x="118" y="2"/>
                </a:lnTo>
                <a:lnTo>
                  <a:pt x="136" y="8"/>
                </a:lnTo>
                <a:lnTo>
                  <a:pt x="154" y="16"/>
                </a:lnTo>
                <a:lnTo>
                  <a:pt x="168" y="28"/>
                </a:lnTo>
                <a:lnTo>
                  <a:pt x="180" y="44"/>
                </a:lnTo>
                <a:lnTo>
                  <a:pt x="190" y="60"/>
                </a:lnTo>
                <a:lnTo>
                  <a:pt x="162" y="60"/>
                </a:lnTo>
                <a:lnTo>
                  <a:pt x="152" y="46"/>
                </a:lnTo>
                <a:lnTo>
                  <a:pt x="140" y="36"/>
                </a:lnTo>
                <a:lnTo>
                  <a:pt x="128" y="30"/>
                </a:lnTo>
                <a:lnTo>
                  <a:pt x="114" y="26"/>
                </a:lnTo>
                <a:lnTo>
                  <a:pt x="98" y="24"/>
                </a:lnTo>
                <a:lnTo>
                  <a:pt x="84" y="26"/>
                </a:lnTo>
                <a:lnTo>
                  <a:pt x="70" y="30"/>
                </a:lnTo>
                <a:lnTo>
                  <a:pt x="58" y="36"/>
                </a:lnTo>
                <a:lnTo>
                  <a:pt x="46" y="46"/>
                </a:lnTo>
                <a:lnTo>
                  <a:pt x="38" y="56"/>
                </a:lnTo>
                <a:lnTo>
                  <a:pt x="30" y="70"/>
                </a:lnTo>
                <a:lnTo>
                  <a:pt x="26" y="84"/>
                </a:lnTo>
                <a:lnTo>
                  <a:pt x="24" y="98"/>
                </a:lnTo>
                <a:lnTo>
                  <a:pt x="26" y="114"/>
                </a:lnTo>
                <a:lnTo>
                  <a:pt x="30" y="128"/>
                </a:lnTo>
                <a:lnTo>
                  <a:pt x="38" y="140"/>
                </a:lnTo>
                <a:lnTo>
                  <a:pt x="46" y="150"/>
                </a:lnTo>
                <a:lnTo>
                  <a:pt x="58" y="160"/>
                </a:lnTo>
                <a:lnTo>
                  <a:pt x="70" y="166"/>
                </a:lnTo>
                <a:lnTo>
                  <a:pt x="84" y="170"/>
                </a:lnTo>
                <a:lnTo>
                  <a:pt x="98" y="172"/>
                </a:lnTo>
                <a:lnTo>
                  <a:pt x="114" y="170"/>
                </a:lnTo>
                <a:lnTo>
                  <a:pt x="128" y="166"/>
                </a:lnTo>
                <a:lnTo>
                  <a:pt x="140" y="160"/>
                </a:lnTo>
                <a:lnTo>
                  <a:pt x="152" y="150"/>
                </a:lnTo>
                <a:lnTo>
                  <a:pt x="154" y="148"/>
                </a:lnTo>
                <a:lnTo>
                  <a:pt x="184" y="148"/>
                </a:lnTo>
                <a:lnTo>
                  <a:pt x="176" y="158"/>
                </a:lnTo>
                <a:lnTo>
                  <a:pt x="168" y="168"/>
                </a:lnTo>
                <a:lnTo>
                  <a:pt x="154" y="180"/>
                </a:lnTo>
                <a:lnTo>
                  <a:pt x="136" y="188"/>
                </a:lnTo>
                <a:lnTo>
                  <a:pt x="118" y="194"/>
                </a:lnTo>
                <a:lnTo>
                  <a:pt x="98" y="196"/>
                </a:lnTo>
                <a:lnTo>
                  <a:pt x="78" y="194"/>
                </a:lnTo>
                <a:lnTo>
                  <a:pt x="60" y="188"/>
                </a:lnTo>
                <a:lnTo>
                  <a:pt x="44" y="180"/>
                </a:lnTo>
                <a:lnTo>
                  <a:pt x="30" y="168"/>
                </a:lnTo>
                <a:lnTo>
                  <a:pt x="18" y="154"/>
                </a:lnTo>
                <a:lnTo>
                  <a:pt x="8" y="136"/>
                </a:lnTo>
                <a:lnTo>
                  <a:pt x="2" y="118"/>
                </a:lnTo>
                <a:lnTo>
                  <a:pt x="0" y="98"/>
                </a:lnTo>
                <a:lnTo>
                  <a:pt x="2" y="78"/>
                </a:lnTo>
                <a:lnTo>
                  <a:pt x="8" y="60"/>
                </a:lnTo>
                <a:lnTo>
                  <a:pt x="18" y="44"/>
                </a:lnTo>
                <a:lnTo>
                  <a:pt x="30" y="28"/>
                </a:lnTo>
                <a:lnTo>
                  <a:pt x="44" y="16"/>
                </a:lnTo>
                <a:lnTo>
                  <a:pt x="60" y="8"/>
                </a:lnTo>
                <a:lnTo>
                  <a:pt x="78" y="2"/>
                </a:lnTo>
                <a:lnTo>
                  <a:pt x="98" y="0"/>
                </a:lnTo>
                <a:close/>
                <a:moveTo>
                  <a:pt x="76" y="68"/>
                </a:moveTo>
                <a:lnTo>
                  <a:pt x="68" y="76"/>
                </a:lnTo>
                <a:lnTo>
                  <a:pt x="90" y="96"/>
                </a:lnTo>
                <a:lnTo>
                  <a:pt x="90" y="98"/>
                </a:lnTo>
                <a:lnTo>
                  <a:pt x="90" y="104"/>
                </a:lnTo>
                <a:lnTo>
                  <a:pt x="86" y="112"/>
                </a:lnTo>
                <a:lnTo>
                  <a:pt x="88" y="114"/>
                </a:lnTo>
                <a:lnTo>
                  <a:pt x="94" y="108"/>
                </a:lnTo>
                <a:lnTo>
                  <a:pt x="100" y="108"/>
                </a:lnTo>
                <a:lnTo>
                  <a:pt x="102" y="108"/>
                </a:lnTo>
                <a:lnTo>
                  <a:pt x="104" y="110"/>
                </a:lnTo>
                <a:lnTo>
                  <a:pt x="112" y="102"/>
                </a:lnTo>
                <a:lnTo>
                  <a:pt x="110" y="100"/>
                </a:lnTo>
                <a:lnTo>
                  <a:pt x="110" y="98"/>
                </a:lnTo>
                <a:lnTo>
                  <a:pt x="108" y="92"/>
                </a:lnTo>
                <a:lnTo>
                  <a:pt x="130" y="66"/>
                </a:lnTo>
                <a:lnTo>
                  <a:pt x="126" y="62"/>
                </a:lnTo>
                <a:lnTo>
                  <a:pt x="104" y="90"/>
                </a:lnTo>
                <a:lnTo>
                  <a:pt x="98" y="88"/>
                </a:lnTo>
                <a:lnTo>
                  <a:pt x="76" y="68"/>
                </a:lnTo>
                <a:close/>
                <a:moveTo>
                  <a:pt x="210" y="70"/>
                </a:moveTo>
                <a:lnTo>
                  <a:pt x="186" y="70"/>
                </a:lnTo>
                <a:lnTo>
                  <a:pt x="166" y="116"/>
                </a:lnTo>
                <a:lnTo>
                  <a:pt x="164" y="126"/>
                </a:lnTo>
                <a:lnTo>
                  <a:pt x="186" y="126"/>
                </a:lnTo>
                <a:lnTo>
                  <a:pt x="184" y="140"/>
                </a:lnTo>
                <a:lnTo>
                  <a:pt x="202" y="140"/>
                </a:lnTo>
                <a:lnTo>
                  <a:pt x="202" y="126"/>
                </a:lnTo>
                <a:lnTo>
                  <a:pt x="208" y="126"/>
                </a:lnTo>
                <a:lnTo>
                  <a:pt x="210" y="116"/>
                </a:lnTo>
                <a:lnTo>
                  <a:pt x="204" y="116"/>
                </a:lnTo>
                <a:lnTo>
                  <a:pt x="210" y="70"/>
                </a:lnTo>
                <a:close/>
                <a:moveTo>
                  <a:pt x="186" y="116"/>
                </a:moveTo>
                <a:lnTo>
                  <a:pt x="190" y="86"/>
                </a:lnTo>
                <a:lnTo>
                  <a:pt x="180" y="116"/>
                </a:lnTo>
                <a:lnTo>
                  <a:pt x="186" y="116"/>
                </a:lnTo>
                <a:close/>
                <a:moveTo>
                  <a:pt x="162" y="128"/>
                </a:moveTo>
                <a:lnTo>
                  <a:pt x="144" y="128"/>
                </a:lnTo>
                <a:lnTo>
                  <a:pt x="164" y="100"/>
                </a:lnTo>
                <a:lnTo>
                  <a:pt x="168" y="92"/>
                </a:lnTo>
                <a:lnTo>
                  <a:pt x="168" y="86"/>
                </a:lnTo>
                <a:lnTo>
                  <a:pt x="168" y="80"/>
                </a:lnTo>
                <a:lnTo>
                  <a:pt x="164" y="74"/>
                </a:lnTo>
                <a:lnTo>
                  <a:pt x="158" y="70"/>
                </a:lnTo>
                <a:lnTo>
                  <a:pt x="150" y="68"/>
                </a:lnTo>
                <a:lnTo>
                  <a:pt x="140" y="70"/>
                </a:lnTo>
                <a:lnTo>
                  <a:pt x="134" y="76"/>
                </a:lnTo>
                <a:lnTo>
                  <a:pt x="130" y="82"/>
                </a:lnTo>
                <a:lnTo>
                  <a:pt x="128" y="90"/>
                </a:lnTo>
                <a:lnTo>
                  <a:pt x="128" y="94"/>
                </a:lnTo>
                <a:lnTo>
                  <a:pt x="144" y="94"/>
                </a:lnTo>
                <a:lnTo>
                  <a:pt x="144" y="86"/>
                </a:lnTo>
                <a:lnTo>
                  <a:pt x="146" y="80"/>
                </a:lnTo>
                <a:lnTo>
                  <a:pt x="150" y="80"/>
                </a:lnTo>
                <a:lnTo>
                  <a:pt x="152" y="80"/>
                </a:lnTo>
                <a:lnTo>
                  <a:pt x="152" y="84"/>
                </a:lnTo>
                <a:lnTo>
                  <a:pt x="148" y="96"/>
                </a:lnTo>
                <a:lnTo>
                  <a:pt x="124" y="130"/>
                </a:lnTo>
                <a:lnTo>
                  <a:pt x="124" y="140"/>
                </a:lnTo>
                <a:lnTo>
                  <a:pt x="162" y="140"/>
                </a:lnTo>
                <a:lnTo>
                  <a:pt x="162" y="128"/>
                </a:lnTo>
                <a:close/>
              </a:path>
            </a:pathLst>
          </a:custGeom>
          <a:solidFill>
            <a:schemeClr val="bg1"/>
          </a:solidFill>
          <a:ln>
            <a:noFill/>
          </a:ln>
        </p:spPr>
        <p:txBody>
          <a:bodyPr/>
          <a:lstStyle/>
          <a:p>
            <a:endParaRPr lang="zh-CN" altLang="en-US"/>
          </a:p>
        </p:txBody>
      </p:sp>
      <p:cxnSp>
        <p:nvCxnSpPr>
          <p:cNvPr id="35" name="直接连接符 120"/>
          <p:cNvCxnSpPr>
            <a:cxnSpLocks noChangeShapeType="1"/>
          </p:cNvCxnSpPr>
          <p:nvPr/>
        </p:nvCxnSpPr>
        <p:spPr bwMode="auto">
          <a:xfrm>
            <a:off x="7627007" y="5111255"/>
            <a:ext cx="0" cy="170330"/>
          </a:xfrm>
          <a:prstGeom prst="line">
            <a:avLst/>
          </a:prstGeom>
          <a:noFill/>
          <a:ln w="9525">
            <a:solidFill>
              <a:srgbClr val="A27968"/>
            </a:solidFill>
            <a:round/>
          </a:ln>
          <a:extLst>
            <a:ext uri="{909E8E84-426E-40DD-AFC4-6F175D3DCCD1}">
              <a14:hiddenFill xmlns:a14="http://schemas.microsoft.com/office/drawing/2010/main">
                <a:noFill/>
              </a14:hiddenFill>
            </a:ext>
          </a:extLst>
        </p:spPr>
      </p:cxnSp>
      <p:sp>
        <p:nvSpPr>
          <p:cNvPr id="43" name="Rectangle 15"/>
          <p:cNvSpPr/>
          <p:nvPr/>
        </p:nvSpPr>
        <p:spPr>
          <a:xfrm>
            <a:off x="7523401" y="5304195"/>
            <a:ext cx="3502384"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44" name="TextBox 22"/>
          <p:cNvSpPr txBox="1"/>
          <p:nvPr/>
        </p:nvSpPr>
        <p:spPr>
          <a:xfrm>
            <a:off x="7733875" y="5062684"/>
            <a:ext cx="1005343" cy="338524"/>
          </a:xfrm>
          <a:prstGeom prst="rect">
            <a:avLst/>
          </a:prstGeom>
          <a:noFill/>
        </p:spPr>
        <p:txBody>
          <a:bodyPr wrap="none" lIns="91410" tIns="45705" rIns="91410" bIns="45705" rtlCol="0">
            <a:spAutoFit/>
          </a:bodyPr>
          <a:lstStyle/>
          <a:p>
            <a:pPr algn="ctr" defTabSz="544195"/>
            <a:r>
              <a:rPr lang="zh-CN" altLang="en-US"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cxnSp>
        <p:nvCxnSpPr>
          <p:cNvPr id="46" name="直接连接符 120"/>
          <p:cNvCxnSpPr>
            <a:cxnSpLocks noChangeShapeType="1"/>
          </p:cNvCxnSpPr>
          <p:nvPr/>
        </p:nvCxnSpPr>
        <p:spPr bwMode="auto">
          <a:xfrm>
            <a:off x="7627007" y="3566085"/>
            <a:ext cx="0" cy="170330"/>
          </a:xfrm>
          <a:prstGeom prst="line">
            <a:avLst/>
          </a:prstGeom>
          <a:noFill/>
          <a:ln w="9525">
            <a:solidFill>
              <a:srgbClr val="A27968"/>
            </a:solidFill>
            <a:round/>
          </a:ln>
          <a:extLst>
            <a:ext uri="{909E8E84-426E-40DD-AFC4-6F175D3DCCD1}">
              <a14:hiddenFill xmlns:a14="http://schemas.microsoft.com/office/drawing/2010/main">
                <a:noFill/>
              </a14:hiddenFill>
            </a:ext>
          </a:extLst>
        </p:spPr>
      </p:cxnSp>
      <p:sp>
        <p:nvSpPr>
          <p:cNvPr id="47" name="Rectangle 15"/>
          <p:cNvSpPr/>
          <p:nvPr/>
        </p:nvSpPr>
        <p:spPr>
          <a:xfrm>
            <a:off x="7523401" y="3759025"/>
            <a:ext cx="3502384"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48" name="TextBox 22"/>
          <p:cNvSpPr txBox="1"/>
          <p:nvPr/>
        </p:nvSpPr>
        <p:spPr>
          <a:xfrm>
            <a:off x="7733875" y="3517514"/>
            <a:ext cx="1005343" cy="338524"/>
          </a:xfrm>
          <a:prstGeom prst="rect">
            <a:avLst/>
          </a:prstGeom>
          <a:noFill/>
        </p:spPr>
        <p:txBody>
          <a:bodyPr wrap="none" lIns="91410" tIns="45705" rIns="91410" bIns="45705" rtlCol="0">
            <a:spAutoFit/>
          </a:bodyPr>
          <a:lstStyle/>
          <a:p>
            <a:pPr algn="ctr" defTabSz="544195"/>
            <a:r>
              <a:rPr lang="zh-CN" altLang="en-US"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cxnSp>
        <p:nvCxnSpPr>
          <p:cNvPr id="50" name="直接连接符 120"/>
          <p:cNvCxnSpPr>
            <a:cxnSpLocks noChangeShapeType="1"/>
          </p:cNvCxnSpPr>
          <p:nvPr/>
        </p:nvCxnSpPr>
        <p:spPr bwMode="auto">
          <a:xfrm>
            <a:off x="7627007" y="1807912"/>
            <a:ext cx="0" cy="170330"/>
          </a:xfrm>
          <a:prstGeom prst="line">
            <a:avLst/>
          </a:prstGeom>
          <a:noFill/>
          <a:ln w="9525">
            <a:solidFill>
              <a:srgbClr val="A27968"/>
            </a:solidFill>
            <a:round/>
          </a:ln>
          <a:extLst>
            <a:ext uri="{909E8E84-426E-40DD-AFC4-6F175D3DCCD1}">
              <a14:hiddenFill xmlns:a14="http://schemas.microsoft.com/office/drawing/2010/main">
                <a:noFill/>
              </a14:hiddenFill>
            </a:ext>
          </a:extLst>
        </p:spPr>
      </p:cxnSp>
      <p:sp>
        <p:nvSpPr>
          <p:cNvPr id="51" name="Rectangle 15"/>
          <p:cNvSpPr/>
          <p:nvPr/>
        </p:nvSpPr>
        <p:spPr>
          <a:xfrm>
            <a:off x="7523401" y="2000852"/>
            <a:ext cx="3502384"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52" name="TextBox 22"/>
          <p:cNvSpPr txBox="1"/>
          <p:nvPr/>
        </p:nvSpPr>
        <p:spPr>
          <a:xfrm>
            <a:off x="7733875" y="1759341"/>
            <a:ext cx="1005343" cy="338524"/>
          </a:xfrm>
          <a:prstGeom prst="rect">
            <a:avLst/>
          </a:prstGeom>
          <a:noFill/>
        </p:spPr>
        <p:txBody>
          <a:bodyPr wrap="none" lIns="91410" tIns="45705" rIns="91410" bIns="45705" rtlCol="0">
            <a:spAutoFit/>
          </a:bodyPr>
          <a:lstStyle/>
          <a:p>
            <a:pPr algn="ctr" defTabSz="544195"/>
            <a:r>
              <a:rPr lang="zh-CN" altLang="en-US"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cxnSp>
        <p:nvCxnSpPr>
          <p:cNvPr id="54" name="直接连接符 120"/>
          <p:cNvCxnSpPr>
            <a:cxnSpLocks noChangeShapeType="1"/>
          </p:cNvCxnSpPr>
          <p:nvPr/>
        </p:nvCxnSpPr>
        <p:spPr bwMode="auto">
          <a:xfrm>
            <a:off x="2087483" y="5111255"/>
            <a:ext cx="0" cy="170330"/>
          </a:xfrm>
          <a:prstGeom prst="line">
            <a:avLst/>
          </a:prstGeom>
          <a:noFill/>
          <a:ln w="9525">
            <a:solidFill>
              <a:srgbClr val="A27968"/>
            </a:solidFill>
            <a:round/>
          </a:ln>
          <a:extLst>
            <a:ext uri="{909E8E84-426E-40DD-AFC4-6F175D3DCCD1}">
              <a14:hiddenFill xmlns:a14="http://schemas.microsoft.com/office/drawing/2010/main">
                <a:noFill/>
              </a14:hiddenFill>
            </a:ext>
          </a:extLst>
        </p:spPr>
      </p:cxnSp>
      <p:sp>
        <p:nvSpPr>
          <p:cNvPr id="55" name="Rectangle 15"/>
          <p:cNvSpPr/>
          <p:nvPr/>
        </p:nvSpPr>
        <p:spPr>
          <a:xfrm>
            <a:off x="1983877" y="5304195"/>
            <a:ext cx="3502384"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56" name="TextBox 22"/>
          <p:cNvSpPr txBox="1"/>
          <p:nvPr/>
        </p:nvSpPr>
        <p:spPr>
          <a:xfrm>
            <a:off x="2194351" y="5062684"/>
            <a:ext cx="1005343" cy="338524"/>
          </a:xfrm>
          <a:prstGeom prst="rect">
            <a:avLst/>
          </a:prstGeom>
          <a:noFill/>
        </p:spPr>
        <p:txBody>
          <a:bodyPr wrap="none" lIns="91410" tIns="45705" rIns="91410" bIns="45705" rtlCol="0">
            <a:spAutoFit/>
          </a:bodyPr>
          <a:lstStyle/>
          <a:p>
            <a:pPr algn="ctr" defTabSz="544195"/>
            <a:r>
              <a:rPr lang="zh-CN" altLang="en-US"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cxnSp>
        <p:nvCxnSpPr>
          <p:cNvPr id="58" name="直接连接符 120"/>
          <p:cNvCxnSpPr>
            <a:cxnSpLocks noChangeShapeType="1"/>
          </p:cNvCxnSpPr>
          <p:nvPr/>
        </p:nvCxnSpPr>
        <p:spPr bwMode="auto">
          <a:xfrm>
            <a:off x="2087483" y="3566085"/>
            <a:ext cx="0" cy="170330"/>
          </a:xfrm>
          <a:prstGeom prst="line">
            <a:avLst/>
          </a:prstGeom>
          <a:noFill/>
          <a:ln w="9525">
            <a:solidFill>
              <a:srgbClr val="A27968"/>
            </a:solidFill>
            <a:round/>
          </a:ln>
          <a:extLst>
            <a:ext uri="{909E8E84-426E-40DD-AFC4-6F175D3DCCD1}">
              <a14:hiddenFill xmlns:a14="http://schemas.microsoft.com/office/drawing/2010/main">
                <a:noFill/>
              </a14:hiddenFill>
            </a:ext>
          </a:extLst>
        </p:spPr>
      </p:cxnSp>
      <p:sp>
        <p:nvSpPr>
          <p:cNvPr id="59" name="Rectangle 15"/>
          <p:cNvSpPr/>
          <p:nvPr/>
        </p:nvSpPr>
        <p:spPr>
          <a:xfrm>
            <a:off x="1983877" y="3759025"/>
            <a:ext cx="3502384"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60" name="TextBox 22"/>
          <p:cNvSpPr txBox="1"/>
          <p:nvPr/>
        </p:nvSpPr>
        <p:spPr>
          <a:xfrm>
            <a:off x="2194351" y="3517514"/>
            <a:ext cx="1005343" cy="338524"/>
          </a:xfrm>
          <a:prstGeom prst="rect">
            <a:avLst/>
          </a:prstGeom>
          <a:noFill/>
        </p:spPr>
        <p:txBody>
          <a:bodyPr wrap="none" lIns="91410" tIns="45705" rIns="91410" bIns="45705" rtlCol="0">
            <a:spAutoFit/>
          </a:bodyPr>
          <a:lstStyle/>
          <a:p>
            <a:pPr algn="ctr" defTabSz="544195"/>
            <a:r>
              <a:rPr lang="zh-CN" altLang="en-US"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cxnSp>
        <p:nvCxnSpPr>
          <p:cNvPr id="62" name="直接连接符 120"/>
          <p:cNvCxnSpPr>
            <a:cxnSpLocks noChangeShapeType="1"/>
          </p:cNvCxnSpPr>
          <p:nvPr/>
        </p:nvCxnSpPr>
        <p:spPr bwMode="auto">
          <a:xfrm>
            <a:off x="2087483" y="1807912"/>
            <a:ext cx="0" cy="170330"/>
          </a:xfrm>
          <a:prstGeom prst="line">
            <a:avLst/>
          </a:prstGeom>
          <a:noFill/>
          <a:ln w="9525">
            <a:solidFill>
              <a:srgbClr val="A27968"/>
            </a:solidFill>
            <a:round/>
          </a:ln>
          <a:extLst>
            <a:ext uri="{909E8E84-426E-40DD-AFC4-6F175D3DCCD1}">
              <a14:hiddenFill xmlns:a14="http://schemas.microsoft.com/office/drawing/2010/main">
                <a:noFill/>
              </a14:hiddenFill>
            </a:ext>
          </a:extLst>
        </p:spPr>
      </p:cxnSp>
      <p:sp>
        <p:nvSpPr>
          <p:cNvPr id="63" name="Rectangle 15"/>
          <p:cNvSpPr/>
          <p:nvPr/>
        </p:nvSpPr>
        <p:spPr>
          <a:xfrm>
            <a:off x="1983877" y="2000852"/>
            <a:ext cx="3502384"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64" name="TextBox 22"/>
          <p:cNvSpPr txBox="1"/>
          <p:nvPr/>
        </p:nvSpPr>
        <p:spPr>
          <a:xfrm>
            <a:off x="2194351" y="1759341"/>
            <a:ext cx="1005343" cy="338524"/>
          </a:xfrm>
          <a:prstGeom prst="rect">
            <a:avLst/>
          </a:prstGeom>
          <a:noFill/>
        </p:spPr>
        <p:txBody>
          <a:bodyPr wrap="none" lIns="91410" tIns="45705" rIns="91410" bIns="45705" rtlCol="0">
            <a:spAutoFit/>
          </a:bodyPr>
          <a:lstStyle/>
          <a:p>
            <a:pPr algn="ctr" defTabSz="544195"/>
            <a:r>
              <a:rPr lang="zh-CN" altLang="en-US"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34" name="Rectangle 1"/>
          <p:cNvSpPr/>
          <p:nvPr/>
        </p:nvSpPr>
        <p:spPr bwMode="auto">
          <a:xfrm>
            <a:off x="5063665" y="346979"/>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42" name="Rectangle 21"/>
          <p:cNvSpPr/>
          <p:nvPr/>
        </p:nvSpPr>
        <p:spPr>
          <a:xfrm>
            <a:off x="5829335" y="781607"/>
            <a:ext cx="531827" cy="28478"/>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CC00"/>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557" b="5431"/>
          <a:stretch>
            <a:fillRect/>
          </a:stretch>
        </p:blipFill>
        <p:spPr>
          <a:xfrm>
            <a:off x="0" y="-19048"/>
            <a:ext cx="12192000" cy="6877050"/>
          </a:xfrm>
          <a:prstGeom prst="rect">
            <a:avLst/>
          </a:prstGeom>
        </p:spPr>
      </p:pic>
      <p:sp>
        <p:nvSpPr>
          <p:cNvPr id="7" name="矩形 6"/>
          <p:cNvSpPr/>
          <p:nvPr/>
        </p:nvSpPr>
        <p:spPr>
          <a:xfrm>
            <a:off x="3438524" y="2443161"/>
            <a:ext cx="6687123" cy="1185863"/>
          </a:xfrm>
          <a:prstGeom prst="rect">
            <a:avLst/>
          </a:prstGeom>
          <a:noFill/>
          <a:ln>
            <a:solidFill>
              <a:srgbClr val="A27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8" name="剪去单角的矩形 7"/>
          <p:cNvSpPr/>
          <p:nvPr/>
        </p:nvSpPr>
        <p:spPr>
          <a:xfrm>
            <a:off x="3095625" y="2443161"/>
            <a:ext cx="1183106" cy="1218805"/>
          </a:xfrm>
          <a:prstGeom prst="snip1Rect">
            <a:avLst>
              <a:gd name="adj" fmla="val 50000"/>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9" name="文本框 8"/>
          <p:cNvSpPr txBox="1"/>
          <p:nvPr/>
        </p:nvSpPr>
        <p:spPr>
          <a:xfrm>
            <a:off x="3135456" y="2667842"/>
            <a:ext cx="1183106" cy="769441"/>
          </a:xfrm>
          <a:prstGeom prst="rect">
            <a:avLst/>
          </a:prstGeom>
          <a:noFill/>
        </p:spPr>
        <p:txBody>
          <a:bodyPr wrap="square" rtlCol="0">
            <a:spAutoFit/>
          </a:bodyPr>
          <a:lstStyle/>
          <a:p>
            <a:r>
              <a:rPr lang="en-US" altLang="zh-CN" sz="4400" b="1" dirty="0" smtClean="0">
                <a:solidFill>
                  <a:schemeClr val="bg1"/>
                </a:solidFill>
                <a:latin typeface="方正姚体" panose="02010601030101010101" pitchFamily="2" charset="-122"/>
                <a:ea typeface="方正姚体" panose="02010601030101010101" pitchFamily="2" charset="-122"/>
              </a:rPr>
              <a:t>03</a:t>
            </a:r>
            <a:endParaRPr lang="zh-CN" altLang="en-US" sz="4400" b="1" dirty="0">
              <a:solidFill>
                <a:schemeClr val="bg1"/>
              </a:solidFill>
              <a:latin typeface="方正姚体" panose="02010601030101010101" pitchFamily="2" charset="-122"/>
              <a:ea typeface="方正姚体" panose="02010601030101010101" pitchFamily="2" charset="-122"/>
            </a:endParaRPr>
          </a:p>
        </p:txBody>
      </p:sp>
      <p:sp>
        <p:nvSpPr>
          <p:cNvPr id="10" name="Rectangle 1"/>
          <p:cNvSpPr/>
          <p:nvPr/>
        </p:nvSpPr>
        <p:spPr bwMode="auto">
          <a:xfrm>
            <a:off x="3995973" y="2714009"/>
            <a:ext cx="5890977" cy="677108"/>
          </a:xfrm>
          <a:prstGeom prst="rect">
            <a:avLst/>
          </a:prstGeom>
          <a:noFill/>
          <a:ln>
            <a:noFill/>
          </a:ln>
        </p:spPr>
        <p:txBody>
          <a:bodyPr wrap="square" lIns="0" tIns="0" rIns="0" bIns="0" anchor="ctr">
            <a:spAutoFit/>
          </a:bodyPr>
          <a:lstStyle/>
          <a:p>
            <a:pPr algn="ctr" defTabSz="913765"/>
            <a:r>
              <a:rPr lang="zh-CN" altLang="en-US" sz="44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44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descr="iMac.pn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829335" y="1260833"/>
            <a:ext cx="5908184" cy="5177675"/>
          </a:xfrm>
          <a:prstGeom prst="rect">
            <a:avLst/>
          </a:prstGeom>
        </p:spPr>
      </p:pic>
      <p:pic>
        <p:nvPicPr>
          <p:cNvPr id="44" name="图片 43"/>
          <p:cNvPicPr>
            <a:picLocks noChangeAspect="1"/>
          </p:cNvPicPr>
          <p:nvPr/>
        </p:nvPicPr>
        <p:blipFill rotWithShape="1">
          <a:blip r:embed="rId2">
            <a:extLst>
              <a:ext uri="{28A0092B-C50C-407E-A947-70E740481C1C}">
                <a14:useLocalDpi xmlns:a14="http://schemas.microsoft.com/office/drawing/2010/main" val="0"/>
              </a:ext>
            </a:extLst>
          </a:blip>
          <a:srcRect l="69777" t="3240" b="67741"/>
          <a:stretch>
            <a:fillRect/>
          </a:stretch>
        </p:blipFill>
        <p:spPr>
          <a:xfrm>
            <a:off x="6639624" y="1959429"/>
            <a:ext cx="4358499" cy="2510971"/>
          </a:xfrm>
          <a:prstGeom prst="rect">
            <a:avLst/>
          </a:prstGeom>
          <a:effectLst>
            <a:outerShdw blurRad="63500" sx="102000" sy="102000" algn="ctr" rotWithShape="0">
              <a:prstClr val="black">
                <a:alpha val="40000"/>
              </a:prstClr>
            </a:outerShdw>
          </a:effectLst>
        </p:spPr>
      </p:pic>
      <p:sp>
        <p:nvSpPr>
          <p:cNvPr id="21" name="Oval 20"/>
          <p:cNvSpPr/>
          <p:nvPr/>
        </p:nvSpPr>
        <p:spPr>
          <a:xfrm>
            <a:off x="1067349" y="1406608"/>
            <a:ext cx="733146" cy="733051"/>
          </a:xfrm>
          <a:prstGeom prst="ellipse">
            <a:avLst/>
          </a:prstGeom>
          <a:solidFill>
            <a:srgbClr val="A27968"/>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rtlCol="0" anchor="ctr"/>
          <a:lstStyle/>
          <a:p>
            <a:pPr algn="ctr" defTabSz="544195"/>
            <a:endParaRPr lang="id-ID" sz="2150" dirty="0">
              <a:solidFill>
                <a:prstClr val="white"/>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47" name="Freeform 67"/>
          <p:cNvSpPr>
            <a:spLocks noChangeArrowheads="1"/>
          </p:cNvSpPr>
          <p:nvPr/>
        </p:nvSpPr>
        <p:spPr bwMode="auto">
          <a:xfrm>
            <a:off x="1243695" y="1524652"/>
            <a:ext cx="381854" cy="448583"/>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p:spPr>
        <p:txBody>
          <a:bodyPr wrap="none" anchor="ctr"/>
          <a:lstStyle/>
          <a:p>
            <a:pPr defTabSz="544195"/>
            <a:endParaRPr lang="en-US"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7" name="Oval 26"/>
          <p:cNvSpPr/>
          <p:nvPr/>
        </p:nvSpPr>
        <p:spPr>
          <a:xfrm>
            <a:off x="1067349" y="3971426"/>
            <a:ext cx="733146" cy="733051"/>
          </a:xfrm>
          <a:prstGeom prst="ellipse">
            <a:avLst/>
          </a:prstGeom>
          <a:solidFill>
            <a:srgbClr val="A27968"/>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rtlCol="0" anchor="ctr"/>
          <a:lstStyle/>
          <a:p>
            <a:pPr algn="ctr" defTabSz="544195"/>
            <a:endParaRPr lang="id-ID" sz="2150" dirty="0">
              <a:solidFill>
                <a:prstClr val="white"/>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48" name="Freeform 82"/>
          <p:cNvSpPr>
            <a:spLocks noChangeArrowheads="1"/>
          </p:cNvSpPr>
          <p:nvPr/>
        </p:nvSpPr>
        <p:spPr bwMode="auto">
          <a:xfrm>
            <a:off x="1231067" y="4161775"/>
            <a:ext cx="418924" cy="374440"/>
          </a:xfrm>
          <a:custGeom>
            <a:avLst/>
            <a:gdLst>
              <a:gd name="T0" fmla="*/ 443 w 497"/>
              <a:gd name="T1" fmla="*/ 0 h 444"/>
              <a:gd name="T2" fmla="*/ 443 w 497"/>
              <a:gd name="T3" fmla="*/ 0 h 444"/>
              <a:gd name="T4" fmla="*/ 53 w 497"/>
              <a:gd name="T5" fmla="*/ 0 h 444"/>
              <a:gd name="T6" fmla="*/ 0 w 497"/>
              <a:gd name="T7" fmla="*/ 53 h 444"/>
              <a:gd name="T8" fmla="*/ 0 w 497"/>
              <a:gd name="T9" fmla="*/ 345 h 444"/>
              <a:gd name="T10" fmla="*/ 53 w 497"/>
              <a:gd name="T11" fmla="*/ 399 h 444"/>
              <a:gd name="T12" fmla="*/ 151 w 497"/>
              <a:gd name="T13" fmla="*/ 399 h 444"/>
              <a:gd name="T14" fmla="*/ 151 w 497"/>
              <a:gd name="T15" fmla="*/ 345 h 444"/>
              <a:gd name="T16" fmla="*/ 44 w 497"/>
              <a:gd name="T17" fmla="*/ 345 h 444"/>
              <a:gd name="T18" fmla="*/ 44 w 497"/>
              <a:gd name="T19" fmla="*/ 124 h 444"/>
              <a:gd name="T20" fmla="*/ 443 w 497"/>
              <a:gd name="T21" fmla="*/ 124 h 444"/>
              <a:gd name="T22" fmla="*/ 443 w 497"/>
              <a:gd name="T23" fmla="*/ 345 h 444"/>
              <a:gd name="T24" fmla="*/ 345 w 497"/>
              <a:gd name="T25" fmla="*/ 345 h 444"/>
              <a:gd name="T26" fmla="*/ 345 w 497"/>
              <a:gd name="T27" fmla="*/ 399 h 444"/>
              <a:gd name="T28" fmla="*/ 443 w 497"/>
              <a:gd name="T29" fmla="*/ 399 h 444"/>
              <a:gd name="T30" fmla="*/ 496 w 497"/>
              <a:gd name="T31" fmla="*/ 345 h 444"/>
              <a:gd name="T32" fmla="*/ 496 w 497"/>
              <a:gd name="T33" fmla="*/ 53 h 444"/>
              <a:gd name="T34" fmla="*/ 443 w 497"/>
              <a:gd name="T35" fmla="*/ 0 h 444"/>
              <a:gd name="T36" fmla="*/ 62 w 497"/>
              <a:gd name="T37" fmla="*/ 80 h 444"/>
              <a:gd name="T38" fmla="*/ 62 w 497"/>
              <a:gd name="T39" fmla="*/ 80 h 444"/>
              <a:gd name="T40" fmla="*/ 44 w 497"/>
              <a:gd name="T41" fmla="*/ 62 h 444"/>
              <a:gd name="T42" fmla="*/ 62 w 497"/>
              <a:gd name="T43" fmla="*/ 45 h 444"/>
              <a:gd name="T44" fmla="*/ 79 w 497"/>
              <a:gd name="T45" fmla="*/ 62 h 444"/>
              <a:gd name="T46" fmla="*/ 62 w 497"/>
              <a:gd name="T47" fmla="*/ 80 h 444"/>
              <a:gd name="T48" fmla="*/ 116 w 497"/>
              <a:gd name="T49" fmla="*/ 80 h 444"/>
              <a:gd name="T50" fmla="*/ 116 w 497"/>
              <a:gd name="T51" fmla="*/ 80 h 444"/>
              <a:gd name="T52" fmla="*/ 97 w 497"/>
              <a:gd name="T53" fmla="*/ 62 h 444"/>
              <a:gd name="T54" fmla="*/ 116 w 497"/>
              <a:gd name="T55" fmla="*/ 45 h 444"/>
              <a:gd name="T56" fmla="*/ 132 w 497"/>
              <a:gd name="T57" fmla="*/ 62 h 444"/>
              <a:gd name="T58" fmla="*/ 116 w 497"/>
              <a:gd name="T59" fmla="*/ 80 h 444"/>
              <a:gd name="T60" fmla="*/ 443 w 497"/>
              <a:gd name="T61" fmla="*/ 80 h 444"/>
              <a:gd name="T62" fmla="*/ 443 w 497"/>
              <a:gd name="T63" fmla="*/ 80 h 444"/>
              <a:gd name="T64" fmla="*/ 151 w 497"/>
              <a:gd name="T65" fmla="*/ 80 h 444"/>
              <a:gd name="T66" fmla="*/ 151 w 497"/>
              <a:gd name="T67" fmla="*/ 53 h 444"/>
              <a:gd name="T68" fmla="*/ 443 w 497"/>
              <a:gd name="T69" fmla="*/ 53 h 444"/>
              <a:gd name="T70" fmla="*/ 443 w 497"/>
              <a:gd name="T71" fmla="*/ 80 h 444"/>
              <a:gd name="T72" fmla="*/ 248 w 497"/>
              <a:gd name="T73" fmla="*/ 177 h 444"/>
              <a:gd name="T74" fmla="*/ 248 w 497"/>
              <a:gd name="T75" fmla="*/ 177 h 444"/>
              <a:gd name="T76" fmla="*/ 124 w 497"/>
              <a:gd name="T77" fmla="*/ 301 h 444"/>
              <a:gd name="T78" fmla="*/ 204 w 497"/>
              <a:gd name="T79" fmla="*/ 301 h 444"/>
              <a:gd name="T80" fmla="*/ 204 w 497"/>
              <a:gd name="T81" fmla="*/ 443 h 444"/>
              <a:gd name="T82" fmla="*/ 292 w 497"/>
              <a:gd name="T83" fmla="*/ 443 h 444"/>
              <a:gd name="T84" fmla="*/ 292 w 497"/>
              <a:gd name="T85" fmla="*/ 301 h 444"/>
              <a:gd name="T86" fmla="*/ 363 w 497"/>
              <a:gd name="T87" fmla="*/ 301 h 444"/>
              <a:gd name="T88" fmla="*/ 248 w 497"/>
              <a:gd name="T89" fmla="*/ 17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solidFill>
            <a:schemeClr val="bg1"/>
          </a:solidFill>
          <a:ln>
            <a:noFill/>
          </a:ln>
          <a:effectLst/>
        </p:spPr>
        <p:txBody>
          <a:bodyPr wrap="none" anchor="ctr"/>
          <a:lstStyle/>
          <a:p>
            <a:pPr defTabSz="544195"/>
            <a:endParaRPr lang="en-US"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6" name="Oval 25"/>
          <p:cNvSpPr/>
          <p:nvPr/>
        </p:nvSpPr>
        <p:spPr>
          <a:xfrm>
            <a:off x="1067349" y="2689017"/>
            <a:ext cx="733146" cy="733051"/>
          </a:xfrm>
          <a:prstGeom prst="ellipse">
            <a:avLst/>
          </a:prstGeom>
          <a:solidFill>
            <a:srgbClr val="A27968"/>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rtlCol="0" anchor="ctr"/>
          <a:lstStyle/>
          <a:p>
            <a:pPr algn="ctr" defTabSz="544195"/>
            <a:endParaRPr lang="id-ID" sz="2150" dirty="0">
              <a:solidFill>
                <a:prstClr val="white"/>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49" name="Freeform 102"/>
          <p:cNvSpPr>
            <a:spLocks noChangeArrowheads="1"/>
          </p:cNvSpPr>
          <p:nvPr/>
        </p:nvSpPr>
        <p:spPr bwMode="auto">
          <a:xfrm>
            <a:off x="1226742" y="2876396"/>
            <a:ext cx="418927" cy="374437"/>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pPr defTabSz="544195"/>
            <a:endParaRPr lang="en-US"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0" name="Oval 26"/>
          <p:cNvSpPr/>
          <p:nvPr/>
        </p:nvSpPr>
        <p:spPr>
          <a:xfrm>
            <a:off x="1067349" y="5253836"/>
            <a:ext cx="733146" cy="733051"/>
          </a:xfrm>
          <a:prstGeom prst="ellipse">
            <a:avLst/>
          </a:prstGeom>
          <a:solidFill>
            <a:srgbClr val="A27968"/>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rtlCol="0" anchor="ctr"/>
          <a:lstStyle/>
          <a:p>
            <a:pPr algn="ctr" defTabSz="544195"/>
            <a:endParaRPr lang="id-ID" sz="2150" dirty="0">
              <a:solidFill>
                <a:prstClr val="white"/>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grpSp>
        <p:nvGrpSpPr>
          <p:cNvPr id="32" name="Group 4698"/>
          <p:cNvGrpSpPr/>
          <p:nvPr/>
        </p:nvGrpSpPr>
        <p:grpSpPr bwMode="auto">
          <a:xfrm>
            <a:off x="1214245" y="5383957"/>
            <a:ext cx="431424" cy="422706"/>
            <a:chOff x="5427663" y="4046537"/>
            <a:chExt cx="395287" cy="387350"/>
          </a:xfrm>
          <a:solidFill>
            <a:schemeClr val="bg1"/>
          </a:solidFill>
        </p:grpSpPr>
        <p:sp>
          <p:nvSpPr>
            <p:cNvPr id="33" name="Freeform 418"/>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 name="T46" fmla="*/ 301 w 520"/>
                <a:gd name="T47" fmla="*/ 75 h 511"/>
                <a:gd name="T48" fmla="*/ 301 w 520"/>
                <a:gd name="T49"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close/>
                  <a:moveTo>
                    <a:pt x="301" y="75"/>
                  </a:moveTo>
                  <a:lnTo>
                    <a:pt x="301" y="75"/>
                  </a:lnTo>
                  <a:close/>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4" name="Freeform 419"/>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5" name="Freeform 420"/>
            <p:cNvSpPr>
              <a:spLocks noChangeArrowheads="1"/>
            </p:cNvSpPr>
            <p:nvPr/>
          </p:nvSpPr>
          <p:spPr bwMode="auto">
            <a:xfrm>
              <a:off x="5743575" y="40735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6" name="Freeform 421"/>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 name="T54" fmla="*/ 451 w 569"/>
                <a:gd name="T55" fmla="*/ 158 h 569"/>
                <a:gd name="T56" fmla="*/ 451 w 569"/>
                <a:gd name="T57"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close/>
                  <a:moveTo>
                    <a:pt x="451" y="158"/>
                  </a:moveTo>
                  <a:lnTo>
                    <a:pt x="451" y="158"/>
                  </a:lnTo>
                  <a:close/>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7" name="Freeform 422"/>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8" name="Freeform 423"/>
            <p:cNvSpPr>
              <a:spLocks noChangeArrowheads="1"/>
            </p:cNvSpPr>
            <p:nvPr/>
          </p:nvSpPr>
          <p:spPr bwMode="auto">
            <a:xfrm>
              <a:off x="5591175" y="4286249"/>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9" name="Freeform 424"/>
            <p:cNvSpPr>
              <a:spLocks noChangeArrowheads="1"/>
            </p:cNvSpPr>
            <p:nvPr/>
          </p:nvSpPr>
          <p:spPr bwMode="auto">
            <a:xfrm>
              <a:off x="5473700" y="4070349"/>
              <a:ext cx="312738" cy="319088"/>
            </a:xfrm>
            <a:custGeom>
              <a:avLst/>
              <a:gdLst>
                <a:gd name="T0" fmla="*/ 318 w 870"/>
                <a:gd name="T1" fmla="*/ 142 h 887"/>
                <a:gd name="T2" fmla="*/ 167 w 870"/>
                <a:gd name="T3" fmla="*/ 0 h 887"/>
                <a:gd name="T4" fmla="*/ 0 w 870"/>
                <a:gd name="T5" fmla="*/ 167 h 887"/>
                <a:gd name="T6" fmla="*/ 142 w 870"/>
                <a:gd name="T7" fmla="*/ 317 h 887"/>
                <a:gd name="T8" fmla="*/ 594 w 870"/>
                <a:gd name="T9" fmla="*/ 760 h 887"/>
                <a:gd name="T10" fmla="*/ 869 w 870"/>
                <a:gd name="T11" fmla="*/ 886 h 887"/>
                <a:gd name="T12" fmla="*/ 769 w 870"/>
                <a:gd name="T13" fmla="*/ 601 h 887"/>
                <a:gd name="T14" fmla="*/ 318 w 870"/>
                <a:gd name="T15" fmla="*/ 142 h 887"/>
                <a:gd name="T16" fmla="*/ 117 w 870"/>
                <a:gd name="T17" fmla="*/ 225 h 887"/>
                <a:gd name="T18" fmla="*/ 58 w 870"/>
                <a:gd name="T19" fmla="*/ 167 h 887"/>
                <a:gd name="T20" fmla="*/ 167 w 870"/>
                <a:gd name="T21" fmla="*/ 58 h 887"/>
                <a:gd name="T22" fmla="*/ 226 w 870"/>
                <a:gd name="T23" fmla="*/ 116 h 887"/>
                <a:gd name="T24" fmla="*/ 117 w 870"/>
                <a:gd name="T25" fmla="*/ 225 h 887"/>
                <a:gd name="T26" fmla="*/ 769 w 870"/>
                <a:gd name="T27" fmla="*/ 819 h 887"/>
                <a:gd name="T28" fmla="*/ 610 w 870"/>
                <a:gd name="T29" fmla="*/ 744 h 887"/>
                <a:gd name="T30" fmla="*/ 594 w 870"/>
                <a:gd name="T31" fmla="*/ 727 h 887"/>
                <a:gd name="T32" fmla="*/ 677 w 870"/>
                <a:gd name="T33" fmla="*/ 735 h 887"/>
                <a:gd name="T34" fmla="*/ 669 w 870"/>
                <a:gd name="T35" fmla="*/ 668 h 887"/>
                <a:gd name="T36" fmla="*/ 736 w 870"/>
                <a:gd name="T37" fmla="*/ 677 h 887"/>
                <a:gd name="T38" fmla="*/ 736 w 870"/>
                <a:gd name="T39" fmla="*/ 593 h 887"/>
                <a:gd name="T40" fmla="*/ 752 w 870"/>
                <a:gd name="T41" fmla="*/ 610 h 887"/>
                <a:gd name="T42" fmla="*/ 811 w 870"/>
                <a:gd name="T43" fmla="*/ 769 h 887"/>
                <a:gd name="T44" fmla="*/ 769 w 870"/>
                <a:gd name="T45" fmla="*/ 819 h 887"/>
                <a:gd name="T46" fmla="*/ 769 w 870"/>
                <a:gd name="T47" fmla="*/ 819 h 887"/>
                <a:gd name="T48" fmla="*/ 769 w 870"/>
                <a:gd name="T49" fmla="*/ 81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0" h="887">
                  <a:moveTo>
                    <a:pt x="318" y="142"/>
                  </a:moveTo>
                  <a:lnTo>
                    <a:pt x="167" y="0"/>
                  </a:lnTo>
                  <a:lnTo>
                    <a:pt x="0" y="167"/>
                  </a:lnTo>
                  <a:lnTo>
                    <a:pt x="142" y="317"/>
                  </a:lnTo>
                  <a:lnTo>
                    <a:pt x="594" y="760"/>
                  </a:lnTo>
                  <a:lnTo>
                    <a:pt x="869" y="886"/>
                  </a:lnTo>
                  <a:lnTo>
                    <a:pt x="769" y="601"/>
                  </a:lnTo>
                  <a:lnTo>
                    <a:pt x="318" y="142"/>
                  </a:lnTo>
                  <a:close/>
                  <a:moveTo>
                    <a:pt x="117" y="225"/>
                  </a:moveTo>
                  <a:lnTo>
                    <a:pt x="58" y="167"/>
                  </a:lnTo>
                  <a:lnTo>
                    <a:pt x="167" y="58"/>
                  </a:lnTo>
                  <a:lnTo>
                    <a:pt x="226" y="116"/>
                  </a:lnTo>
                  <a:lnTo>
                    <a:pt x="117" y="225"/>
                  </a:lnTo>
                  <a:close/>
                  <a:moveTo>
                    <a:pt x="769" y="819"/>
                  </a:moveTo>
                  <a:lnTo>
                    <a:pt x="610" y="744"/>
                  </a:lnTo>
                  <a:lnTo>
                    <a:pt x="594" y="727"/>
                  </a:lnTo>
                  <a:lnTo>
                    <a:pt x="677" y="735"/>
                  </a:lnTo>
                  <a:lnTo>
                    <a:pt x="669" y="668"/>
                  </a:lnTo>
                  <a:lnTo>
                    <a:pt x="736" y="677"/>
                  </a:lnTo>
                  <a:lnTo>
                    <a:pt x="736" y="593"/>
                  </a:lnTo>
                  <a:lnTo>
                    <a:pt x="752" y="610"/>
                  </a:lnTo>
                  <a:lnTo>
                    <a:pt x="811" y="769"/>
                  </a:lnTo>
                  <a:lnTo>
                    <a:pt x="769" y="819"/>
                  </a:lnTo>
                  <a:close/>
                  <a:moveTo>
                    <a:pt x="769" y="819"/>
                  </a:moveTo>
                  <a:lnTo>
                    <a:pt x="769" y="819"/>
                  </a:lnTo>
                  <a:close/>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0" name="Freeform 425"/>
            <p:cNvSpPr>
              <a:spLocks noChangeArrowheads="1"/>
            </p:cNvSpPr>
            <p:nvPr/>
          </p:nvSpPr>
          <p:spPr bwMode="auto">
            <a:xfrm>
              <a:off x="5473700" y="4070349"/>
              <a:ext cx="312738" cy="319088"/>
            </a:xfrm>
            <a:custGeom>
              <a:avLst/>
              <a:gdLst>
                <a:gd name="T0" fmla="*/ 318 w 870"/>
                <a:gd name="T1" fmla="*/ 142 h 887"/>
                <a:gd name="T2" fmla="*/ 318 w 870"/>
                <a:gd name="T3" fmla="*/ 142 h 887"/>
                <a:gd name="T4" fmla="*/ 167 w 870"/>
                <a:gd name="T5" fmla="*/ 0 h 887"/>
                <a:gd name="T6" fmla="*/ 0 w 870"/>
                <a:gd name="T7" fmla="*/ 167 h 887"/>
                <a:gd name="T8" fmla="*/ 142 w 870"/>
                <a:gd name="T9" fmla="*/ 317 h 887"/>
                <a:gd name="T10" fmla="*/ 142 w 870"/>
                <a:gd name="T11" fmla="*/ 317 h 887"/>
                <a:gd name="T12" fmla="*/ 594 w 870"/>
                <a:gd name="T13" fmla="*/ 760 h 887"/>
                <a:gd name="T14" fmla="*/ 869 w 870"/>
                <a:gd name="T15" fmla="*/ 886 h 887"/>
                <a:gd name="T16" fmla="*/ 769 w 870"/>
                <a:gd name="T17" fmla="*/ 601 h 887"/>
                <a:gd name="T18" fmla="*/ 318 w 870"/>
                <a:gd name="T19" fmla="*/ 142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0" h="887">
                  <a:moveTo>
                    <a:pt x="318" y="142"/>
                  </a:moveTo>
                  <a:lnTo>
                    <a:pt x="318" y="142"/>
                  </a:lnTo>
                  <a:lnTo>
                    <a:pt x="167" y="0"/>
                  </a:lnTo>
                  <a:lnTo>
                    <a:pt x="0" y="167"/>
                  </a:lnTo>
                  <a:lnTo>
                    <a:pt x="142" y="317"/>
                  </a:lnTo>
                  <a:lnTo>
                    <a:pt x="142" y="317"/>
                  </a:lnTo>
                  <a:lnTo>
                    <a:pt x="594" y="760"/>
                  </a:lnTo>
                  <a:lnTo>
                    <a:pt x="869" y="886"/>
                  </a:lnTo>
                  <a:lnTo>
                    <a:pt x="769" y="601"/>
                  </a:lnTo>
                  <a:lnTo>
                    <a:pt x="318" y="142"/>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1" name="Freeform 426"/>
            <p:cNvSpPr>
              <a:spLocks noChangeArrowheads="1"/>
            </p:cNvSpPr>
            <p:nvPr/>
          </p:nvSpPr>
          <p:spPr bwMode="auto">
            <a:xfrm>
              <a:off x="5494338" y="4090987"/>
              <a:ext cx="60325" cy="60325"/>
            </a:xfrm>
            <a:custGeom>
              <a:avLst/>
              <a:gdLst>
                <a:gd name="T0" fmla="*/ 59 w 169"/>
                <a:gd name="T1" fmla="*/ 167 h 168"/>
                <a:gd name="T2" fmla="*/ 0 w 169"/>
                <a:gd name="T3" fmla="*/ 109 h 168"/>
                <a:gd name="T4" fmla="*/ 109 w 169"/>
                <a:gd name="T5" fmla="*/ 0 h 168"/>
                <a:gd name="T6" fmla="*/ 168 w 169"/>
                <a:gd name="T7" fmla="*/ 58 h 168"/>
                <a:gd name="T8" fmla="*/ 59 w 169"/>
                <a:gd name="T9" fmla="*/ 167 h 168"/>
              </a:gdLst>
              <a:ahLst/>
              <a:cxnLst>
                <a:cxn ang="0">
                  <a:pos x="T0" y="T1"/>
                </a:cxn>
                <a:cxn ang="0">
                  <a:pos x="T2" y="T3"/>
                </a:cxn>
                <a:cxn ang="0">
                  <a:pos x="T4" y="T5"/>
                </a:cxn>
                <a:cxn ang="0">
                  <a:pos x="T6" y="T7"/>
                </a:cxn>
                <a:cxn ang="0">
                  <a:pos x="T8" y="T9"/>
                </a:cxn>
              </a:cxnLst>
              <a:rect l="0" t="0" r="r" b="b"/>
              <a:pathLst>
                <a:path w="169" h="168">
                  <a:moveTo>
                    <a:pt x="59" y="167"/>
                  </a:moveTo>
                  <a:lnTo>
                    <a:pt x="0" y="109"/>
                  </a:lnTo>
                  <a:lnTo>
                    <a:pt x="109" y="0"/>
                  </a:lnTo>
                  <a:lnTo>
                    <a:pt x="168" y="58"/>
                  </a:lnTo>
                  <a:lnTo>
                    <a:pt x="59" y="167"/>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0" name="Freeform 427"/>
            <p:cNvSpPr>
              <a:spLocks noChangeArrowheads="1"/>
            </p:cNvSpPr>
            <p:nvPr/>
          </p:nvSpPr>
          <p:spPr bwMode="auto">
            <a:xfrm>
              <a:off x="5688013" y="4283074"/>
              <a:ext cx="77787" cy="80963"/>
            </a:xfrm>
            <a:custGeom>
              <a:avLst/>
              <a:gdLst>
                <a:gd name="T0" fmla="*/ 175 w 218"/>
                <a:gd name="T1" fmla="*/ 226 h 227"/>
                <a:gd name="T2" fmla="*/ 16 w 218"/>
                <a:gd name="T3" fmla="*/ 151 h 227"/>
                <a:gd name="T4" fmla="*/ 0 w 218"/>
                <a:gd name="T5" fmla="*/ 134 h 227"/>
                <a:gd name="T6" fmla="*/ 83 w 218"/>
                <a:gd name="T7" fmla="*/ 142 h 227"/>
                <a:gd name="T8" fmla="*/ 75 w 218"/>
                <a:gd name="T9" fmla="*/ 75 h 227"/>
                <a:gd name="T10" fmla="*/ 142 w 218"/>
                <a:gd name="T11" fmla="*/ 84 h 227"/>
                <a:gd name="T12" fmla="*/ 142 w 218"/>
                <a:gd name="T13" fmla="*/ 0 h 227"/>
                <a:gd name="T14" fmla="*/ 158 w 218"/>
                <a:gd name="T15" fmla="*/ 17 h 227"/>
                <a:gd name="T16" fmla="*/ 217 w 218"/>
                <a:gd name="T17" fmla="*/ 176 h 227"/>
                <a:gd name="T18" fmla="*/ 175 w 218"/>
                <a:gd name="T19" fmla="*/ 22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27">
                  <a:moveTo>
                    <a:pt x="175" y="226"/>
                  </a:moveTo>
                  <a:lnTo>
                    <a:pt x="16" y="151"/>
                  </a:lnTo>
                  <a:lnTo>
                    <a:pt x="0" y="134"/>
                  </a:lnTo>
                  <a:lnTo>
                    <a:pt x="83" y="142"/>
                  </a:lnTo>
                  <a:lnTo>
                    <a:pt x="75" y="75"/>
                  </a:lnTo>
                  <a:lnTo>
                    <a:pt x="142" y="84"/>
                  </a:lnTo>
                  <a:lnTo>
                    <a:pt x="142" y="0"/>
                  </a:lnTo>
                  <a:lnTo>
                    <a:pt x="158" y="17"/>
                  </a:lnTo>
                  <a:lnTo>
                    <a:pt x="217" y="176"/>
                  </a:lnTo>
                  <a:lnTo>
                    <a:pt x="175" y="226"/>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1" name="Freeform 428"/>
            <p:cNvSpPr>
              <a:spLocks noChangeArrowheads="1"/>
            </p:cNvSpPr>
            <p:nvPr/>
          </p:nvSpPr>
          <p:spPr bwMode="auto">
            <a:xfrm>
              <a:off x="5749925" y="43656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52" name="TextBox 22"/>
          <p:cNvSpPr txBox="1"/>
          <p:nvPr/>
        </p:nvSpPr>
        <p:spPr>
          <a:xfrm>
            <a:off x="1877900" y="1438440"/>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53" name="Rectangle 15"/>
          <p:cNvSpPr/>
          <p:nvPr/>
        </p:nvSpPr>
        <p:spPr>
          <a:xfrm>
            <a:off x="1877900" y="1719374"/>
            <a:ext cx="4339461"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55" name="TextBox 22"/>
          <p:cNvSpPr txBox="1"/>
          <p:nvPr/>
        </p:nvSpPr>
        <p:spPr>
          <a:xfrm>
            <a:off x="1877900" y="2717031"/>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56" name="Rectangle 15"/>
          <p:cNvSpPr/>
          <p:nvPr/>
        </p:nvSpPr>
        <p:spPr>
          <a:xfrm>
            <a:off x="1877900" y="2997965"/>
            <a:ext cx="4339461"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58" name="TextBox 22"/>
          <p:cNvSpPr txBox="1"/>
          <p:nvPr/>
        </p:nvSpPr>
        <p:spPr>
          <a:xfrm>
            <a:off x="1877900" y="3995622"/>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59" name="Rectangle 15"/>
          <p:cNvSpPr/>
          <p:nvPr/>
        </p:nvSpPr>
        <p:spPr>
          <a:xfrm>
            <a:off x="1877900" y="4276556"/>
            <a:ext cx="4339461"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61" name="TextBox 22"/>
          <p:cNvSpPr txBox="1"/>
          <p:nvPr/>
        </p:nvSpPr>
        <p:spPr>
          <a:xfrm>
            <a:off x="1877900" y="5307171"/>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62" name="Rectangle 15"/>
          <p:cNvSpPr/>
          <p:nvPr/>
        </p:nvSpPr>
        <p:spPr>
          <a:xfrm>
            <a:off x="1877900" y="5588105"/>
            <a:ext cx="4339461"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42" name="Rectangle 1"/>
          <p:cNvSpPr/>
          <p:nvPr/>
        </p:nvSpPr>
        <p:spPr bwMode="auto">
          <a:xfrm>
            <a:off x="5063665" y="346979"/>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43" name="Rectangle 21"/>
          <p:cNvSpPr/>
          <p:nvPr/>
        </p:nvSpPr>
        <p:spPr>
          <a:xfrm>
            <a:off x="5829335" y="781607"/>
            <a:ext cx="531827" cy="28478"/>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CC00"/>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a:grpSpLocks noChangeAspect="1"/>
          </p:cNvGrpSpPr>
          <p:nvPr/>
        </p:nvGrpSpPr>
        <p:grpSpPr>
          <a:xfrm>
            <a:off x="893871" y="1564131"/>
            <a:ext cx="1921292" cy="2728201"/>
            <a:chOff x="8099434" y="2121218"/>
            <a:chExt cx="1322388" cy="1878013"/>
          </a:xfrm>
        </p:grpSpPr>
        <p:sp>
          <p:nvSpPr>
            <p:cNvPr id="24"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9" name="Freeform 34"/>
            <p:cNvSpPr>
              <a:spLocks noChangeAspect="1"/>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0" name="Oval 35"/>
            <p:cNvSpPr>
              <a:spLocks noChangeArrowheads="1"/>
            </p:cNvSpPr>
            <p:nvPr/>
          </p:nvSpPr>
          <p:spPr bwMode="auto">
            <a:xfrm>
              <a:off x="8748722" y="2197418"/>
              <a:ext cx="23813" cy="23813"/>
            </a:xfrm>
            <a:prstGeom prst="ellipse">
              <a:avLst/>
            </a:prstGeom>
            <a:solidFill>
              <a:srgbClr val="2C2C2C"/>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8" name="Oval 36"/>
            <p:cNvSpPr>
              <a:spLocks noChangeArrowheads="1"/>
            </p:cNvSpPr>
            <p:nvPr/>
          </p:nvSpPr>
          <p:spPr bwMode="auto">
            <a:xfrm>
              <a:off x="8748722" y="2195831"/>
              <a:ext cx="23813" cy="23813"/>
            </a:xfrm>
            <a:prstGeom prst="ellipse">
              <a:avLst/>
            </a:prstGeom>
            <a:solidFill>
              <a:srgbClr val="0A0A0A"/>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9" name="Oval 37"/>
            <p:cNvSpPr>
              <a:spLocks noChangeArrowheads="1"/>
            </p:cNvSpPr>
            <p:nvPr/>
          </p:nvSpPr>
          <p:spPr bwMode="auto">
            <a:xfrm>
              <a:off x="8753484" y="2200593"/>
              <a:ext cx="14288" cy="14288"/>
            </a:xfrm>
            <a:prstGeom prst="ellipse">
              <a:avLst/>
            </a:prstGeom>
            <a:solidFill>
              <a:srgbClr val="000000"/>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0" name="Oval 38"/>
            <p:cNvSpPr>
              <a:spLocks noChangeArrowheads="1"/>
            </p:cNvSpPr>
            <p:nvPr/>
          </p:nvSpPr>
          <p:spPr bwMode="auto">
            <a:xfrm>
              <a:off x="8756659" y="2203768"/>
              <a:ext cx="7938" cy="7938"/>
            </a:xfrm>
            <a:prstGeom prst="ellipse">
              <a:avLst/>
            </a:prstGeom>
            <a:solidFill>
              <a:srgbClr val="2C99B4"/>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1"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2" name="Rectangle 40"/>
            <p:cNvSpPr>
              <a:spLocks noChangeArrowheads="1"/>
            </p:cNvSpPr>
            <p:nvPr/>
          </p:nvSpPr>
          <p:spPr bwMode="auto">
            <a:xfrm>
              <a:off x="8723322" y="2203768"/>
              <a:ext cx="11113" cy="11113"/>
            </a:xfrm>
            <a:prstGeom prst="rect">
              <a:avLst/>
            </a:prstGeom>
            <a:solidFill>
              <a:srgbClr val="464646"/>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3" name="Rectangle 41"/>
            <p:cNvSpPr>
              <a:spLocks noChangeArrowheads="1"/>
            </p:cNvSpPr>
            <p:nvPr/>
          </p:nvSpPr>
          <p:spPr bwMode="auto">
            <a:xfrm>
              <a:off x="8178809" y="2278381"/>
              <a:ext cx="1165225" cy="1554163"/>
            </a:xfrm>
            <a:prstGeom prst="rect">
              <a:avLst/>
            </a:prstGeom>
            <a:solidFill>
              <a:srgbClr val="0C0D11"/>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4" name="Rectangle 42"/>
            <p:cNvSpPr>
              <a:spLocks noChangeArrowheads="1"/>
            </p:cNvSpPr>
            <p:nvPr/>
          </p:nvSpPr>
          <p:spPr bwMode="auto">
            <a:xfrm>
              <a:off x="8185159" y="2284731"/>
              <a:ext cx="1152525" cy="1541463"/>
            </a:xfrm>
            <a:prstGeom prst="rect">
              <a:avLst/>
            </a:prstGeom>
            <a:solidFill>
              <a:srgbClr val="7E7E7E"/>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5" name="Oval 43"/>
            <p:cNvSpPr>
              <a:spLocks noChangeArrowheads="1"/>
            </p:cNvSpPr>
            <p:nvPr/>
          </p:nvSpPr>
          <p:spPr bwMode="auto">
            <a:xfrm>
              <a:off x="8712209" y="3865881"/>
              <a:ext cx="98425" cy="100013"/>
            </a:xfrm>
            <a:prstGeom prst="ellipse">
              <a:avLst/>
            </a:prstGeom>
            <a:solidFill>
              <a:srgbClr val="333333"/>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6"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60" name="Group 59"/>
          <p:cNvGrpSpPr>
            <a:grpSpLocks noChangeAspect="1"/>
          </p:cNvGrpSpPr>
          <p:nvPr/>
        </p:nvGrpSpPr>
        <p:grpSpPr>
          <a:xfrm>
            <a:off x="3824795" y="1564131"/>
            <a:ext cx="1921291" cy="2728200"/>
            <a:chOff x="8099434" y="2121218"/>
            <a:chExt cx="1322388" cy="1878013"/>
          </a:xfrm>
        </p:grpSpPr>
        <p:sp>
          <p:nvSpPr>
            <p:cNvPr id="61"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2" name="Freeform 34"/>
            <p:cNvSpPr>
              <a:spLocks noChangeAspect="1"/>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3" name="Oval 35"/>
            <p:cNvSpPr>
              <a:spLocks noChangeArrowheads="1"/>
            </p:cNvSpPr>
            <p:nvPr/>
          </p:nvSpPr>
          <p:spPr bwMode="auto">
            <a:xfrm>
              <a:off x="8748722" y="2197418"/>
              <a:ext cx="23813" cy="23813"/>
            </a:xfrm>
            <a:prstGeom prst="ellipse">
              <a:avLst/>
            </a:prstGeom>
            <a:solidFill>
              <a:srgbClr val="2C2C2C"/>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4" name="Oval 36"/>
            <p:cNvSpPr>
              <a:spLocks noChangeArrowheads="1"/>
            </p:cNvSpPr>
            <p:nvPr/>
          </p:nvSpPr>
          <p:spPr bwMode="auto">
            <a:xfrm>
              <a:off x="8748722" y="2195831"/>
              <a:ext cx="23813" cy="23813"/>
            </a:xfrm>
            <a:prstGeom prst="ellipse">
              <a:avLst/>
            </a:prstGeom>
            <a:solidFill>
              <a:srgbClr val="0A0A0A"/>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5" name="Oval 37"/>
            <p:cNvSpPr>
              <a:spLocks noChangeArrowheads="1"/>
            </p:cNvSpPr>
            <p:nvPr/>
          </p:nvSpPr>
          <p:spPr bwMode="auto">
            <a:xfrm>
              <a:off x="8753484" y="2200593"/>
              <a:ext cx="14288" cy="14288"/>
            </a:xfrm>
            <a:prstGeom prst="ellipse">
              <a:avLst/>
            </a:prstGeom>
            <a:solidFill>
              <a:srgbClr val="000000"/>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6" name="Oval 38"/>
            <p:cNvSpPr>
              <a:spLocks noChangeArrowheads="1"/>
            </p:cNvSpPr>
            <p:nvPr/>
          </p:nvSpPr>
          <p:spPr bwMode="auto">
            <a:xfrm>
              <a:off x="8756659" y="2203768"/>
              <a:ext cx="7938" cy="7938"/>
            </a:xfrm>
            <a:prstGeom prst="ellipse">
              <a:avLst/>
            </a:prstGeom>
            <a:solidFill>
              <a:srgbClr val="2C99B4"/>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7"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8" name="Rectangle 40"/>
            <p:cNvSpPr>
              <a:spLocks noChangeArrowheads="1"/>
            </p:cNvSpPr>
            <p:nvPr/>
          </p:nvSpPr>
          <p:spPr bwMode="auto">
            <a:xfrm>
              <a:off x="8723322" y="2203768"/>
              <a:ext cx="11113" cy="11113"/>
            </a:xfrm>
            <a:prstGeom prst="rect">
              <a:avLst/>
            </a:prstGeom>
            <a:solidFill>
              <a:srgbClr val="464646"/>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9" name="Rectangle 41"/>
            <p:cNvSpPr>
              <a:spLocks noChangeArrowheads="1"/>
            </p:cNvSpPr>
            <p:nvPr/>
          </p:nvSpPr>
          <p:spPr bwMode="auto">
            <a:xfrm>
              <a:off x="8178809" y="2278381"/>
              <a:ext cx="1165225" cy="1554163"/>
            </a:xfrm>
            <a:prstGeom prst="rect">
              <a:avLst/>
            </a:prstGeom>
            <a:solidFill>
              <a:srgbClr val="0C0D11"/>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0" name="Rectangle 42"/>
            <p:cNvSpPr>
              <a:spLocks noChangeArrowheads="1"/>
            </p:cNvSpPr>
            <p:nvPr/>
          </p:nvSpPr>
          <p:spPr bwMode="auto">
            <a:xfrm>
              <a:off x="8185159" y="2284731"/>
              <a:ext cx="1152525" cy="1541463"/>
            </a:xfrm>
            <a:prstGeom prst="rect">
              <a:avLst/>
            </a:prstGeom>
            <a:solidFill>
              <a:srgbClr val="7E7E7E"/>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1" name="Oval 43"/>
            <p:cNvSpPr>
              <a:spLocks noChangeArrowheads="1"/>
            </p:cNvSpPr>
            <p:nvPr/>
          </p:nvSpPr>
          <p:spPr bwMode="auto">
            <a:xfrm>
              <a:off x="8712209" y="3865881"/>
              <a:ext cx="98425" cy="100013"/>
            </a:xfrm>
            <a:prstGeom prst="ellipse">
              <a:avLst/>
            </a:prstGeom>
            <a:solidFill>
              <a:srgbClr val="333333"/>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2"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73" name="Group 72"/>
          <p:cNvGrpSpPr>
            <a:grpSpLocks noChangeAspect="1"/>
          </p:cNvGrpSpPr>
          <p:nvPr/>
        </p:nvGrpSpPr>
        <p:grpSpPr>
          <a:xfrm>
            <a:off x="6683040" y="1560610"/>
            <a:ext cx="1921292" cy="2728201"/>
            <a:chOff x="8099434" y="2121218"/>
            <a:chExt cx="1322388" cy="1878013"/>
          </a:xfrm>
        </p:grpSpPr>
        <p:sp>
          <p:nvSpPr>
            <p:cNvPr id="74"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5" name="Freeform 34"/>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6" name="Oval 35"/>
            <p:cNvSpPr>
              <a:spLocks noChangeArrowheads="1"/>
            </p:cNvSpPr>
            <p:nvPr/>
          </p:nvSpPr>
          <p:spPr bwMode="auto">
            <a:xfrm>
              <a:off x="8748722" y="2197418"/>
              <a:ext cx="23813" cy="23813"/>
            </a:xfrm>
            <a:prstGeom prst="ellipse">
              <a:avLst/>
            </a:prstGeom>
            <a:solidFill>
              <a:srgbClr val="2C2C2C"/>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7" name="Oval 36"/>
            <p:cNvSpPr>
              <a:spLocks noChangeArrowheads="1"/>
            </p:cNvSpPr>
            <p:nvPr/>
          </p:nvSpPr>
          <p:spPr bwMode="auto">
            <a:xfrm>
              <a:off x="8748722" y="2195831"/>
              <a:ext cx="23813" cy="23813"/>
            </a:xfrm>
            <a:prstGeom prst="ellipse">
              <a:avLst/>
            </a:prstGeom>
            <a:solidFill>
              <a:srgbClr val="0A0A0A"/>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8" name="Oval 37"/>
            <p:cNvSpPr>
              <a:spLocks noChangeArrowheads="1"/>
            </p:cNvSpPr>
            <p:nvPr/>
          </p:nvSpPr>
          <p:spPr bwMode="auto">
            <a:xfrm>
              <a:off x="8753484" y="2200593"/>
              <a:ext cx="14288" cy="14288"/>
            </a:xfrm>
            <a:prstGeom prst="ellipse">
              <a:avLst/>
            </a:prstGeom>
            <a:solidFill>
              <a:srgbClr val="000000"/>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9" name="Oval 38"/>
            <p:cNvSpPr>
              <a:spLocks noChangeArrowheads="1"/>
            </p:cNvSpPr>
            <p:nvPr/>
          </p:nvSpPr>
          <p:spPr bwMode="auto">
            <a:xfrm>
              <a:off x="8756659" y="2203768"/>
              <a:ext cx="7938" cy="7938"/>
            </a:xfrm>
            <a:prstGeom prst="ellipse">
              <a:avLst/>
            </a:prstGeom>
            <a:solidFill>
              <a:srgbClr val="2C99B4"/>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0"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1" name="Rectangle 40"/>
            <p:cNvSpPr>
              <a:spLocks noChangeArrowheads="1"/>
            </p:cNvSpPr>
            <p:nvPr/>
          </p:nvSpPr>
          <p:spPr bwMode="auto">
            <a:xfrm>
              <a:off x="8723322" y="2203768"/>
              <a:ext cx="11113" cy="11113"/>
            </a:xfrm>
            <a:prstGeom prst="rect">
              <a:avLst/>
            </a:prstGeom>
            <a:solidFill>
              <a:srgbClr val="464646"/>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2" name="Rectangle 41"/>
            <p:cNvSpPr>
              <a:spLocks noChangeArrowheads="1"/>
            </p:cNvSpPr>
            <p:nvPr/>
          </p:nvSpPr>
          <p:spPr bwMode="auto">
            <a:xfrm>
              <a:off x="8178809" y="2278381"/>
              <a:ext cx="1165225" cy="1554163"/>
            </a:xfrm>
            <a:prstGeom prst="rect">
              <a:avLst/>
            </a:prstGeom>
            <a:solidFill>
              <a:srgbClr val="0C0D11"/>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3" name="Rectangle 42"/>
            <p:cNvSpPr>
              <a:spLocks noChangeArrowheads="1"/>
            </p:cNvSpPr>
            <p:nvPr/>
          </p:nvSpPr>
          <p:spPr bwMode="auto">
            <a:xfrm>
              <a:off x="8185159" y="2284731"/>
              <a:ext cx="1152525" cy="1541463"/>
            </a:xfrm>
            <a:prstGeom prst="rect">
              <a:avLst/>
            </a:prstGeom>
            <a:solidFill>
              <a:srgbClr val="7E7E7E"/>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4" name="Oval 43"/>
            <p:cNvSpPr>
              <a:spLocks noChangeArrowheads="1"/>
            </p:cNvSpPr>
            <p:nvPr/>
          </p:nvSpPr>
          <p:spPr bwMode="auto">
            <a:xfrm>
              <a:off x="8712209" y="3865881"/>
              <a:ext cx="98425" cy="100013"/>
            </a:xfrm>
            <a:prstGeom prst="ellipse">
              <a:avLst/>
            </a:prstGeom>
            <a:solidFill>
              <a:srgbClr val="333333"/>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5"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grpSp>
      <p:pic>
        <p:nvPicPr>
          <p:cNvPr id="88" name="图片 87"/>
          <p:cNvPicPr>
            <a:picLocks noChangeAspect="1"/>
          </p:cNvPicPr>
          <p:nvPr/>
        </p:nvPicPr>
        <p:blipFill rotWithShape="1">
          <a:blip r:embed="rId1">
            <a:extLst>
              <a:ext uri="{28A0092B-C50C-407E-A947-70E740481C1C}">
                <a14:useLocalDpi xmlns:a14="http://schemas.microsoft.com/office/drawing/2010/main" val="0"/>
              </a:ext>
            </a:extLst>
          </a:blip>
          <a:srcRect l="67321" t="45820" r="8403" b="53"/>
          <a:stretch>
            <a:fillRect/>
          </a:stretch>
        </p:blipFill>
        <p:spPr>
          <a:xfrm>
            <a:off x="6778172" y="1791610"/>
            <a:ext cx="1683658" cy="2252361"/>
          </a:xfrm>
          <a:prstGeom prst="rect">
            <a:avLst/>
          </a:prstGeom>
          <a:effectLst>
            <a:outerShdw blurRad="63500" sx="102000" sy="102000" algn="ctr" rotWithShape="0">
              <a:prstClr val="black">
                <a:alpha val="40000"/>
              </a:prstClr>
            </a:outerShdw>
          </a:effectLst>
        </p:spPr>
      </p:pic>
      <p:pic>
        <p:nvPicPr>
          <p:cNvPr id="89" name="图片 88"/>
          <p:cNvPicPr>
            <a:picLocks noChangeAspect="1"/>
          </p:cNvPicPr>
          <p:nvPr/>
        </p:nvPicPr>
        <p:blipFill rotWithShape="1">
          <a:blip r:embed="rId1">
            <a:extLst>
              <a:ext uri="{28A0092B-C50C-407E-A947-70E740481C1C}">
                <a14:useLocalDpi xmlns:a14="http://schemas.microsoft.com/office/drawing/2010/main" val="0"/>
              </a:ext>
            </a:extLst>
          </a:blip>
          <a:srcRect l="69777" t="558" b="61528"/>
          <a:stretch>
            <a:fillRect/>
          </a:stretch>
        </p:blipFill>
        <p:spPr>
          <a:xfrm rot="5400000">
            <a:off x="3652453" y="2049250"/>
            <a:ext cx="2296430" cy="1728501"/>
          </a:xfrm>
          <a:prstGeom prst="rect">
            <a:avLst/>
          </a:prstGeom>
          <a:effectLst>
            <a:outerShdw blurRad="63500" sx="102000" sy="102000" algn="ctr" rotWithShape="0">
              <a:prstClr val="black">
                <a:alpha val="40000"/>
              </a:prstClr>
            </a:outerShdw>
          </a:effectLst>
        </p:spPr>
      </p:pic>
      <p:pic>
        <p:nvPicPr>
          <p:cNvPr id="90" name="图片 89"/>
          <p:cNvPicPr>
            <a:picLocks noChangeAspect="1"/>
          </p:cNvPicPr>
          <p:nvPr/>
        </p:nvPicPr>
        <p:blipFill rotWithShape="1">
          <a:blip r:embed="rId1">
            <a:extLst>
              <a:ext uri="{28A0092B-C50C-407E-A947-70E740481C1C}">
                <a14:useLocalDpi xmlns:a14="http://schemas.microsoft.com/office/drawing/2010/main" val="0"/>
              </a:ext>
            </a:extLst>
          </a:blip>
          <a:srcRect t="557" r="63634" b="53914"/>
          <a:stretch>
            <a:fillRect/>
          </a:stretch>
        </p:blipFill>
        <p:spPr>
          <a:xfrm rot="16200000" flipH="1">
            <a:off x="746571" y="2078243"/>
            <a:ext cx="2222923" cy="1669772"/>
          </a:xfrm>
          <a:prstGeom prst="rect">
            <a:avLst/>
          </a:prstGeom>
          <a:effectLst>
            <a:outerShdw blurRad="63500" sx="102000" sy="102000" algn="ctr" rotWithShape="0">
              <a:prstClr val="black">
                <a:alpha val="40000"/>
              </a:prstClr>
            </a:outerShdw>
          </a:effectLst>
        </p:spPr>
      </p:pic>
      <p:sp>
        <p:nvSpPr>
          <p:cNvPr id="91" name="AutoShape 131"/>
          <p:cNvSpPr/>
          <p:nvPr/>
        </p:nvSpPr>
        <p:spPr bwMode="auto">
          <a:xfrm>
            <a:off x="1653195" y="4522037"/>
            <a:ext cx="370094" cy="328078"/>
          </a:xfrm>
          <a:custGeom>
            <a:avLst/>
            <a:gdLst>
              <a:gd name="T0" fmla="*/ 10800 w 21600"/>
              <a:gd name="T1" fmla="+- 0 10800 114"/>
              <a:gd name="T2" fmla="*/ 10800 h 21373"/>
              <a:gd name="T3" fmla="*/ 10800 w 21600"/>
              <a:gd name="T4" fmla="+- 0 10800 114"/>
              <a:gd name="T5" fmla="*/ 10800 h 21373"/>
              <a:gd name="T6" fmla="*/ 10800 w 21600"/>
              <a:gd name="T7" fmla="+- 0 10800 114"/>
              <a:gd name="T8" fmla="*/ 10800 h 21373"/>
              <a:gd name="T9" fmla="*/ 10800 w 21600"/>
              <a:gd name="T10" fmla="+- 0 10800 114"/>
              <a:gd name="T11" fmla="*/ 10800 h 21373"/>
            </a:gdLst>
            <a:ahLst/>
            <a:cxnLst>
              <a:cxn ang="0">
                <a:pos x="T0" y="T2"/>
              </a:cxn>
              <a:cxn ang="0">
                <a:pos x="T3" y="T5"/>
              </a:cxn>
              <a:cxn ang="0">
                <a:pos x="T6" y="T8"/>
              </a:cxn>
              <a:cxn ang="0">
                <a:pos x="T9" y="T11"/>
              </a:cxn>
            </a:cxnLst>
            <a:rect l="0" t="0" r="r" b="b"/>
            <a:pathLst>
              <a:path w="21600" h="21373">
                <a:moveTo>
                  <a:pt x="13251" y="718"/>
                </a:moveTo>
                <a:cubicBezTo>
                  <a:pt x="13802" y="111"/>
                  <a:pt x="14278" y="-114"/>
                  <a:pt x="14670" y="54"/>
                </a:cubicBezTo>
                <a:cubicBezTo>
                  <a:pt x="15062" y="219"/>
                  <a:pt x="15263" y="737"/>
                  <a:pt x="15263" y="1596"/>
                </a:cubicBezTo>
                <a:lnTo>
                  <a:pt x="15263" y="19775"/>
                </a:lnTo>
                <a:cubicBezTo>
                  <a:pt x="15263" y="20634"/>
                  <a:pt x="15065" y="21152"/>
                  <a:pt x="14681" y="21320"/>
                </a:cubicBezTo>
                <a:cubicBezTo>
                  <a:pt x="14292" y="21486"/>
                  <a:pt x="13816" y="21264"/>
                  <a:pt x="13251" y="20656"/>
                </a:cubicBezTo>
                <a:lnTo>
                  <a:pt x="7758" y="14803"/>
                </a:lnTo>
                <a:lnTo>
                  <a:pt x="660" y="14803"/>
                </a:lnTo>
                <a:cubicBezTo>
                  <a:pt x="480" y="14803"/>
                  <a:pt x="324" y="14736"/>
                  <a:pt x="194" y="14604"/>
                </a:cubicBezTo>
                <a:cubicBezTo>
                  <a:pt x="67" y="14473"/>
                  <a:pt x="0" y="14304"/>
                  <a:pt x="0" y="14098"/>
                </a:cubicBezTo>
                <a:lnTo>
                  <a:pt x="0" y="7277"/>
                </a:lnTo>
                <a:cubicBezTo>
                  <a:pt x="0" y="7082"/>
                  <a:pt x="67" y="6917"/>
                  <a:pt x="194" y="6778"/>
                </a:cubicBezTo>
                <a:cubicBezTo>
                  <a:pt x="324" y="6643"/>
                  <a:pt x="480" y="6571"/>
                  <a:pt x="660" y="6571"/>
                </a:cubicBezTo>
                <a:lnTo>
                  <a:pt x="7758" y="6571"/>
                </a:lnTo>
                <a:lnTo>
                  <a:pt x="13251" y="718"/>
                </a:lnTo>
                <a:close/>
                <a:moveTo>
                  <a:pt x="18002" y="3322"/>
                </a:moveTo>
                <a:cubicBezTo>
                  <a:pt x="18331" y="3127"/>
                  <a:pt x="18666" y="3086"/>
                  <a:pt x="19023" y="3179"/>
                </a:cubicBezTo>
                <a:cubicBezTo>
                  <a:pt x="19379" y="3273"/>
                  <a:pt x="19654" y="3495"/>
                  <a:pt x="19838" y="3844"/>
                </a:cubicBezTo>
                <a:cubicBezTo>
                  <a:pt x="21017" y="6023"/>
                  <a:pt x="21599" y="8301"/>
                  <a:pt x="21599" y="10687"/>
                </a:cubicBezTo>
                <a:cubicBezTo>
                  <a:pt x="21599" y="13092"/>
                  <a:pt x="21017" y="15373"/>
                  <a:pt x="19838" y="17527"/>
                </a:cubicBezTo>
                <a:cubicBezTo>
                  <a:pt x="19584" y="18018"/>
                  <a:pt x="19189" y="18266"/>
                  <a:pt x="18659" y="18266"/>
                </a:cubicBezTo>
                <a:cubicBezTo>
                  <a:pt x="18437" y="18266"/>
                  <a:pt x="18214" y="18195"/>
                  <a:pt x="17999" y="18049"/>
                </a:cubicBezTo>
                <a:cubicBezTo>
                  <a:pt x="17671" y="17857"/>
                  <a:pt x="17459" y="17572"/>
                  <a:pt x="17353" y="17189"/>
                </a:cubicBezTo>
                <a:cubicBezTo>
                  <a:pt x="17254" y="16807"/>
                  <a:pt x="17289" y="16439"/>
                  <a:pt x="17473" y="16090"/>
                </a:cubicBezTo>
                <a:cubicBezTo>
                  <a:pt x="18419" y="14353"/>
                  <a:pt x="18892" y="12552"/>
                  <a:pt x="18892" y="10687"/>
                </a:cubicBezTo>
                <a:cubicBezTo>
                  <a:pt x="18892" y="8819"/>
                  <a:pt x="18415" y="7014"/>
                  <a:pt x="17473" y="5277"/>
                </a:cubicBezTo>
                <a:cubicBezTo>
                  <a:pt x="17289" y="4932"/>
                  <a:pt x="17254" y="4567"/>
                  <a:pt x="17353" y="4181"/>
                </a:cubicBezTo>
                <a:cubicBezTo>
                  <a:pt x="17459" y="3802"/>
                  <a:pt x="17674" y="3514"/>
                  <a:pt x="18002" y="3322"/>
                </a:cubicBezTo>
              </a:path>
            </a:pathLst>
          </a:custGeom>
          <a:solidFill>
            <a:srgbClr val="A27968"/>
          </a:solidFill>
          <a:ln>
            <a:noFill/>
          </a:ln>
          <a:effectLst/>
        </p:spPr>
        <p:txBody>
          <a:bodyPr lIns="19048" tIns="19048" rIns="19048" bIns="19048" anchor="ctr"/>
          <a:lstStyle/>
          <a:p>
            <a:pPr defTabSz="170815">
              <a:defRPr/>
            </a:pPr>
            <a:endParaRPr lang="es-ES" sz="1050" dirty="0">
              <a:solidFill>
                <a:srgbClr val="44CEB9"/>
              </a:solidFill>
              <a:effectLst>
                <a:outerShdw blurRad="38100" dist="38100" dir="2700000" algn="tl">
                  <a:srgbClr val="000000"/>
                </a:outerShdw>
              </a:effectLst>
              <a:latin typeface="Calibri" panose="020F0502020204030204" pitchFamily="34" charset="0"/>
              <a:ea typeface="微软雅黑" panose="020B0503020204020204" pitchFamily="34" charset="-122"/>
              <a:cs typeface="Gill Sans" charset="0"/>
              <a:sym typeface="Calibri" panose="020F0502020204030204" pitchFamily="34" charset="0"/>
            </a:endParaRPr>
          </a:p>
        </p:txBody>
      </p:sp>
      <p:sp>
        <p:nvSpPr>
          <p:cNvPr id="101" name="AutoShape 63"/>
          <p:cNvSpPr/>
          <p:nvPr/>
        </p:nvSpPr>
        <p:spPr bwMode="auto">
          <a:xfrm>
            <a:off x="4561193" y="4513336"/>
            <a:ext cx="364115" cy="2922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A27968"/>
          </a:solidFill>
          <a:ln>
            <a:noFill/>
          </a:ln>
          <a:effectLst/>
        </p:spPr>
        <p:txBody>
          <a:bodyPr lIns="19048" tIns="19048" rIns="19048" bIns="19048" anchor="ctr"/>
          <a:lstStyle/>
          <a:p>
            <a:pPr defTabSz="170815">
              <a:defRPr/>
            </a:pPr>
            <a:endParaRPr lang="es-ES" sz="1050">
              <a:solidFill>
                <a:srgbClr val="44CEB9"/>
              </a:solidFill>
              <a:effectLst>
                <a:outerShdw blurRad="38100" dist="38100" dir="2700000" algn="tl">
                  <a:srgbClr val="000000"/>
                </a:outerShdw>
              </a:effectLst>
              <a:latin typeface="Calibri" panose="020F0502020204030204" pitchFamily="34" charset="0"/>
              <a:ea typeface="微软雅黑" panose="020B0503020204020204" pitchFamily="34" charset="-122"/>
              <a:cs typeface="Gill Sans" charset="0"/>
              <a:sym typeface="Calibri" panose="020F0502020204030204" pitchFamily="34" charset="0"/>
            </a:endParaRPr>
          </a:p>
        </p:txBody>
      </p:sp>
      <p:sp>
        <p:nvSpPr>
          <p:cNvPr id="103" name="AutoShape 12"/>
          <p:cNvSpPr/>
          <p:nvPr/>
        </p:nvSpPr>
        <p:spPr bwMode="auto">
          <a:xfrm>
            <a:off x="7457065" y="4513336"/>
            <a:ext cx="340691" cy="319354"/>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A27968"/>
          </a:solidFill>
          <a:ln>
            <a:noFill/>
          </a:ln>
          <a:effectLst/>
        </p:spPr>
        <p:txBody>
          <a:bodyPr lIns="25386" tIns="25386" rIns="25386" bIns="25386" anchor="ctr"/>
          <a:lstStyle/>
          <a:p>
            <a:pPr defTabSz="227965">
              <a:defRPr/>
            </a:pPr>
            <a:endParaRPr lang="es-ES" sz="1450" dirty="0">
              <a:solidFill>
                <a:srgbClr val="44CEB9"/>
              </a:solidFill>
              <a:effectLst>
                <a:outerShdw blurRad="38100" dist="38100" dir="2700000" algn="tl">
                  <a:srgbClr val="000000"/>
                </a:outerShdw>
              </a:effectLst>
              <a:latin typeface="Calibri" panose="020F0502020204030204" pitchFamily="34" charset="0"/>
              <a:ea typeface="微软雅黑" panose="020B0503020204020204" pitchFamily="34" charset="-122"/>
              <a:cs typeface="Gill Sans" charset="0"/>
              <a:sym typeface="Calibri" panose="020F0502020204030204" pitchFamily="34" charset="0"/>
            </a:endParaRPr>
          </a:p>
        </p:txBody>
      </p:sp>
      <p:sp>
        <p:nvSpPr>
          <p:cNvPr id="94" name="TextBox 22"/>
          <p:cNvSpPr txBox="1"/>
          <p:nvPr/>
        </p:nvSpPr>
        <p:spPr>
          <a:xfrm>
            <a:off x="1155540" y="5017055"/>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95" name="Rectangle 15"/>
          <p:cNvSpPr/>
          <p:nvPr/>
        </p:nvSpPr>
        <p:spPr>
          <a:xfrm>
            <a:off x="536491" y="5297989"/>
            <a:ext cx="2458015" cy="1023711"/>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97" name="TextBox 22"/>
          <p:cNvSpPr txBox="1"/>
          <p:nvPr/>
        </p:nvSpPr>
        <p:spPr>
          <a:xfrm>
            <a:off x="4125635" y="5017055"/>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100" name="Rectangle 15"/>
          <p:cNvSpPr/>
          <p:nvPr/>
        </p:nvSpPr>
        <p:spPr>
          <a:xfrm>
            <a:off x="3506586" y="5297989"/>
            <a:ext cx="2458015" cy="1023711"/>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102" name="TextBox 22"/>
          <p:cNvSpPr txBox="1"/>
          <p:nvPr/>
        </p:nvSpPr>
        <p:spPr>
          <a:xfrm>
            <a:off x="7051028" y="5017055"/>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104" name="Rectangle 15"/>
          <p:cNvSpPr/>
          <p:nvPr/>
        </p:nvSpPr>
        <p:spPr>
          <a:xfrm>
            <a:off x="6431979" y="5297989"/>
            <a:ext cx="2458015" cy="1023711"/>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grpSp>
        <p:nvGrpSpPr>
          <p:cNvPr id="105" name="Group 72"/>
          <p:cNvGrpSpPr>
            <a:grpSpLocks noChangeAspect="1"/>
          </p:cNvGrpSpPr>
          <p:nvPr/>
        </p:nvGrpSpPr>
        <p:grpSpPr>
          <a:xfrm>
            <a:off x="9426833" y="1560609"/>
            <a:ext cx="1921292" cy="2728201"/>
            <a:chOff x="8099434" y="2121218"/>
            <a:chExt cx="1322388" cy="1878013"/>
          </a:xfrm>
        </p:grpSpPr>
        <p:sp>
          <p:nvSpPr>
            <p:cNvPr id="106"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07" name="Freeform 34"/>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08" name="Oval 35"/>
            <p:cNvSpPr>
              <a:spLocks noChangeArrowheads="1"/>
            </p:cNvSpPr>
            <p:nvPr/>
          </p:nvSpPr>
          <p:spPr bwMode="auto">
            <a:xfrm>
              <a:off x="8748722" y="2197418"/>
              <a:ext cx="23813" cy="23813"/>
            </a:xfrm>
            <a:prstGeom prst="ellipse">
              <a:avLst/>
            </a:prstGeom>
            <a:solidFill>
              <a:srgbClr val="2C2C2C"/>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09" name="Oval 36"/>
            <p:cNvSpPr>
              <a:spLocks noChangeArrowheads="1"/>
            </p:cNvSpPr>
            <p:nvPr/>
          </p:nvSpPr>
          <p:spPr bwMode="auto">
            <a:xfrm>
              <a:off x="8748722" y="2195831"/>
              <a:ext cx="23813" cy="23813"/>
            </a:xfrm>
            <a:prstGeom prst="ellipse">
              <a:avLst/>
            </a:prstGeom>
            <a:solidFill>
              <a:srgbClr val="0A0A0A"/>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0" name="Oval 37"/>
            <p:cNvSpPr>
              <a:spLocks noChangeArrowheads="1"/>
            </p:cNvSpPr>
            <p:nvPr/>
          </p:nvSpPr>
          <p:spPr bwMode="auto">
            <a:xfrm>
              <a:off x="8753484" y="2200593"/>
              <a:ext cx="14288" cy="14288"/>
            </a:xfrm>
            <a:prstGeom prst="ellipse">
              <a:avLst/>
            </a:prstGeom>
            <a:solidFill>
              <a:srgbClr val="000000"/>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1" name="Oval 38"/>
            <p:cNvSpPr>
              <a:spLocks noChangeArrowheads="1"/>
            </p:cNvSpPr>
            <p:nvPr/>
          </p:nvSpPr>
          <p:spPr bwMode="auto">
            <a:xfrm>
              <a:off x="8756659" y="2203768"/>
              <a:ext cx="7938" cy="7938"/>
            </a:xfrm>
            <a:prstGeom prst="ellipse">
              <a:avLst/>
            </a:prstGeom>
            <a:solidFill>
              <a:srgbClr val="2C99B4"/>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2"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3" name="Rectangle 40"/>
            <p:cNvSpPr>
              <a:spLocks noChangeArrowheads="1"/>
            </p:cNvSpPr>
            <p:nvPr/>
          </p:nvSpPr>
          <p:spPr bwMode="auto">
            <a:xfrm>
              <a:off x="8723322" y="2203768"/>
              <a:ext cx="11113" cy="11113"/>
            </a:xfrm>
            <a:prstGeom prst="rect">
              <a:avLst/>
            </a:prstGeom>
            <a:solidFill>
              <a:srgbClr val="464646"/>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4" name="Rectangle 41"/>
            <p:cNvSpPr>
              <a:spLocks noChangeArrowheads="1"/>
            </p:cNvSpPr>
            <p:nvPr/>
          </p:nvSpPr>
          <p:spPr bwMode="auto">
            <a:xfrm>
              <a:off x="8178809" y="2278381"/>
              <a:ext cx="1165225" cy="1554163"/>
            </a:xfrm>
            <a:prstGeom prst="rect">
              <a:avLst/>
            </a:prstGeom>
            <a:solidFill>
              <a:srgbClr val="0C0D11"/>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5" name="Rectangle 42"/>
            <p:cNvSpPr>
              <a:spLocks noChangeArrowheads="1"/>
            </p:cNvSpPr>
            <p:nvPr/>
          </p:nvSpPr>
          <p:spPr bwMode="auto">
            <a:xfrm>
              <a:off x="8185159" y="2284731"/>
              <a:ext cx="1152525" cy="1541463"/>
            </a:xfrm>
            <a:prstGeom prst="rect">
              <a:avLst/>
            </a:prstGeom>
            <a:solidFill>
              <a:srgbClr val="7E7E7E"/>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6" name="Oval 43"/>
            <p:cNvSpPr>
              <a:spLocks noChangeArrowheads="1"/>
            </p:cNvSpPr>
            <p:nvPr/>
          </p:nvSpPr>
          <p:spPr bwMode="auto">
            <a:xfrm>
              <a:off x="8712209" y="3865881"/>
              <a:ext cx="98425" cy="100013"/>
            </a:xfrm>
            <a:prstGeom prst="ellipse">
              <a:avLst/>
            </a:prstGeom>
            <a:solidFill>
              <a:srgbClr val="333333"/>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7"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p:spPr>
          <p:txBody>
            <a:bodyPr vert="horz" wrap="square" lIns="45714" tIns="22857" rIns="45714" bIns="22857" numCol="1" anchor="t" anchorCtr="0" compatLnSpc="1"/>
            <a:lstStyle/>
            <a:p>
              <a:pPr defTabSz="544195"/>
              <a:endParaRPr lang="id-ID" sz="215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grpSp>
      <p:pic>
        <p:nvPicPr>
          <p:cNvPr id="119" name="图片占位符 9"/>
          <p:cNvPicPr>
            <a:picLocks noChangeAspect="1"/>
          </p:cNvPicPr>
          <p:nvPr/>
        </p:nvPicPr>
        <p:blipFill>
          <a:blip r:embed="rId2" cstate="print">
            <a:extLst>
              <a:ext uri="{28A0092B-C50C-407E-A947-70E740481C1C}">
                <a14:useLocalDpi xmlns:a14="http://schemas.microsoft.com/office/drawing/2010/main" val="0"/>
              </a:ext>
            </a:extLst>
          </a:blip>
          <a:srcRect l="24583" r="24583"/>
          <a:stretch>
            <a:fillRect/>
          </a:stretch>
        </p:blipFill>
        <p:spPr>
          <a:xfrm>
            <a:off x="9536147" y="1784309"/>
            <a:ext cx="1714196" cy="2248811"/>
          </a:xfrm>
          <a:prstGeom prst="rect">
            <a:avLst/>
          </a:prstGeom>
        </p:spPr>
      </p:pic>
      <p:sp>
        <p:nvSpPr>
          <p:cNvPr id="120" name="TextBox 22"/>
          <p:cNvSpPr txBox="1"/>
          <p:nvPr/>
        </p:nvSpPr>
        <p:spPr>
          <a:xfrm>
            <a:off x="9794821" y="5017054"/>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121" name="Rectangle 15"/>
          <p:cNvSpPr/>
          <p:nvPr/>
        </p:nvSpPr>
        <p:spPr>
          <a:xfrm>
            <a:off x="9175772" y="5297988"/>
            <a:ext cx="2458015" cy="1023711"/>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pic>
        <p:nvPicPr>
          <p:cNvPr id="123" name="图片占位符 25"/>
          <p:cNvPicPr>
            <a:picLocks noChangeAspect="1"/>
          </p:cNvPicPr>
          <p:nvPr/>
        </p:nvPicPr>
        <p:blipFill rotWithShape="1">
          <a:blip r:embed="rId3" cstate="print">
            <a:extLst>
              <a:ext uri="{28A0092B-C50C-407E-A947-70E740481C1C}">
                <a14:useLocalDpi xmlns:a14="http://schemas.microsoft.com/office/drawing/2010/main" val="0"/>
              </a:ext>
            </a:extLst>
          </a:blip>
          <a:srcRect l="16668" r="33359"/>
          <a:stretch>
            <a:fillRect/>
          </a:stretch>
        </p:blipFill>
        <p:spPr>
          <a:xfrm>
            <a:off x="9500947" y="1775083"/>
            <a:ext cx="1745694" cy="2328811"/>
          </a:xfrm>
          <a:prstGeom prst="rect">
            <a:avLst/>
          </a:prstGeom>
        </p:spPr>
      </p:pic>
      <p:grpSp>
        <p:nvGrpSpPr>
          <p:cNvPr id="124" name="Group 4698"/>
          <p:cNvGrpSpPr/>
          <p:nvPr/>
        </p:nvGrpSpPr>
        <p:grpSpPr bwMode="auto">
          <a:xfrm>
            <a:off x="10211918" y="4533300"/>
            <a:ext cx="348813" cy="341765"/>
            <a:chOff x="5427663" y="4046537"/>
            <a:chExt cx="395287" cy="387350"/>
          </a:xfrm>
          <a:solidFill>
            <a:srgbClr val="A27968"/>
          </a:solidFill>
        </p:grpSpPr>
        <p:sp>
          <p:nvSpPr>
            <p:cNvPr id="125" name="Freeform 418"/>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 name="T46" fmla="*/ 301 w 520"/>
                <a:gd name="T47" fmla="*/ 75 h 511"/>
                <a:gd name="T48" fmla="*/ 301 w 520"/>
                <a:gd name="T49"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close/>
                  <a:moveTo>
                    <a:pt x="301" y="75"/>
                  </a:moveTo>
                  <a:lnTo>
                    <a:pt x="301" y="75"/>
                  </a:lnTo>
                  <a:close/>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26" name="Freeform 419"/>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27" name="Freeform 420"/>
            <p:cNvSpPr>
              <a:spLocks noChangeArrowheads="1"/>
            </p:cNvSpPr>
            <p:nvPr/>
          </p:nvSpPr>
          <p:spPr bwMode="auto">
            <a:xfrm>
              <a:off x="5743575" y="40735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28" name="Freeform 421"/>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 name="T54" fmla="*/ 451 w 569"/>
                <a:gd name="T55" fmla="*/ 158 h 569"/>
                <a:gd name="T56" fmla="*/ 451 w 569"/>
                <a:gd name="T57"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close/>
                  <a:moveTo>
                    <a:pt x="451" y="158"/>
                  </a:moveTo>
                  <a:lnTo>
                    <a:pt x="451" y="158"/>
                  </a:lnTo>
                  <a:close/>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29" name="Freeform 422"/>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0" name="Freeform 423"/>
            <p:cNvSpPr>
              <a:spLocks noChangeArrowheads="1"/>
            </p:cNvSpPr>
            <p:nvPr/>
          </p:nvSpPr>
          <p:spPr bwMode="auto">
            <a:xfrm>
              <a:off x="5591175" y="4286249"/>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1" name="Freeform 424"/>
            <p:cNvSpPr>
              <a:spLocks noChangeArrowheads="1"/>
            </p:cNvSpPr>
            <p:nvPr/>
          </p:nvSpPr>
          <p:spPr bwMode="auto">
            <a:xfrm>
              <a:off x="5473700" y="4070349"/>
              <a:ext cx="312738" cy="319088"/>
            </a:xfrm>
            <a:custGeom>
              <a:avLst/>
              <a:gdLst>
                <a:gd name="T0" fmla="*/ 318 w 870"/>
                <a:gd name="T1" fmla="*/ 142 h 887"/>
                <a:gd name="T2" fmla="*/ 167 w 870"/>
                <a:gd name="T3" fmla="*/ 0 h 887"/>
                <a:gd name="T4" fmla="*/ 0 w 870"/>
                <a:gd name="T5" fmla="*/ 167 h 887"/>
                <a:gd name="T6" fmla="*/ 142 w 870"/>
                <a:gd name="T7" fmla="*/ 317 h 887"/>
                <a:gd name="T8" fmla="*/ 594 w 870"/>
                <a:gd name="T9" fmla="*/ 760 h 887"/>
                <a:gd name="T10" fmla="*/ 869 w 870"/>
                <a:gd name="T11" fmla="*/ 886 h 887"/>
                <a:gd name="T12" fmla="*/ 769 w 870"/>
                <a:gd name="T13" fmla="*/ 601 h 887"/>
                <a:gd name="T14" fmla="*/ 318 w 870"/>
                <a:gd name="T15" fmla="*/ 142 h 887"/>
                <a:gd name="T16" fmla="*/ 117 w 870"/>
                <a:gd name="T17" fmla="*/ 225 h 887"/>
                <a:gd name="T18" fmla="*/ 58 w 870"/>
                <a:gd name="T19" fmla="*/ 167 h 887"/>
                <a:gd name="T20" fmla="*/ 167 w 870"/>
                <a:gd name="T21" fmla="*/ 58 h 887"/>
                <a:gd name="T22" fmla="*/ 226 w 870"/>
                <a:gd name="T23" fmla="*/ 116 h 887"/>
                <a:gd name="T24" fmla="*/ 117 w 870"/>
                <a:gd name="T25" fmla="*/ 225 h 887"/>
                <a:gd name="T26" fmla="*/ 769 w 870"/>
                <a:gd name="T27" fmla="*/ 819 h 887"/>
                <a:gd name="T28" fmla="*/ 610 w 870"/>
                <a:gd name="T29" fmla="*/ 744 h 887"/>
                <a:gd name="T30" fmla="*/ 594 w 870"/>
                <a:gd name="T31" fmla="*/ 727 h 887"/>
                <a:gd name="T32" fmla="*/ 677 w 870"/>
                <a:gd name="T33" fmla="*/ 735 h 887"/>
                <a:gd name="T34" fmla="*/ 669 w 870"/>
                <a:gd name="T35" fmla="*/ 668 h 887"/>
                <a:gd name="T36" fmla="*/ 736 w 870"/>
                <a:gd name="T37" fmla="*/ 677 h 887"/>
                <a:gd name="T38" fmla="*/ 736 w 870"/>
                <a:gd name="T39" fmla="*/ 593 h 887"/>
                <a:gd name="T40" fmla="*/ 752 w 870"/>
                <a:gd name="T41" fmla="*/ 610 h 887"/>
                <a:gd name="T42" fmla="*/ 811 w 870"/>
                <a:gd name="T43" fmla="*/ 769 h 887"/>
                <a:gd name="T44" fmla="*/ 769 w 870"/>
                <a:gd name="T45" fmla="*/ 819 h 887"/>
                <a:gd name="T46" fmla="*/ 769 w 870"/>
                <a:gd name="T47" fmla="*/ 819 h 887"/>
                <a:gd name="T48" fmla="*/ 769 w 870"/>
                <a:gd name="T49" fmla="*/ 81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0" h="887">
                  <a:moveTo>
                    <a:pt x="318" y="142"/>
                  </a:moveTo>
                  <a:lnTo>
                    <a:pt x="167" y="0"/>
                  </a:lnTo>
                  <a:lnTo>
                    <a:pt x="0" y="167"/>
                  </a:lnTo>
                  <a:lnTo>
                    <a:pt x="142" y="317"/>
                  </a:lnTo>
                  <a:lnTo>
                    <a:pt x="594" y="760"/>
                  </a:lnTo>
                  <a:lnTo>
                    <a:pt x="869" y="886"/>
                  </a:lnTo>
                  <a:lnTo>
                    <a:pt x="769" y="601"/>
                  </a:lnTo>
                  <a:lnTo>
                    <a:pt x="318" y="142"/>
                  </a:lnTo>
                  <a:close/>
                  <a:moveTo>
                    <a:pt x="117" y="225"/>
                  </a:moveTo>
                  <a:lnTo>
                    <a:pt x="58" y="167"/>
                  </a:lnTo>
                  <a:lnTo>
                    <a:pt x="167" y="58"/>
                  </a:lnTo>
                  <a:lnTo>
                    <a:pt x="226" y="116"/>
                  </a:lnTo>
                  <a:lnTo>
                    <a:pt x="117" y="225"/>
                  </a:lnTo>
                  <a:close/>
                  <a:moveTo>
                    <a:pt x="769" y="819"/>
                  </a:moveTo>
                  <a:lnTo>
                    <a:pt x="610" y="744"/>
                  </a:lnTo>
                  <a:lnTo>
                    <a:pt x="594" y="727"/>
                  </a:lnTo>
                  <a:lnTo>
                    <a:pt x="677" y="735"/>
                  </a:lnTo>
                  <a:lnTo>
                    <a:pt x="669" y="668"/>
                  </a:lnTo>
                  <a:lnTo>
                    <a:pt x="736" y="677"/>
                  </a:lnTo>
                  <a:lnTo>
                    <a:pt x="736" y="593"/>
                  </a:lnTo>
                  <a:lnTo>
                    <a:pt x="752" y="610"/>
                  </a:lnTo>
                  <a:lnTo>
                    <a:pt x="811" y="769"/>
                  </a:lnTo>
                  <a:lnTo>
                    <a:pt x="769" y="819"/>
                  </a:lnTo>
                  <a:close/>
                  <a:moveTo>
                    <a:pt x="769" y="819"/>
                  </a:moveTo>
                  <a:lnTo>
                    <a:pt x="769" y="819"/>
                  </a:lnTo>
                  <a:close/>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2" name="Freeform 425"/>
            <p:cNvSpPr>
              <a:spLocks noChangeArrowheads="1"/>
            </p:cNvSpPr>
            <p:nvPr/>
          </p:nvSpPr>
          <p:spPr bwMode="auto">
            <a:xfrm>
              <a:off x="5473700" y="4070349"/>
              <a:ext cx="312738" cy="319088"/>
            </a:xfrm>
            <a:custGeom>
              <a:avLst/>
              <a:gdLst>
                <a:gd name="T0" fmla="*/ 318 w 870"/>
                <a:gd name="T1" fmla="*/ 142 h 887"/>
                <a:gd name="T2" fmla="*/ 318 w 870"/>
                <a:gd name="T3" fmla="*/ 142 h 887"/>
                <a:gd name="T4" fmla="*/ 167 w 870"/>
                <a:gd name="T5" fmla="*/ 0 h 887"/>
                <a:gd name="T6" fmla="*/ 0 w 870"/>
                <a:gd name="T7" fmla="*/ 167 h 887"/>
                <a:gd name="T8" fmla="*/ 142 w 870"/>
                <a:gd name="T9" fmla="*/ 317 h 887"/>
                <a:gd name="T10" fmla="*/ 142 w 870"/>
                <a:gd name="T11" fmla="*/ 317 h 887"/>
                <a:gd name="T12" fmla="*/ 594 w 870"/>
                <a:gd name="T13" fmla="*/ 760 h 887"/>
                <a:gd name="T14" fmla="*/ 869 w 870"/>
                <a:gd name="T15" fmla="*/ 886 h 887"/>
                <a:gd name="T16" fmla="*/ 769 w 870"/>
                <a:gd name="T17" fmla="*/ 601 h 887"/>
                <a:gd name="T18" fmla="*/ 318 w 870"/>
                <a:gd name="T19" fmla="*/ 142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0" h="887">
                  <a:moveTo>
                    <a:pt x="318" y="142"/>
                  </a:moveTo>
                  <a:lnTo>
                    <a:pt x="318" y="142"/>
                  </a:lnTo>
                  <a:lnTo>
                    <a:pt x="167" y="0"/>
                  </a:lnTo>
                  <a:lnTo>
                    <a:pt x="0" y="167"/>
                  </a:lnTo>
                  <a:lnTo>
                    <a:pt x="142" y="317"/>
                  </a:lnTo>
                  <a:lnTo>
                    <a:pt x="142" y="317"/>
                  </a:lnTo>
                  <a:lnTo>
                    <a:pt x="594" y="760"/>
                  </a:lnTo>
                  <a:lnTo>
                    <a:pt x="869" y="886"/>
                  </a:lnTo>
                  <a:lnTo>
                    <a:pt x="769" y="601"/>
                  </a:lnTo>
                  <a:lnTo>
                    <a:pt x="318" y="142"/>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3" name="Freeform 426"/>
            <p:cNvSpPr>
              <a:spLocks noChangeArrowheads="1"/>
            </p:cNvSpPr>
            <p:nvPr/>
          </p:nvSpPr>
          <p:spPr bwMode="auto">
            <a:xfrm>
              <a:off x="5494338" y="4090987"/>
              <a:ext cx="60325" cy="60325"/>
            </a:xfrm>
            <a:custGeom>
              <a:avLst/>
              <a:gdLst>
                <a:gd name="T0" fmla="*/ 59 w 169"/>
                <a:gd name="T1" fmla="*/ 167 h 168"/>
                <a:gd name="T2" fmla="*/ 0 w 169"/>
                <a:gd name="T3" fmla="*/ 109 h 168"/>
                <a:gd name="T4" fmla="*/ 109 w 169"/>
                <a:gd name="T5" fmla="*/ 0 h 168"/>
                <a:gd name="T6" fmla="*/ 168 w 169"/>
                <a:gd name="T7" fmla="*/ 58 h 168"/>
                <a:gd name="T8" fmla="*/ 59 w 169"/>
                <a:gd name="T9" fmla="*/ 167 h 168"/>
              </a:gdLst>
              <a:ahLst/>
              <a:cxnLst>
                <a:cxn ang="0">
                  <a:pos x="T0" y="T1"/>
                </a:cxn>
                <a:cxn ang="0">
                  <a:pos x="T2" y="T3"/>
                </a:cxn>
                <a:cxn ang="0">
                  <a:pos x="T4" y="T5"/>
                </a:cxn>
                <a:cxn ang="0">
                  <a:pos x="T6" y="T7"/>
                </a:cxn>
                <a:cxn ang="0">
                  <a:pos x="T8" y="T9"/>
                </a:cxn>
              </a:cxnLst>
              <a:rect l="0" t="0" r="r" b="b"/>
              <a:pathLst>
                <a:path w="169" h="168">
                  <a:moveTo>
                    <a:pt x="59" y="167"/>
                  </a:moveTo>
                  <a:lnTo>
                    <a:pt x="0" y="109"/>
                  </a:lnTo>
                  <a:lnTo>
                    <a:pt x="109" y="0"/>
                  </a:lnTo>
                  <a:lnTo>
                    <a:pt x="168" y="58"/>
                  </a:lnTo>
                  <a:lnTo>
                    <a:pt x="59" y="167"/>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4" name="Freeform 427"/>
            <p:cNvSpPr>
              <a:spLocks noChangeArrowheads="1"/>
            </p:cNvSpPr>
            <p:nvPr/>
          </p:nvSpPr>
          <p:spPr bwMode="auto">
            <a:xfrm>
              <a:off x="5688013" y="4283074"/>
              <a:ext cx="77787" cy="80963"/>
            </a:xfrm>
            <a:custGeom>
              <a:avLst/>
              <a:gdLst>
                <a:gd name="T0" fmla="*/ 175 w 218"/>
                <a:gd name="T1" fmla="*/ 226 h 227"/>
                <a:gd name="T2" fmla="*/ 16 w 218"/>
                <a:gd name="T3" fmla="*/ 151 h 227"/>
                <a:gd name="T4" fmla="*/ 0 w 218"/>
                <a:gd name="T5" fmla="*/ 134 h 227"/>
                <a:gd name="T6" fmla="*/ 83 w 218"/>
                <a:gd name="T7" fmla="*/ 142 h 227"/>
                <a:gd name="T8" fmla="*/ 75 w 218"/>
                <a:gd name="T9" fmla="*/ 75 h 227"/>
                <a:gd name="T10" fmla="*/ 142 w 218"/>
                <a:gd name="T11" fmla="*/ 84 h 227"/>
                <a:gd name="T12" fmla="*/ 142 w 218"/>
                <a:gd name="T13" fmla="*/ 0 h 227"/>
                <a:gd name="T14" fmla="*/ 158 w 218"/>
                <a:gd name="T15" fmla="*/ 17 h 227"/>
                <a:gd name="T16" fmla="*/ 217 w 218"/>
                <a:gd name="T17" fmla="*/ 176 h 227"/>
                <a:gd name="T18" fmla="*/ 175 w 218"/>
                <a:gd name="T19" fmla="*/ 22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27">
                  <a:moveTo>
                    <a:pt x="175" y="226"/>
                  </a:moveTo>
                  <a:lnTo>
                    <a:pt x="16" y="151"/>
                  </a:lnTo>
                  <a:lnTo>
                    <a:pt x="0" y="134"/>
                  </a:lnTo>
                  <a:lnTo>
                    <a:pt x="83" y="142"/>
                  </a:lnTo>
                  <a:lnTo>
                    <a:pt x="75" y="75"/>
                  </a:lnTo>
                  <a:lnTo>
                    <a:pt x="142" y="84"/>
                  </a:lnTo>
                  <a:lnTo>
                    <a:pt x="142" y="0"/>
                  </a:lnTo>
                  <a:lnTo>
                    <a:pt x="158" y="17"/>
                  </a:lnTo>
                  <a:lnTo>
                    <a:pt x="217" y="176"/>
                  </a:lnTo>
                  <a:lnTo>
                    <a:pt x="175" y="226"/>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5" name="Freeform 428"/>
            <p:cNvSpPr>
              <a:spLocks noChangeArrowheads="1"/>
            </p:cNvSpPr>
            <p:nvPr/>
          </p:nvSpPr>
          <p:spPr bwMode="auto">
            <a:xfrm>
              <a:off x="5749925" y="43656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544195">
                <a:defRPr/>
              </a:pPr>
              <a:endParaRPr lang="en-US" sz="2150" dirty="0">
                <a:solidFill>
                  <a:srgbClr val="737572"/>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86" name="Rectangle 1"/>
          <p:cNvSpPr/>
          <p:nvPr/>
        </p:nvSpPr>
        <p:spPr bwMode="auto">
          <a:xfrm>
            <a:off x="5063665" y="346979"/>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87" name="Rectangle 21"/>
          <p:cNvSpPr/>
          <p:nvPr/>
        </p:nvSpPr>
        <p:spPr>
          <a:xfrm>
            <a:off x="5829335" y="781607"/>
            <a:ext cx="531827" cy="28478"/>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CC00"/>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2"/>
          <p:cNvGrpSpPr/>
          <p:nvPr/>
        </p:nvGrpSpPr>
        <p:grpSpPr bwMode="auto">
          <a:xfrm>
            <a:off x="4242635" y="2105923"/>
            <a:ext cx="3705225" cy="3694112"/>
            <a:chOff x="0" y="0"/>
            <a:chExt cx="3704266" cy="3693405"/>
          </a:xfrm>
          <a:solidFill>
            <a:srgbClr val="324F00"/>
          </a:solidFill>
        </p:grpSpPr>
        <p:sp>
          <p:nvSpPr>
            <p:cNvPr id="5" name="菱形 1"/>
            <p:cNvSpPr>
              <a:spLocks noChangeArrowheads="1"/>
            </p:cNvSpPr>
            <p:nvPr/>
          </p:nvSpPr>
          <p:spPr bwMode="auto">
            <a:xfrm>
              <a:off x="969711" y="0"/>
              <a:ext cx="1745798" cy="1745916"/>
            </a:xfrm>
            <a:prstGeom prst="diamond">
              <a:avLst/>
            </a:prstGeom>
            <a:solidFill>
              <a:srgbClr val="A27968"/>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7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solidFill>
                  <a:srgbClr val="000000"/>
                </a:solidFill>
              </a:endParaRPr>
            </a:p>
          </p:txBody>
        </p:sp>
        <p:sp>
          <p:nvSpPr>
            <p:cNvPr id="6" name="菱形 5"/>
            <p:cNvSpPr>
              <a:spLocks noChangeArrowheads="1"/>
            </p:cNvSpPr>
            <p:nvPr/>
          </p:nvSpPr>
          <p:spPr bwMode="auto">
            <a:xfrm>
              <a:off x="0" y="972951"/>
              <a:ext cx="1745798" cy="1747503"/>
            </a:xfrm>
            <a:prstGeom prst="diamond">
              <a:avLst/>
            </a:prstGeom>
            <a:solidFill>
              <a:srgbClr val="5B1501"/>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7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solidFill>
                  <a:srgbClr val="000000"/>
                </a:solidFill>
              </a:endParaRPr>
            </a:p>
          </p:txBody>
        </p:sp>
        <p:sp>
          <p:nvSpPr>
            <p:cNvPr id="9" name="菱形 6"/>
            <p:cNvSpPr>
              <a:spLocks noChangeArrowheads="1"/>
            </p:cNvSpPr>
            <p:nvPr/>
          </p:nvSpPr>
          <p:spPr bwMode="auto">
            <a:xfrm>
              <a:off x="969711" y="1947489"/>
              <a:ext cx="1745798" cy="1745916"/>
            </a:xfrm>
            <a:prstGeom prst="diamond">
              <a:avLst/>
            </a:prstGeom>
            <a:solidFill>
              <a:srgbClr val="A27968"/>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7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solidFill>
                  <a:srgbClr val="000000"/>
                </a:solidFill>
              </a:endParaRPr>
            </a:p>
          </p:txBody>
        </p:sp>
        <p:sp>
          <p:nvSpPr>
            <p:cNvPr id="10" name="菱形 7"/>
            <p:cNvSpPr>
              <a:spLocks noChangeArrowheads="1"/>
            </p:cNvSpPr>
            <p:nvPr/>
          </p:nvSpPr>
          <p:spPr bwMode="auto">
            <a:xfrm>
              <a:off x="1958468" y="972951"/>
              <a:ext cx="1745798" cy="1747503"/>
            </a:xfrm>
            <a:prstGeom prst="diamond">
              <a:avLst/>
            </a:prstGeom>
            <a:solidFill>
              <a:srgbClr val="5B1501"/>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7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solidFill>
                  <a:srgbClr val="000000"/>
                </a:solidFill>
              </a:endParaRPr>
            </a:p>
          </p:txBody>
        </p:sp>
      </p:grpSp>
      <p:cxnSp>
        <p:nvCxnSpPr>
          <p:cNvPr id="11" name="直接连接符 120"/>
          <p:cNvCxnSpPr>
            <a:cxnSpLocks noChangeShapeType="1"/>
          </p:cNvCxnSpPr>
          <p:nvPr/>
        </p:nvCxnSpPr>
        <p:spPr bwMode="auto">
          <a:xfrm>
            <a:off x="7338320" y="5098002"/>
            <a:ext cx="0" cy="170330"/>
          </a:xfrm>
          <a:prstGeom prst="line">
            <a:avLst/>
          </a:prstGeom>
          <a:noFill/>
          <a:ln w="9525">
            <a:solidFill>
              <a:srgbClr val="A27968"/>
            </a:solidFill>
            <a:round/>
          </a:ln>
          <a:extLst>
            <a:ext uri="{909E8E84-426E-40DD-AFC4-6F175D3DCCD1}">
              <a14:hiddenFill xmlns:a14="http://schemas.microsoft.com/office/drawing/2010/main">
                <a:noFill/>
              </a14:hiddenFill>
            </a:ext>
          </a:extLst>
        </p:spPr>
      </p:cxnSp>
      <p:sp>
        <p:nvSpPr>
          <p:cNvPr id="12" name="Rectangle 15"/>
          <p:cNvSpPr/>
          <p:nvPr/>
        </p:nvSpPr>
        <p:spPr>
          <a:xfrm>
            <a:off x="7234714" y="5290942"/>
            <a:ext cx="3502384"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13" name="TextBox 22"/>
          <p:cNvSpPr txBox="1"/>
          <p:nvPr/>
        </p:nvSpPr>
        <p:spPr>
          <a:xfrm>
            <a:off x="7445188" y="5049431"/>
            <a:ext cx="1005343" cy="338524"/>
          </a:xfrm>
          <a:prstGeom prst="rect">
            <a:avLst/>
          </a:prstGeom>
          <a:noFill/>
        </p:spPr>
        <p:txBody>
          <a:bodyPr wrap="none" lIns="91410" tIns="45705" rIns="91410" bIns="45705" rtlCol="0">
            <a:spAutoFit/>
          </a:bodyPr>
          <a:lstStyle/>
          <a:p>
            <a:pPr algn="ctr" defTabSz="544195"/>
            <a:r>
              <a:rPr lang="zh-CN" altLang="en-US"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cxnSp>
        <p:nvCxnSpPr>
          <p:cNvPr id="14" name="直接连接符 120"/>
          <p:cNvCxnSpPr>
            <a:cxnSpLocks noChangeShapeType="1"/>
          </p:cNvCxnSpPr>
          <p:nvPr/>
        </p:nvCxnSpPr>
        <p:spPr bwMode="auto">
          <a:xfrm>
            <a:off x="7338320" y="1883881"/>
            <a:ext cx="0" cy="170330"/>
          </a:xfrm>
          <a:prstGeom prst="line">
            <a:avLst/>
          </a:prstGeom>
          <a:noFill/>
          <a:ln w="9525">
            <a:solidFill>
              <a:srgbClr val="A27968"/>
            </a:solidFill>
            <a:round/>
          </a:ln>
          <a:extLst>
            <a:ext uri="{909E8E84-426E-40DD-AFC4-6F175D3DCCD1}">
              <a14:hiddenFill xmlns:a14="http://schemas.microsoft.com/office/drawing/2010/main">
                <a:noFill/>
              </a14:hiddenFill>
            </a:ext>
          </a:extLst>
        </p:spPr>
      </p:cxnSp>
      <p:sp>
        <p:nvSpPr>
          <p:cNvPr id="15" name="Rectangle 15"/>
          <p:cNvSpPr/>
          <p:nvPr/>
        </p:nvSpPr>
        <p:spPr>
          <a:xfrm>
            <a:off x="7234714" y="2076821"/>
            <a:ext cx="3502384"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16" name="TextBox 22"/>
          <p:cNvSpPr txBox="1"/>
          <p:nvPr/>
        </p:nvSpPr>
        <p:spPr>
          <a:xfrm>
            <a:off x="7445188" y="1835310"/>
            <a:ext cx="1005343" cy="338524"/>
          </a:xfrm>
          <a:prstGeom prst="rect">
            <a:avLst/>
          </a:prstGeom>
          <a:noFill/>
        </p:spPr>
        <p:txBody>
          <a:bodyPr wrap="none" lIns="91410" tIns="45705" rIns="91410" bIns="45705" rtlCol="0">
            <a:spAutoFit/>
          </a:bodyPr>
          <a:lstStyle/>
          <a:p>
            <a:pPr algn="ctr" defTabSz="544195"/>
            <a:r>
              <a:rPr lang="zh-CN" altLang="en-US"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cxnSp>
        <p:nvCxnSpPr>
          <p:cNvPr id="17" name="直接连接符 120"/>
          <p:cNvCxnSpPr>
            <a:cxnSpLocks noChangeShapeType="1"/>
          </p:cNvCxnSpPr>
          <p:nvPr/>
        </p:nvCxnSpPr>
        <p:spPr bwMode="auto">
          <a:xfrm>
            <a:off x="1454903" y="4776831"/>
            <a:ext cx="0" cy="170330"/>
          </a:xfrm>
          <a:prstGeom prst="line">
            <a:avLst/>
          </a:prstGeom>
          <a:noFill/>
          <a:ln w="9525">
            <a:solidFill>
              <a:srgbClr val="A27968"/>
            </a:solidFill>
            <a:round/>
          </a:ln>
          <a:extLst>
            <a:ext uri="{909E8E84-426E-40DD-AFC4-6F175D3DCCD1}">
              <a14:hiddenFill xmlns:a14="http://schemas.microsoft.com/office/drawing/2010/main">
                <a:noFill/>
              </a14:hiddenFill>
            </a:ext>
          </a:extLst>
        </p:spPr>
      </p:cxnSp>
      <p:sp>
        <p:nvSpPr>
          <p:cNvPr id="18" name="Rectangle 15"/>
          <p:cNvSpPr/>
          <p:nvPr/>
        </p:nvSpPr>
        <p:spPr>
          <a:xfrm>
            <a:off x="1351297" y="4969771"/>
            <a:ext cx="3502384"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19" name="TextBox 22"/>
          <p:cNvSpPr txBox="1"/>
          <p:nvPr/>
        </p:nvSpPr>
        <p:spPr>
          <a:xfrm>
            <a:off x="1561771" y="4728260"/>
            <a:ext cx="1005343" cy="338524"/>
          </a:xfrm>
          <a:prstGeom prst="rect">
            <a:avLst/>
          </a:prstGeom>
          <a:noFill/>
        </p:spPr>
        <p:txBody>
          <a:bodyPr wrap="none" lIns="91410" tIns="45705" rIns="91410" bIns="45705" rtlCol="0">
            <a:spAutoFit/>
          </a:bodyPr>
          <a:lstStyle/>
          <a:p>
            <a:pPr algn="ctr" defTabSz="544195"/>
            <a:r>
              <a:rPr lang="zh-CN" altLang="en-US"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cxnSp>
        <p:nvCxnSpPr>
          <p:cNvPr id="20" name="直接连接符 120"/>
          <p:cNvCxnSpPr>
            <a:cxnSpLocks noChangeShapeType="1"/>
          </p:cNvCxnSpPr>
          <p:nvPr/>
        </p:nvCxnSpPr>
        <p:spPr bwMode="auto">
          <a:xfrm>
            <a:off x="1454903" y="1562710"/>
            <a:ext cx="0" cy="170330"/>
          </a:xfrm>
          <a:prstGeom prst="line">
            <a:avLst/>
          </a:prstGeom>
          <a:noFill/>
          <a:ln w="9525">
            <a:solidFill>
              <a:srgbClr val="A27968"/>
            </a:solidFill>
            <a:round/>
          </a:ln>
          <a:extLst>
            <a:ext uri="{909E8E84-426E-40DD-AFC4-6F175D3DCCD1}">
              <a14:hiddenFill xmlns:a14="http://schemas.microsoft.com/office/drawing/2010/main">
                <a:noFill/>
              </a14:hiddenFill>
            </a:ext>
          </a:extLst>
        </p:spPr>
      </p:cxnSp>
      <p:sp>
        <p:nvSpPr>
          <p:cNvPr id="21" name="Rectangle 15"/>
          <p:cNvSpPr/>
          <p:nvPr/>
        </p:nvSpPr>
        <p:spPr>
          <a:xfrm>
            <a:off x="1351297" y="1755650"/>
            <a:ext cx="3502384"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22" name="TextBox 22"/>
          <p:cNvSpPr txBox="1"/>
          <p:nvPr/>
        </p:nvSpPr>
        <p:spPr>
          <a:xfrm>
            <a:off x="1561771" y="1514139"/>
            <a:ext cx="1005343" cy="338524"/>
          </a:xfrm>
          <a:prstGeom prst="rect">
            <a:avLst/>
          </a:prstGeom>
          <a:noFill/>
        </p:spPr>
        <p:txBody>
          <a:bodyPr wrap="none" lIns="91410" tIns="45705" rIns="91410" bIns="45705" rtlCol="0">
            <a:spAutoFit/>
          </a:bodyPr>
          <a:lstStyle/>
          <a:p>
            <a:pPr algn="ctr" defTabSz="544195"/>
            <a:r>
              <a:rPr lang="zh-CN" altLang="en-US"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23" name="Freeform 27"/>
          <p:cNvSpPr>
            <a:spLocks noEditPoints="1" noChangeArrowheads="1"/>
          </p:cNvSpPr>
          <p:nvPr/>
        </p:nvSpPr>
        <p:spPr bwMode="auto">
          <a:xfrm>
            <a:off x="4937558" y="3691437"/>
            <a:ext cx="356404" cy="455901"/>
          </a:xfrm>
          <a:custGeom>
            <a:avLst/>
            <a:gdLst>
              <a:gd name="T0" fmla="*/ 2147483647 w 422"/>
              <a:gd name="T1" fmla="*/ 2147483647 h 538"/>
              <a:gd name="T2" fmla="*/ 2147483647 w 422"/>
              <a:gd name="T3" fmla="*/ 2147483647 h 538"/>
              <a:gd name="T4" fmla="*/ 2147483647 w 422"/>
              <a:gd name="T5" fmla="*/ 2147483647 h 538"/>
              <a:gd name="T6" fmla="*/ 2147483647 w 422"/>
              <a:gd name="T7" fmla="*/ 2147483647 h 538"/>
              <a:gd name="T8" fmla="*/ 2147483647 w 422"/>
              <a:gd name="T9" fmla="*/ 2147483647 h 538"/>
              <a:gd name="T10" fmla="*/ 2147483647 w 422"/>
              <a:gd name="T11" fmla="*/ 2147483647 h 538"/>
              <a:gd name="T12" fmla="*/ 2147483647 w 422"/>
              <a:gd name="T13" fmla="*/ 2147483647 h 538"/>
              <a:gd name="T14" fmla="*/ 2147483647 w 422"/>
              <a:gd name="T15" fmla="*/ 2147483647 h 538"/>
              <a:gd name="T16" fmla="*/ 2147483647 w 422"/>
              <a:gd name="T17" fmla="*/ 2147483647 h 538"/>
              <a:gd name="T18" fmla="*/ 2147483647 w 422"/>
              <a:gd name="T19" fmla="*/ 2147483647 h 538"/>
              <a:gd name="T20" fmla="*/ 2147483647 w 422"/>
              <a:gd name="T21" fmla="*/ 2147483647 h 538"/>
              <a:gd name="T22" fmla="*/ 2147483647 w 422"/>
              <a:gd name="T23" fmla="*/ 2147483647 h 538"/>
              <a:gd name="T24" fmla="*/ 2147483647 w 422"/>
              <a:gd name="T25" fmla="*/ 2147483647 h 538"/>
              <a:gd name="T26" fmla="*/ 2147483647 w 422"/>
              <a:gd name="T27" fmla="*/ 2147483647 h 538"/>
              <a:gd name="T28" fmla="*/ 2147483647 w 422"/>
              <a:gd name="T29" fmla="*/ 0 h 538"/>
              <a:gd name="T30" fmla="*/ 2147483647 w 422"/>
              <a:gd name="T31" fmla="*/ 2147483647 h 538"/>
              <a:gd name="T32" fmla="*/ 2147483647 w 422"/>
              <a:gd name="T33" fmla="*/ 2147483647 h 538"/>
              <a:gd name="T34" fmla="*/ 2147483647 w 422"/>
              <a:gd name="T35" fmla="*/ 2147483647 h 538"/>
              <a:gd name="T36" fmla="*/ 2147483647 w 422"/>
              <a:gd name="T37" fmla="*/ 2147483647 h 538"/>
              <a:gd name="T38" fmla="*/ 2147483647 w 422"/>
              <a:gd name="T39" fmla="*/ 2147483647 h 538"/>
              <a:gd name="T40" fmla="*/ 2147483647 w 422"/>
              <a:gd name="T41" fmla="*/ 2147483647 h 538"/>
              <a:gd name="T42" fmla="*/ 2147483647 w 422"/>
              <a:gd name="T43" fmla="*/ 2147483647 h 538"/>
              <a:gd name="T44" fmla="*/ 2147483647 w 422"/>
              <a:gd name="T45" fmla="*/ 2147483647 h 538"/>
              <a:gd name="T46" fmla="*/ 2147483647 w 422"/>
              <a:gd name="T47" fmla="*/ 2147483647 h 538"/>
              <a:gd name="T48" fmla="*/ 2147483647 w 422"/>
              <a:gd name="T49" fmla="*/ 2147483647 h 538"/>
              <a:gd name="T50" fmla="*/ 2147483647 w 422"/>
              <a:gd name="T51" fmla="*/ 2147483647 h 538"/>
              <a:gd name="T52" fmla="*/ 2147483647 w 422"/>
              <a:gd name="T53" fmla="*/ 2147483647 h 538"/>
              <a:gd name="T54" fmla="*/ 2147483647 w 422"/>
              <a:gd name="T55" fmla="*/ 2147483647 h 538"/>
              <a:gd name="T56" fmla="*/ 2147483647 w 422"/>
              <a:gd name="T57" fmla="*/ 2147483647 h 538"/>
              <a:gd name="T58" fmla="*/ 2147483647 w 422"/>
              <a:gd name="T59" fmla="*/ 2147483647 h 538"/>
              <a:gd name="T60" fmla="*/ 2147483647 w 422"/>
              <a:gd name="T61" fmla="*/ 2147483647 h 538"/>
              <a:gd name="T62" fmla="*/ 2147483647 w 422"/>
              <a:gd name="T63" fmla="*/ 2147483647 h 538"/>
              <a:gd name="T64" fmla="*/ 2147483647 w 422"/>
              <a:gd name="T65" fmla="*/ 2147483647 h 538"/>
              <a:gd name="T66" fmla="*/ 2147483647 w 422"/>
              <a:gd name="T67" fmla="*/ 2147483647 h 538"/>
              <a:gd name="T68" fmla="*/ 2147483647 w 422"/>
              <a:gd name="T69" fmla="*/ 2147483647 h 538"/>
              <a:gd name="T70" fmla="*/ 2147483647 w 422"/>
              <a:gd name="T71" fmla="*/ 2147483647 h 538"/>
              <a:gd name="T72" fmla="*/ 2147483647 w 422"/>
              <a:gd name="T73" fmla="*/ 2147483647 h 538"/>
              <a:gd name="T74" fmla="*/ 2147483647 w 422"/>
              <a:gd name="T75" fmla="*/ 2147483647 h 538"/>
              <a:gd name="T76" fmla="*/ 2147483647 w 422"/>
              <a:gd name="T77" fmla="*/ 2147483647 h 538"/>
              <a:gd name="T78" fmla="*/ 2147483647 w 422"/>
              <a:gd name="T79" fmla="*/ 2147483647 h 538"/>
              <a:gd name="T80" fmla="*/ 2147483647 w 422"/>
              <a:gd name="T81" fmla="*/ 2147483647 h 538"/>
              <a:gd name="T82" fmla="*/ 2147483647 w 422"/>
              <a:gd name="T83" fmla="*/ 2147483647 h 538"/>
              <a:gd name="T84" fmla="*/ 2147483647 w 422"/>
              <a:gd name="T85" fmla="*/ 2147483647 h 538"/>
              <a:gd name="T86" fmla="*/ 2147483647 w 422"/>
              <a:gd name="T87" fmla="*/ 2147483647 h 538"/>
              <a:gd name="T88" fmla="*/ 2147483647 w 422"/>
              <a:gd name="T89" fmla="*/ 2147483647 h 538"/>
              <a:gd name="T90" fmla="*/ 2147483647 w 422"/>
              <a:gd name="T91" fmla="*/ 2147483647 h 538"/>
              <a:gd name="T92" fmla="*/ 2147483647 w 422"/>
              <a:gd name="T93" fmla="*/ 2147483647 h 538"/>
              <a:gd name="T94" fmla="*/ 2147483647 w 422"/>
              <a:gd name="T95" fmla="*/ 2147483647 h 538"/>
              <a:gd name="T96" fmla="*/ 2147483647 w 422"/>
              <a:gd name="T97" fmla="*/ 2147483647 h 538"/>
              <a:gd name="T98" fmla="*/ 2147483647 w 422"/>
              <a:gd name="T99" fmla="*/ 2147483647 h 538"/>
              <a:gd name="T100" fmla="*/ 2147483647 w 422"/>
              <a:gd name="T101" fmla="*/ 2147483647 h 538"/>
              <a:gd name="T102" fmla="*/ 2147483647 w 422"/>
              <a:gd name="T103" fmla="*/ 2147483647 h 538"/>
              <a:gd name="T104" fmla="*/ 2147483647 w 422"/>
              <a:gd name="T105" fmla="*/ 2147483647 h 538"/>
              <a:gd name="T106" fmla="*/ 0 w 422"/>
              <a:gd name="T107" fmla="*/ 2147483647 h 53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22"/>
              <a:gd name="T163" fmla="*/ 0 h 538"/>
              <a:gd name="T164" fmla="*/ 422 w 422"/>
              <a:gd name="T165" fmla="*/ 538 h 53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22" h="538">
                <a:moveTo>
                  <a:pt x="148" y="12"/>
                </a:moveTo>
                <a:lnTo>
                  <a:pt x="148" y="12"/>
                </a:lnTo>
                <a:lnTo>
                  <a:pt x="140" y="16"/>
                </a:lnTo>
                <a:lnTo>
                  <a:pt x="138" y="18"/>
                </a:lnTo>
                <a:lnTo>
                  <a:pt x="136" y="18"/>
                </a:lnTo>
                <a:lnTo>
                  <a:pt x="130" y="22"/>
                </a:lnTo>
                <a:lnTo>
                  <a:pt x="128" y="24"/>
                </a:lnTo>
                <a:lnTo>
                  <a:pt x="126" y="24"/>
                </a:lnTo>
                <a:lnTo>
                  <a:pt x="124" y="26"/>
                </a:lnTo>
                <a:lnTo>
                  <a:pt x="122" y="26"/>
                </a:lnTo>
                <a:lnTo>
                  <a:pt x="122" y="28"/>
                </a:lnTo>
                <a:lnTo>
                  <a:pt x="118" y="28"/>
                </a:lnTo>
                <a:lnTo>
                  <a:pt x="118" y="30"/>
                </a:lnTo>
                <a:lnTo>
                  <a:pt x="116" y="30"/>
                </a:lnTo>
                <a:lnTo>
                  <a:pt x="116" y="32"/>
                </a:lnTo>
                <a:lnTo>
                  <a:pt x="114" y="32"/>
                </a:lnTo>
                <a:lnTo>
                  <a:pt x="112" y="34"/>
                </a:lnTo>
                <a:lnTo>
                  <a:pt x="110" y="34"/>
                </a:lnTo>
                <a:lnTo>
                  <a:pt x="110" y="36"/>
                </a:lnTo>
                <a:lnTo>
                  <a:pt x="108" y="36"/>
                </a:lnTo>
                <a:lnTo>
                  <a:pt x="106" y="38"/>
                </a:lnTo>
                <a:lnTo>
                  <a:pt x="104" y="40"/>
                </a:lnTo>
                <a:lnTo>
                  <a:pt x="102" y="40"/>
                </a:lnTo>
                <a:lnTo>
                  <a:pt x="102" y="42"/>
                </a:lnTo>
                <a:lnTo>
                  <a:pt x="100" y="44"/>
                </a:lnTo>
                <a:lnTo>
                  <a:pt x="98" y="46"/>
                </a:lnTo>
                <a:lnTo>
                  <a:pt x="96" y="46"/>
                </a:lnTo>
                <a:lnTo>
                  <a:pt x="96" y="48"/>
                </a:lnTo>
                <a:lnTo>
                  <a:pt x="78" y="68"/>
                </a:lnTo>
                <a:lnTo>
                  <a:pt x="64" y="90"/>
                </a:lnTo>
                <a:lnTo>
                  <a:pt x="52" y="116"/>
                </a:lnTo>
                <a:lnTo>
                  <a:pt x="46" y="144"/>
                </a:lnTo>
                <a:lnTo>
                  <a:pt x="14" y="322"/>
                </a:lnTo>
                <a:lnTo>
                  <a:pt x="404" y="322"/>
                </a:lnTo>
                <a:lnTo>
                  <a:pt x="386" y="166"/>
                </a:lnTo>
                <a:lnTo>
                  <a:pt x="382" y="140"/>
                </a:lnTo>
                <a:lnTo>
                  <a:pt x="376" y="116"/>
                </a:lnTo>
                <a:lnTo>
                  <a:pt x="366" y="92"/>
                </a:lnTo>
                <a:lnTo>
                  <a:pt x="352" y="70"/>
                </a:lnTo>
                <a:lnTo>
                  <a:pt x="336" y="50"/>
                </a:lnTo>
                <a:lnTo>
                  <a:pt x="316" y="32"/>
                </a:lnTo>
                <a:lnTo>
                  <a:pt x="294" y="18"/>
                </a:lnTo>
                <a:lnTo>
                  <a:pt x="268" y="8"/>
                </a:lnTo>
                <a:lnTo>
                  <a:pt x="242" y="2"/>
                </a:lnTo>
                <a:lnTo>
                  <a:pt x="214" y="0"/>
                </a:lnTo>
                <a:lnTo>
                  <a:pt x="198" y="0"/>
                </a:lnTo>
                <a:lnTo>
                  <a:pt x="180" y="2"/>
                </a:lnTo>
                <a:lnTo>
                  <a:pt x="164" y="6"/>
                </a:lnTo>
                <a:lnTo>
                  <a:pt x="148" y="12"/>
                </a:lnTo>
                <a:close/>
                <a:moveTo>
                  <a:pt x="220" y="252"/>
                </a:moveTo>
                <a:lnTo>
                  <a:pt x="220" y="252"/>
                </a:lnTo>
                <a:lnTo>
                  <a:pt x="214" y="254"/>
                </a:lnTo>
                <a:lnTo>
                  <a:pt x="208" y="256"/>
                </a:lnTo>
                <a:lnTo>
                  <a:pt x="204" y="262"/>
                </a:lnTo>
                <a:lnTo>
                  <a:pt x="204" y="268"/>
                </a:lnTo>
                <a:lnTo>
                  <a:pt x="204" y="270"/>
                </a:lnTo>
                <a:lnTo>
                  <a:pt x="204" y="276"/>
                </a:lnTo>
                <a:lnTo>
                  <a:pt x="208" y="280"/>
                </a:lnTo>
                <a:lnTo>
                  <a:pt x="214" y="284"/>
                </a:lnTo>
                <a:lnTo>
                  <a:pt x="220" y="284"/>
                </a:lnTo>
                <a:lnTo>
                  <a:pt x="244" y="284"/>
                </a:lnTo>
                <a:lnTo>
                  <a:pt x="248" y="284"/>
                </a:lnTo>
                <a:lnTo>
                  <a:pt x="254" y="282"/>
                </a:lnTo>
                <a:lnTo>
                  <a:pt x="256" y="278"/>
                </a:lnTo>
                <a:lnTo>
                  <a:pt x="258" y="272"/>
                </a:lnTo>
                <a:lnTo>
                  <a:pt x="280" y="268"/>
                </a:lnTo>
                <a:lnTo>
                  <a:pt x="298" y="260"/>
                </a:lnTo>
                <a:lnTo>
                  <a:pt x="312" y="252"/>
                </a:lnTo>
                <a:lnTo>
                  <a:pt x="324" y="242"/>
                </a:lnTo>
                <a:lnTo>
                  <a:pt x="316" y="256"/>
                </a:lnTo>
                <a:lnTo>
                  <a:pt x="304" y="268"/>
                </a:lnTo>
                <a:lnTo>
                  <a:pt x="292" y="278"/>
                </a:lnTo>
                <a:lnTo>
                  <a:pt x="278" y="288"/>
                </a:lnTo>
                <a:lnTo>
                  <a:pt x="264" y="294"/>
                </a:lnTo>
                <a:lnTo>
                  <a:pt x="248" y="300"/>
                </a:lnTo>
                <a:lnTo>
                  <a:pt x="230" y="302"/>
                </a:lnTo>
                <a:lnTo>
                  <a:pt x="214" y="304"/>
                </a:lnTo>
                <a:lnTo>
                  <a:pt x="200" y="304"/>
                </a:lnTo>
                <a:lnTo>
                  <a:pt x="186" y="302"/>
                </a:lnTo>
                <a:lnTo>
                  <a:pt x="174" y="298"/>
                </a:lnTo>
                <a:lnTo>
                  <a:pt x="162" y="294"/>
                </a:lnTo>
                <a:lnTo>
                  <a:pt x="150" y="288"/>
                </a:lnTo>
                <a:lnTo>
                  <a:pt x="140" y="282"/>
                </a:lnTo>
                <a:lnTo>
                  <a:pt x="130" y="274"/>
                </a:lnTo>
                <a:lnTo>
                  <a:pt x="120" y="266"/>
                </a:lnTo>
                <a:lnTo>
                  <a:pt x="112" y="256"/>
                </a:lnTo>
                <a:lnTo>
                  <a:pt x="104" y="246"/>
                </a:lnTo>
                <a:lnTo>
                  <a:pt x="98" y="236"/>
                </a:lnTo>
                <a:lnTo>
                  <a:pt x="92" y="224"/>
                </a:lnTo>
                <a:lnTo>
                  <a:pt x="88" y="212"/>
                </a:lnTo>
                <a:lnTo>
                  <a:pt x="84" y="200"/>
                </a:lnTo>
                <a:lnTo>
                  <a:pt x="82" y="186"/>
                </a:lnTo>
                <a:lnTo>
                  <a:pt x="82" y="172"/>
                </a:lnTo>
                <a:lnTo>
                  <a:pt x="82" y="156"/>
                </a:lnTo>
                <a:lnTo>
                  <a:pt x="86" y="140"/>
                </a:lnTo>
                <a:lnTo>
                  <a:pt x="84" y="154"/>
                </a:lnTo>
                <a:lnTo>
                  <a:pt x="242" y="156"/>
                </a:lnTo>
                <a:lnTo>
                  <a:pt x="248" y="118"/>
                </a:lnTo>
                <a:lnTo>
                  <a:pt x="262" y="156"/>
                </a:lnTo>
                <a:lnTo>
                  <a:pt x="344" y="154"/>
                </a:lnTo>
                <a:lnTo>
                  <a:pt x="346" y="172"/>
                </a:lnTo>
                <a:lnTo>
                  <a:pt x="344" y="190"/>
                </a:lnTo>
                <a:lnTo>
                  <a:pt x="340" y="206"/>
                </a:lnTo>
                <a:lnTo>
                  <a:pt x="330" y="220"/>
                </a:lnTo>
                <a:lnTo>
                  <a:pt x="318" y="232"/>
                </a:lnTo>
                <a:lnTo>
                  <a:pt x="306" y="240"/>
                </a:lnTo>
                <a:lnTo>
                  <a:pt x="292" y="248"/>
                </a:lnTo>
                <a:lnTo>
                  <a:pt x="276" y="256"/>
                </a:lnTo>
                <a:lnTo>
                  <a:pt x="258" y="260"/>
                </a:lnTo>
                <a:lnTo>
                  <a:pt x="252" y="254"/>
                </a:lnTo>
                <a:lnTo>
                  <a:pt x="244" y="252"/>
                </a:lnTo>
                <a:lnTo>
                  <a:pt x="220" y="252"/>
                </a:lnTo>
                <a:close/>
                <a:moveTo>
                  <a:pt x="0" y="538"/>
                </a:moveTo>
                <a:lnTo>
                  <a:pt x="422" y="538"/>
                </a:lnTo>
                <a:lnTo>
                  <a:pt x="420" y="520"/>
                </a:lnTo>
                <a:lnTo>
                  <a:pt x="418" y="502"/>
                </a:lnTo>
                <a:lnTo>
                  <a:pt x="414" y="484"/>
                </a:lnTo>
                <a:lnTo>
                  <a:pt x="410" y="468"/>
                </a:lnTo>
                <a:lnTo>
                  <a:pt x="402" y="452"/>
                </a:lnTo>
                <a:lnTo>
                  <a:pt x="396" y="436"/>
                </a:lnTo>
                <a:lnTo>
                  <a:pt x="388" y="422"/>
                </a:lnTo>
                <a:lnTo>
                  <a:pt x="378" y="408"/>
                </a:lnTo>
                <a:lnTo>
                  <a:pt x="368" y="394"/>
                </a:lnTo>
                <a:lnTo>
                  <a:pt x="356" y="382"/>
                </a:lnTo>
                <a:lnTo>
                  <a:pt x="344" y="370"/>
                </a:lnTo>
                <a:lnTo>
                  <a:pt x="332" y="360"/>
                </a:lnTo>
                <a:lnTo>
                  <a:pt x="318" y="350"/>
                </a:lnTo>
                <a:lnTo>
                  <a:pt x="304" y="342"/>
                </a:lnTo>
                <a:lnTo>
                  <a:pt x="288" y="334"/>
                </a:lnTo>
                <a:lnTo>
                  <a:pt x="274" y="328"/>
                </a:lnTo>
                <a:lnTo>
                  <a:pt x="272" y="346"/>
                </a:lnTo>
                <a:lnTo>
                  <a:pt x="268" y="362"/>
                </a:lnTo>
                <a:lnTo>
                  <a:pt x="262" y="376"/>
                </a:lnTo>
                <a:lnTo>
                  <a:pt x="254" y="386"/>
                </a:lnTo>
                <a:lnTo>
                  <a:pt x="244" y="396"/>
                </a:lnTo>
                <a:lnTo>
                  <a:pt x="234" y="402"/>
                </a:lnTo>
                <a:lnTo>
                  <a:pt x="222" y="406"/>
                </a:lnTo>
                <a:lnTo>
                  <a:pt x="212" y="408"/>
                </a:lnTo>
                <a:lnTo>
                  <a:pt x="200" y="406"/>
                </a:lnTo>
                <a:lnTo>
                  <a:pt x="188" y="402"/>
                </a:lnTo>
                <a:lnTo>
                  <a:pt x="178" y="396"/>
                </a:lnTo>
                <a:lnTo>
                  <a:pt x="168" y="388"/>
                </a:lnTo>
                <a:lnTo>
                  <a:pt x="160" y="378"/>
                </a:lnTo>
                <a:lnTo>
                  <a:pt x="154" y="364"/>
                </a:lnTo>
                <a:lnTo>
                  <a:pt x="150" y="348"/>
                </a:lnTo>
                <a:lnTo>
                  <a:pt x="148" y="328"/>
                </a:lnTo>
                <a:lnTo>
                  <a:pt x="134" y="334"/>
                </a:lnTo>
                <a:lnTo>
                  <a:pt x="118" y="342"/>
                </a:lnTo>
                <a:lnTo>
                  <a:pt x="104" y="350"/>
                </a:lnTo>
                <a:lnTo>
                  <a:pt x="90" y="360"/>
                </a:lnTo>
                <a:lnTo>
                  <a:pt x="78" y="370"/>
                </a:lnTo>
                <a:lnTo>
                  <a:pt x="66" y="382"/>
                </a:lnTo>
                <a:lnTo>
                  <a:pt x="54" y="394"/>
                </a:lnTo>
                <a:lnTo>
                  <a:pt x="44" y="408"/>
                </a:lnTo>
                <a:lnTo>
                  <a:pt x="36" y="422"/>
                </a:lnTo>
                <a:lnTo>
                  <a:pt x="28" y="436"/>
                </a:lnTo>
                <a:lnTo>
                  <a:pt x="20" y="452"/>
                </a:lnTo>
                <a:lnTo>
                  <a:pt x="14" y="468"/>
                </a:lnTo>
                <a:lnTo>
                  <a:pt x="8" y="486"/>
                </a:lnTo>
                <a:lnTo>
                  <a:pt x="4" y="502"/>
                </a:lnTo>
                <a:lnTo>
                  <a:pt x="2" y="520"/>
                </a:lnTo>
                <a:lnTo>
                  <a:pt x="0" y="538"/>
                </a:lnTo>
                <a:close/>
              </a:path>
            </a:pathLst>
          </a:custGeom>
          <a:solidFill>
            <a:schemeClr val="bg1"/>
          </a:solidFill>
          <a:ln>
            <a:noFill/>
          </a:ln>
        </p:spPr>
        <p:txBody>
          <a:bodyPr/>
          <a:lstStyle/>
          <a:p>
            <a:endParaRPr lang="zh-CN" altLang="en-US"/>
          </a:p>
        </p:txBody>
      </p:sp>
      <p:sp>
        <p:nvSpPr>
          <p:cNvPr id="24" name="Freeform 254"/>
          <p:cNvSpPr>
            <a:spLocks noEditPoints="1" noChangeArrowheads="1"/>
          </p:cNvSpPr>
          <p:nvPr/>
        </p:nvSpPr>
        <p:spPr bwMode="auto">
          <a:xfrm>
            <a:off x="5879733" y="2737841"/>
            <a:ext cx="402439" cy="396500"/>
          </a:xfrm>
          <a:custGeom>
            <a:avLst/>
            <a:gdLst>
              <a:gd name="T0" fmla="*/ 2147483647 w 256"/>
              <a:gd name="T1" fmla="*/ 2147483647 h 252"/>
              <a:gd name="T2" fmla="*/ 2147483647 w 256"/>
              <a:gd name="T3" fmla="*/ 2147483647 h 252"/>
              <a:gd name="T4" fmla="*/ 2147483647 w 256"/>
              <a:gd name="T5" fmla="*/ 2147483647 h 252"/>
              <a:gd name="T6" fmla="*/ 2147483647 w 256"/>
              <a:gd name="T7" fmla="*/ 2147483647 h 252"/>
              <a:gd name="T8" fmla="*/ 2147483647 w 256"/>
              <a:gd name="T9" fmla="*/ 2147483647 h 252"/>
              <a:gd name="T10" fmla="*/ 2147483647 w 256"/>
              <a:gd name="T11" fmla="*/ 2147483647 h 252"/>
              <a:gd name="T12" fmla="*/ 2147483647 w 256"/>
              <a:gd name="T13" fmla="*/ 2147483647 h 252"/>
              <a:gd name="T14" fmla="*/ 2147483647 w 256"/>
              <a:gd name="T15" fmla="*/ 2147483647 h 252"/>
              <a:gd name="T16" fmla="*/ 2147483647 w 256"/>
              <a:gd name="T17" fmla="*/ 2147483647 h 252"/>
              <a:gd name="T18" fmla="*/ 2147483647 w 256"/>
              <a:gd name="T19" fmla="*/ 2147483647 h 252"/>
              <a:gd name="T20" fmla="*/ 2147483647 w 256"/>
              <a:gd name="T21" fmla="*/ 2147483647 h 252"/>
              <a:gd name="T22" fmla="*/ 2147483647 w 256"/>
              <a:gd name="T23" fmla="*/ 2147483647 h 252"/>
              <a:gd name="T24" fmla="*/ 2147483647 w 256"/>
              <a:gd name="T25" fmla="*/ 2147483647 h 252"/>
              <a:gd name="T26" fmla="*/ 2147483647 w 256"/>
              <a:gd name="T27" fmla="*/ 2147483647 h 252"/>
              <a:gd name="T28" fmla="*/ 2147483647 w 256"/>
              <a:gd name="T29" fmla="*/ 2147483647 h 252"/>
              <a:gd name="T30" fmla="*/ 2147483647 w 256"/>
              <a:gd name="T31" fmla="*/ 2147483647 h 252"/>
              <a:gd name="T32" fmla="*/ 2147483647 w 256"/>
              <a:gd name="T33" fmla="*/ 2147483647 h 252"/>
              <a:gd name="T34" fmla="*/ 2147483647 w 256"/>
              <a:gd name="T35" fmla="*/ 2147483647 h 252"/>
              <a:gd name="T36" fmla="*/ 2147483647 w 256"/>
              <a:gd name="T37" fmla="*/ 2147483647 h 252"/>
              <a:gd name="T38" fmla="*/ 2147483647 w 256"/>
              <a:gd name="T39" fmla="*/ 2147483647 h 252"/>
              <a:gd name="T40" fmla="*/ 2147483647 w 256"/>
              <a:gd name="T41" fmla="*/ 2147483647 h 252"/>
              <a:gd name="T42" fmla="*/ 2147483647 w 256"/>
              <a:gd name="T43" fmla="*/ 2147483647 h 252"/>
              <a:gd name="T44" fmla="*/ 2147483647 w 256"/>
              <a:gd name="T45" fmla="*/ 2147483647 h 252"/>
              <a:gd name="T46" fmla="*/ 2147483647 w 256"/>
              <a:gd name="T47" fmla="*/ 2147483647 h 252"/>
              <a:gd name="T48" fmla="*/ 2147483647 w 256"/>
              <a:gd name="T49" fmla="*/ 2147483647 h 252"/>
              <a:gd name="T50" fmla="*/ 2147483647 w 256"/>
              <a:gd name="T51" fmla="*/ 2147483647 h 252"/>
              <a:gd name="T52" fmla="*/ 2147483647 w 256"/>
              <a:gd name="T53" fmla="*/ 2147483647 h 252"/>
              <a:gd name="T54" fmla="*/ 2147483647 w 256"/>
              <a:gd name="T55" fmla="*/ 2147483647 h 252"/>
              <a:gd name="T56" fmla="*/ 2147483647 w 256"/>
              <a:gd name="T57" fmla="*/ 2147483647 h 252"/>
              <a:gd name="T58" fmla="*/ 2147483647 w 256"/>
              <a:gd name="T59" fmla="*/ 2147483647 h 252"/>
              <a:gd name="T60" fmla="*/ 2147483647 w 256"/>
              <a:gd name="T61" fmla="*/ 2147483647 h 252"/>
              <a:gd name="T62" fmla="*/ 2147483647 w 256"/>
              <a:gd name="T63" fmla="*/ 2147483647 h 252"/>
              <a:gd name="T64" fmla="*/ 2147483647 w 256"/>
              <a:gd name="T65" fmla="*/ 2147483647 h 252"/>
              <a:gd name="T66" fmla="*/ 2147483647 w 256"/>
              <a:gd name="T67" fmla="*/ 2147483647 h 252"/>
              <a:gd name="T68" fmla="*/ 2147483647 w 256"/>
              <a:gd name="T69" fmla="*/ 2147483647 h 252"/>
              <a:gd name="T70" fmla="*/ 2147483647 w 256"/>
              <a:gd name="T71" fmla="*/ 2147483647 h 252"/>
              <a:gd name="T72" fmla="*/ 2147483647 w 256"/>
              <a:gd name="T73" fmla="*/ 2147483647 h 252"/>
              <a:gd name="T74" fmla="*/ 2147483647 w 256"/>
              <a:gd name="T75" fmla="*/ 2147483647 h 252"/>
              <a:gd name="T76" fmla="*/ 2147483647 w 256"/>
              <a:gd name="T77" fmla="*/ 2147483647 h 252"/>
              <a:gd name="T78" fmla="*/ 2147483647 w 256"/>
              <a:gd name="T79" fmla="*/ 2147483647 h 252"/>
              <a:gd name="T80" fmla="*/ 2147483647 w 256"/>
              <a:gd name="T81" fmla="*/ 2147483647 h 252"/>
              <a:gd name="T82" fmla="*/ 2147483647 w 256"/>
              <a:gd name="T83" fmla="*/ 2147483647 h 252"/>
              <a:gd name="T84" fmla="*/ 2147483647 w 256"/>
              <a:gd name="T85" fmla="*/ 2147483647 h 252"/>
              <a:gd name="T86" fmla="*/ 2147483647 w 256"/>
              <a:gd name="T87" fmla="*/ 2147483647 h 252"/>
              <a:gd name="T88" fmla="*/ 2147483647 w 256"/>
              <a:gd name="T89" fmla="*/ 2147483647 h 252"/>
              <a:gd name="T90" fmla="*/ 2147483647 w 256"/>
              <a:gd name="T91" fmla="*/ 2147483647 h 252"/>
              <a:gd name="T92" fmla="*/ 2147483647 w 256"/>
              <a:gd name="T93" fmla="*/ 2147483647 h 252"/>
              <a:gd name="T94" fmla="*/ 2147483647 w 256"/>
              <a:gd name="T95" fmla="*/ 2147483647 h 252"/>
              <a:gd name="T96" fmla="*/ 2147483647 w 256"/>
              <a:gd name="T97" fmla="*/ 2147483647 h 252"/>
              <a:gd name="T98" fmla="*/ 2147483647 w 256"/>
              <a:gd name="T99" fmla="*/ 2147483647 h 252"/>
              <a:gd name="T100" fmla="*/ 2147483647 w 256"/>
              <a:gd name="T101" fmla="*/ 2147483647 h 252"/>
              <a:gd name="T102" fmla="*/ 2147483647 w 256"/>
              <a:gd name="T103" fmla="*/ 2147483647 h 252"/>
              <a:gd name="T104" fmla="*/ 2147483647 w 256"/>
              <a:gd name="T105" fmla="*/ 2147483647 h 252"/>
              <a:gd name="T106" fmla="*/ 2147483647 w 256"/>
              <a:gd name="T107" fmla="*/ 2147483647 h 252"/>
              <a:gd name="T108" fmla="*/ 2147483647 w 256"/>
              <a:gd name="T109" fmla="*/ 2147483647 h 252"/>
              <a:gd name="T110" fmla="*/ 2147483647 w 256"/>
              <a:gd name="T111" fmla="*/ 2147483647 h 252"/>
              <a:gd name="T112" fmla="*/ 2147483647 w 256"/>
              <a:gd name="T113" fmla="*/ 2147483647 h 252"/>
              <a:gd name="T114" fmla="*/ 2147483647 w 256"/>
              <a:gd name="T115" fmla="*/ 2147483647 h 252"/>
              <a:gd name="T116" fmla="*/ 2147483647 w 256"/>
              <a:gd name="T117" fmla="*/ 2147483647 h 2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56"/>
              <a:gd name="T178" fmla="*/ 0 h 252"/>
              <a:gd name="T179" fmla="*/ 256 w 256"/>
              <a:gd name="T180" fmla="*/ 252 h 2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56" h="252">
                <a:moveTo>
                  <a:pt x="166" y="130"/>
                </a:moveTo>
                <a:lnTo>
                  <a:pt x="166" y="130"/>
                </a:lnTo>
                <a:lnTo>
                  <a:pt x="178" y="133"/>
                </a:lnTo>
                <a:lnTo>
                  <a:pt x="191" y="135"/>
                </a:lnTo>
                <a:lnTo>
                  <a:pt x="204" y="133"/>
                </a:lnTo>
                <a:lnTo>
                  <a:pt x="216" y="130"/>
                </a:lnTo>
                <a:lnTo>
                  <a:pt x="227" y="123"/>
                </a:lnTo>
                <a:lnTo>
                  <a:pt x="236" y="115"/>
                </a:lnTo>
                <a:lnTo>
                  <a:pt x="246" y="106"/>
                </a:lnTo>
                <a:lnTo>
                  <a:pt x="251" y="94"/>
                </a:lnTo>
                <a:lnTo>
                  <a:pt x="255" y="83"/>
                </a:lnTo>
                <a:lnTo>
                  <a:pt x="256" y="70"/>
                </a:lnTo>
                <a:lnTo>
                  <a:pt x="255" y="58"/>
                </a:lnTo>
                <a:lnTo>
                  <a:pt x="209" y="107"/>
                </a:lnTo>
                <a:lnTo>
                  <a:pt x="165" y="100"/>
                </a:lnTo>
                <a:lnTo>
                  <a:pt x="149" y="58"/>
                </a:lnTo>
                <a:lnTo>
                  <a:pt x="200" y="5"/>
                </a:lnTo>
                <a:lnTo>
                  <a:pt x="191" y="3"/>
                </a:lnTo>
                <a:lnTo>
                  <a:pt x="178" y="5"/>
                </a:lnTo>
                <a:lnTo>
                  <a:pt x="165" y="9"/>
                </a:lnTo>
                <a:lnTo>
                  <a:pt x="155" y="15"/>
                </a:lnTo>
                <a:lnTo>
                  <a:pt x="144" y="23"/>
                </a:lnTo>
                <a:lnTo>
                  <a:pt x="136" y="32"/>
                </a:lnTo>
                <a:lnTo>
                  <a:pt x="130" y="44"/>
                </a:lnTo>
                <a:lnTo>
                  <a:pt x="126" y="57"/>
                </a:lnTo>
                <a:lnTo>
                  <a:pt x="125" y="70"/>
                </a:lnTo>
                <a:lnTo>
                  <a:pt x="126" y="83"/>
                </a:lnTo>
                <a:lnTo>
                  <a:pt x="131" y="96"/>
                </a:lnTo>
                <a:lnTo>
                  <a:pt x="122" y="109"/>
                </a:lnTo>
                <a:lnTo>
                  <a:pt x="114" y="120"/>
                </a:lnTo>
                <a:lnTo>
                  <a:pt x="96" y="143"/>
                </a:lnTo>
                <a:lnTo>
                  <a:pt x="80" y="161"/>
                </a:lnTo>
                <a:lnTo>
                  <a:pt x="69" y="172"/>
                </a:lnTo>
                <a:lnTo>
                  <a:pt x="62" y="171"/>
                </a:lnTo>
                <a:lnTo>
                  <a:pt x="57" y="170"/>
                </a:lnTo>
                <a:lnTo>
                  <a:pt x="48" y="171"/>
                </a:lnTo>
                <a:lnTo>
                  <a:pt x="40" y="174"/>
                </a:lnTo>
                <a:lnTo>
                  <a:pt x="34" y="178"/>
                </a:lnTo>
                <a:lnTo>
                  <a:pt x="28" y="181"/>
                </a:lnTo>
                <a:lnTo>
                  <a:pt x="23" y="188"/>
                </a:lnTo>
                <a:lnTo>
                  <a:pt x="19" y="194"/>
                </a:lnTo>
                <a:lnTo>
                  <a:pt x="17" y="202"/>
                </a:lnTo>
                <a:lnTo>
                  <a:pt x="15" y="210"/>
                </a:lnTo>
                <a:lnTo>
                  <a:pt x="17" y="219"/>
                </a:lnTo>
                <a:lnTo>
                  <a:pt x="19" y="227"/>
                </a:lnTo>
                <a:lnTo>
                  <a:pt x="23" y="233"/>
                </a:lnTo>
                <a:lnTo>
                  <a:pt x="28" y="239"/>
                </a:lnTo>
                <a:lnTo>
                  <a:pt x="34" y="244"/>
                </a:lnTo>
                <a:lnTo>
                  <a:pt x="40" y="248"/>
                </a:lnTo>
                <a:lnTo>
                  <a:pt x="48" y="250"/>
                </a:lnTo>
                <a:lnTo>
                  <a:pt x="57" y="252"/>
                </a:lnTo>
                <a:lnTo>
                  <a:pt x="65" y="250"/>
                </a:lnTo>
                <a:lnTo>
                  <a:pt x="73" y="248"/>
                </a:lnTo>
                <a:lnTo>
                  <a:pt x="79" y="244"/>
                </a:lnTo>
                <a:lnTo>
                  <a:pt x="86" y="239"/>
                </a:lnTo>
                <a:lnTo>
                  <a:pt x="90" y="233"/>
                </a:lnTo>
                <a:lnTo>
                  <a:pt x="93" y="227"/>
                </a:lnTo>
                <a:lnTo>
                  <a:pt x="96" y="219"/>
                </a:lnTo>
                <a:lnTo>
                  <a:pt x="97" y="210"/>
                </a:lnTo>
                <a:lnTo>
                  <a:pt x="96" y="202"/>
                </a:lnTo>
                <a:lnTo>
                  <a:pt x="93" y="196"/>
                </a:lnTo>
                <a:lnTo>
                  <a:pt x="104" y="184"/>
                </a:lnTo>
                <a:lnTo>
                  <a:pt x="119" y="167"/>
                </a:lnTo>
                <a:lnTo>
                  <a:pt x="140" y="149"/>
                </a:lnTo>
                <a:lnTo>
                  <a:pt x="152" y="139"/>
                </a:lnTo>
                <a:lnTo>
                  <a:pt x="166" y="130"/>
                </a:lnTo>
                <a:close/>
                <a:moveTo>
                  <a:pt x="57" y="232"/>
                </a:moveTo>
                <a:lnTo>
                  <a:pt x="57" y="232"/>
                </a:lnTo>
                <a:lnTo>
                  <a:pt x="52" y="232"/>
                </a:lnTo>
                <a:lnTo>
                  <a:pt x="48" y="231"/>
                </a:lnTo>
                <a:lnTo>
                  <a:pt x="44" y="228"/>
                </a:lnTo>
                <a:lnTo>
                  <a:pt x="41" y="226"/>
                </a:lnTo>
                <a:lnTo>
                  <a:pt x="39" y="223"/>
                </a:lnTo>
                <a:lnTo>
                  <a:pt x="36" y="219"/>
                </a:lnTo>
                <a:lnTo>
                  <a:pt x="35" y="215"/>
                </a:lnTo>
                <a:lnTo>
                  <a:pt x="35" y="210"/>
                </a:lnTo>
                <a:lnTo>
                  <a:pt x="35" y="206"/>
                </a:lnTo>
                <a:lnTo>
                  <a:pt x="36" y="202"/>
                </a:lnTo>
                <a:lnTo>
                  <a:pt x="39" y="198"/>
                </a:lnTo>
                <a:lnTo>
                  <a:pt x="41" y="196"/>
                </a:lnTo>
                <a:lnTo>
                  <a:pt x="44" y="193"/>
                </a:lnTo>
                <a:lnTo>
                  <a:pt x="48" y="191"/>
                </a:lnTo>
                <a:lnTo>
                  <a:pt x="52" y="189"/>
                </a:lnTo>
                <a:lnTo>
                  <a:pt x="57" y="189"/>
                </a:lnTo>
                <a:lnTo>
                  <a:pt x="61" y="189"/>
                </a:lnTo>
                <a:lnTo>
                  <a:pt x="65" y="191"/>
                </a:lnTo>
                <a:lnTo>
                  <a:pt x="69" y="193"/>
                </a:lnTo>
                <a:lnTo>
                  <a:pt x="71" y="196"/>
                </a:lnTo>
                <a:lnTo>
                  <a:pt x="74" y="198"/>
                </a:lnTo>
                <a:lnTo>
                  <a:pt x="77" y="202"/>
                </a:lnTo>
                <a:lnTo>
                  <a:pt x="78" y="206"/>
                </a:lnTo>
                <a:lnTo>
                  <a:pt x="78" y="210"/>
                </a:lnTo>
                <a:lnTo>
                  <a:pt x="78" y="215"/>
                </a:lnTo>
                <a:lnTo>
                  <a:pt x="77" y="219"/>
                </a:lnTo>
                <a:lnTo>
                  <a:pt x="74" y="223"/>
                </a:lnTo>
                <a:lnTo>
                  <a:pt x="71" y="226"/>
                </a:lnTo>
                <a:lnTo>
                  <a:pt x="69" y="228"/>
                </a:lnTo>
                <a:lnTo>
                  <a:pt x="65" y="231"/>
                </a:lnTo>
                <a:lnTo>
                  <a:pt x="61" y="232"/>
                </a:lnTo>
                <a:lnTo>
                  <a:pt x="57" y="232"/>
                </a:lnTo>
                <a:close/>
                <a:moveTo>
                  <a:pt x="61" y="79"/>
                </a:moveTo>
                <a:lnTo>
                  <a:pt x="99" y="119"/>
                </a:lnTo>
                <a:lnTo>
                  <a:pt x="117" y="100"/>
                </a:lnTo>
                <a:lnTo>
                  <a:pt x="79" y="61"/>
                </a:lnTo>
                <a:lnTo>
                  <a:pt x="88" y="52"/>
                </a:lnTo>
                <a:lnTo>
                  <a:pt x="36" y="0"/>
                </a:lnTo>
                <a:lnTo>
                  <a:pt x="0" y="37"/>
                </a:lnTo>
                <a:lnTo>
                  <a:pt x="51" y="88"/>
                </a:lnTo>
                <a:lnTo>
                  <a:pt x="61" y="79"/>
                </a:lnTo>
                <a:close/>
                <a:moveTo>
                  <a:pt x="179" y="139"/>
                </a:moveTo>
                <a:lnTo>
                  <a:pt x="179" y="139"/>
                </a:lnTo>
                <a:lnTo>
                  <a:pt x="174" y="140"/>
                </a:lnTo>
                <a:lnTo>
                  <a:pt x="169" y="144"/>
                </a:lnTo>
                <a:lnTo>
                  <a:pt x="161" y="148"/>
                </a:lnTo>
                <a:lnTo>
                  <a:pt x="153" y="154"/>
                </a:lnTo>
                <a:lnTo>
                  <a:pt x="144" y="162"/>
                </a:lnTo>
                <a:lnTo>
                  <a:pt x="135" y="172"/>
                </a:lnTo>
                <a:lnTo>
                  <a:pt x="126" y="185"/>
                </a:lnTo>
                <a:lnTo>
                  <a:pt x="155" y="214"/>
                </a:lnTo>
                <a:lnTo>
                  <a:pt x="184" y="244"/>
                </a:lnTo>
                <a:lnTo>
                  <a:pt x="188" y="248"/>
                </a:lnTo>
                <a:lnTo>
                  <a:pt x="194" y="250"/>
                </a:lnTo>
                <a:lnTo>
                  <a:pt x="197" y="252"/>
                </a:lnTo>
                <a:lnTo>
                  <a:pt x="203" y="252"/>
                </a:lnTo>
                <a:lnTo>
                  <a:pt x="208" y="252"/>
                </a:lnTo>
                <a:lnTo>
                  <a:pt x="213" y="250"/>
                </a:lnTo>
                <a:lnTo>
                  <a:pt x="217" y="248"/>
                </a:lnTo>
                <a:lnTo>
                  <a:pt x="221" y="244"/>
                </a:lnTo>
                <a:lnTo>
                  <a:pt x="236" y="230"/>
                </a:lnTo>
                <a:lnTo>
                  <a:pt x="239" y="226"/>
                </a:lnTo>
                <a:lnTo>
                  <a:pt x="242" y="220"/>
                </a:lnTo>
                <a:lnTo>
                  <a:pt x="243" y="217"/>
                </a:lnTo>
                <a:lnTo>
                  <a:pt x="243" y="211"/>
                </a:lnTo>
                <a:lnTo>
                  <a:pt x="243" y="206"/>
                </a:lnTo>
                <a:lnTo>
                  <a:pt x="242" y="201"/>
                </a:lnTo>
                <a:lnTo>
                  <a:pt x="239" y="197"/>
                </a:lnTo>
                <a:lnTo>
                  <a:pt x="236" y="193"/>
                </a:lnTo>
                <a:lnTo>
                  <a:pt x="179" y="139"/>
                </a:lnTo>
                <a:close/>
                <a:moveTo>
                  <a:pt x="205" y="233"/>
                </a:moveTo>
                <a:lnTo>
                  <a:pt x="205" y="233"/>
                </a:lnTo>
                <a:lnTo>
                  <a:pt x="203" y="236"/>
                </a:lnTo>
                <a:lnTo>
                  <a:pt x="200" y="236"/>
                </a:lnTo>
                <a:lnTo>
                  <a:pt x="197" y="236"/>
                </a:lnTo>
                <a:lnTo>
                  <a:pt x="196" y="233"/>
                </a:lnTo>
                <a:lnTo>
                  <a:pt x="148" y="187"/>
                </a:lnTo>
                <a:lnTo>
                  <a:pt x="147" y="184"/>
                </a:lnTo>
                <a:lnTo>
                  <a:pt x="147" y="183"/>
                </a:lnTo>
                <a:lnTo>
                  <a:pt x="147" y="180"/>
                </a:lnTo>
                <a:lnTo>
                  <a:pt x="148" y="178"/>
                </a:lnTo>
                <a:lnTo>
                  <a:pt x="151" y="176"/>
                </a:lnTo>
                <a:lnTo>
                  <a:pt x="153" y="175"/>
                </a:lnTo>
                <a:lnTo>
                  <a:pt x="156" y="176"/>
                </a:lnTo>
                <a:lnTo>
                  <a:pt x="157" y="178"/>
                </a:lnTo>
                <a:lnTo>
                  <a:pt x="205" y="224"/>
                </a:lnTo>
                <a:lnTo>
                  <a:pt x="207" y="227"/>
                </a:lnTo>
                <a:lnTo>
                  <a:pt x="207" y="230"/>
                </a:lnTo>
                <a:lnTo>
                  <a:pt x="207" y="232"/>
                </a:lnTo>
                <a:lnTo>
                  <a:pt x="205" y="233"/>
                </a:lnTo>
                <a:close/>
                <a:moveTo>
                  <a:pt x="226" y="213"/>
                </a:moveTo>
                <a:lnTo>
                  <a:pt x="226" y="213"/>
                </a:lnTo>
                <a:lnTo>
                  <a:pt x="223" y="215"/>
                </a:lnTo>
                <a:lnTo>
                  <a:pt x="221" y="215"/>
                </a:lnTo>
                <a:lnTo>
                  <a:pt x="218" y="215"/>
                </a:lnTo>
                <a:lnTo>
                  <a:pt x="217" y="213"/>
                </a:lnTo>
                <a:lnTo>
                  <a:pt x="169" y="166"/>
                </a:lnTo>
                <a:lnTo>
                  <a:pt x="168" y="163"/>
                </a:lnTo>
                <a:lnTo>
                  <a:pt x="168" y="162"/>
                </a:lnTo>
                <a:lnTo>
                  <a:pt x="168" y="159"/>
                </a:lnTo>
                <a:lnTo>
                  <a:pt x="169" y="157"/>
                </a:lnTo>
                <a:lnTo>
                  <a:pt x="171" y="155"/>
                </a:lnTo>
                <a:lnTo>
                  <a:pt x="174" y="154"/>
                </a:lnTo>
                <a:lnTo>
                  <a:pt x="177" y="155"/>
                </a:lnTo>
                <a:lnTo>
                  <a:pt x="178" y="157"/>
                </a:lnTo>
                <a:lnTo>
                  <a:pt x="226" y="204"/>
                </a:lnTo>
                <a:lnTo>
                  <a:pt x="227" y="206"/>
                </a:lnTo>
                <a:lnTo>
                  <a:pt x="227" y="209"/>
                </a:lnTo>
                <a:lnTo>
                  <a:pt x="227" y="211"/>
                </a:lnTo>
                <a:lnTo>
                  <a:pt x="226" y="213"/>
                </a:lnTo>
                <a:close/>
              </a:path>
            </a:pathLst>
          </a:custGeom>
          <a:solidFill>
            <a:schemeClr val="bg1"/>
          </a:solidFill>
          <a:ln>
            <a:noFill/>
          </a:ln>
        </p:spPr>
        <p:txBody>
          <a:bodyPr/>
          <a:lstStyle/>
          <a:p>
            <a:endParaRPr lang="zh-CN" altLang="en-US"/>
          </a:p>
        </p:txBody>
      </p:sp>
      <p:sp>
        <p:nvSpPr>
          <p:cNvPr id="25" name="Freeform 112"/>
          <p:cNvSpPr>
            <a:spLocks noEditPoints="1" noChangeArrowheads="1"/>
          </p:cNvSpPr>
          <p:nvPr/>
        </p:nvSpPr>
        <p:spPr bwMode="auto">
          <a:xfrm>
            <a:off x="6882801" y="3717082"/>
            <a:ext cx="433625" cy="506391"/>
          </a:xfrm>
          <a:custGeom>
            <a:avLst/>
            <a:gdLst>
              <a:gd name="T0" fmla="*/ 2147483647 w 182"/>
              <a:gd name="T1" fmla="*/ 2147483647 h 212"/>
              <a:gd name="T2" fmla="*/ 2147483647 w 182"/>
              <a:gd name="T3" fmla="*/ 2147483647 h 212"/>
              <a:gd name="T4" fmla="*/ 2147483647 w 182"/>
              <a:gd name="T5" fmla="*/ 2147483647 h 212"/>
              <a:gd name="T6" fmla="*/ 2147483647 w 182"/>
              <a:gd name="T7" fmla="*/ 2147483647 h 212"/>
              <a:gd name="T8" fmla="*/ 2147483647 w 182"/>
              <a:gd name="T9" fmla="*/ 2147483647 h 212"/>
              <a:gd name="T10" fmla="*/ 2147483647 w 182"/>
              <a:gd name="T11" fmla="*/ 2147483647 h 212"/>
              <a:gd name="T12" fmla="*/ 2147483647 w 182"/>
              <a:gd name="T13" fmla="*/ 2147483647 h 212"/>
              <a:gd name="T14" fmla="*/ 2147483647 w 182"/>
              <a:gd name="T15" fmla="*/ 2147483647 h 212"/>
              <a:gd name="T16" fmla="*/ 2147483647 w 182"/>
              <a:gd name="T17" fmla="*/ 2147483647 h 212"/>
              <a:gd name="T18" fmla="*/ 2147483647 w 182"/>
              <a:gd name="T19" fmla="*/ 2147483647 h 212"/>
              <a:gd name="T20" fmla="*/ 2147483647 w 182"/>
              <a:gd name="T21" fmla="*/ 2147483647 h 212"/>
              <a:gd name="T22" fmla="*/ 0 w 182"/>
              <a:gd name="T23" fmla="*/ 2147483647 h 212"/>
              <a:gd name="T24" fmla="*/ 2147483647 w 182"/>
              <a:gd name="T25" fmla="*/ 2147483647 h 212"/>
              <a:gd name="T26" fmla="*/ 2147483647 w 182"/>
              <a:gd name="T27" fmla="*/ 2147483647 h 212"/>
              <a:gd name="T28" fmla="*/ 2147483647 w 182"/>
              <a:gd name="T29" fmla="*/ 2147483647 h 212"/>
              <a:gd name="T30" fmla="*/ 2147483647 w 182"/>
              <a:gd name="T31" fmla="*/ 2147483647 h 212"/>
              <a:gd name="T32" fmla="*/ 2147483647 w 182"/>
              <a:gd name="T33" fmla="*/ 2147483647 h 212"/>
              <a:gd name="T34" fmla="*/ 2147483647 w 182"/>
              <a:gd name="T35" fmla="*/ 0 h 212"/>
              <a:gd name="T36" fmla="*/ 2147483647 w 182"/>
              <a:gd name="T37" fmla="*/ 2147483647 h 212"/>
              <a:gd name="T38" fmla="*/ 2147483647 w 182"/>
              <a:gd name="T39" fmla="*/ 2147483647 h 212"/>
              <a:gd name="T40" fmla="*/ 2147483647 w 182"/>
              <a:gd name="T41" fmla="*/ 2147483647 h 212"/>
              <a:gd name="T42" fmla="*/ 2147483647 w 182"/>
              <a:gd name="T43" fmla="*/ 0 h 212"/>
              <a:gd name="T44" fmla="*/ 2147483647 w 182"/>
              <a:gd name="T45" fmla="*/ 2147483647 h 212"/>
              <a:gd name="T46" fmla="*/ 2147483647 w 182"/>
              <a:gd name="T47" fmla="*/ 2147483647 h 212"/>
              <a:gd name="T48" fmla="*/ 2147483647 w 182"/>
              <a:gd name="T49" fmla="*/ 2147483647 h 212"/>
              <a:gd name="T50" fmla="*/ 2147483647 w 182"/>
              <a:gd name="T51" fmla="*/ 2147483647 h 212"/>
              <a:gd name="T52" fmla="*/ 2147483647 w 182"/>
              <a:gd name="T53" fmla="*/ 2147483647 h 212"/>
              <a:gd name="T54" fmla="*/ 2147483647 w 182"/>
              <a:gd name="T55" fmla="*/ 2147483647 h 212"/>
              <a:gd name="T56" fmla="*/ 2147483647 w 182"/>
              <a:gd name="T57" fmla="*/ 2147483647 h 212"/>
              <a:gd name="T58" fmla="*/ 2147483647 w 182"/>
              <a:gd name="T59" fmla="*/ 2147483647 h 212"/>
              <a:gd name="T60" fmla="*/ 2147483647 w 182"/>
              <a:gd name="T61" fmla="*/ 2147483647 h 212"/>
              <a:gd name="T62" fmla="*/ 2147483647 w 182"/>
              <a:gd name="T63" fmla="*/ 2147483647 h 212"/>
              <a:gd name="T64" fmla="*/ 2147483647 w 182"/>
              <a:gd name="T65" fmla="*/ 2147483647 h 212"/>
              <a:gd name="T66" fmla="*/ 2147483647 w 182"/>
              <a:gd name="T67" fmla="*/ 2147483647 h 212"/>
              <a:gd name="T68" fmla="*/ 2147483647 w 182"/>
              <a:gd name="T69" fmla="*/ 2147483647 h 212"/>
              <a:gd name="T70" fmla="*/ 2147483647 w 182"/>
              <a:gd name="T71" fmla="*/ 2147483647 h 2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2"/>
              <a:gd name="T109" fmla="*/ 0 h 212"/>
              <a:gd name="T110" fmla="*/ 182 w 182"/>
              <a:gd name="T111" fmla="*/ 212 h 2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2" h="212">
                <a:moveTo>
                  <a:pt x="104" y="58"/>
                </a:moveTo>
                <a:lnTo>
                  <a:pt x="104" y="58"/>
                </a:lnTo>
                <a:lnTo>
                  <a:pt x="114" y="52"/>
                </a:lnTo>
                <a:lnTo>
                  <a:pt x="120" y="46"/>
                </a:lnTo>
                <a:lnTo>
                  <a:pt x="124" y="40"/>
                </a:lnTo>
                <a:lnTo>
                  <a:pt x="126" y="36"/>
                </a:lnTo>
                <a:lnTo>
                  <a:pt x="124" y="30"/>
                </a:lnTo>
                <a:lnTo>
                  <a:pt x="122" y="26"/>
                </a:lnTo>
                <a:lnTo>
                  <a:pt x="116" y="24"/>
                </a:lnTo>
                <a:lnTo>
                  <a:pt x="112" y="24"/>
                </a:lnTo>
                <a:lnTo>
                  <a:pt x="108" y="28"/>
                </a:lnTo>
                <a:lnTo>
                  <a:pt x="104" y="36"/>
                </a:lnTo>
                <a:lnTo>
                  <a:pt x="100" y="44"/>
                </a:lnTo>
                <a:lnTo>
                  <a:pt x="100" y="58"/>
                </a:lnTo>
                <a:lnTo>
                  <a:pt x="104" y="58"/>
                </a:lnTo>
                <a:close/>
                <a:moveTo>
                  <a:pt x="152" y="126"/>
                </a:moveTo>
                <a:lnTo>
                  <a:pt x="152" y="212"/>
                </a:lnTo>
                <a:lnTo>
                  <a:pt x="104" y="212"/>
                </a:lnTo>
                <a:lnTo>
                  <a:pt x="104" y="74"/>
                </a:lnTo>
                <a:lnTo>
                  <a:pt x="72" y="74"/>
                </a:lnTo>
                <a:lnTo>
                  <a:pt x="72" y="212"/>
                </a:lnTo>
                <a:lnTo>
                  <a:pt x="24" y="212"/>
                </a:lnTo>
                <a:lnTo>
                  <a:pt x="24" y="126"/>
                </a:lnTo>
                <a:lnTo>
                  <a:pt x="0" y="126"/>
                </a:lnTo>
                <a:lnTo>
                  <a:pt x="0" y="72"/>
                </a:lnTo>
                <a:lnTo>
                  <a:pt x="48" y="72"/>
                </a:lnTo>
                <a:lnTo>
                  <a:pt x="38" y="64"/>
                </a:lnTo>
                <a:lnTo>
                  <a:pt x="30" y="56"/>
                </a:lnTo>
                <a:lnTo>
                  <a:pt x="26" y="46"/>
                </a:lnTo>
                <a:lnTo>
                  <a:pt x="24" y="38"/>
                </a:lnTo>
                <a:lnTo>
                  <a:pt x="24" y="28"/>
                </a:lnTo>
                <a:lnTo>
                  <a:pt x="26" y="20"/>
                </a:lnTo>
                <a:lnTo>
                  <a:pt x="32" y="12"/>
                </a:lnTo>
                <a:lnTo>
                  <a:pt x="38" y="6"/>
                </a:lnTo>
                <a:lnTo>
                  <a:pt x="46" y="2"/>
                </a:lnTo>
                <a:lnTo>
                  <a:pt x="56" y="0"/>
                </a:lnTo>
                <a:lnTo>
                  <a:pt x="66" y="2"/>
                </a:lnTo>
                <a:lnTo>
                  <a:pt x="74" y="6"/>
                </a:lnTo>
                <a:lnTo>
                  <a:pt x="80" y="12"/>
                </a:lnTo>
                <a:lnTo>
                  <a:pt x="86" y="18"/>
                </a:lnTo>
                <a:lnTo>
                  <a:pt x="92" y="12"/>
                </a:lnTo>
                <a:lnTo>
                  <a:pt x="98" y="6"/>
                </a:lnTo>
                <a:lnTo>
                  <a:pt x="108" y="2"/>
                </a:lnTo>
                <a:lnTo>
                  <a:pt x="116" y="0"/>
                </a:lnTo>
                <a:lnTo>
                  <a:pt x="126" y="2"/>
                </a:lnTo>
                <a:lnTo>
                  <a:pt x="134" y="6"/>
                </a:lnTo>
                <a:lnTo>
                  <a:pt x="140" y="12"/>
                </a:lnTo>
                <a:lnTo>
                  <a:pt x="146" y="20"/>
                </a:lnTo>
                <a:lnTo>
                  <a:pt x="148" y="28"/>
                </a:lnTo>
                <a:lnTo>
                  <a:pt x="150" y="38"/>
                </a:lnTo>
                <a:lnTo>
                  <a:pt x="146" y="46"/>
                </a:lnTo>
                <a:lnTo>
                  <a:pt x="142" y="56"/>
                </a:lnTo>
                <a:lnTo>
                  <a:pt x="134" y="64"/>
                </a:lnTo>
                <a:lnTo>
                  <a:pt x="124" y="72"/>
                </a:lnTo>
                <a:lnTo>
                  <a:pt x="182" y="72"/>
                </a:lnTo>
                <a:lnTo>
                  <a:pt x="182" y="126"/>
                </a:lnTo>
                <a:lnTo>
                  <a:pt x="152" y="126"/>
                </a:lnTo>
                <a:close/>
                <a:moveTo>
                  <a:pt x="74" y="58"/>
                </a:moveTo>
                <a:lnTo>
                  <a:pt x="74" y="58"/>
                </a:lnTo>
                <a:lnTo>
                  <a:pt x="72" y="44"/>
                </a:lnTo>
                <a:lnTo>
                  <a:pt x="70" y="36"/>
                </a:lnTo>
                <a:lnTo>
                  <a:pt x="66" y="28"/>
                </a:lnTo>
                <a:lnTo>
                  <a:pt x="62" y="24"/>
                </a:lnTo>
                <a:lnTo>
                  <a:pt x="56" y="24"/>
                </a:lnTo>
                <a:lnTo>
                  <a:pt x="52" y="26"/>
                </a:lnTo>
                <a:lnTo>
                  <a:pt x="48" y="30"/>
                </a:lnTo>
                <a:lnTo>
                  <a:pt x="46" y="36"/>
                </a:lnTo>
                <a:lnTo>
                  <a:pt x="48" y="40"/>
                </a:lnTo>
                <a:lnTo>
                  <a:pt x="52" y="46"/>
                </a:lnTo>
                <a:lnTo>
                  <a:pt x="60" y="52"/>
                </a:lnTo>
                <a:lnTo>
                  <a:pt x="70" y="58"/>
                </a:lnTo>
                <a:lnTo>
                  <a:pt x="74" y="58"/>
                </a:lnTo>
                <a:close/>
              </a:path>
            </a:pathLst>
          </a:custGeom>
          <a:solidFill>
            <a:schemeClr val="bg1"/>
          </a:solidFill>
          <a:ln>
            <a:noFill/>
          </a:ln>
        </p:spPr>
        <p:txBody>
          <a:bodyPr/>
          <a:lstStyle/>
          <a:p>
            <a:endParaRPr lang="zh-CN" altLang="en-US"/>
          </a:p>
        </p:txBody>
      </p:sp>
      <p:sp>
        <p:nvSpPr>
          <p:cNvPr id="26" name="Freeform 160"/>
          <p:cNvSpPr>
            <a:spLocks noEditPoints="1" noChangeArrowheads="1"/>
          </p:cNvSpPr>
          <p:nvPr/>
        </p:nvSpPr>
        <p:spPr bwMode="auto">
          <a:xfrm>
            <a:off x="5874749" y="4825310"/>
            <a:ext cx="469269" cy="438083"/>
          </a:xfrm>
          <a:custGeom>
            <a:avLst/>
            <a:gdLst>
              <a:gd name="T0" fmla="*/ 2147483647 w 210"/>
              <a:gd name="T1" fmla="*/ 0 h 196"/>
              <a:gd name="T2" fmla="*/ 2147483647 w 210"/>
              <a:gd name="T3" fmla="*/ 2147483647 h 196"/>
              <a:gd name="T4" fmla="*/ 2147483647 w 210"/>
              <a:gd name="T5" fmla="*/ 2147483647 h 196"/>
              <a:gd name="T6" fmla="*/ 2147483647 w 210"/>
              <a:gd name="T7" fmla="*/ 2147483647 h 196"/>
              <a:gd name="T8" fmla="*/ 2147483647 w 210"/>
              <a:gd name="T9" fmla="*/ 2147483647 h 196"/>
              <a:gd name="T10" fmla="*/ 2147483647 w 210"/>
              <a:gd name="T11" fmla="*/ 2147483647 h 196"/>
              <a:gd name="T12" fmla="*/ 2147483647 w 210"/>
              <a:gd name="T13" fmla="*/ 2147483647 h 196"/>
              <a:gd name="T14" fmla="*/ 2147483647 w 210"/>
              <a:gd name="T15" fmla="*/ 2147483647 h 196"/>
              <a:gd name="T16" fmla="*/ 2147483647 w 210"/>
              <a:gd name="T17" fmla="*/ 2147483647 h 196"/>
              <a:gd name="T18" fmla="*/ 2147483647 w 210"/>
              <a:gd name="T19" fmla="*/ 2147483647 h 196"/>
              <a:gd name="T20" fmla="*/ 2147483647 w 210"/>
              <a:gd name="T21" fmla="*/ 2147483647 h 196"/>
              <a:gd name="T22" fmla="*/ 2147483647 w 210"/>
              <a:gd name="T23" fmla="*/ 2147483647 h 196"/>
              <a:gd name="T24" fmla="*/ 2147483647 w 210"/>
              <a:gd name="T25" fmla="*/ 2147483647 h 196"/>
              <a:gd name="T26" fmla="*/ 2147483647 w 210"/>
              <a:gd name="T27" fmla="*/ 2147483647 h 196"/>
              <a:gd name="T28" fmla="*/ 2147483647 w 210"/>
              <a:gd name="T29" fmla="*/ 2147483647 h 196"/>
              <a:gd name="T30" fmla="*/ 2147483647 w 210"/>
              <a:gd name="T31" fmla="*/ 2147483647 h 196"/>
              <a:gd name="T32" fmla="*/ 2147483647 w 210"/>
              <a:gd name="T33" fmla="*/ 2147483647 h 196"/>
              <a:gd name="T34" fmla="*/ 2147483647 w 210"/>
              <a:gd name="T35" fmla="*/ 2147483647 h 196"/>
              <a:gd name="T36" fmla="*/ 2147483647 w 210"/>
              <a:gd name="T37" fmla="*/ 2147483647 h 196"/>
              <a:gd name="T38" fmla="*/ 2147483647 w 210"/>
              <a:gd name="T39" fmla="*/ 2147483647 h 196"/>
              <a:gd name="T40" fmla="*/ 2147483647 w 210"/>
              <a:gd name="T41" fmla="*/ 2147483647 h 196"/>
              <a:gd name="T42" fmla="*/ 2147483647 w 210"/>
              <a:gd name="T43" fmla="*/ 2147483647 h 196"/>
              <a:gd name="T44" fmla="*/ 2147483647 w 210"/>
              <a:gd name="T45" fmla="*/ 2147483647 h 196"/>
              <a:gd name="T46" fmla="*/ 2147483647 w 210"/>
              <a:gd name="T47" fmla="*/ 2147483647 h 196"/>
              <a:gd name="T48" fmla="*/ 0 w 210"/>
              <a:gd name="T49" fmla="*/ 2147483647 h 196"/>
              <a:gd name="T50" fmla="*/ 2147483647 w 210"/>
              <a:gd name="T51" fmla="*/ 2147483647 h 196"/>
              <a:gd name="T52" fmla="*/ 2147483647 w 210"/>
              <a:gd name="T53" fmla="*/ 2147483647 h 196"/>
              <a:gd name="T54" fmla="*/ 2147483647 w 210"/>
              <a:gd name="T55" fmla="*/ 2147483647 h 196"/>
              <a:gd name="T56" fmla="*/ 2147483647 w 210"/>
              <a:gd name="T57" fmla="*/ 0 h 196"/>
              <a:gd name="T58" fmla="*/ 2147483647 w 210"/>
              <a:gd name="T59" fmla="*/ 2147483647 h 196"/>
              <a:gd name="T60" fmla="*/ 2147483647 w 210"/>
              <a:gd name="T61" fmla="*/ 2147483647 h 196"/>
              <a:gd name="T62" fmla="*/ 2147483647 w 210"/>
              <a:gd name="T63" fmla="*/ 2147483647 h 196"/>
              <a:gd name="T64" fmla="*/ 2147483647 w 210"/>
              <a:gd name="T65" fmla="*/ 2147483647 h 196"/>
              <a:gd name="T66" fmla="*/ 2147483647 w 210"/>
              <a:gd name="T67" fmla="*/ 2147483647 h 196"/>
              <a:gd name="T68" fmla="*/ 2147483647 w 210"/>
              <a:gd name="T69" fmla="*/ 2147483647 h 196"/>
              <a:gd name="T70" fmla="*/ 2147483647 w 210"/>
              <a:gd name="T71" fmla="*/ 2147483647 h 196"/>
              <a:gd name="T72" fmla="*/ 2147483647 w 210"/>
              <a:gd name="T73" fmla="*/ 2147483647 h 196"/>
              <a:gd name="T74" fmla="*/ 2147483647 w 210"/>
              <a:gd name="T75" fmla="*/ 2147483647 h 196"/>
              <a:gd name="T76" fmla="*/ 2147483647 w 210"/>
              <a:gd name="T77" fmla="*/ 2147483647 h 196"/>
              <a:gd name="T78" fmla="*/ 2147483647 w 210"/>
              <a:gd name="T79" fmla="*/ 2147483647 h 196"/>
              <a:gd name="T80" fmla="*/ 2147483647 w 210"/>
              <a:gd name="T81" fmla="*/ 2147483647 h 196"/>
              <a:gd name="T82" fmla="*/ 2147483647 w 210"/>
              <a:gd name="T83" fmla="*/ 2147483647 h 196"/>
              <a:gd name="T84" fmla="*/ 2147483647 w 210"/>
              <a:gd name="T85" fmla="*/ 2147483647 h 196"/>
              <a:gd name="T86" fmla="*/ 2147483647 w 210"/>
              <a:gd name="T87" fmla="*/ 2147483647 h 196"/>
              <a:gd name="T88" fmla="*/ 2147483647 w 210"/>
              <a:gd name="T89" fmla="*/ 2147483647 h 196"/>
              <a:gd name="T90" fmla="*/ 2147483647 w 210"/>
              <a:gd name="T91" fmla="*/ 2147483647 h 196"/>
              <a:gd name="T92" fmla="*/ 2147483647 w 210"/>
              <a:gd name="T93" fmla="*/ 2147483647 h 196"/>
              <a:gd name="T94" fmla="*/ 2147483647 w 210"/>
              <a:gd name="T95" fmla="*/ 2147483647 h 196"/>
              <a:gd name="T96" fmla="*/ 2147483647 w 210"/>
              <a:gd name="T97" fmla="*/ 2147483647 h 196"/>
              <a:gd name="T98" fmla="*/ 2147483647 w 210"/>
              <a:gd name="T99" fmla="*/ 2147483647 h 196"/>
              <a:gd name="T100" fmla="*/ 2147483647 w 210"/>
              <a:gd name="T101" fmla="*/ 2147483647 h 196"/>
              <a:gd name="T102" fmla="*/ 2147483647 w 210"/>
              <a:gd name="T103" fmla="*/ 2147483647 h 196"/>
              <a:gd name="T104" fmla="*/ 2147483647 w 210"/>
              <a:gd name="T105" fmla="*/ 2147483647 h 196"/>
              <a:gd name="T106" fmla="*/ 2147483647 w 210"/>
              <a:gd name="T107" fmla="*/ 2147483647 h 196"/>
              <a:gd name="T108" fmla="*/ 2147483647 w 210"/>
              <a:gd name="T109" fmla="*/ 2147483647 h 196"/>
              <a:gd name="T110" fmla="*/ 2147483647 w 210"/>
              <a:gd name="T111" fmla="*/ 2147483647 h 196"/>
              <a:gd name="T112" fmla="*/ 2147483647 w 210"/>
              <a:gd name="T113" fmla="*/ 2147483647 h 196"/>
              <a:gd name="T114" fmla="*/ 2147483647 w 210"/>
              <a:gd name="T115" fmla="*/ 2147483647 h 196"/>
              <a:gd name="T116" fmla="*/ 2147483647 w 210"/>
              <a:gd name="T117" fmla="*/ 2147483647 h 1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0"/>
              <a:gd name="T178" fmla="*/ 0 h 196"/>
              <a:gd name="T179" fmla="*/ 210 w 210"/>
              <a:gd name="T180" fmla="*/ 196 h 19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0" h="196">
                <a:moveTo>
                  <a:pt x="98" y="0"/>
                </a:moveTo>
                <a:lnTo>
                  <a:pt x="98" y="0"/>
                </a:lnTo>
                <a:lnTo>
                  <a:pt x="118" y="2"/>
                </a:lnTo>
                <a:lnTo>
                  <a:pt x="136" y="8"/>
                </a:lnTo>
                <a:lnTo>
                  <a:pt x="154" y="16"/>
                </a:lnTo>
                <a:lnTo>
                  <a:pt x="168" y="28"/>
                </a:lnTo>
                <a:lnTo>
                  <a:pt x="180" y="44"/>
                </a:lnTo>
                <a:lnTo>
                  <a:pt x="190" y="60"/>
                </a:lnTo>
                <a:lnTo>
                  <a:pt x="162" y="60"/>
                </a:lnTo>
                <a:lnTo>
                  <a:pt x="152" y="46"/>
                </a:lnTo>
                <a:lnTo>
                  <a:pt x="140" y="36"/>
                </a:lnTo>
                <a:lnTo>
                  <a:pt x="128" y="30"/>
                </a:lnTo>
                <a:lnTo>
                  <a:pt x="114" y="26"/>
                </a:lnTo>
                <a:lnTo>
                  <a:pt x="98" y="24"/>
                </a:lnTo>
                <a:lnTo>
                  <a:pt x="84" y="26"/>
                </a:lnTo>
                <a:lnTo>
                  <a:pt x="70" y="30"/>
                </a:lnTo>
                <a:lnTo>
                  <a:pt x="58" y="36"/>
                </a:lnTo>
                <a:lnTo>
                  <a:pt x="46" y="46"/>
                </a:lnTo>
                <a:lnTo>
                  <a:pt x="38" y="56"/>
                </a:lnTo>
                <a:lnTo>
                  <a:pt x="30" y="70"/>
                </a:lnTo>
                <a:lnTo>
                  <a:pt x="26" y="84"/>
                </a:lnTo>
                <a:lnTo>
                  <a:pt x="24" y="98"/>
                </a:lnTo>
                <a:lnTo>
                  <a:pt x="26" y="114"/>
                </a:lnTo>
                <a:lnTo>
                  <a:pt x="30" y="128"/>
                </a:lnTo>
                <a:lnTo>
                  <a:pt x="38" y="140"/>
                </a:lnTo>
                <a:lnTo>
                  <a:pt x="46" y="150"/>
                </a:lnTo>
                <a:lnTo>
                  <a:pt x="58" y="160"/>
                </a:lnTo>
                <a:lnTo>
                  <a:pt x="70" y="166"/>
                </a:lnTo>
                <a:lnTo>
                  <a:pt x="84" y="170"/>
                </a:lnTo>
                <a:lnTo>
                  <a:pt x="98" y="172"/>
                </a:lnTo>
                <a:lnTo>
                  <a:pt x="114" y="170"/>
                </a:lnTo>
                <a:lnTo>
                  <a:pt x="128" y="166"/>
                </a:lnTo>
                <a:lnTo>
                  <a:pt x="140" y="160"/>
                </a:lnTo>
                <a:lnTo>
                  <a:pt x="152" y="150"/>
                </a:lnTo>
                <a:lnTo>
                  <a:pt x="154" y="148"/>
                </a:lnTo>
                <a:lnTo>
                  <a:pt x="184" y="148"/>
                </a:lnTo>
                <a:lnTo>
                  <a:pt x="176" y="158"/>
                </a:lnTo>
                <a:lnTo>
                  <a:pt x="168" y="168"/>
                </a:lnTo>
                <a:lnTo>
                  <a:pt x="154" y="180"/>
                </a:lnTo>
                <a:lnTo>
                  <a:pt x="136" y="188"/>
                </a:lnTo>
                <a:lnTo>
                  <a:pt x="118" y="194"/>
                </a:lnTo>
                <a:lnTo>
                  <a:pt x="98" y="196"/>
                </a:lnTo>
                <a:lnTo>
                  <a:pt x="78" y="194"/>
                </a:lnTo>
                <a:lnTo>
                  <a:pt x="60" y="188"/>
                </a:lnTo>
                <a:lnTo>
                  <a:pt x="44" y="180"/>
                </a:lnTo>
                <a:lnTo>
                  <a:pt x="30" y="168"/>
                </a:lnTo>
                <a:lnTo>
                  <a:pt x="18" y="154"/>
                </a:lnTo>
                <a:lnTo>
                  <a:pt x="8" y="136"/>
                </a:lnTo>
                <a:lnTo>
                  <a:pt x="2" y="118"/>
                </a:lnTo>
                <a:lnTo>
                  <a:pt x="0" y="98"/>
                </a:lnTo>
                <a:lnTo>
                  <a:pt x="2" y="78"/>
                </a:lnTo>
                <a:lnTo>
                  <a:pt x="8" y="60"/>
                </a:lnTo>
                <a:lnTo>
                  <a:pt x="18" y="44"/>
                </a:lnTo>
                <a:lnTo>
                  <a:pt x="30" y="28"/>
                </a:lnTo>
                <a:lnTo>
                  <a:pt x="44" y="16"/>
                </a:lnTo>
                <a:lnTo>
                  <a:pt x="60" y="8"/>
                </a:lnTo>
                <a:lnTo>
                  <a:pt x="78" y="2"/>
                </a:lnTo>
                <a:lnTo>
                  <a:pt x="98" y="0"/>
                </a:lnTo>
                <a:close/>
                <a:moveTo>
                  <a:pt x="76" y="68"/>
                </a:moveTo>
                <a:lnTo>
                  <a:pt x="68" y="76"/>
                </a:lnTo>
                <a:lnTo>
                  <a:pt x="90" y="96"/>
                </a:lnTo>
                <a:lnTo>
                  <a:pt x="90" y="98"/>
                </a:lnTo>
                <a:lnTo>
                  <a:pt x="90" y="104"/>
                </a:lnTo>
                <a:lnTo>
                  <a:pt x="86" y="112"/>
                </a:lnTo>
                <a:lnTo>
                  <a:pt x="88" y="114"/>
                </a:lnTo>
                <a:lnTo>
                  <a:pt x="94" y="108"/>
                </a:lnTo>
                <a:lnTo>
                  <a:pt x="100" y="108"/>
                </a:lnTo>
                <a:lnTo>
                  <a:pt x="102" y="108"/>
                </a:lnTo>
                <a:lnTo>
                  <a:pt x="104" y="110"/>
                </a:lnTo>
                <a:lnTo>
                  <a:pt x="112" y="102"/>
                </a:lnTo>
                <a:lnTo>
                  <a:pt x="110" y="100"/>
                </a:lnTo>
                <a:lnTo>
                  <a:pt x="110" y="98"/>
                </a:lnTo>
                <a:lnTo>
                  <a:pt x="108" y="92"/>
                </a:lnTo>
                <a:lnTo>
                  <a:pt x="130" y="66"/>
                </a:lnTo>
                <a:lnTo>
                  <a:pt x="126" y="62"/>
                </a:lnTo>
                <a:lnTo>
                  <a:pt x="104" y="90"/>
                </a:lnTo>
                <a:lnTo>
                  <a:pt x="98" y="88"/>
                </a:lnTo>
                <a:lnTo>
                  <a:pt x="76" y="68"/>
                </a:lnTo>
                <a:close/>
                <a:moveTo>
                  <a:pt x="210" y="70"/>
                </a:moveTo>
                <a:lnTo>
                  <a:pt x="186" y="70"/>
                </a:lnTo>
                <a:lnTo>
                  <a:pt x="166" y="116"/>
                </a:lnTo>
                <a:lnTo>
                  <a:pt x="164" y="126"/>
                </a:lnTo>
                <a:lnTo>
                  <a:pt x="186" y="126"/>
                </a:lnTo>
                <a:lnTo>
                  <a:pt x="184" y="140"/>
                </a:lnTo>
                <a:lnTo>
                  <a:pt x="202" y="140"/>
                </a:lnTo>
                <a:lnTo>
                  <a:pt x="202" y="126"/>
                </a:lnTo>
                <a:lnTo>
                  <a:pt x="208" y="126"/>
                </a:lnTo>
                <a:lnTo>
                  <a:pt x="210" y="116"/>
                </a:lnTo>
                <a:lnTo>
                  <a:pt x="204" y="116"/>
                </a:lnTo>
                <a:lnTo>
                  <a:pt x="210" y="70"/>
                </a:lnTo>
                <a:close/>
                <a:moveTo>
                  <a:pt x="186" y="116"/>
                </a:moveTo>
                <a:lnTo>
                  <a:pt x="190" y="86"/>
                </a:lnTo>
                <a:lnTo>
                  <a:pt x="180" y="116"/>
                </a:lnTo>
                <a:lnTo>
                  <a:pt x="186" y="116"/>
                </a:lnTo>
                <a:close/>
                <a:moveTo>
                  <a:pt x="162" y="128"/>
                </a:moveTo>
                <a:lnTo>
                  <a:pt x="144" y="128"/>
                </a:lnTo>
                <a:lnTo>
                  <a:pt x="164" y="100"/>
                </a:lnTo>
                <a:lnTo>
                  <a:pt x="168" y="92"/>
                </a:lnTo>
                <a:lnTo>
                  <a:pt x="168" y="86"/>
                </a:lnTo>
                <a:lnTo>
                  <a:pt x="168" y="80"/>
                </a:lnTo>
                <a:lnTo>
                  <a:pt x="164" y="74"/>
                </a:lnTo>
                <a:lnTo>
                  <a:pt x="158" y="70"/>
                </a:lnTo>
                <a:lnTo>
                  <a:pt x="150" y="68"/>
                </a:lnTo>
                <a:lnTo>
                  <a:pt x="140" y="70"/>
                </a:lnTo>
                <a:lnTo>
                  <a:pt x="134" y="76"/>
                </a:lnTo>
                <a:lnTo>
                  <a:pt x="130" y="82"/>
                </a:lnTo>
                <a:lnTo>
                  <a:pt x="128" y="90"/>
                </a:lnTo>
                <a:lnTo>
                  <a:pt x="128" y="94"/>
                </a:lnTo>
                <a:lnTo>
                  <a:pt x="144" y="94"/>
                </a:lnTo>
                <a:lnTo>
                  <a:pt x="144" y="86"/>
                </a:lnTo>
                <a:lnTo>
                  <a:pt x="146" y="80"/>
                </a:lnTo>
                <a:lnTo>
                  <a:pt x="150" y="80"/>
                </a:lnTo>
                <a:lnTo>
                  <a:pt x="152" y="80"/>
                </a:lnTo>
                <a:lnTo>
                  <a:pt x="152" y="84"/>
                </a:lnTo>
                <a:lnTo>
                  <a:pt x="148" y="96"/>
                </a:lnTo>
                <a:lnTo>
                  <a:pt x="124" y="130"/>
                </a:lnTo>
                <a:lnTo>
                  <a:pt x="124" y="140"/>
                </a:lnTo>
                <a:lnTo>
                  <a:pt x="162" y="140"/>
                </a:lnTo>
                <a:lnTo>
                  <a:pt x="162" y="128"/>
                </a:lnTo>
                <a:close/>
              </a:path>
            </a:pathLst>
          </a:custGeom>
          <a:solidFill>
            <a:schemeClr val="bg1"/>
          </a:solidFill>
          <a:ln>
            <a:noFill/>
          </a:ln>
        </p:spPr>
        <p:txBody>
          <a:bodyPr/>
          <a:lstStyle/>
          <a:p>
            <a:endParaRPr lang="zh-CN" altLang="en-US"/>
          </a:p>
        </p:txBody>
      </p:sp>
      <p:sp>
        <p:nvSpPr>
          <p:cNvPr id="27" name="Rectangle 1"/>
          <p:cNvSpPr/>
          <p:nvPr/>
        </p:nvSpPr>
        <p:spPr bwMode="auto">
          <a:xfrm>
            <a:off x="5063665" y="346979"/>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28" name="Rectangle 21"/>
          <p:cNvSpPr/>
          <p:nvPr/>
        </p:nvSpPr>
        <p:spPr>
          <a:xfrm>
            <a:off x="5829335" y="781607"/>
            <a:ext cx="531827" cy="28478"/>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CC00"/>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557" b="5431"/>
          <a:stretch>
            <a:fillRect/>
          </a:stretch>
        </p:blipFill>
        <p:spPr>
          <a:xfrm>
            <a:off x="0" y="-33336"/>
            <a:ext cx="12192000" cy="6877050"/>
          </a:xfrm>
          <a:prstGeom prst="rect">
            <a:avLst/>
          </a:prstGeom>
        </p:spPr>
      </p:pic>
      <p:sp>
        <p:nvSpPr>
          <p:cNvPr id="7" name="矩形 6"/>
          <p:cNvSpPr/>
          <p:nvPr/>
        </p:nvSpPr>
        <p:spPr>
          <a:xfrm>
            <a:off x="3438524" y="2443161"/>
            <a:ext cx="6687123" cy="1185863"/>
          </a:xfrm>
          <a:prstGeom prst="rect">
            <a:avLst/>
          </a:prstGeom>
          <a:noFill/>
          <a:ln>
            <a:solidFill>
              <a:srgbClr val="A27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8" name="剪去单角的矩形 7"/>
          <p:cNvSpPr/>
          <p:nvPr/>
        </p:nvSpPr>
        <p:spPr>
          <a:xfrm>
            <a:off x="3095625" y="2443161"/>
            <a:ext cx="1183106" cy="1218805"/>
          </a:xfrm>
          <a:prstGeom prst="snip1Rect">
            <a:avLst>
              <a:gd name="adj" fmla="val 50000"/>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9" name="文本框 8"/>
          <p:cNvSpPr txBox="1"/>
          <p:nvPr/>
        </p:nvSpPr>
        <p:spPr>
          <a:xfrm>
            <a:off x="3135456" y="2667842"/>
            <a:ext cx="1183106" cy="769441"/>
          </a:xfrm>
          <a:prstGeom prst="rect">
            <a:avLst/>
          </a:prstGeom>
          <a:noFill/>
        </p:spPr>
        <p:txBody>
          <a:bodyPr wrap="square" rtlCol="0">
            <a:spAutoFit/>
          </a:bodyPr>
          <a:lstStyle/>
          <a:p>
            <a:r>
              <a:rPr lang="en-US" altLang="zh-CN" sz="4400" b="1" dirty="0" smtClean="0">
                <a:solidFill>
                  <a:schemeClr val="bg1"/>
                </a:solidFill>
                <a:latin typeface="方正姚体" panose="02010601030101010101" pitchFamily="2" charset="-122"/>
                <a:ea typeface="方正姚体" panose="02010601030101010101" pitchFamily="2" charset="-122"/>
              </a:rPr>
              <a:t>04</a:t>
            </a:r>
            <a:endParaRPr lang="zh-CN" altLang="en-US" sz="4400" b="1" dirty="0">
              <a:solidFill>
                <a:schemeClr val="bg1"/>
              </a:solidFill>
              <a:latin typeface="方正姚体" panose="02010601030101010101" pitchFamily="2" charset="-122"/>
              <a:ea typeface="方正姚体" panose="02010601030101010101" pitchFamily="2" charset="-122"/>
            </a:endParaRPr>
          </a:p>
        </p:txBody>
      </p:sp>
      <p:sp>
        <p:nvSpPr>
          <p:cNvPr id="10" name="Rectangle 1"/>
          <p:cNvSpPr/>
          <p:nvPr/>
        </p:nvSpPr>
        <p:spPr bwMode="auto">
          <a:xfrm>
            <a:off x="3995973" y="2714009"/>
            <a:ext cx="5890977" cy="677108"/>
          </a:xfrm>
          <a:prstGeom prst="rect">
            <a:avLst/>
          </a:prstGeom>
          <a:noFill/>
          <a:ln>
            <a:noFill/>
          </a:ln>
        </p:spPr>
        <p:txBody>
          <a:bodyPr wrap="square" lIns="0" tIns="0" rIns="0" bIns="0" anchor="ctr">
            <a:spAutoFit/>
          </a:bodyPr>
          <a:lstStyle/>
          <a:p>
            <a:pPr algn="ctr" defTabSz="913765"/>
            <a:r>
              <a:rPr lang="zh-CN" altLang="en-US" sz="44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44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24703" y="1890020"/>
            <a:ext cx="5587402" cy="4509132"/>
          </a:xfrm>
          <a:prstGeom prst="rect">
            <a:avLst/>
          </a:prstGeom>
        </p:spPr>
      </p:pic>
      <p:sp>
        <p:nvSpPr>
          <p:cNvPr id="4" name="îSľîḍé"/>
          <p:cNvSpPr/>
          <p:nvPr/>
        </p:nvSpPr>
        <p:spPr bwMode="auto">
          <a:xfrm rot="3883690">
            <a:off x="609627" y="1489785"/>
            <a:ext cx="1077312" cy="1065922"/>
          </a:xfrm>
          <a:prstGeom prst="wedgeEllipseCallout">
            <a:avLst>
              <a:gd name="adj1" fmla="val 59424"/>
              <a:gd name="adj2" fmla="val -41544"/>
            </a:avLst>
          </a:prstGeom>
          <a:solidFill>
            <a:srgbClr val="5B1501"/>
          </a:solidFill>
          <a:ln w="38100">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sp>
        <p:nvSpPr>
          <p:cNvPr id="36" name="î$ļïḋe"/>
          <p:cNvSpPr txBox="1"/>
          <p:nvPr/>
        </p:nvSpPr>
        <p:spPr>
          <a:xfrm>
            <a:off x="645581" y="1733872"/>
            <a:ext cx="1005404" cy="584775"/>
          </a:xfrm>
          <a:prstGeom prst="rect">
            <a:avLst/>
          </a:prstGeom>
          <a:noFill/>
        </p:spPr>
        <p:txBody>
          <a:bodyPr wrap="none">
            <a:normAutofit/>
          </a:bodyPr>
          <a:lstStyle/>
          <a:p>
            <a:pPr algn="ctr"/>
            <a:r>
              <a:rPr lang="en-US" sz="3200" dirty="0">
                <a:solidFill>
                  <a:schemeClr val="bg1"/>
                </a:solidFill>
              </a:rPr>
              <a:t>95</a:t>
            </a:r>
            <a:r>
              <a:rPr lang="en-US" sz="3200" b="1" dirty="0">
                <a:solidFill>
                  <a:schemeClr val="bg1"/>
                </a:solidFill>
              </a:rPr>
              <a:t>%</a:t>
            </a:r>
            <a:endParaRPr lang="en-US" sz="3200" b="1" dirty="0">
              <a:solidFill>
                <a:schemeClr val="bg1"/>
              </a:solidFill>
            </a:endParaRPr>
          </a:p>
        </p:txBody>
      </p:sp>
      <p:cxnSp>
        <p:nvCxnSpPr>
          <p:cNvPr id="52" name="直接连接符 51"/>
          <p:cNvCxnSpPr/>
          <p:nvPr/>
        </p:nvCxnSpPr>
        <p:spPr>
          <a:xfrm>
            <a:off x="6453259" y="3994490"/>
            <a:ext cx="0" cy="1793656"/>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9288469" y="3994490"/>
            <a:ext cx="0" cy="1793656"/>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5128255" y="3213357"/>
            <a:ext cx="6187776"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58" name="TextBox 22"/>
          <p:cNvSpPr txBox="1"/>
          <p:nvPr/>
        </p:nvSpPr>
        <p:spPr>
          <a:xfrm>
            <a:off x="5486042" y="1640486"/>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59" name="Rectangle 15"/>
          <p:cNvSpPr/>
          <p:nvPr/>
        </p:nvSpPr>
        <p:spPr>
          <a:xfrm>
            <a:off x="4885853" y="2004845"/>
            <a:ext cx="6734197" cy="1023711"/>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62" name="ïṣlíďe"/>
          <p:cNvSpPr/>
          <p:nvPr/>
        </p:nvSpPr>
        <p:spPr bwMode="auto">
          <a:xfrm>
            <a:off x="5102402" y="1636348"/>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rgbClr val="5B1501"/>
          </a:solidFill>
          <a:ln>
            <a:noFill/>
          </a:ln>
        </p:spPr>
        <p:txBody>
          <a:bodyPr anchor="ctr"/>
          <a:lstStyle/>
          <a:p>
            <a:pPr algn="ctr"/>
          </a:p>
        </p:txBody>
      </p:sp>
      <p:sp>
        <p:nvSpPr>
          <p:cNvPr id="38" name="ïślïdè"/>
          <p:cNvSpPr/>
          <p:nvPr/>
        </p:nvSpPr>
        <p:spPr>
          <a:xfrm>
            <a:off x="4564321" y="3637541"/>
            <a:ext cx="942666" cy="942666"/>
          </a:xfrm>
          <a:prstGeom prst="ellipse">
            <a:avLst/>
          </a:prstGeom>
          <a:no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9" name="íşlïdè"/>
          <p:cNvSpPr/>
          <p:nvPr/>
        </p:nvSpPr>
        <p:spPr bwMode="auto">
          <a:xfrm>
            <a:off x="4885853" y="3889420"/>
            <a:ext cx="299602" cy="438908"/>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rgbClr val="000000"/>
          </a:solidFill>
          <a:ln>
            <a:noFill/>
          </a:ln>
        </p:spPr>
        <p:txBody>
          <a:bodyPr anchor="ctr"/>
          <a:lstStyle/>
          <a:p>
            <a:pPr algn="ctr"/>
          </a:p>
        </p:txBody>
      </p:sp>
      <p:sp>
        <p:nvSpPr>
          <p:cNvPr id="63" name="TextBox 22"/>
          <p:cNvSpPr txBox="1"/>
          <p:nvPr/>
        </p:nvSpPr>
        <p:spPr>
          <a:xfrm>
            <a:off x="4425696" y="4757025"/>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64" name="Rectangle 15"/>
          <p:cNvSpPr/>
          <p:nvPr/>
        </p:nvSpPr>
        <p:spPr>
          <a:xfrm>
            <a:off x="3823849" y="5121384"/>
            <a:ext cx="2423610" cy="1023711"/>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41" name="îşḷïḑé"/>
          <p:cNvSpPr/>
          <p:nvPr/>
        </p:nvSpPr>
        <p:spPr>
          <a:xfrm>
            <a:off x="7399531" y="3637541"/>
            <a:ext cx="942666" cy="942666"/>
          </a:xfrm>
          <a:prstGeom prst="ellipse">
            <a:avLst/>
          </a:prstGeom>
          <a:noFill/>
          <a:ln w="28575">
            <a:solidFill>
              <a:srgbClr val="A27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2" name="ïṧḻiḋé"/>
          <p:cNvSpPr/>
          <p:nvPr/>
        </p:nvSpPr>
        <p:spPr bwMode="auto">
          <a:xfrm>
            <a:off x="7646640" y="3927586"/>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5B1501"/>
          </a:solidFill>
          <a:ln>
            <a:noFill/>
          </a:ln>
        </p:spPr>
        <p:txBody>
          <a:bodyPr anchor="ctr"/>
          <a:lstStyle/>
          <a:p>
            <a:pPr algn="ctr"/>
          </a:p>
        </p:txBody>
      </p:sp>
      <p:sp>
        <p:nvSpPr>
          <p:cNvPr id="65" name="TextBox 22"/>
          <p:cNvSpPr txBox="1"/>
          <p:nvPr/>
        </p:nvSpPr>
        <p:spPr>
          <a:xfrm>
            <a:off x="7260906" y="4757025"/>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66" name="Rectangle 15"/>
          <p:cNvSpPr/>
          <p:nvPr/>
        </p:nvSpPr>
        <p:spPr>
          <a:xfrm>
            <a:off x="6659059" y="5121384"/>
            <a:ext cx="2423610" cy="1023711"/>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44" name="íṣḻiḍè"/>
          <p:cNvSpPr/>
          <p:nvPr/>
        </p:nvSpPr>
        <p:spPr>
          <a:xfrm>
            <a:off x="10234740" y="3673253"/>
            <a:ext cx="942666" cy="942666"/>
          </a:xfrm>
          <a:prstGeom prst="ellipse">
            <a:avLst/>
          </a:prstGeom>
          <a:no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5" name="ïṣlíďe"/>
          <p:cNvSpPr/>
          <p:nvPr/>
        </p:nvSpPr>
        <p:spPr bwMode="auto">
          <a:xfrm>
            <a:off x="10545776" y="3963298"/>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rgbClr val="000000"/>
          </a:solidFill>
          <a:ln>
            <a:noFill/>
          </a:ln>
        </p:spPr>
        <p:txBody>
          <a:bodyPr anchor="ctr"/>
          <a:lstStyle/>
          <a:p>
            <a:pPr algn="ctr"/>
          </a:p>
        </p:txBody>
      </p:sp>
      <p:sp>
        <p:nvSpPr>
          <p:cNvPr id="67" name="TextBox 22"/>
          <p:cNvSpPr txBox="1"/>
          <p:nvPr/>
        </p:nvSpPr>
        <p:spPr>
          <a:xfrm>
            <a:off x="10096115" y="4721313"/>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68" name="Rectangle 15"/>
          <p:cNvSpPr/>
          <p:nvPr/>
        </p:nvSpPr>
        <p:spPr>
          <a:xfrm>
            <a:off x="9494268" y="5085672"/>
            <a:ext cx="2423610" cy="1023711"/>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54" name="Rectangle 1"/>
          <p:cNvSpPr/>
          <p:nvPr/>
        </p:nvSpPr>
        <p:spPr bwMode="auto">
          <a:xfrm>
            <a:off x="5063665" y="346979"/>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55" name="Rectangle 21"/>
          <p:cNvSpPr/>
          <p:nvPr/>
        </p:nvSpPr>
        <p:spPr>
          <a:xfrm>
            <a:off x="5829335" y="781607"/>
            <a:ext cx="531827" cy="28478"/>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CC00"/>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2"/>
          <p:cNvCxnSpPr>
            <a:cxnSpLocks noChangeShapeType="1"/>
          </p:cNvCxnSpPr>
          <p:nvPr/>
        </p:nvCxnSpPr>
        <p:spPr bwMode="auto">
          <a:xfrm>
            <a:off x="754963" y="4181890"/>
            <a:ext cx="10906953" cy="0"/>
          </a:xfrm>
          <a:prstGeom prst="line">
            <a:avLst/>
          </a:prstGeom>
          <a:noFill/>
          <a:ln w="28575">
            <a:solidFill>
              <a:schemeClr val="tx1">
                <a:lumMod val="50000"/>
                <a:lumOff val="50000"/>
              </a:scheme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11" name="文本框 4"/>
          <p:cNvSpPr txBox="1">
            <a:spLocks noChangeArrowheads="1"/>
          </p:cNvSpPr>
          <p:nvPr/>
        </p:nvSpPr>
        <p:spPr bwMode="auto">
          <a:xfrm>
            <a:off x="1604496" y="5506186"/>
            <a:ext cx="774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b="1">
                <a:solidFill>
                  <a:srgbClr val="000000"/>
                </a:solidFill>
                <a:latin typeface="方正兰亭超细黑简体" panose="02000000000000000000" pitchFamily="2" charset="-122"/>
                <a:ea typeface="方正兰亭超细黑简体" panose="02000000000000000000" pitchFamily="2" charset="-122"/>
              </a:rPr>
              <a:t>2016</a:t>
            </a:r>
            <a:endParaRPr lang="zh-CN" altLang="en-US" b="1">
              <a:solidFill>
                <a:srgbClr val="000000"/>
              </a:solidFill>
              <a:latin typeface="方正兰亭超细黑简体" panose="02000000000000000000" pitchFamily="2" charset="-122"/>
              <a:ea typeface="方正兰亭超细黑简体" panose="02000000000000000000" pitchFamily="2" charset="-122"/>
            </a:endParaRPr>
          </a:p>
        </p:txBody>
      </p:sp>
      <p:cxnSp>
        <p:nvCxnSpPr>
          <p:cNvPr id="12" name="直接连接符 11"/>
          <p:cNvCxnSpPr>
            <a:cxnSpLocks noChangeShapeType="1"/>
          </p:cNvCxnSpPr>
          <p:nvPr/>
        </p:nvCxnSpPr>
        <p:spPr bwMode="auto">
          <a:xfrm>
            <a:off x="1991846" y="4402874"/>
            <a:ext cx="0" cy="1028700"/>
          </a:xfrm>
          <a:prstGeom prst="line">
            <a:avLst/>
          </a:prstGeom>
          <a:noFill/>
          <a:ln w="28575">
            <a:solidFill>
              <a:schemeClr val="tx1">
                <a:lumMod val="50000"/>
                <a:lumOff val="50000"/>
              </a:schemeClr>
            </a:solidFill>
            <a:prstDash val="sysDash"/>
            <a:round/>
          </a:ln>
          <a:extLst>
            <a:ext uri="{909E8E84-426E-40DD-AFC4-6F175D3DCCD1}">
              <a14:hiddenFill xmlns:a14="http://schemas.microsoft.com/office/drawing/2010/main">
                <a:noFill/>
              </a14:hiddenFill>
            </a:ext>
          </a:extLst>
        </p:spPr>
      </p:cxnSp>
      <p:sp>
        <p:nvSpPr>
          <p:cNvPr id="10" name="椭圆 28"/>
          <p:cNvSpPr>
            <a:spLocks noChangeArrowheads="1"/>
          </p:cNvSpPr>
          <p:nvPr/>
        </p:nvSpPr>
        <p:spPr bwMode="auto">
          <a:xfrm>
            <a:off x="1350496" y="3601601"/>
            <a:ext cx="1282700" cy="1282700"/>
          </a:xfrm>
          <a:prstGeom prst="ellipse">
            <a:avLst/>
          </a:prstGeom>
          <a:solidFill>
            <a:srgbClr val="A27968"/>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7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solidFill>
                <a:schemeClr val="tx1">
                  <a:lumMod val="75000"/>
                  <a:lumOff val="25000"/>
                </a:schemeClr>
              </a:solidFill>
            </a:endParaRPr>
          </a:p>
        </p:txBody>
      </p:sp>
      <p:sp>
        <p:nvSpPr>
          <p:cNvPr id="19" name="TextBox 22"/>
          <p:cNvSpPr txBox="1"/>
          <p:nvPr/>
        </p:nvSpPr>
        <p:spPr>
          <a:xfrm>
            <a:off x="1381888" y="1857101"/>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20" name="Rectangle 15"/>
          <p:cNvSpPr/>
          <p:nvPr/>
        </p:nvSpPr>
        <p:spPr>
          <a:xfrm>
            <a:off x="780041" y="2221460"/>
            <a:ext cx="2423610" cy="1023711"/>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13" name="文本框 33"/>
          <p:cNvSpPr txBox="1">
            <a:spLocks noChangeArrowheads="1"/>
          </p:cNvSpPr>
          <p:nvPr/>
        </p:nvSpPr>
        <p:spPr bwMode="auto">
          <a:xfrm>
            <a:off x="4414819" y="5511800"/>
            <a:ext cx="771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b="1">
                <a:solidFill>
                  <a:srgbClr val="000000"/>
                </a:solidFill>
                <a:latin typeface="方正兰亭超细黑简体" panose="02000000000000000000" pitchFamily="2" charset="-122"/>
                <a:ea typeface="方正兰亭超细黑简体" panose="02000000000000000000" pitchFamily="2" charset="-122"/>
              </a:rPr>
              <a:t>2017</a:t>
            </a:r>
            <a:endParaRPr lang="zh-CN" altLang="en-US" b="1">
              <a:solidFill>
                <a:srgbClr val="000000"/>
              </a:solidFill>
              <a:latin typeface="方正兰亭超细黑简体" panose="02000000000000000000" pitchFamily="2" charset="-122"/>
              <a:ea typeface="方正兰亭超细黑简体" panose="02000000000000000000" pitchFamily="2" charset="-122"/>
            </a:endParaRPr>
          </a:p>
        </p:txBody>
      </p:sp>
      <p:cxnSp>
        <p:nvCxnSpPr>
          <p:cNvPr id="14" name="直接连接符 34"/>
          <p:cNvCxnSpPr>
            <a:cxnSpLocks noChangeShapeType="1"/>
          </p:cNvCxnSpPr>
          <p:nvPr/>
        </p:nvCxnSpPr>
        <p:spPr bwMode="auto">
          <a:xfrm>
            <a:off x="4800581" y="4408488"/>
            <a:ext cx="0" cy="1028700"/>
          </a:xfrm>
          <a:prstGeom prst="line">
            <a:avLst/>
          </a:prstGeom>
          <a:noFill/>
          <a:ln w="28575">
            <a:solidFill>
              <a:schemeClr val="tx1">
                <a:lumMod val="50000"/>
                <a:lumOff val="50000"/>
              </a:schemeClr>
            </a:solidFill>
            <a:prstDash val="sysDash"/>
            <a:round/>
          </a:ln>
          <a:extLst>
            <a:ext uri="{909E8E84-426E-40DD-AFC4-6F175D3DCCD1}">
              <a14:hiddenFill xmlns:a14="http://schemas.microsoft.com/office/drawing/2010/main">
                <a:noFill/>
              </a14:hiddenFill>
            </a:ext>
          </a:extLst>
        </p:spPr>
      </p:cxnSp>
      <p:sp>
        <p:nvSpPr>
          <p:cNvPr id="9" name="椭圆 27"/>
          <p:cNvSpPr>
            <a:spLocks noChangeArrowheads="1"/>
          </p:cNvSpPr>
          <p:nvPr/>
        </p:nvSpPr>
        <p:spPr bwMode="auto">
          <a:xfrm>
            <a:off x="4158437" y="3607215"/>
            <a:ext cx="1284288" cy="1282700"/>
          </a:xfrm>
          <a:prstGeom prst="ellipse">
            <a:avLst/>
          </a:prstGeom>
          <a:solidFill>
            <a:srgbClr val="5B1501"/>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7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solidFill>
                <a:schemeClr val="tx1">
                  <a:lumMod val="75000"/>
                  <a:lumOff val="25000"/>
                </a:schemeClr>
              </a:solidFill>
            </a:endParaRPr>
          </a:p>
        </p:txBody>
      </p:sp>
      <p:sp>
        <p:nvSpPr>
          <p:cNvPr id="21" name="TextBox 22"/>
          <p:cNvSpPr txBox="1"/>
          <p:nvPr/>
        </p:nvSpPr>
        <p:spPr>
          <a:xfrm>
            <a:off x="4190623" y="1857101"/>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22" name="Rectangle 15"/>
          <p:cNvSpPr/>
          <p:nvPr/>
        </p:nvSpPr>
        <p:spPr>
          <a:xfrm>
            <a:off x="3588776" y="2221460"/>
            <a:ext cx="2423610" cy="1023711"/>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15" name="文本框 49"/>
          <p:cNvSpPr txBox="1">
            <a:spLocks noChangeArrowheads="1"/>
          </p:cNvSpPr>
          <p:nvPr/>
        </p:nvSpPr>
        <p:spPr bwMode="auto">
          <a:xfrm>
            <a:off x="7223554" y="5487196"/>
            <a:ext cx="771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b="1">
                <a:solidFill>
                  <a:srgbClr val="000000"/>
                </a:solidFill>
                <a:latin typeface="方正兰亭超细黑简体" panose="02000000000000000000" pitchFamily="2" charset="-122"/>
                <a:ea typeface="方正兰亭超细黑简体" panose="02000000000000000000" pitchFamily="2" charset="-122"/>
              </a:rPr>
              <a:t>2018</a:t>
            </a:r>
            <a:endParaRPr lang="zh-CN" altLang="en-US" b="1">
              <a:solidFill>
                <a:srgbClr val="000000"/>
              </a:solidFill>
              <a:latin typeface="方正兰亭超细黑简体" panose="02000000000000000000" pitchFamily="2" charset="-122"/>
              <a:ea typeface="方正兰亭超细黑简体" panose="02000000000000000000" pitchFamily="2" charset="-122"/>
            </a:endParaRPr>
          </a:p>
        </p:txBody>
      </p:sp>
      <p:cxnSp>
        <p:nvCxnSpPr>
          <p:cNvPr id="16" name="直接连接符 50"/>
          <p:cNvCxnSpPr>
            <a:cxnSpLocks noChangeShapeType="1"/>
          </p:cNvCxnSpPr>
          <p:nvPr/>
        </p:nvCxnSpPr>
        <p:spPr bwMode="auto">
          <a:xfrm>
            <a:off x="7609316" y="4383884"/>
            <a:ext cx="0" cy="1028700"/>
          </a:xfrm>
          <a:prstGeom prst="line">
            <a:avLst/>
          </a:prstGeom>
          <a:noFill/>
          <a:ln w="28575">
            <a:solidFill>
              <a:schemeClr val="tx1">
                <a:lumMod val="50000"/>
                <a:lumOff val="50000"/>
              </a:schemeClr>
            </a:solidFill>
            <a:prstDash val="sysDash"/>
            <a:round/>
          </a:ln>
          <a:extLst>
            <a:ext uri="{909E8E84-426E-40DD-AFC4-6F175D3DCCD1}">
              <a14:hiddenFill xmlns:a14="http://schemas.microsoft.com/office/drawing/2010/main">
                <a:noFill/>
              </a14:hiddenFill>
            </a:ext>
          </a:extLst>
        </p:spPr>
      </p:cxnSp>
      <p:sp>
        <p:nvSpPr>
          <p:cNvPr id="6" name="椭圆 26"/>
          <p:cNvSpPr>
            <a:spLocks noChangeArrowheads="1"/>
          </p:cNvSpPr>
          <p:nvPr/>
        </p:nvSpPr>
        <p:spPr bwMode="auto">
          <a:xfrm>
            <a:off x="6967173" y="3582611"/>
            <a:ext cx="1284287" cy="1282700"/>
          </a:xfrm>
          <a:prstGeom prst="ellipse">
            <a:avLst/>
          </a:prstGeom>
          <a:solidFill>
            <a:srgbClr val="A27968"/>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7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solidFill>
                <a:schemeClr val="tx1">
                  <a:lumMod val="75000"/>
                  <a:lumOff val="25000"/>
                </a:schemeClr>
              </a:solidFill>
            </a:endParaRPr>
          </a:p>
        </p:txBody>
      </p:sp>
      <p:sp>
        <p:nvSpPr>
          <p:cNvPr id="23" name="TextBox 22"/>
          <p:cNvSpPr txBox="1"/>
          <p:nvPr/>
        </p:nvSpPr>
        <p:spPr>
          <a:xfrm>
            <a:off x="6999358" y="1857101"/>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24" name="Rectangle 15"/>
          <p:cNvSpPr/>
          <p:nvPr/>
        </p:nvSpPr>
        <p:spPr>
          <a:xfrm>
            <a:off x="6397511" y="2221460"/>
            <a:ext cx="2423610" cy="1023711"/>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17" name="文本框 51"/>
          <p:cNvSpPr txBox="1">
            <a:spLocks noChangeArrowheads="1"/>
          </p:cNvSpPr>
          <p:nvPr/>
        </p:nvSpPr>
        <p:spPr bwMode="auto">
          <a:xfrm>
            <a:off x="10030702" y="5492810"/>
            <a:ext cx="774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b="1">
                <a:solidFill>
                  <a:srgbClr val="000000"/>
                </a:solidFill>
                <a:latin typeface="方正兰亭超细黑简体" panose="02000000000000000000" pitchFamily="2" charset="-122"/>
                <a:ea typeface="方正兰亭超细黑简体" panose="02000000000000000000" pitchFamily="2" charset="-122"/>
              </a:rPr>
              <a:t>2019</a:t>
            </a:r>
            <a:endParaRPr lang="zh-CN" altLang="en-US" b="1">
              <a:solidFill>
                <a:srgbClr val="000000"/>
              </a:solidFill>
              <a:latin typeface="方正兰亭超细黑简体" panose="02000000000000000000" pitchFamily="2" charset="-122"/>
              <a:ea typeface="方正兰亭超细黑简体" panose="02000000000000000000" pitchFamily="2" charset="-122"/>
            </a:endParaRPr>
          </a:p>
        </p:txBody>
      </p:sp>
      <p:cxnSp>
        <p:nvCxnSpPr>
          <p:cNvPr id="18" name="直接连接符 52"/>
          <p:cNvCxnSpPr>
            <a:cxnSpLocks noChangeShapeType="1"/>
          </p:cNvCxnSpPr>
          <p:nvPr/>
        </p:nvCxnSpPr>
        <p:spPr bwMode="auto">
          <a:xfrm>
            <a:off x="10418052" y="4348223"/>
            <a:ext cx="0" cy="1028700"/>
          </a:xfrm>
          <a:prstGeom prst="line">
            <a:avLst/>
          </a:prstGeom>
          <a:noFill/>
          <a:ln w="28575">
            <a:solidFill>
              <a:schemeClr val="tx1">
                <a:lumMod val="50000"/>
                <a:lumOff val="50000"/>
              </a:schemeClr>
            </a:solidFill>
            <a:prstDash val="sysDash"/>
            <a:round/>
          </a:ln>
          <a:extLst>
            <a:ext uri="{909E8E84-426E-40DD-AFC4-6F175D3DCCD1}">
              <a14:hiddenFill xmlns:a14="http://schemas.microsoft.com/office/drawing/2010/main">
                <a:noFill/>
              </a14:hiddenFill>
            </a:ext>
          </a:extLst>
        </p:spPr>
      </p:cxnSp>
      <p:sp>
        <p:nvSpPr>
          <p:cNvPr id="5" name="椭圆 3"/>
          <p:cNvSpPr>
            <a:spLocks noChangeArrowheads="1"/>
          </p:cNvSpPr>
          <p:nvPr/>
        </p:nvSpPr>
        <p:spPr bwMode="auto">
          <a:xfrm>
            <a:off x="9775908" y="3546950"/>
            <a:ext cx="1284288" cy="1282700"/>
          </a:xfrm>
          <a:prstGeom prst="ellipse">
            <a:avLst/>
          </a:prstGeom>
          <a:solidFill>
            <a:srgbClr val="5B1501"/>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7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solidFill>
                <a:schemeClr val="tx1">
                  <a:lumMod val="75000"/>
                  <a:lumOff val="25000"/>
                </a:schemeClr>
              </a:solidFill>
            </a:endParaRPr>
          </a:p>
        </p:txBody>
      </p:sp>
      <p:sp>
        <p:nvSpPr>
          <p:cNvPr id="25" name="TextBox 22"/>
          <p:cNvSpPr txBox="1"/>
          <p:nvPr/>
        </p:nvSpPr>
        <p:spPr>
          <a:xfrm>
            <a:off x="9808094" y="1857101"/>
            <a:ext cx="1219916" cy="369302"/>
          </a:xfrm>
          <a:prstGeom prst="rect">
            <a:avLst/>
          </a:prstGeom>
          <a:noFill/>
        </p:spPr>
        <p:txBody>
          <a:bodyPr wrap="none" lIns="91410" tIns="45705" rIns="91410" bIns="45705" rtlCol="0">
            <a:spAutoFit/>
          </a:bodyPr>
          <a:lstStyle/>
          <a:p>
            <a:pPr algn="ctr" defTabSz="544195"/>
            <a:r>
              <a:rPr lang="zh-CN" altLang="en-US"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b="1" dirty="0">
              <a:solidFill>
                <a:schemeClr val="tx1">
                  <a:lumMod val="95000"/>
                  <a:lumOff val="5000"/>
                </a:schemeClr>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26" name="Rectangle 15"/>
          <p:cNvSpPr/>
          <p:nvPr/>
        </p:nvSpPr>
        <p:spPr>
          <a:xfrm>
            <a:off x="9206247" y="2221460"/>
            <a:ext cx="2423610" cy="1023711"/>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30" name="Freeform 257"/>
          <p:cNvSpPr>
            <a:spLocks noEditPoints="1" noChangeArrowheads="1"/>
          </p:cNvSpPr>
          <p:nvPr/>
        </p:nvSpPr>
        <p:spPr bwMode="auto">
          <a:xfrm>
            <a:off x="1686381" y="3845039"/>
            <a:ext cx="580957" cy="673702"/>
          </a:xfrm>
          <a:custGeom>
            <a:avLst/>
            <a:gdLst>
              <a:gd name="T0" fmla="*/ 2147483647 w 224"/>
              <a:gd name="T1" fmla="*/ 2147483647 h 259"/>
              <a:gd name="T2" fmla="*/ 2147483647 w 224"/>
              <a:gd name="T3" fmla="*/ 2147483647 h 259"/>
              <a:gd name="T4" fmla="*/ 2147483647 w 224"/>
              <a:gd name="T5" fmla="*/ 2147483647 h 259"/>
              <a:gd name="T6" fmla="*/ 2147483647 w 224"/>
              <a:gd name="T7" fmla="*/ 2147483647 h 259"/>
              <a:gd name="T8" fmla="*/ 2147483647 w 224"/>
              <a:gd name="T9" fmla="*/ 2147483647 h 259"/>
              <a:gd name="T10" fmla="*/ 2147483647 w 224"/>
              <a:gd name="T11" fmla="*/ 2147483647 h 259"/>
              <a:gd name="T12" fmla="*/ 2147483647 w 224"/>
              <a:gd name="T13" fmla="*/ 2147483647 h 259"/>
              <a:gd name="T14" fmla="*/ 2147483647 w 224"/>
              <a:gd name="T15" fmla="*/ 2147483647 h 259"/>
              <a:gd name="T16" fmla="*/ 2147483647 w 224"/>
              <a:gd name="T17" fmla="*/ 2147483647 h 259"/>
              <a:gd name="T18" fmla="*/ 2147483647 w 224"/>
              <a:gd name="T19" fmla="*/ 2147483647 h 259"/>
              <a:gd name="T20" fmla="*/ 2147483647 w 224"/>
              <a:gd name="T21" fmla="*/ 2147483647 h 259"/>
              <a:gd name="T22" fmla="*/ 2147483647 w 224"/>
              <a:gd name="T23" fmla="*/ 2147483647 h 259"/>
              <a:gd name="T24" fmla="*/ 2147483647 w 224"/>
              <a:gd name="T25" fmla="*/ 2147483647 h 259"/>
              <a:gd name="T26" fmla="*/ 2147483647 w 224"/>
              <a:gd name="T27" fmla="*/ 2147483647 h 259"/>
              <a:gd name="T28" fmla="*/ 2147483647 w 224"/>
              <a:gd name="T29" fmla="*/ 2147483647 h 259"/>
              <a:gd name="T30" fmla="*/ 2147483647 w 224"/>
              <a:gd name="T31" fmla="*/ 2147483647 h 259"/>
              <a:gd name="T32" fmla="*/ 2147483647 w 224"/>
              <a:gd name="T33" fmla="*/ 2147483647 h 259"/>
              <a:gd name="T34" fmla="*/ 2147483647 w 224"/>
              <a:gd name="T35" fmla="*/ 2147483647 h 259"/>
              <a:gd name="T36" fmla="*/ 2147483647 w 224"/>
              <a:gd name="T37" fmla="*/ 0 h 259"/>
              <a:gd name="T38" fmla="*/ 2147483647 w 224"/>
              <a:gd name="T39" fmla="*/ 2147483647 h 259"/>
              <a:gd name="T40" fmla="*/ 2147483647 w 224"/>
              <a:gd name="T41" fmla="*/ 2147483647 h 259"/>
              <a:gd name="T42" fmla="*/ 2147483647 w 224"/>
              <a:gd name="T43" fmla="*/ 2147483647 h 259"/>
              <a:gd name="T44" fmla="*/ 2147483647 w 224"/>
              <a:gd name="T45" fmla="*/ 2147483647 h 259"/>
              <a:gd name="T46" fmla="*/ 2147483647 w 224"/>
              <a:gd name="T47" fmla="*/ 2147483647 h 259"/>
              <a:gd name="T48" fmla="*/ 2147483647 w 224"/>
              <a:gd name="T49" fmla="*/ 0 h 259"/>
              <a:gd name="T50" fmla="*/ 2147483647 w 224"/>
              <a:gd name="T51" fmla="*/ 2147483647 h 259"/>
              <a:gd name="T52" fmla="*/ 2147483647 w 224"/>
              <a:gd name="T53" fmla="*/ 2147483647 h 259"/>
              <a:gd name="T54" fmla="*/ 2147483647 w 224"/>
              <a:gd name="T55" fmla="*/ 2147483647 h 259"/>
              <a:gd name="T56" fmla="*/ 2147483647 w 224"/>
              <a:gd name="T57" fmla="*/ 2147483647 h 259"/>
              <a:gd name="T58" fmla="*/ 2147483647 w 224"/>
              <a:gd name="T59" fmla="*/ 2147483647 h 259"/>
              <a:gd name="T60" fmla="*/ 2147483647 w 224"/>
              <a:gd name="T61" fmla="*/ 2147483647 h 259"/>
              <a:gd name="T62" fmla="*/ 2147483647 w 224"/>
              <a:gd name="T63" fmla="*/ 2147483647 h 259"/>
              <a:gd name="T64" fmla="*/ 2147483647 w 224"/>
              <a:gd name="T65" fmla="*/ 2147483647 h 259"/>
              <a:gd name="T66" fmla="*/ 2147483647 w 224"/>
              <a:gd name="T67" fmla="*/ 2147483647 h 259"/>
              <a:gd name="T68" fmla="*/ 2147483647 w 224"/>
              <a:gd name="T69" fmla="*/ 2147483647 h 259"/>
              <a:gd name="T70" fmla="*/ 2147483647 w 224"/>
              <a:gd name="T71" fmla="*/ 2147483647 h 259"/>
              <a:gd name="T72" fmla="*/ 2147483647 w 224"/>
              <a:gd name="T73" fmla="*/ 2147483647 h 259"/>
              <a:gd name="T74" fmla="*/ 2147483647 w 224"/>
              <a:gd name="T75" fmla="*/ 2147483647 h 259"/>
              <a:gd name="T76" fmla="*/ 2147483647 w 224"/>
              <a:gd name="T77" fmla="*/ 2147483647 h 259"/>
              <a:gd name="T78" fmla="*/ 2147483647 w 224"/>
              <a:gd name="T79" fmla="*/ 2147483647 h 259"/>
              <a:gd name="T80" fmla="*/ 2147483647 w 224"/>
              <a:gd name="T81" fmla="*/ 2147483647 h 259"/>
              <a:gd name="T82" fmla="*/ 2147483647 w 224"/>
              <a:gd name="T83" fmla="*/ 2147483647 h 259"/>
              <a:gd name="T84" fmla="*/ 2147483647 w 224"/>
              <a:gd name="T85" fmla="*/ 2147483647 h 259"/>
              <a:gd name="T86" fmla="*/ 2147483647 w 224"/>
              <a:gd name="T87" fmla="*/ 2147483647 h 259"/>
              <a:gd name="T88" fmla="*/ 2147483647 w 224"/>
              <a:gd name="T89" fmla="*/ 2147483647 h 259"/>
              <a:gd name="T90" fmla="*/ 2147483647 w 224"/>
              <a:gd name="T91" fmla="*/ 2147483647 h 259"/>
              <a:gd name="T92" fmla="*/ 2147483647 w 224"/>
              <a:gd name="T93" fmla="*/ 2147483647 h 259"/>
              <a:gd name="T94" fmla="*/ 2147483647 w 224"/>
              <a:gd name="T95" fmla="*/ 2147483647 h 259"/>
              <a:gd name="T96" fmla="*/ 2147483647 w 224"/>
              <a:gd name="T97" fmla="*/ 2147483647 h 259"/>
              <a:gd name="T98" fmla="*/ 2147483647 w 224"/>
              <a:gd name="T99" fmla="*/ 2147483647 h 259"/>
              <a:gd name="T100" fmla="*/ 2147483647 w 224"/>
              <a:gd name="T101" fmla="*/ 2147483647 h 259"/>
              <a:gd name="T102" fmla="*/ 2147483647 w 224"/>
              <a:gd name="T103" fmla="*/ 2147483647 h 259"/>
              <a:gd name="T104" fmla="*/ 2147483647 w 224"/>
              <a:gd name="T105" fmla="*/ 2147483647 h 259"/>
              <a:gd name="T106" fmla="*/ 2147483647 w 224"/>
              <a:gd name="T107" fmla="*/ 2147483647 h 259"/>
              <a:gd name="T108" fmla="*/ 2147483647 w 224"/>
              <a:gd name="T109" fmla="*/ 2147483647 h 259"/>
              <a:gd name="T110" fmla="*/ 2147483647 w 224"/>
              <a:gd name="T111" fmla="*/ 2147483647 h 259"/>
              <a:gd name="T112" fmla="*/ 0 w 224"/>
              <a:gd name="T113" fmla="*/ 2147483647 h 259"/>
              <a:gd name="T114" fmla="*/ 2147483647 w 224"/>
              <a:gd name="T115" fmla="*/ 2147483647 h 259"/>
              <a:gd name="T116" fmla="*/ 2147483647 w 224"/>
              <a:gd name="T117" fmla="*/ 2147483647 h 2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24"/>
              <a:gd name="T178" fmla="*/ 0 h 259"/>
              <a:gd name="T179" fmla="*/ 224 w 224"/>
              <a:gd name="T180" fmla="*/ 259 h 2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24" h="259">
                <a:moveTo>
                  <a:pt x="211" y="88"/>
                </a:moveTo>
                <a:lnTo>
                  <a:pt x="190" y="88"/>
                </a:lnTo>
                <a:lnTo>
                  <a:pt x="187" y="104"/>
                </a:lnTo>
                <a:lnTo>
                  <a:pt x="181" y="118"/>
                </a:lnTo>
                <a:lnTo>
                  <a:pt x="173" y="131"/>
                </a:lnTo>
                <a:lnTo>
                  <a:pt x="164" y="141"/>
                </a:lnTo>
                <a:lnTo>
                  <a:pt x="151" y="152"/>
                </a:lnTo>
                <a:lnTo>
                  <a:pt x="138" y="158"/>
                </a:lnTo>
                <a:lnTo>
                  <a:pt x="124" y="162"/>
                </a:lnTo>
                <a:lnTo>
                  <a:pt x="116" y="163"/>
                </a:lnTo>
                <a:lnTo>
                  <a:pt x="107" y="165"/>
                </a:lnTo>
                <a:lnTo>
                  <a:pt x="99" y="163"/>
                </a:lnTo>
                <a:lnTo>
                  <a:pt x="91" y="162"/>
                </a:lnTo>
                <a:lnTo>
                  <a:pt x="82" y="161"/>
                </a:lnTo>
                <a:lnTo>
                  <a:pt x="76" y="158"/>
                </a:lnTo>
                <a:lnTo>
                  <a:pt x="61" y="150"/>
                </a:lnTo>
                <a:lnTo>
                  <a:pt x="50" y="140"/>
                </a:lnTo>
                <a:lnTo>
                  <a:pt x="39" y="128"/>
                </a:lnTo>
                <a:lnTo>
                  <a:pt x="31" y="114"/>
                </a:lnTo>
                <a:lnTo>
                  <a:pt x="29" y="106"/>
                </a:lnTo>
                <a:lnTo>
                  <a:pt x="26" y="98"/>
                </a:lnTo>
                <a:lnTo>
                  <a:pt x="25" y="91"/>
                </a:lnTo>
                <a:lnTo>
                  <a:pt x="25" y="81"/>
                </a:lnTo>
                <a:lnTo>
                  <a:pt x="25" y="71"/>
                </a:lnTo>
                <a:lnTo>
                  <a:pt x="27" y="62"/>
                </a:lnTo>
                <a:lnTo>
                  <a:pt x="43" y="62"/>
                </a:lnTo>
                <a:lnTo>
                  <a:pt x="170" y="62"/>
                </a:lnTo>
                <a:lnTo>
                  <a:pt x="187" y="62"/>
                </a:lnTo>
                <a:lnTo>
                  <a:pt x="211" y="62"/>
                </a:lnTo>
                <a:lnTo>
                  <a:pt x="216" y="62"/>
                </a:lnTo>
                <a:lnTo>
                  <a:pt x="220" y="66"/>
                </a:lnTo>
                <a:lnTo>
                  <a:pt x="222" y="70"/>
                </a:lnTo>
                <a:lnTo>
                  <a:pt x="224" y="75"/>
                </a:lnTo>
                <a:lnTo>
                  <a:pt x="222" y="80"/>
                </a:lnTo>
                <a:lnTo>
                  <a:pt x="220" y="84"/>
                </a:lnTo>
                <a:lnTo>
                  <a:pt x="216" y="87"/>
                </a:lnTo>
                <a:lnTo>
                  <a:pt x="211" y="88"/>
                </a:lnTo>
                <a:close/>
                <a:moveTo>
                  <a:pt x="42" y="88"/>
                </a:moveTo>
                <a:lnTo>
                  <a:pt x="42" y="88"/>
                </a:lnTo>
                <a:lnTo>
                  <a:pt x="44" y="100"/>
                </a:lnTo>
                <a:lnTo>
                  <a:pt x="50" y="111"/>
                </a:lnTo>
                <a:lnTo>
                  <a:pt x="57" y="120"/>
                </a:lnTo>
                <a:lnTo>
                  <a:pt x="66" y="130"/>
                </a:lnTo>
                <a:lnTo>
                  <a:pt x="76" y="136"/>
                </a:lnTo>
                <a:lnTo>
                  <a:pt x="86" y="140"/>
                </a:lnTo>
                <a:lnTo>
                  <a:pt x="96" y="144"/>
                </a:lnTo>
                <a:lnTo>
                  <a:pt x="107" y="144"/>
                </a:lnTo>
                <a:lnTo>
                  <a:pt x="117" y="144"/>
                </a:lnTo>
                <a:lnTo>
                  <a:pt x="128" y="141"/>
                </a:lnTo>
                <a:lnTo>
                  <a:pt x="138" y="136"/>
                </a:lnTo>
                <a:lnTo>
                  <a:pt x="147" y="130"/>
                </a:lnTo>
                <a:lnTo>
                  <a:pt x="156" y="122"/>
                </a:lnTo>
                <a:lnTo>
                  <a:pt x="163" y="111"/>
                </a:lnTo>
                <a:lnTo>
                  <a:pt x="168" y="101"/>
                </a:lnTo>
                <a:lnTo>
                  <a:pt x="172" y="88"/>
                </a:lnTo>
                <a:lnTo>
                  <a:pt x="42" y="88"/>
                </a:lnTo>
                <a:close/>
                <a:moveTo>
                  <a:pt x="107" y="0"/>
                </a:moveTo>
                <a:lnTo>
                  <a:pt x="107" y="0"/>
                </a:lnTo>
                <a:lnTo>
                  <a:pt x="125" y="1"/>
                </a:lnTo>
                <a:lnTo>
                  <a:pt x="141" y="3"/>
                </a:lnTo>
                <a:lnTo>
                  <a:pt x="152" y="9"/>
                </a:lnTo>
                <a:lnTo>
                  <a:pt x="163" y="15"/>
                </a:lnTo>
                <a:lnTo>
                  <a:pt x="170" y="24"/>
                </a:lnTo>
                <a:lnTo>
                  <a:pt x="177" y="33"/>
                </a:lnTo>
                <a:lnTo>
                  <a:pt x="181" y="44"/>
                </a:lnTo>
                <a:lnTo>
                  <a:pt x="186" y="57"/>
                </a:lnTo>
                <a:lnTo>
                  <a:pt x="29" y="57"/>
                </a:lnTo>
                <a:lnTo>
                  <a:pt x="33" y="44"/>
                </a:lnTo>
                <a:lnTo>
                  <a:pt x="37" y="33"/>
                </a:lnTo>
                <a:lnTo>
                  <a:pt x="43" y="24"/>
                </a:lnTo>
                <a:lnTo>
                  <a:pt x="50" y="15"/>
                </a:lnTo>
                <a:lnTo>
                  <a:pt x="59" y="9"/>
                </a:lnTo>
                <a:lnTo>
                  <a:pt x="72" y="3"/>
                </a:lnTo>
                <a:lnTo>
                  <a:pt x="87" y="1"/>
                </a:lnTo>
                <a:lnTo>
                  <a:pt x="107" y="0"/>
                </a:lnTo>
                <a:close/>
                <a:moveTo>
                  <a:pt x="111" y="39"/>
                </a:moveTo>
                <a:lnTo>
                  <a:pt x="111" y="39"/>
                </a:lnTo>
                <a:lnTo>
                  <a:pt x="112" y="42"/>
                </a:lnTo>
                <a:lnTo>
                  <a:pt x="115" y="46"/>
                </a:lnTo>
                <a:lnTo>
                  <a:pt x="118" y="48"/>
                </a:lnTo>
                <a:lnTo>
                  <a:pt x="124" y="49"/>
                </a:lnTo>
                <a:lnTo>
                  <a:pt x="129" y="48"/>
                </a:lnTo>
                <a:lnTo>
                  <a:pt x="133" y="45"/>
                </a:lnTo>
                <a:lnTo>
                  <a:pt x="134" y="41"/>
                </a:lnTo>
                <a:lnTo>
                  <a:pt x="135" y="35"/>
                </a:lnTo>
                <a:lnTo>
                  <a:pt x="134" y="29"/>
                </a:lnTo>
                <a:lnTo>
                  <a:pt x="133" y="26"/>
                </a:lnTo>
                <a:lnTo>
                  <a:pt x="130" y="23"/>
                </a:lnTo>
                <a:lnTo>
                  <a:pt x="126" y="23"/>
                </a:lnTo>
                <a:lnTo>
                  <a:pt x="122" y="23"/>
                </a:lnTo>
                <a:lnTo>
                  <a:pt x="120" y="26"/>
                </a:lnTo>
                <a:lnTo>
                  <a:pt x="120" y="15"/>
                </a:lnTo>
                <a:lnTo>
                  <a:pt x="135" y="15"/>
                </a:lnTo>
                <a:lnTo>
                  <a:pt x="135" y="10"/>
                </a:lnTo>
                <a:lnTo>
                  <a:pt x="112" y="10"/>
                </a:lnTo>
                <a:lnTo>
                  <a:pt x="112" y="32"/>
                </a:lnTo>
                <a:lnTo>
                  <a:pt x="120" y="32"/>
                </a:lnTo>
                <a:lnTo>
                  <a:pt x="121" y="29"/>
                </a:lnTo>
                <a:lnTo>
                  <a:pt x="122" y="29"/>
                </a:lnTo>
                <a:lnTo>
                  <a:pt x="125" y="31"/>
                </a:lnTo>
                <a:lnTo>
                  <a:pt x="125" y="35"/>
                </a:lnTo>
                <a:lnTo>
                  <a:pt x="125" y="41"/>
                </a:lnTo>
                <a:lnTo>
                  <a:pt x="124" y="42"/>
                </a:lnTo>
                <a:lnTo>
                  <a:pt x="122" y="42"/>
                </a:lnTo>
                <a:lnTo>
                  <a:pt x="121" y="41"/>
                </a:lnTo>
                <a:lnTo>
                  <a:pt x="120" y="39"/>
                </a:lnTo>
                <a:lnTo>
                  <a:pt x="120" y="37"/>
                </a:lnTo>
                <a:lnTo>
                  <a:pt x="111" y="37"/>
                </a:lnTo>
                <a:lnTo>
                  <a:pt x="111" y="39"/>
                </a:lnTo>
                <a:close/>
                <a:moveTo>
                  <a:pt x="63" y="179"/>
                </a:moveTo>
                <a:lnTo>
                  <a:pt x="63" y="179"/>
                </a:lnTo>
                <a:lnTo>
                  <a:pt x="64" y="170"/>
                </a:lnTo>
                <a:lnTo>
                  <a:pt x="65" y="163"/>
                </a:lnTo>
                <a:lnTo>
                  <a:pt x="68" y="159"/>
                </a:lnTo>
                <a:lnTo>
                  <a:pt x="72" y="165"/>
                </a:lnTo>
                <a:lnTo>
                  <a:pt x="77" y="170"/>
                </a:lnTo>
                <a:lnTo>
                  <a:pt x="89" y="179"/>
                </a:lnTo>
                <a:lnTo>
                  <a:pt x="100" y="185"/>
                </a:lnTo>
                <a:lnTo>
                  <a:pt x="104" y="187"/>
                </a:lnTo>
                <a:lnTo>
                  <a:pt x="104" y="227"/>
                </a:lnTo>
                <a:lnTo>
                  <a:pt x="98" y="222"/>
                </a:lnTo>
                <a:lnTo>
                  <a:pt x="83" y="210"/>
                </a:lnTo>
                <a:lnTo>
                  <a:pt x="76" y="202"/>
                </a:lnTo>
                <a:lnTo>
                  <a:pt x="69" y="194"/>
                </a:lnTo>
                <a:lnTo>
                  <a:pt x="65" y="185"/>
                </a:lnTo>
                <a:lnTo>
                  <a:pt x="64" y="183"/>
                </a:lnTo>
                <a:lnTo>
                  <a:pt x="63" y="179"/>
                </a:lnTo>
                <a:close/>
                <a:moveTo>
                  <a:pt x="115" y="187"/>
                </a:moveTo>
                <a:lnTo>
                  <a:pt x="115" y="187"/>
                </a:lnTo>
                <a:lnTo>
                  <a:pt x="118" y="185"/>
                </a:lnTo>
                <a:lnTo>
                  <a:pt x="130" y="179"/>
                </a:lnTo>
                <a:lnTo>
                  <a:pt x="142" y="170"/>
                </a:lnTo>
                <a:lnTo>
                  <a:pt x="147" y="165"/>
                </a:lnTo>
                <a:lnTo>
                  <a:pt x="151" y="159"/>
                </a:lnTo>
                <a:lnTo>
                  <a:pt x="154" y="163"/>
                </a:lnTo>
                <a:lnTo>
                  <a:pt x="156" y="169"/>
                </a:lnTo>
                <a:lnTo>
                  <a:pt x="156" y="179"/>
                </a:lnTo>
                <a:lnTo>
                  <a:pt x="156" y="183"/>
                </a:lnTo>
                <a:lnTo>
                  <a:pt x="155" y="185"/>
                </a:lnTo>
                <a:lnTo>
                  <a:pt x="150" y="194"/>
                </a:lnTo>
                <a:lnTo>
                  <a:pt x="143" y="202"/>
                </a:lnTo>
                <a:lnTo>
                  <a:pt x="135" y="210"/>
                </a:lnTo>
                <a:lnTo>
                  <a:pt x="121" y="222"/>
                </a:lnTo>
                <a:lnTo>
                  <a:pt x="115" y="227"/>
                </a:lnTo>
                <a:lnTo>
                  <a:pt x="115" y="187"/>
                </a:lnTo>
                <a:close/>
                <a:moveTo>
                  <a:pt x="47" y="176"/>
                </a:moveTo>
                <a:lnTo>
                  <a:pt x="57" y="176"/>
                </a:lnTo>
                <a:lnTo>
                  <a:pt x="57" y="187"/>
                </a:lnTo>
                <a:lnTo>
                  <a:pt x="52" y="187"/>
                </a:lnTo>
                <a:lnTo>
                  <a:pt x="50" y="189"/>
                </a:lnTo>
                <a:lnTo>
                  <a:pt x="46" y="194"/>
                </a:lnTo>
                <a:lnTo>
                  <a:pt x="42" y="202"/>
                </a:lnTo>
                <a:lnTo>
                  <a:pt x="21" y="249"/>
                </a:lnTo>
                <a:lnTo>
                  <a:pt x="196" y="249"/>
                </a:lnTo>
                <a:lnTo>
                  <a:pt x="180" y="202"/>
                </a:lnTo>
                <a:lnTo>
                  <a:pt x="174" y="194"/>
                </a:lnTo>
                <a:lnTo>
                  <a:pt x="170" y="189"/>
                </a:lnTo>
                <a:lnTo>
                  <a:pt x="169" y="187"/>
                </a:lnTo>
                <a:lnTo>
                  <a:pt x="167" y="187"/>
                </a:lnTo>
                <a:lnTo>
                  <a:pt x="161" y="187"/>
                </a:lnTo>
                <a:lnTo>
                  <a:pt x="161" y="176"/>
                </a:lnTo>
                <a:lnTo>
                  <a:pt x="176" y="176"/>
                </a:lnTo>
                <a:lnTo>
                  <a:pt x="180" y="176"/>
                </a:lnTo>
                <a:lnTo>
                  <a:pt x="183" y="179"/>
                </a:lnTo>
                <a:lnTo>
                  <a:pt x="190" y="187"/>
                </a:lnTo>
                <a:lnTo>
                  <a:pt x="194" y="193"/>
                </a:lnTo>
                <a:lnTo>
                  <a:pt x="196" y="197"/>
                </a:lnTo>
                <a:lnTo>
                  <a:pt x="219" y="259"/>
                </a:lnTo>
                <a:lnTo>
                  <a:pt x="169" y="259"/>
                </a:lnTo>
                <a:lnTo>
                  <a:pt x="50" y="259"/>
                </a:lnTo>
                <a:lnTo>
                  <a:pt x="0" y="259"/>
                </a:lnTo>
                <a:lnTo>
                  <a:pt x="26" y="197"/>
                </a:lnTo>
                <a:lnTo>
                  <a:pt x="27" y="193"/>
                </a:lnTo>
                <a:lnTo>
                  <a:pt x="33" y="187"/>
                </a:lnTo>
                <a:lnTo>
                  <a:pt x="39" y="179"/>
                </a:lnTo>
                <a:lnTo>
                  <a:pt x="43" y="176"/>
                </a:lnTo>
                <a:lnTo>
                  <a:pt x="47" y="176"/>
                </a:lnTo>
                <a:close/>
              </a:path>
            </a:pathLst>
          </a:custGeom>
          <a:solidFill>
            <a:schemeClr val="bg1"/>
          </a:solidFill>
          <a:ln>
            <a:noFill/>
          </a:ln>
        </p:spPr>
        <p:txBody>
          <a:bodyPr/>
          <a:lstStyle/>
          <a:p>
            <a:endParaRPr lang="zh-CN" altLang="en-US"/>
          </a:p>
        </p:txBody>
      </p:sp>
      <p:sp>
        <p:nvSpPr>
          <p:cNvPr id="31" name="Freeform 112"/>
          <p:cNvSpPr>
            <a:spLocks noEditPoints="1" noChangeArrowheads="1"/>
          </p:cNvSpPr>
          <p:nvPr/>
        </p:nvSpPr>
        <p:spPr bwMode="auto">
          <a:xfrm>
            <a:off x="4544704" y="3925608"/>
            <a:ext cx="510961" cy="596705"/>
          </a:xfrm>
          <a:custGeom>
            <a:avLst/>
            <a:gdLst>
              <a:gd name="T0" fmla="*/ 2147483647 w 182"/>
              <a:gd name="T1" fmla="*/ 2147483647 h 212"/>
              <a:gd name="T2" fmla="*/ 2147483647 w 182"/>
              <a:gd name="T3" fmla="*/ 2147483647 h 212"/>
              <a:gd name="T4" fmla="*/ 2147483647 w 182"/>
              <a:gd name="T5" fmla="*/ 2147483647 h 212"/>
              <a:gd name="T6" fmla="*/ 2147483647 w 182"/>
              <a:gd name="T7" fmla="*/ 2147483647 h 212"/>
              <a:gd name="T8" fmla="*/ 2147483647 w 182"/>
              <a:gd name="T9" fmla="*/ 2147483647 h 212"/>
              <a:gd name="T10" fmla="*/ 2147483647 w 182"/>
              <a:gd name="T11" fmla="*/ 2147483647 h 212"/>
              <a:gd name="T12" fmla="*/ 2147483647 w 182"/>
              <a:gd name="T13" fmla="*/ 2147483647 h 212"/>
              <a:gd name="T14" fmla="*/ 2147483647 w 182"/>
              <a:gd name="T15" fmla="*/ 2147483647 h 212"/>
              <a:gd name="T16" fmla="*/ 2147483647 w 182"/>
              <a:gd name="T17" fmla="*/ 2147483647 h 212"/>
              <a:gd name="T18" fmla="*/ 2147483647 w 182"/>
              <a:gd name="T19" fmla="*/ 2147483647 h 212"/>
              <a:gd name="T20" fmla="*/ 2147483647 w 182"/>
              <a:gd name="T21" fmla="*/ 2147483647 h 212"/>
              <a:gd name="T22" fmla="*/ 0 w 182"/>
              <a:gd name="T23" fmla="*/ 2147483647 h 212"/>
              <a:gd name="T24" fmla="*/ 2147483647 w 182"/>
              <a:gd name="T25" fmla="*/ 2147483647 h 212"/>
              <a:gd name="T26" fmla="*/ 2147483647 w 182"/>
              <a:gd name="T27" fmla="*/ 2147483647 h 212"/>
              <a:gd name="T28" fmla="*/ 2147483647 w 182"/>
              <a:gd name="T29" fmla="*/ 2147483647 h 212"/>
              <a:gd name="T30" fmla="*/ 2147483647 w 182"/>
              <a:gd name="T31" fmla="*/ 2147483647 h 212"/>
              <a:gd name="T32" fmla="*/ 2147483647 w 182"/>
              <a:gd name="T33" fmla="*/ 2147483647 h 212"/>
              <a:gd name="T34" fmla="*/ 2147483647 w 182"/>
              <a:gd name="T35" fmla="*/ 0 h 212"/>
              <a:gd name="T36" fmla="*/ 2147483647 w 182"/>
              <a:gd name="T37" fmla="*/ 2147483647 h 212"/>
              <a:gd name="T38" fmla="*/ 2147483647 w 182"/>
              <a:gd name="T39" fmla="*/ 2147483647 h 212"/>
              <a:gd name="T40" fmla="*/ 2147483647 w 182"/>
              <a:gd name="T41" fmla="*/ 2147483647 h 212"/>
              <a:gd name="T42" fmla="*/ 2147483647 w 182"/>
              <a:gd name="T43" fmla="*/ 0 h 212"/>
              <a:gd name="T44" fmla="*/ 2147483647 w 182"/>
              <a:gd name="T45" fmla="*/ 2147483647 h 212"/>
              <a:gd name="T46" fmla="*/ 2147483647 w 182"/>
              <a:gd name="T47" fmla="*/ 2147483647 h 212"/>
              <a:gd name="T48" fmla="*/ 2147483647 w 182"/>
              <a:gd name="T49" fmla="*/ 2147483647 h 212"/>
              <a:gd name="T50" fmla="*/ 2147483647 w 182"/>
              <a:gd name="T51" fmla="*/ 2147483647 h 212"/>
              <a:gd name="T52" fmla="*/ 2147483647 w 182"/>
              <a:gd name="T53" fmla="*/ 2147483647 h 212"/>
              <a:gd name="T54" fmla="*/ 2147483647 w 182"/>
              <a:gd name="T55" fmla="*/ 2147483647 h 212"/>
              <a:gd name="T56" fmla="*/ 2147483647 w 182"/>
              <a:gd name="T57" fmla="*/ 2147483647 h 212"/>
              <a:gd name="T58" fmla="*/ 2147483647 w 182"/>
              <a:gd name="T59" fmla="*/ 2147483647 h 212"/>
              <a:gd name="T60" fmla="*/ 2147483647 w 182"/>
              <a:gd name="T61" fmla="*/ 2147483647 h 212"/>
              <a:gd name="T62" fmla="*/ 2147483647 w 182"/>
              <a:gd name="T63" fmla="*/ 2147483647 h 212"/>
              <a:gd name="T64" fmla="*/ 2147483647 w 182"/>
              <a:gd name="T65" fmla="*/ 2147483647 h 212"/>
              <a:gd name="T66" fmla="*/ 2147483647 w 182"/>
              <a:gd name="T67" fmla="*/ 2147483647 h 212"/>
              <a:gd name="T68" fmla="*/ 2147483647 w 182"/>
              <a:gd name="T69" fmla="*/ 2147483647 h 212"/>
              <a:gd name="T70" fmla="*/ 2147483647 w 182"/>
              <a:gd name="T71" fmla="*/ 2147483647 h 2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2"/>
              <a:gd name="T109" fmla="*/ 0 h 212"/>
              <a:gd name="T110" fmla="*/ 182 w 182"/>
              <a:gd name="T111" fmla="*/ 212 h 2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2" h="212">
                <a:moveTo>
                  <a:pt x="104" y="58"/>
                </a:moveTo>
                <a:lnTo>
                  <a:pt x="104" y="58"/>
                </a:lnTo>
                <a:lnTo>
                  <a:pt x="114" y="52"/>
                </a:lnTo>
                <a:lnTo>
                  <a:pt x="120" y="46"/>
                </a:lnTo>
                <a:lnTo>
                  <a:pt x="124" y="40"/>
                </a:lnTo>
                <a:lnTo>
                  <a:pt x="126" y="36"/>
                </a:lnTo>
                <a:lnTo>
                  <a:pt x="124" y="30"/>
                </a:lnTo>
                <a:lnTo>
                  <a:pt x="122" y="26"/>
                </a:lnTo>
                <a:lnTo>
                  <a:pt x="116" y="24"/>
                </a:lnTo>
                <a:lnTo>
                  <a:pt x="112" y="24"/>
                </a:lnTo>
                <a:lnTo>
                  <a:pt x="108" y="28"/>
                </a:lnTo>
                <a:lnTo>
                  <a:pt x="104" y="36"/>
                </a:lnTo>
                <a:lnTo>
                  <a:pt x="100" y="44"/>
                </a:lnTo>
                <a:lnTo>
                  <a:pt x="100" y="58"/>
                </a:lnTo>
                <a:lnTo>
                  <a:pt x="104" y="58"/>
                </a:lnTo>
                <a:close/>
                <a:moveTo>
                  <a:pt x="152" y="126"/>
                </a:moveTo>
                <a:lnTo>
                  <a:pt x="152" y="212"/>
                </a:lnTo>
                <a:lnTo>
                  <a:pt x="104" y="212"/>
                </a:lnTo>
                <a:lnTo>
                  <a:pt x="104" y="74"/>
                </a:lnTo>
                <a:lnTo>
                  <a:pt x="72" y="74"/>
                </a:lnTo>
                <a:lnTo>
                  <a:pt x="72" y="212"/>
                </a:lnTo>
                <a:lnTo>
                  <a:pt x="24" y="212"/>
                </a:lnTo>
                <a:lnTo>
                  <a:pt x="24" y="126"/>
                </a:lnTo>
                <a:lnTo>
                  <a:pt x="0" y="126"/>
                </a:lnTo>
                <a:lnTo>
                  <a:pt x="0" y="72"/>
                </a:lnTo>
                <a:lnTo>
                  <a:pt x="48" y="72"/>
                </a:lnTo>
                <a:lnTo>
                  <a:pt x="38" y="64"/>
                </a:lnTo>
                <a:lnTo>
                  <a:pt x="30" y="56"/>
                </a:lnTo>
                <a:lnTo>
                  <a:pt x="26" y="46"/>
                </a:lnTo>
                <a:lnTo>
                  <a:pt x="24" y="38"/>
                </a:lnTo>
                <a:lnTo>
                  <a:pt x="24" y="28"/>
                </a:lnTo>
                <a:lnTo>
                  <a:pt x="26" y="20"/>
                </a:lnTo>
                <a:lnTo>
                  <a:pt x="32" y="12"/>
                </a:lnTo>
                <a:lnTo>
                  <a:pt x="38" y="6"/>
                </a:lnTo>
                <a:lnTo>
                  <a:pt x="46" y="2"/>
                </a:lnTo>
                <a:lnTo>
                  <a:pt x="56" y="0"/>
                </a:lnTo>
                <a:lnTo>
                  <a:pt x="66" y="2"/>
                </a:lnTo>
                <a:lnTo>
                  <a:pt x="74" y="6"/>
                </a:lnTo>
                <a:lnTo>
                  <a:pt x="80" y="12"/>
                </a:lnTo>
                <a:lnTo>
                  <a:pt x="86" y="18"/>
                </a:lnTo>
                <a:lnTo>
                  <a:pt x="92" y="12"/>
                </a:lnTo>
                <a:lnTo>
                  <a:pt x="98" y="6"/>
                </a:lnTo>
                <a:lnTo>
                  <a:pt x="108" y="2"/>
                </a:lnTo>
                <a:lnTo>
                  <a:pt x="116" y="0"/>
                </a:lnTo>
                <a:lnTo>
                  <a:pt x="126" y="2"/>
                </a:lnTo>
                <a:lnTo>
                  <a:pt x="134" y="6"/>
                </a:lnTo>
                <a:lnTo>
                  <a:pt x="140" y="12"/>
                </a:lnTo>
                <a:lnTo>
                  <a:pt x="146" y="20"/>
                </a:lnTo>
                <a:lnTo>
                  <a:pt x="148" y="28"/>
                </a:lnTo>
                <a:lnTo>
                  <a:pt x="150" y="38"/>
                </a:lnTo>
                <a:lnTo>
                  <a:pt x="146" y="46"/>
                </a:lnTo>
                <a:lnTo>
                  <a:pt x="142" y="56"/>
                </a:lnTo>
                <a:lnTo>
                  <a:pt x="134" y="64"/>
                </a:lnTo>
                <a:lnTo>
                  <a:pt x="124" y="72"/>
                </a:lnTo>
                <a:lnTo>
                  <a:pt x="182" y="72"/>
                </a:lnTo>
                <a:lnTo>
                  <a:pt x="182" y="126"/>
                </a:lnTo>
                <a:lnTo>
                  <a:pt x="152" y="126"/>
                </a:lnTo>
                <a:close/>
                <a:moveTo>
                  <a:pt x="74" y="58"/>
                </a:moveTo>
                <a:lnTo>
                  <a:pt x="74" y="58"/>
                </a:lnTo>
                <a:lnTo>
                  <a:pt x="72" y="44"/>
                </a:lnTo>
                <a:lnTo>
                  <a:pt x="70" y="36"/>
                </a:lnTo>
                <a:lnTo>
                  <a:pt x="66" y="28"/>
                </a:lnTo>
                <a:lnTo>
                  <a:pt x="62" y="24"/>
                </a:lnTo>
                <a:lnTo>
                  <a:pt x="56" y="24"/>
                </a:lnTo>
                <a:lnTo>
                  <a:pt x="52" y="26"/>
                </a:lnTo>
                <a:lnTo>
                  <a:pt x="48" y="30"/>
                </a:lnTo>
                <a:lnTo>
                  <a:pt x="46" y="36"/>
                </a:lnTo>
                <a:lnTo>
                  <a:pt x="48" y="40"/>
                </a:lnTo>
                <a:lnTo>
                  <a:pt x="52" y="46"/>
                </a:lnTo>
                <a:lnTo>
                  <a:pt x="60" y="52"/>
                </a:lnTo>
                <a:lnTo>
                  <a:pt x="70" y="58"/>
                </a:lnTo>
                <a:lnTo>
                  <a:pt x="74" y="58"/>
                </a:lnTo>
                <a:close/>
              </a:path>
            </a:pathLst>
          </a:custGeom>
          <a:solidFill>
            <a:schemeClr val="bg1"/>
          </a:solidFill>
          <a:ln>
            <a:noFill/>
          </a:ln>
        </p:spPr>
        <p:txBody>
          <a:bodyPr/>
          <a:lstStyle/>
          <a:p>
            <a:endParaRPr lang="zh-CN" altLang="en-US"/>
          </a:p>
        </p:txBody>
      </p:sp>
      <p:sp>
        <p:nvSpPr>
          <p:cNvPr id="32" name="Freeform 123"/>
          <p:cNvSpPr>
            <a:spLocks noEditPoints="1" noChangeArrowheads="1"/>
          </p:cNvSpPr>
          <p:nvPr/>
        </p:nvSpPr>
        <p:spPr bwMode="auto">
          <a:xfrm>
            <a:off x="10152054" y="4015938"/>
            <a:ext cx="689450" cy="344723"/>
          </a:xfrm>
          <a:custGeom>
            <a:avLst/>
            <a:gdLst>
              <a:gd name="T0" fmla="*/ 2147483647 w 248"/>
              <a:gd name="T1" fmla="*/ 2147483647 h 124"/>
              <a:gd name="T2" fmla="*/ 2147483647 w 248"/>
              <a:gd name="T3" fmla="*/ 2147483647 h 124"/>
              <a:gd name="T4" fmla="*/ 2147483647 w 248"/>
              <a:gd name="T5" fmla="*/ 2147483647 h 124"/>
              <a:gd name="T6" fmla="*/ 2147483647 w 248"/>
              <a:gd name="T7" fmla="*/ 2147483647 h 124"/>
              <a:gd name="T8" fmla="*/ 2147483647 w 248"/>
              <a:gd name="T9" fmla="*/ 2147483647 h 124"/>
              <a:gd name="T10" fmla="*/ 2147483647 w 248"/>
              <a:gd name="T11" fmla="*/ 2147483647 h 124"/>
              <a:gd name="T12" fmla="*/ 2147483647 w 248"/>
              <a:gd name="T13" fmla="*/ 2147483647 h 124"/>
              <a:gd name="T14" fmla="*/ 2147483647 w 248"/>
              <a:gd name="T15" fmla="*/ 2147483647 h 124"/>
              <a:gd name="T16" fmla="*/ 2147483647 w 248"/>
              <a:gd name="T17" fmla="*/ 2147483647 h 124"/>
              <a:gd name="T18" fmla="*/ 2147483647 w 248"/>
              <a:gd name="T19" fmla="*/ 2147483647 h 124"/>
              <a:gd name="T20" fmla="*/ 2147483647 w 248"/>
              <a:gd name="T21" fmla="*/ 2147483647 h 124"/>
              <a:gd name="T22" fmla="*/ 2147483647 w 248"/>
              <a:gd name="T23" fmla="*/ 2147483647 h 124"/>
              <a:gd name="T24" fmla="*/ 2147483647 w 248"/>
              <a:gd name="T25" fmla="*/ 2147483647 h 124"/>
              <a:gd name="T26" fmla="*/ 2147483647 w 248"/>
              <a:gd name="T27" fmla="*/ 2147483647 h 124"/>
              <a:gd name="T28" fmla="*/ 2147483647 w 248"/>
              <a:gd name="T29" fmla="*/ 2147483647 h 124"/>
              <a:gd name="T30" fmla="*/ 2147483647 w 248"/>
              <a:gd name="T31" fmla="*/ 2147483647 h 124"/>
              <a:gd name="T32" fmla="*/ 2147483647 w 248"/>
              <a:gd name="T33" fmla="*/ 2147483647 h 124"/>
              <a:gd name="T34" fmla="*/ 2147483647 w 248"/>
              <a:gd name="T35" fmla="*/ 2147483647 h 124"/>
              <a:gd name="T36" fmla="*/ 2147483647 w 248"/>
              <a:gd name="T37" fmla="*/ 2147483647 h 124"/>
              <a:gd name="T38" fmla="*/ 2147483647 w 248"/>
              <a:gd name="T39" fmla="*/ 2147483647 h 124"/>
              <a:gd name="T40" fmla="*/ 2147483647 w 248"/>
              <a:gd name="T41" fmla="*/ 2147483647 h 124"/>
              <a:gd name="T42" fmla="*/ 2147483647 w 248"/>
              <a:gd name="T43" fmla="*/ 2147483647 h 124"/>
              <a:gd name="T44" fmla="*/ 2147483647 w 248"/>
              <a:gd name="T45" fmla="*/ 2147483647 h 124"/>
              <a:gd name="T46" fmla="*/ 2147483647 w 248"/>
              <a:gd name="T47" fmla="*/ 2147483647 h 124"/>
              <a:gd name="T48" fmla="*/ 2147483647 w 248"/>
              <a:gd name="T49" fmla="*/ 2147483647 h 124"/>
              <a:gd name="T50" fmla="*/ 2147483647 w 248"/>
              <a:gd name="T51" fmla="*/ 2147483647 h 124"/>
              <a:gd name="T52" fmla="*/ 2147483647 w 248"/>
              <a:gd name="T53" fmla="*/ 2147483647 h 124"/>
              <a:gd name="T54" fmla="*/ 2147483647 w 248"/>
              <a:gd name="T55" fmla="*/ 2147483647 h 124"/>
              <a:gd name="T56" fmla="*/ 2147483647 w 248"/>
              <a:gd name="T57" fmla="*/ 2147483647 h 124"/>
              <a:gd name="T58" fmla="*/ 2147483647 w 248"/>
              <a:gd name="T59" fmla="*/ 2147483647 h 124"/>
              <a:gd name="T60" fmla="*/ 2147483647 w 248"/>
              <a:gd name="T61" fmla="*/ 2147483647 h 124"/>
              <a:gd name="T62" fmla="*/ 2147483647 w 248"/>
              <a:gd name="T63" fmla="*/ 2147483647 h 124"/>
              <a:gd name="T64" fmla="*/ 2147483647 w 248"/>
              <a:gd name="T65" fmla="*/ 2147483647 h 124"/>
              <a:gd name="T66" fmla="*/ 2147483647 w 248"/>
              <a:gd name="T67" fmla="*/ 2147483647 h 124"/>
              <a:gd name="T68" fmla="*/ 2147483647 w 248"/>
              <a:gd name="T69" fmla="*/ 2147483647 h 124"/>
              <a:gd name="T70" fmla="*/ 2147483647 w 248"/>
              <a:gd name="T71" fmla="*/ 2147483647 h 124"/>
              <a:gd name="T72" fmla="*/ 2147483647 w 248"/>
              <a:gd name="T73" fmla="*/ 2147483647 h 124"/>
              <a:gd name="T74" fmla="*/ 2147483647 w 248"/>
              <a:gd name="T75" fmla="*/ 2147483647 h 124"/>
              <a:gd name="T76" fmla="*/ 2147483647 w 248"/>
              <a:gd name="T77" fmla="*/ 2147483647 h 124"/>
              <a:gd name="T78" fmla="*/ 2147483647 w 248"/>
              <a:gd name="T79" fmla="*/ 2147483647 h 124"/>
              <a:gd name="T80" fmla="*/ 2147483647 w 248"/>
              <a:gd name="T81" fmla="*/ 2147483647 h 124"/>
              <a:gd name="T82" fmla="*/ 2147483647 w 248"/>
              <a:gd name="T83" fmla="*/ 2147483647 h 124"/>
              <a:gd name="T84" fmla="*/ 2147483647 w 248"/>
              <a:gd name="T85" fmla="*/ 2147483647 h 124"/>
              <a:gd name="T86" fmla="*/ 2147483647 w 248"/>
              <a:gd name="T87" fmla="*/ 2147483647 h 124"/>
              <a:gd name="T88" fmla="*/ 2147483647 w 248"/>
              <a:gd name="T89" fmla="*/ 2147483647 h 124"/>
              <a:gd name="T90" fmla="*/ 2147483647 w 248"/>
              <a:gd name="T91" fmla="*/ 2147483647 h 124"/>
              <a:gd name="T92" fmla="*/ 2147483647 w 248"/>
              <a:gd name="T93" fmla="*/ 2147483647 h 124"/>
              <a:gd name="T94" fmla="*/ 2147483647 w 248"/>
              <a:gd name="T95" fmla="*/ 2147483647 h 124"/>
              <a:gd name="T96" fmla="*/ 2147483647 w 248"/>
              <a:gd name="T97" fmla="*/ 2147483647 h 124"/>
              <a:gd name="T98" fmla="*/ 2147483647 w 248"/>
              <a:gd name="T99" fmla="*/ 2147483647 h 124"/>
              <a:gd name="T100" fmla="*/ 2147483647 w 248"/>
              <a:gd name="T101" fmla="*/ 2147483647 h 124"/>
              <a:gd name="T102" fmla="*/ 2147483647 w 248"/>
              <a:gd name="T103" fmla="*/ 2147483647 h 124"/>
              <a:gd name="T104" fmla="*/ 2147483647 w 248"/>
              <a:gd name="T105" fmla="*/ 2147483647 h 124"/>
              <a:gd name="T106" fmla="*/ 2147483647 w 248"/>
              <a:gd name="T107" fmla="*/ 2147483647 h 124"/>
              <a:gd name="T108" fmla="*/ 2147483647 w 248"/>
              <a:gd name="T109" fmla="*/ 2147483647 h 124"/>
              <a:gd name="T110" fmla="*/ 2147483647 w 248"/>
              <a:gd name="T111" fmla="*/ 2147483647 h 124"/>
              <a:gd name="T112" fmla="*/ 2147483647 w 248"/>
              <a:gd name="T113" fmla="*/ 2147483647 h 124"/>
              <a:gd name="T114" fmla="*/ 2147483647 w 248"/>
              <a:gd name="T115" fmla="*/ 2147483647 h 124"/>
              <a:gd name="T116" fmla="*/ 2147483647 w 248"/>
              <a:gd name="T117" fmla="*/ 2147483647 h 124"/>
              <a:gd name="T118" fmla="*/ 2147483647 w 248"/>
              <a:gd name="T119" fmla="*/ 2147483647 h 1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48"/>
              <a:gd name="T181" fmla="*/ 0 h 124"/>
              <a:gd name="T182" fmla="*/ 248 w 248"/>
              <a:gd name="T183" fmla="*/ 124 h 1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48" h="124">
                <a:moveTo>
                  <a:pt x="234" y="56"/>
                </a:moveTo>
                <a:lnTo>
                  <a:pt x="234" y="56"/>
                </a:lnTo>
                <a:lnTo>
                  <a:pt x="238" y="62"/>
                </a:lnTo>
                <a:lnTo>
                  <a:pt x="232" y="62"/>
                </a:lnTo>
                <a:lnTo>
                  <a:pt x="232" y="72"/>
                </a:lnTo>
                <a:lnTo>
                  <a:pt x="240" y="72"/>
                </a:lnTo>
                <a:lnTo>
                  <a:pt x="242" y="80"/>
                </a:lnTo>
                <a:lnTo>
                  <a:pt x="248" y="80"/>
                </a:lnTo>
                <a:lnTo>
                  <a:pt x="246" y="100"/>
                </a:lnTo>
                <a:lnTo>
                  <a:pt x="242" y="102"/>
                </a:lnTo>
                <a:lnTo>
                  <a:pt x="242" y="112"/>
                </a:lnTo>
                <a:lnTo>
                  <a:pt x="238" y="112"/>
                </a:lnTo>
                <a:lnTo>
                  <a:pt x="232" y="112"/>
                </a:lnTo>
                <a:lnTo>
                  <a:pt x="230" y="118"/>
                </a:lnTo>
                <a:lnTo>
                  <a:pt x="224" y="122"/>
                </a:lnTo>
                <a:lnTo>
                  <a:pt x="218" y="124"/>
                </a:lnTo>
                <a:lnTo>
                  <a:pt x="212" y="124"/>
                </a:lnTo>
                <a:lnTo>
                  <a:pt x="208" y="124"/>
                </a:lnTo>
                <a:lnTo>
                  <a:pt x="202" y="122"/>
                </a:lnTo>
                <a:lnTo>
                  <a:pt x="198" y="118"/>
                </a:lnTo>
                <a:lnTo>
                  <a:pt x="194" y="114"/>
                </a:lnTo>
                <a:lnTo>
                  <a:pt x="186" y="116"/>
                </a:lnTo>
                <a:lnTo>
                  <a:pt x="148" y="116"/>
                </a:lnTo>
                <a:lnTo>
                  <a:pt x="150" y="112"/>
                </a:lnTo>
                <a:lnTo>
                  <a:pt x="186" y="112"/>
                </a:lnTo>
                <a:lnTo>
                  <a:pt x="186" y="108"/>
                </a:lnTo>
                <a:lnTo>
                  <a:pt x="146" y="108"/>
                </a:lnTo>
                <a:lnTo>
                  <a:pt x="144" y="116"/>
                </a:lnTo>
                <a:lnTo>
                  <a:pt x="86" y="116"/>
                </a:lnTo>
                <a:lnTo>
                  <a:pt x="68" y="116"/>
                </a:lnTo>
                <a:lnTo>
                  <a:pt x="62" y="114"/>
                </a:lnTo>
                <a:lnTo>
                  <a:pt x="58" y="118"/>
                </a:lnTo>
                <a:lnTo>
                  <a:pt x="54" y="122"/>
                </a:lnTo>
                <a:lnTo>
                  <a:pt x="48" y="124"/>
                </a:lnTo>
                <a:lnTo>
                  <a:pt x="44" y="124"/>
                </a:lnTo>
                <a:lnTo>
                  <a:pt x="36" y="124"/>
                </a:lnTo>
                <a:lnTo>
                  <a:pt x="30" y="120"/>
                </a:lnTo>
                <a:lnTo>
                  <a:pt x="24" y="114"/>
                </a:lnTo>
                <a:lnTo>
                  <a:pt x="22" y="108"/>
                </a:lnTo>
                <a:lnTo>
                  <a:pt x="16" y="108"/>
                </a:lnTo>
                <a:lnTo>
                  <a:pt x="14" y="108"/>
                </a:lnTo>
                <a:lnTo>
                  <a:pt x="12" y="108"/>
                </a:lnTo>
                <a:lnTo>
                  <a:pt x="0" y="104"/>
                </a:lnTo>
                <a:lnTo>
                  <a:pt x="0" y="90"/>
                </a:lnTo>
                <a:lnTo>
                  <a:pt x="14" y="90"/>
                </a:lnTo>
                <a:lnTo>
                  <a:pt x="14" y="86"/>
                </a:lnTo>
                <a:lnTo>
                  <a:pt x="12" y="86"/>
                </a:lnTo>
                <a:lnTo>
                  <a:pt x="8" y="84"/>
                </a:lnTo>
                <a:lnTo>
                  <a:pt x="6" y="80"/>
                </a:lnTo>
                <a:lnTo>
                  <a:pt x="6" y="6"/>
                </a:lnTo>
                <a:lnTo>
                  <a:pt x="8" y="2"/>
                </a:lnTo>
                <a:lnTo>
                  <a:pt x="12" y="0"/>
                </a:lnTo>
                <a:lnTo>
                  <a:pt x="136" y="0"/>
                </a:lnTo>
                <a:lnTo>
                  <a:pt x="142" y="2"/>
                </a:lnTo>
                <a:lnTo>
                  <a:pt x="142" y="6"/>
                </a:lnTo>
                <a:lnTo>
                  <a:pt x="140" y="80"/>
                </a:lnTo>
                <a:lnTo>
                  <a:pt x="138" y="84"/>
                </a:lnTo>
                <a:lnTo>
                  <a:pt x="134" y="86"/>
                </a:lnTo>
                <a:lnTo>
                  <a:pt x="134" y="90"/>
                </a:lnTo>
                <a:lnTo>
                  <a:pt x="146" y="90"/>
                </a:lnTo>
                <a:lnTo>
                  <a:pt x="150" y="16"/>
                </a:lnTo>
                <a:lnTo>
                  <a:pt x="198" y="20"/>
                </a:lnTo>
                <a:lnTo>
                  <a:pt x="220" y="50"/>
                </a:lnTo>
                <a:lnTo>
                  <a:pt x="234" y="56"/>
                </a:lnTo>
                <a:close/>
                <a:moveTo>
                  <a:pt x="186" y="106"/>
                </a:moveTo>
                <a:lnTo>
                  <a:pt x="186" y="106"/>
                </a:lnTo>
                <a:close/>
                <a:moveTo>
                  <a:pt x="230" y="90"/>
                </a:moveTo>
                <a:lnTo>
                  <a:pt x="230" y="90"/>
                </a:lnTo>
                <a:close/>
                <a:moveTo>
                  <a:pt x="30" y="22"/>
                </a:moveTo>
                <a:lnTo>
                  <a:pt x="30" y="62"/>
                </a:lnTo>
                <a:lnTo>
                  <a:pt x="40" y="62"/>
                </a:lnTo>
                <a:lnTo>
                  <a:pt x="40" y="46"/>
                </a:lnTo>
                <a:lnTo>
                  <a:pt x="48" y="46"/>
                </a:lnTo>
                <a:lnTo>
                  <a:pt x="48" y="38"/>
                </a:lnTo>
                <a:lnTo>
                  <a:pt x="40" y="38"/>
                </a:lnTo>
                <a:lnTo>
                  <a:pt x="40" y="30"/>
                </a:lnTo>
                <a:lnTo>
                  <a:pt x="48" y="30"/>
                </a:lnTo>
                <a:lnTo>
                  <a:pt x="48" y="22"/>
                </a:lnTo>
                <a:lnTo>
                  <a:pt x="30" y="22"/>
                </a:lnTo>
                <a:close/>
                <a:moveTo>
                  <a:pt x="50" y="22"/>
                </a:moveTo>
                <a:lnTo>
                  <a:pt x="50" y="62"/>
                </a:lnTo>
                <a:lnTo>
                  <a:pt x="62" y="62"/>
                </a:lnTo>
                <a:lnTo>
                  <a:pt x="62" y="44"/>
                </a:lnTo>
                <a:lnTo>
                  <a:pt x="64" y="44"/>
                </a:lnTo>
                <a:lnTo>
                  <a:pt x="66" y="48"/>
                </a:lnTo>
                <a:lnTo>
                  <a:pt x="66" y="62"/>
                </a:lnTo>
                <a:lnTo>
                  <a:pt x="76" y="62"/>
                </a:lnTo>
                <a:lnTo>
                  <a:pt x="76" y="52"/>
                </a:lnTo>
                <a:lnTo>
                  <a:pt x="74" y="46"/>
                </a:lnTo>
                <a:lnTo>
                  <a:pt x="74" y="44"/>
                </a:lnTo>
                <a:lnTo>
                  <a:pt x="70" y="40"/>
                </a:lnTo>
                <a:lnTo>
                  <a:pt x="74" y="38"/>
                </a:lnTo>
                <a:lnTo>
                  <a:pt x="76" y="32"/>
                </a:lnTo>
                <a:lnTo>
                  <a:pt x="74" y="24"/>
                </a:lnTo>
                <a:lnTo>
                  <a:pt x="70" y="22"/>
                </a:lnTo>
                <a:lnTo>
                  <a:pt x="58" y="22"/>
                </a:lnTo>
                <a:lnTo>
                  <a:pt x="50" y="22"/>
                </a:lnTo>
                <a:close/>
                <a:moveTo>
                  <a:pt x="62" y="28"/>
                </a:moveTo>
                <a:lnTo>
                  <a:pt x="62" y="38"/>
                </a:lnTo>
                <a:lnTo>
                  <a:pt x="64" y="36"/>
                </a:lnTo>
                <a:lnTo>
                  <a:pt x="66" y="34"/>
                </a:lnTo>
                <a:lnTo>
                  <a:pt x="66" y="32"/>
                </a:lnTo>
                <a:lnTo>
                  <a:pt x="64" y="28"/>
                </a:lnTo>
                <a:lnTo>
                  <a:pt x="62" y="28"/>
                </a:lnTo>
                <a:close/>
                <a:moveTo>
                  <a:pt x="80" y="22"/>
                </a:moveTo>
                <a:lnTo>
                  <a:pt x="80" y="62"/>
                </a:lnTo>
                <a:lnTo>
                  <a:pt x="98" y="62"/>
                </a:lnTo>
                <a:lnTo>
                  <a:pt x="98" y="54"/>
                </a:lnTo>
                <a:lnTo>
                  <a:pt x="90" y="54"/>
                </a:lnTo>
                <a:lnTo>
                  <a:pt x="90" y="46"/>
                </a:lnTo>
                <a:lnTo>
                  <a:pt x="96" y="46"/>
                </a:lnTo>
                <a:lnTo>
                  <a:pt x="96" y="38"/>
                </a:lnTo>
                <a:lnTo>
                  <a:pt x="90" y="38"/>
                </a:lnTo>
                <a:lnTo>
                  <a:pt x="90" y="30"/>
                </a:lnTo>
                <a:lnTo>
                  <a:pt x="98" y="30"/>
                </a:lnTo>
                <a:lnTo>
                  <a:pt x="98" y="22"/>
                </a:lnTo>
                <a:lnTo>
                  <a:pt x="80" y="22"/>
                </a:lnTo>
                <a:close/>
                <a:moveTo>
                  <a:pt x="102" y="22"/>
                </a:moveTo>
                <a:lnTo>
                  <a:pt x="102" y="62"/>
                </a:lnTo>
                <a:lnTo>
                  <a:pt x="120" y="62"/>
                </a:lnTo>
                <a:lnTo>
                  <a:pt x="120" y="54"/>
                </a:lnTo>
                <a:lnTo>
                  <a:pt x="112" y="54"/>
                </a:lnTo>
                <a:lnTo>
                  <a:pt x="112" y="46"/>
                </a:lnTo>
                <a:lnTo>
                  <a:pt x="118" y="46"/>
                </a:lnTo>
                <a:lnTo>
                  <a:pt x="118" y="38"/>
                </a:lnTo>
                <a:lnTo>
                  <a:pt x="112" y="38"/>
                </a:lnTo>
                <a:lnTo>
                  <a:pt x="112" y="30"/>
                </a:lnTo>
                <a:lnTo>
                  <a:pt x="120" y="30"/>
                </a:lnTo>
                <a:lnTo>
                  <a:pt x="120" y="22"/>
                </a:lnTo>
                <a:lnTo>
                  <a:pt x="102" y="22"/>
                </a:lnTo>
                <a:close/>
                <a:moveTo>
                  <a:pt x="44" y="92"/>
                </a:moveTo>
                <a:lnTo>
                  <a:pt x="44" y="92"/>
                </a:lnTo>
                <a:lnTo>
                  <a:pt x="38" y="92"/>
                </a:lnTo>
                <a:lnTo>
                  <a:pt x="34" y="94"/>
                </a:lnTo>
                <a:lnTo>
                  <a:pt x="32" y="98"/>
                </a:lnTo>
                <a:lnTo>
                  <a:pt x="32" y="102"/>
                </a:lnTo>
                <a:lnTo>
                  <a:pt x="32" y="108"/>
                </a:lnTo>
                <a:lnTo>
                  <a:pt x="34" y="112"/>
                </a:lnTo>
                <a:lnTo>
                  <a:pt x="38" y="114"/>
                </a:lnTo>
                <a:lnTo>
                  <a:pt x="44" y="114"/>
                </a:lnTo>
                <a:lnTo>
                  <a:pt x="48" y="114"/>
                </a:lnTo>
                <a:lnTo>
                  <a:pt x="52" y="112"/>
                </a:lnTo>
                <a:lnTo>
                  <a:pt x="54" y="108"/>
                </a:lnTo>
                <a:lnTo>
                  <a:pt x="54" y="102"/>
                </a:lnTo>
                <a:lnTo>
                  <a:pt x="54" y="98"/>
                </a:lnTo>
                <a:lnTo>
                  <a:pt x="52" y="94"/>
                </a:lnTo>
                <a:lnTo>
                  <a:pt x="48" y="92"/>
                </a:lnTo>
                <a:lnTo>
                  <a:pt x="44" y="92"/>
                </a:lnTo>
                <a:close/>
                <a:moveTo>
                  <a:pt x="212" y="90"/>
                </a:moveTo>
                <a:lnTo>
                  <a:pt x="212" y="90"/>
                </a:lnTo>
                <a:lnTo>
                  <a:pt x="208" y="92"/>
                </a:lnTo>
                <a:lnTo>
                  <a:pt x="204" y="94"/>
                </a:lnTo>
                <a:lnTo>
                  <a:pt x="202" y="98"/>
                </a:lnTo>
                <a:lnTo>
                  <a:pt x="200" y="102"/>
                </a:lnTo>
                <a:lnTo>
                  <a:pt x="202" y="108"/>
                </a:lnTo>
                <a:lnTo>
                  <a:pt x="204" y="112"/>
                </a:lnTo>
                <a:lnTo>
                  <a:pt x="208" y="114"/>
                </a:lnTo>
                <a:lnTo>
                  <a:pt x="212" y="114"/>
                </a:lnTo>
                <a:lnTo>
                  <a:pt x="218" y="114"/>
                </a:lnTo>
                <a:lnTo>
                  <a:pt x="222" y="112"/>
                </a:lnTo>
                <a:lnTo>
                  <a:pt x="224" y="108"/>
                </a:lnTo>
                <a:lnTo>
                  <a:pt x="224" y="102"/>
                </a:lnTo>
                <a:lnTo>
                  <a:pt x="224" y="98"/>
                </a:lnTo>
                <a:lnTo>
                  <a:pt x="222" y="94"/>
                </a:lnTo>
                <a:lnTo>
                  <a:pt x="218" y="92"/>
                </a:lnTo>
                <a:lnTo>
                  <a:pt x="212" y="90"/>
                </a:lnTo>
                <a:close/>
                <a:moveTo>
                  <a:pt x="160" y="56"/>
                </a:moveTo>
                <a:lnTo>
                  <a:pt x="160" y="62"/>
                </a:lnTo>
                <a:lnTo>
                  <a:pt x="166" y="62"/>
                </a:lnTo>
                <a:lnTo>
                  <a:pt x="174" y="60"/>
                </a:lnTo>
                <a:lnTo>
                  <a:pt x="174" y="58"/>
                </a:lnTo>
                <a:lnTo>
                  <a:pt x="174" y="56"/>
                </a:lnTo>
                <a:lnTo>
                  <a:pt x="160" y="56"/>
                </a:lnTo>
                <a:close/>
                <a:moveTo>
                  <a:pt x="210" y="56"/>
                </a:moveTo>
                <a:lnTo>
                  <a:pt x="210" y="56"/>
                </a:lnTo>
                <a:lnTo>
                  <a:pt x="192" y="26"/>
                </a:lnTo>
                <a:lnTo>
                  <a:pt x="160" y="24"/>
                </a:lnTo>
                <a:lnTo>
                  <a:pt x="160" y="50"/>
                </a:lnTo>
                <a:lnTo>
                  <a:pt x="190" y="52"/>
                </a:lnTo>
                <a:lnTo>
                  <a:pt x="192" y="56"/>
                </a:lnTo>
                <a:lnTo>
                  <a:pt x="210" y="56"/>
                </a:lnTo>
                <a:close/>
              </a:path>
            </a:pathLst>
          </a:custGeom>
          <a:solidFill>
            <a:schemeClr val="bg1"/>
          </a:solidFill>
          <a:ln>
            <a:noFill/>
          </a:ln>
        </p:spPr>
        <p:txBody>
          <a:bodyPr/>
          <a:lstStyle/>
          <a:p>
            <a:endParaRPr lang="zh-CN" altLang="en-US"/>
          </a:p>
        </p:txBody>
      </p:sp>
      <p:sp>
        <p:nvSpPr>
          <p:cNvPr id="33" name="Freeform 160"/>
          <p:cNvSpPr>
            <a:spLocks noEditPoints="1" noChangeArrowheads="1"/>
          </p:cNvSpPr>
          <p:nvPr/>
        </p:nvSpPr>
        <p:spPr bwMode="auto">
          <a:xfrm>
            <a:off x="7362390" y="3932142"/>
            <a:ext cx="552962" cy="516214"/>
          </a:xfrm>
          <a:custGeom>
            <a:avLst/>
            <a:gdLst>
              <a:gd name="T0" fmla="*/ 2147483647 w 210"/>
              <a:gd name="T1" fmla="*/ 0 h 196"/>
              <a:gd name="T2" fmla="*/ 2147483647 w 210"/>
              <a:gd name="T3" fmla="*/ 2147483647 h 196"/>
              <a:gd name="T4" fmla="*/ 2147483647 w 210"/>
              <a:gd name="T5" fmla="*/ 2147483647 h 196"/>
              <a:gd name="T6" fmla="*/ 2147483647 w 210"/>
              <a:gd name="T7" fmla="*/ 2147483647 h 196"/>
              <a:gd name="T8" fmla="*/ 2147483647 w 210"/>
              <a:gd name="T9" fmla="*/ 2147483647 h 196"/>
              <a:gd name="T10" fmla="*/ 2147483647 w 210"/>
              <a:gd name="T11" fmla="*/ 2147483647 h 196"/>
              <a:gd name="T12" fmla="*/ 2147483647 w 210"/>
              <a:gd name="T13" fmla="*/ 2147483647 h 196"/>
              <a:gd name="T14" fmla="*/ 2147483647 w 210"/>
              <a:gd name="T15" fmla="*/ 2147483647 h 196"/>
              <a:gd name="T16" fmla="*/ 2147483647 w 210"/>
              <a:gd name="T17" fmla="*/ 2147483647 h 196"/>
              <a:gd name="T18" fmla="*/ 2147483647 w 210"/>
              <a:gd name="T19" fmla="*/ 2147483647 h 196"/>
              <a:gd name="T20" fmla="*/ 2147483647 w 210"/>
              <a:gd name="T21" fmla="*/ 2147483647 h 196"/>
              <a:gd name="T22" fmla="*/ 2147483647 w 210"/>
              <a:gd name="T23" fmla="*/ 2147483647 h 196"/>
              <a:gd name="T24" fmla="*/ 2147483647 w 210"/>
              <a:gd name="T25" fmla="*/ 2147483647 h 196"/>
              <a:gd name="T26" fmla="*/ 2147483647 w 210"/>
              <a:gd name="T27" fmla="*/ 2147483647 h 196"/>
              <a:gd name="T28" fmla="*/ 2147483647 w 210"/>
              <a:gd name="T29" fmla="*/ 2147483647 h 196"/>
              <a:gd name="T30" fmla="*/ 2147483647 w 210"/>
              <a:gd name="T31" fmla="*/ 2147483647 h 196"/>
              <a:gd name="T32" fmla="*/ 2147483647 w 210"/>
              <a:gd name="T33" fmla="*/ 2147483647 h 196"/>
              <a:gd name="T34" fmla="*/ 2147483647 w 210"/>
              <a:gd name="T35" fmla="*/ 2147483647 h 196"/>
              <a:gd name="T36" fmla="*/ 2147483647 w 210"/>
              <a:gd name="T37" fmla="*/ 2147483647 h 196"/>
              <a:gd name="T38" fmla="*/ 2147483647 w 210"/>
              <a:gd name="T39" fmla="*/ 2147483647 h 196"/>
              <a:gd name="T40" fmla="*/ 2147483647 w 210"/>
              <a:gd name="T41" fmla="*/ 2147483647 h 196"/>
              <a:gd name="T42" fmla="*/ 2147483647 w 210"/>
              <a:gd name="T43" fmla="*/ 2147483647 h 196"/>
              <a:gd name="T44" fmla="*/ 2147483647 w 210"/>
              <a:gd name="T45" fmla="*/ 2147483647 h 196"/>
              <a:gd name="T46" fmla="*/ 2147483647 w 210"/>
              <a:gd name="T47" fmla="*/ 2147483647 h 196"/>
              <a:gd name="T48" fmla="*/ 0 w 210"/>
              <a:gd name="T49" fmla="*/ 2147483647 h 196"/>
              <a:gd name="T50" fmla="*/ 2147483647 w 210"/>
              <a:gd name="T51" fmla="*/ 2147483647 h 196"/>
              <a:gd name="T52" fmla="*/ 2147483647 w 210"/>
              <a:gd name="T53" fmla="*/ 2147483647 h 196"/>
              <a:gd name="T54" fmla="*/ 2147483647 w 210"/>
              <a:gd name="T55" fmla="*/ 2147483647 h 196"/>
              <a:gd name="T56" fmla="*/ 2147483647 w 210"/>
              <a:gd name="T57" fmla="*/ 0 h 196"/>
              <a:gd name="T58" fmla="*/ 2147483647 w 210"/>
              <a:gd name="T59" fmla="*/ 2147483647 h 196"/>
              <a:gd name="T60" fmla="*/ 2147483647 w 210"/>
              <a:gd name="T61" fmla="*/ 2147483647 h 196"/>
              <a:gd name="T62" fmla="*/ 2147483647 w 210"/>
              <a:gd name="T63" fmla="*/ 2147483647 h 196"/>
              <a:gd name="T64" fmla="*/ 2147483647 w 210"/>
              <a:gd name="T65" fmla="*/ 2147483647 h 196"/>
              <a:gd name="T66" fmla="*/ 2147483647 w 210"/>
              <a:gd name="T67" fmla="*/ 2147483647 h 196"/>
              <a:gd name="T68" fmla="*/ 2147483647 w 210"/>
              <a:gd name="T69" fmla="*/ 2147483647 h 196"/>
              <a:gd name="T70" fmla="*/ 2147483647 w 210"/>
              <a:gd name="T71" fmla="*/ 2147483647 h 196"/>
              <a:gd name="T72" fmla="*/ 2147483647 w 210"/>
              <a:gd name="T73" fmla="*/ 2147483647 h 196"/>
              <a:gd name="T74" fmla="*/ 2147483647 w 210"/>
              <a:gd name="T75" fmla="*/ 2147483647 h 196"/>
              <a:gd name="T76" fmla="*/ 2147483647 w 210"/>
              <a:gd name="T77" fmla="*/ 2147483647 h 196"/>
              <a:gd name="T78" fmla="*/ 2147483647 w 210"/>
              <a:gd name="T79" fmla="*/ 2147483647 h 196"/>
              <a:gd name="T80" fmla="*/ 2147483647 w 210"/>
              <a:gd name="T81" fmla="*/ 2147483647 h 196"/>
              <a:gd name="T82" fmla="*/ 2147483647 w 210"/>
              <a:gd name="T83" fmla="*/ 2147483647 h 196"/>
              <a:gd name="T84" fmla="*/ 2147483647 w 210"/>
              <a:gd name="T85" fmla="*/ 2147483647 h 196"/>
              <a:gd name="T86" fmla="*/ 2147483647 w 210"/>
              <a:gd name="T87" fmla="*/ 2147483647 h 196"/>
              <a:gd name="T88" fmla="*/ 2147483647 w 210"/>
              <a:gd name="T89" fmla="*/ 2147483647 h 196"/>
              <a:gd name="T90" fmla="*/ 2147483647 w 210"/>
              <a:gd name="T91" fmla="*/ 2147483647 h 196"/>
              <a:gd name="T92" fmla="*/ 2147483647 w 210"/>
              <a:gd name="T93" fmla="*/ 2147483647 h 196"/>
              <a:gd name="T94" fmla="*/ 2147483647 w 210"/>
              <a:gd name="T95" fmla="*/ 2147483647 h 196"/>
              <a:gd name="T96" fmla="*/ 2147483647 w 210"/>
              <a:gd name="T97" fmla="*/ 2147483647 h 196"/>
              <a:gd name="T98" fmla="*/ 2147483647 w 210"/>
              <a:gd name="T99" fmla="*/ 2147483647 h 196"/>
              <a:gd name="T100" fmla="*/ 2147483647 w 210"/>
              <a:gd name="T101" fmla="*/ 2147483647 h 196"/>
              <a:gd name="T102" fmla="*/ 2147483647 w 210"/>
              <a:gd name="T103" fmla="*/ 2147483647 h 196"/>
              <a:gd name="T104" fmla="*/ 2147483647 w 210"/>
              <a:gd name="T105" fmla="*/ 2147483647 h 196"/>
              <a:gd name="T106" fmla="*/ 2147483647 w 210"/>
              <a:gd name="T107" fmla="*/ 2147483647 h 196"/>
              <a:gd name="T108" fmla="*/ 2147483647 w 210"/>
              <a:gd name="T109" fmla="*/ 2147483647 h 196"/>
              <a:gd name="T110" fmla="*/ 2147483647 w 210"/>
              <a:gd name="T111" fmla="*/ 2147483647 h 196"/>
              <a:gd name="T112" fmla="*/ 2147483647 w 210"/>
              <a:gd name="T113" fmla="*/ 2147483647 h 196"/>
              <a:gd name="T114" fmla="*/ 2147483647 w 210"/>
              <a:gd name="T115" fmla="*/ 2147483647 h 196"/>
              <a:gd name="T116" fmla="*/ 2147483647 w 210"/>
              <a:gd name="T117" fmla="*/ 2147483647 h 1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0"/>
              <a:gd name="T178" fmla="*/ 0 h 196"/>
              <a:gd name="T179" fmla="*/ 210 w 210"/>
              <a:gd name="T180" fmla="*/ 196 h 19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0" h="196">
                <a:moveTo>
                  <a:pt x="98" y="0"/>
                </a:moveTo>
                <a:lnTo>
                  <a:pt x="98" y="0"/>
                </a:lnTo>
                <a:lnTo>
                  <a:pt x="118" y="2"/>
                </a:lnTo>
                <a:lnTo>
                  <a:pt x="136" y="8"/>
                </a:lnTo>
                <a:lnTo>
                  <a:pt x="154" y="16"/>
                </a:lnTo>
                <a:lnTo>
                  <a:pt x="168" y="28"/>
                </a:lnTo>
                <a:lnTo>
                  <a:pt x="180" y="44"/>
                </a:lnTo>
                <a:lnTo>
                  <a:pt x="190" y="60"/>
                </a:lnTo>
                <a:lnTo>
                  <a:pt x="162" y="60"/>
                </a:lnTo>
                <a:lnTo>
                  <a:pt x="152" y="46"/>
                </a:lnTo>
                <a:lnTo>
                  <a:pt x="140" y="36"/>
                </a:lnTo>
                <a:lnTo>
                  <a:pt x="128" y="30"/>
                </a:lnTo>
                <a:lnTo>
                  <a:pt x="114" y="26"/>
                </a:lnTo>
                <a:lnTo>
                  <a:pt x="98" y="24"/>
                </a:lnTo>
                <a:lnTo>
                  <a:pt x="84" y="26"/>
                </a:lnTo>
                <a:lnTo>
                  <a:pt x="70" y="30"/>
                </a:lnTo>
                <a:lnTo>
                  <a:pt x="58" y="36"/>
                </a:lnTo>
                <a:lnTo>
                  <a:pt x="46" y="46"/>
                </a:lnTo>
                <a:lnTo>
                  <a:pt x="38" y="56"/>
                </a:lnTo>
                <a:lnTo>
                  <a:pt x="30" y="70"/>
                </a:lnTo>
                <a:lnTo>
                  <a:pt x="26" y="84"/>
                </a:lnTo>
                <a:lnTo>
                  <a:pt x="24" y="98"/>
                </a:lnTo>
                <a:lnTo>
                  <a:pt x="26" y="114"/>
                </a:lnTo>
                <a:lnTo>
                  <a:pt x="30" y="128"/>
                </a:lnTo>
                <a:lnTo>
                  <a:pt x="38" y="140"/>
                </a:lnTo>
                <a:lnTo>
                  <a:pt x="46" y="150"/>
                </a:lnTo>
                <a:lnTo>
                  <a:pt x="58" y="160"/>
                </a:lnTo>
                <a:lnTo>
                  <a:pt x="70" y="166"/>
                </a:lnTo>
                <a:lnTo>
                  <a:pt x="84" y="170"/>
                </a:lnTo>
                <a:lnTo>
                  <a:pt x="98" y="172"/>
                </a:lnTo>
                <a:lnTo>
                  <a:pt x="114" y="170"/>
                </a:lnTo>
                <a:lnTo>
                  <a:pt x="128" y="166"/>
                </a:lnTo>
                <a:lnTo>
                  <a:pt x="140" y="160"/>
                </a:lnTo>
                <a:lnTo>
                  <a:pt x="152" y="150"/>
                </a:lnTo>
                <a:lnTo>
                  <a:pt x="154" y="148"/>
                </a:lnTo>
                <a:lnTo>
                  <a:pt x="184" y="148"/>
                </a:lnTo>
                <a:lnTo>
                  <a:pt x="176" y="158"/>
                </a:lnTo>
                <a:lnTo>
                  <a:pt x="168" y="168"/>
                </a:lnTo>
                <a:lnTo>
                  <a:pt x="154" y="180"/>
                </a:lnTo>
                <a:lnTo>
                  <a:pt x="136" y="188"/>
                </a:lnTo>
                <a:lnTo>
                  <a:pt x="118" y="194"/>
                </a:lnTo>
                <a:lnTo>
                  <a:pt x="98" y="196"/>
                </a:lnTo>
                <a:lnTo>
                  <a:pt x="78" y="194"/>
                </a:lnTo>
                <a:lnTo>
                  <a:pt x="60" y="188"/>
                </a:lnTo>
                <a:lnTo>
                  <a:pt x="44" y="180"/>
                </a:lnTo>
                <a:lnTo>
                  <a:pt x="30" y="168"/>
                </a:lnTo>
                <a:lnTo>
                  <a:pt x="18" y="154"/>
                </a:lnTo>
                <a:lnTo>
                  <a:pt x="8" y="136"/>
                </a:lnTo>
                <a:lnTo>
                  <a:pt x="2" y="118"/>
                </a:lnTo>
                <a:lnTo>
                  <a:pt x="0" y="98"/>
                </a:lnTo>
                <a:lnTo>
                  <a:pt x="2" y="78"/>
                </a:lnTo>
                <a:lnTo>
                  <a:pt x="8" y="60"/>
                </a:lnTo>
                <a:lnTo>
                  <a:pt x="18" y="44"/>
                </a:lnTo>
                <a:lnTo>
                  <a:pt x="30" y="28"/>
                </a:lnTo>
                <a:lnTo>
                  <a:pt x="44" y="16"/>
                </a:lnTo>
                <a:lnTo>
                  <a:pt x="60" y="8"/>
                </a:lnTo>
                <a:lnTo>
                  <a:pt x="78" y="2"/>
                </a:lnTo>
                <a:lnTo>
                  <a:pt x="98" y="0"/>
                </a:lnTo>
                <a:close/>
                <a:moveTo>
                  <a:pt x="76" y="68"/>
                </a:moveTo>
                <a:lnTo>
                  <a:pt x="68" y="76"/>
                </a:lnTo>
                <a:lnTo>
                  <a:pt x="90" y="96"/>
                </a:lnTo>
                <a:lnTo>
                  <a:pt x="90" y="98"/>
                </a:lnTo>
                <a:lnTo>
                  <a:pt x="90" y="104"/>
                </a:lnTo>
                <a:lnTo>
                  <a:pt x="86" y="112"/>
                </a:lnTo>
                <a:lnTo>
                  <a:pt x="88" y="114"/>
                </a:lnTo>
                <a:lnTo>
                  <a:pt x="94" y="108"/>
                </a:lnTo>
                <a:lnTo>
                  <a:pt x="100" y="108"/>
                </a:lnTo>
                <a:lnTo>
                  <a:pt x="102" y="108"/>
                </a:lnTo>
                <a:lnTo>
                  <a:pt x="104" y="110"/>
                </a:lnTo>
                <a:lnTo>
                  <a:pt x="112" y="102"/>
                </a:lnTo>
                <a:lnTo>
                  <a:pt x="110" y="100"/>
                </a:lnTo>
                <a:lnTo>
                  <a:pt x="110" y="98"/>
                </a:lnTo>
                <a:lnTo>
                  <a:pt x="108" y="92"/>
                </a:lnTo>
                <a:lnTo>
                  <a:pt x="130" y="66"/>
                </a:lnTo>
                <a:lnTo>
                  <a:pt x="126" y="62"/>
                </a:lnTo>
                <a:lnTo>
                  <a:pt x="104" y="90"/>
                </a:lnTo>
                <a:lnTo>
                  <a:pt x="98" y="88"/>
                </a:lnTo>
                <a:lnTo>
                  <a:pt x="76" y="68"/>
                </a:lnTo>
                <a:close/>
                <a:moveTo>
                  <a:pt x="210" y="70"/>
                </a:moveTo>
                <a:lnTo>
                  <a:pt x="186" y="70"/>
                </a:lnTo>
                <a:lnTo>
                  <a:pt x="166" y="116"/>
                </a:lnTo>
                <a:lnTo>
                  <a:pt x="164" y="126"/>
                </a:lnTo>
                <a:lnTo>
                  <a:pt x="186" y="126"/>
                </a:lnTo>
                <a:lnTo>
                  <a:pt x="184" y="140"/>
                </a:lnTo>
                <a:lnTo>
                  <a:pt x="202" y="140"/>
                </a:lnTo>
                <a:lnTo>
                  <a:pt x="202" y="126"/>
                </a:lnTo>
                <a:lnTo>
                  <a:pt x="208" y="126"/>
                </a:lnTo>
                <a:lnTo>
                  <a:pt x="210" y="116"/>
                </a:lnTo>
                <a:lnTo>
                  <a:pt x="204" y="116"/>
                </a:lnTo>
                <a:lnTo>
                  <a:pt x="210" y="70"/>
                </a:lnTo>
                <a:close/>
                <a:moveTo>
                  <a:pt x="186" y="116"/>
                </a:moveTo>
                <a:lnTo>
                  <a:pt x="190" y="86"/>
                </a:lnTo>
                <a:lnTo>
                  <a:pt x="180" y="116"/>
                </a:lnTo>
                <a:lnTo>
                  <a:pt x="186" y="116"/>
                </a:lnTo>
                <a:close/>
                <a:moveTo>
                  <a:pt x="162" y="128"/>
                </a:moveTo>
                <a:lnTo>
                  <a:pt x="144" y="128"/>
                </a:lnTo>
                <a:lnTo>
                  <a:pt x="164" y="100"/>
                </a:lnTo>
                <a:lnTo>
                  <a:pt x="168" y="92"/>
                </a:lnTo>
                <a:lnTo>
                  <a:pt x="168" y="86"/>
                </a:lnTo>
                <a:lnTo>
                  <a:pt x="168" y="80"/>
                </a:lnTo>
                <a:lnTo>
                  <a:pt x="164" y="74"/>
                </a:lnTo>
                <a:lnTo>
                  <a:pt x="158" y="70"/>
                </a:lnTo>
                <a:lnTo>
                  <a:pt x="150" y="68"/>
                </a:lnTo>
                <a:lnTo>
                  <a:pt x="140" y="70"/>
                </a:lnTo>
                <a:lnTo>
                  <a:pt x="134" y="76"/>
                </a:lnTo>
                <a:lnTo>
                  <a:pt x="130" y="82"/>
                </a:lnTo>
                <a:lnTo>
                  <a:pt x="128" y="90"/>
                </a:lnTo>
                <a:lnTo>
                  <a:pt x="128" y="94"/>
                </a:lnTo>
                <a:lnTo>
                  <a:pt x="144" y="94"/>
                </a:lnTo>
                <a:lnTo>
                  <a:pt x="144" y="86"/>
                </a:lnTo>
                <a:lnTo>
                  <a:pt x="146" y="80"/>
                </a:lnTo>
                <a:lnTo>
                  <a:pt x="150" y="80"/>
                </a:lnTo>
                <a:lnTo>
                  <a:pt x="152" y="80"/>
                </a:lnTo>
                <a:lnTo>
                  <a:pt x="152" y="84"/>
                </a:lnTo>
                <a:lnTo>
                  <a:pt x="148" y="96"/>
                </a:lnTo>
                <a:lnTo>
                  <a:pt x="124" y="130"/>
                </a:lnTo>
                <a:lnTo>
                  <a:pt x="124" y="140"/>
                </a:lnTo>
                <a:lnTo>
                  <a:pt x="162" y="140"/>
                </a:lnTo>
                <a:lnTo>
                  <a:pt x="162" y="128"/>
                </a:lnTo>
                <a:close/>
              </a:path>
            </a:pathLst>
          </a:custGeom>
          <a:solidFill>
            <a:schemeClr val="bg1"/>
          </a:solidFill>
          <a:ln>
            <a:noFill/>
          </a:ln>
        </p:spPr>
        <p:txBody>
          <a:bodyPr/>
          <a:lstStyle/>
          <a:p>
            <a:endParaRPr lang="zh-CN" altLang="en-US"/>
          </a:p>
        </p:txBody>
      </p:sp>
      <p:sp>
        <p:nvSpPr>
          <p:cNvPr id="29" name="Rectangle 1"/>
          <p:cNvSpPr/>
          <p:nvPr/>
        </p:nvSpPr>
        <p:spPr bwMode="auto">
          <a:xfrm>
            <a:off x="5063665" y="346979"/>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34" name="Rectangle 21"/>
          <p:cNvSpPr/>
          <p:nvPr/>
        </p:nvSpPr>
        <p:spPr>
          <a:xfrm>
            <a:off x="5829335" y="781607"/>
            <a:ext cx="531827" cy="28478"/>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CC00"/>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88182" y="1403997"/>
            <a:ext cx="4050005" cy="4050005"/>
            <a:chOff x="5534025" y="1254125"/>
            <a:chExt cx="5186363" cy="5186363"/>
          </a:xfrm>
        </p:grpSpPr>
        <p:sp>
          <p:nvSpPr>
            <p:cNvPr id="5" name="椭圆 1"/>
            <p:cNvSpPr>
              <a:spLocks noChangeArrowheads="1"/>
            </p:cNvSpPr>
            <p:nvPr/>
          </p:nvSpPr>
          <p:spPr bwMode="auto">
            <a:xfrm>
              <a:off x="6337300" y="2057400"/>
              <a:ext cx="4383088" cy="4383088"/>
            </a:xfrm>
            <a:prstGeom prst="ellipse">
              <a:avLst/>
            </a:prstGeom>
            <a:noFill/>
            <a:ln w="38100">
              <a:solidFill>
                <a:schemeClr val="tx1">
                  <a:lumMod val="65000"/>
                  <a:lumOff val="35000"/>
                </a:schemeClr>
              </a:solidFill>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6" name="椭圆 2"/>
            <p:cNvSpPr>
              <a:spLocks noChangeArrowheads="1"/>
            </p:cNvSpPr>
            <p:nvPr/>
          </p:nvSpPr>
          <p:spPr bwMode="auto">
            <a:xfrm>
              <a:off x="5534025" y="3667125"/>
              <a:ext cx="1608138" cy="1608138"/>
            </a:xfrm>
            <a:prstGeom prst="ellipse">
              <a:avLst/>
            </a:prstGeom>
            <a:solidFill>
              <a:srgbClr val="000000"/>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9" name="椭圆 11"/>
            <p:cNvSpPr>
              <a:spLocks noChangeArrowheads="1"/>
            </p:cNvSpPr>
            <p:nvPr/>
          </p:nvSpPr>
          <p:spPr bwMode="auto">
            <a:xfrm>
              <a:off x="8181975" y="1254125"/>
              <a:ext cx="1608138" cy="1608138"/>
            </a:xfrm>
            <a:prstGeom prst="ellipse">
              <a:avLst/>
            </a:prstGeom>
            <a:solidFill>
              <a:srgbClr val="5B150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10" name="椭圆 12"/>
            <p:cNvSpPr>
              <a:spLocks noChangeArrowheads="1"/>
            </p:cNvSpPr>
            <p:nvPr/>
          </p:nvSpPr>
          <p:spPr bwMode="auto">
            <a:xfrm>
              <a:off x="9112250" y="4786313"/>
              <a:ext cx="1608138" cy="1608137"/>
            </a:xfrm>
            <a:prstGeom prst="ellipse">
              <a:avLst/>
            </a:prstGeom>
            <a:solidFill>
              <a:srgbClr val="000000"/>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11" name="Freeform 116"/>
            <p:cNvSpPr>
              <a:spLocks noEditPoints="1" noChangeArrowheads="1"/>
            </p:cNvSpPr>
            <p:nvPr/>
          </p:nvSpPr>
          <p:spPr bwMode="auto">
            <a:xfrm>
              <a:off x="5895975" y="4249738"/>
              <a:ext cx="884238" cy="512762"/>
            </a:xfrm>
            <a:custGeom>
              <a:avLst/>
              <a:gdLst>
                <a:gd name="T0" fmla="*/ 2147483647 w 272"/>
                <a:gd name="T1" fmla="*/ 2147483647 h 158"/>
                <a:gd name="T2" fmla="*/ 2147483647 w 272"/>
                <a:gd name="T3" fmla="*/ 2147483647 h 158"/>
                <a:gd name="T4" fmla="*/ 2147483647 w 272"/>
                <a:gd name="T5" fmla="*/ 2147483647 h 158"/>
                <a:gd name="T6" fmla="*/ 2147483647 w 272"/>
                <a:gd name="T7" fmla="*/ 2147483647 h 158"/>
                <a:gd name="T8" fmla="*/ 2147483647 w 272"/>
                <a:gd name="T9" fmla="*/ 2147483647 h 158"/>
                <a:gd name="T10" fmla="*/ 2147483647 w 272"/>
                <a:gd name="T11" fmla="*/ 2147483647 h 158"/>
                <a:gd name="T12" fmla="*/ 2147483647 w 272"/>
                <a:gd name="T13" fmla="*/ 2147483647 h 158"/>
                <a:gd name="T14" fmla="*/ 2147483647 w 272"/>
                <a:gd name="T15" fmla="*/ 2147483647 h 158"/>
                <a:gd name="T16" fmla="*/ 2147483647 w 272"/>
                <a:gd name="T17" fmla="*/ 2147483647 h 158"/>
                <a:gd name="T18" fmla="*/ 2147483647 w 272"/>
                <a:gd name="T19" fmla="*/ 2147483647 h 158"/>
                <a:gd name="T20" fmla="*/ 2147483647 w 272"/>
                <a:gd name="T21" fmla="*/ 2147483647 h 158"/>
                <a:gd name="T22" fmla="*/ 2147483647 w 272"/>
                <a:gd name="T23" fmla="*/ 2147483647 h 158"/>
                <a:gd name="T24" fmla="*/ 2147483647 w 272"/>
                <a:gd name="T25" fmla="*/ 2147483647 h 158"/>
                <a:gd name="T26" fmla="*/ 2147483647 w 272"/>
                <a:gd name="T27" fmla="*/ 2147483647 h 158"/>
                <a:gd name="T28" fmla="*/ 2147483647 w 272"/>
                <a:gd name="T29" fmla="*/ 2147483647 h 158"/>
                <a:gd name="T30" fmla="*/ 2147483647 w 272"/>
                <a:gd name="T31" fmla="*/ 2147483647 h 158"/>
                <a:gd name="T32" fmla="*/ 2147483647 w 272"/>
                <a:gd name="T33" fmla="*/ 2147483647 h 158"/>
                <a:gd name="T34" fmla="*/ 2147483647 w 272"/>
                <a:gd name="T35" fmla="*/ 2147483647 h 158"/>
                <a:gd name="T36" fmla="*/ 2147483647 w 272"/>
                <a:gd name="T37" fmla="*/ 2147483647 h 158"/>
                <a:gd name="T38" fmla="*/ 2147483647 w 272"/>
                <a:gd name="T39" fmla="*/ 2147483647 h 158"/>
                <a:gd name="T40" fmla="*/ 2147483647 w 272"/>
                <a:gd name="T41" fmla="*/ 2147483647 h 158"/>
                <a:gd name="T42" fmla="*/ 2147483647 w 272"/>
                <a:gd name="T43" fmla="*/ 2147483647 h 158"/>
                <a:gd name="T44" fmla="*/ 2147483647 w 272"/>
                <a:gd name="T45" fmla="*/ 2147483647 h 158"/>
                <a:gd name="T46" fmla="*/ 2147483647 w 272"/>
                <a:gd name="T47" fmla="*/ 2147483647 h 158"/>
                <a:gd name="T48" fmla="*/ 2147483647 w 272"/>
                <a:gd name="T49" fmla="*/ 2147483647 h 158"/>
                <a:gd name="T50" fmla="*/ 2147483647 w 272"/>
                <a:gd name="T51" fmla="*/ 2147483647 h 158"/>
                <a:gd name="T52" fmla="*/ 2147483647 w 272"/>
                <a:gd name="T53" fmla="*/ 2147483647 h 158"/>
                <a:gd name="T54" fmla="*/ 2147483647 w 272"/>
                <a:gd name="T55" fmla="*/ 2147483647 h 158"/>
                <a:gd name="T56" fmla="*/ 2147483647 w 272"/>
                <a:gd name="T57" fmla="*/ 2147483647 h 158"/>
                <a:gd name="T58" fmla="*/ 2147483647 w 272"/>
                <a:gd name="T59" fmla="*/ 2147483647 h 158"/>
                <a:gd name="T60" fmla="*/ 2147483647 w 272"/>
                <a:gd name="T61" fmla="*/ 2147483647 h 158"/>
                <a:gd name="T62" fmla="*/ 2147483647 w 272"/>
                <a:gd name="T63" fmla="*/ 2147483647 h 158"/>
                <a:gd name="T64" fmla="*/ 2147483647 w 272"/>
                <a:gd name="T65" fmla="*/ 2147483647 h 158"/>
                <a:gd name="T66" fmla="*/ 2147483647 w 272"/>
                <a:gd name="T67" fmla="*/ 2147483647 h 158"/>
                <a:gd name="T68" fmla="*/ 2147483647 w 272"/>
                <a:gd name="T69" fmla="*/ 2147483647 h 158"/>
                <a:gd name="T70" fmla="*/ 2147483647 w 272"/>
                <a:gd name="T71" fmla="*/ 2147483647 h 158"/>
                <a:gd name="T72" fmla="*/ 2147483647 w 272"/>
                <a:gd name="T73" fmla="*/ 2147483647 h 158"/>
                <a:gd name="T74" fmla="*/ 2147483647 w 272"/>
                <a:gd name="T75" fmla="*/ 2147483647 h 158"/>
                <a:gd name="T76" fmla="*/ 2147483647 w 272"/>
                <a:gd name="T77" fmla="*/ 2147483647 h 158"/>
                <a:gd name="T78" fmla="*/ 2147483647 w 272"/>
                <a:gd name="T79" fmla="*/ 0 h 158"/>
                <a:gd name="T80" fmla="*/ 2147483647 w 272"/>
                <a:gd name="T81" fmla="*/ 2147483647 h 158"/>
                <a:gd name="T82" fmla="*/ 2147483647 w 272"/>
                <a:gd name="T83" fmla="*/ 2147483647 h 158"/>
                <a:gd name="T84" fmla="*/ 2147483647 w 272"/>
                <a:gd name="T85" fmla="*/ 2147483647 h 158"/>
                <a:gd name="T86" fmla="*/ 2147483647 w 272"/>
                <a:gd name="T87" fmla="*/ 2147483647 h 158"/>
                <a:gd name="T88" fmla="*/ 2147483647 w 272"/>
                <a:gd name="T89" fmla="*/ 2147483647 h 158"/>
                <a:gd name="T90" fmla="*/ 2147483647 w 272"/>
                <a:gd name="T91" fmla="*/ 2147483647 h 158"/>
                <a:gd name="T92" fmla="*/ 2147483647 w 272"/>
                <a:gd name="T93" fmla="*/ 2147483647 h 158"/>
                <a:gd name="T94" fmla="*/ 2147483647 w 272"/>
                <a:gd name="T95" fmla="*/ 2147483647 h 158"/>
                <a:gd name="T96" fmla="*/ 2147483647 w 272"/>
                <a:gd name="T97" fmla="*/ 2147483647 h 158"/>
                <a:gd name="T98" fmla="*/ 2147483647 w 272"/>
                <a:gd name="T99" fmla="*/ 2147483647 h 158"/>
                <a:gd name="T100" fmla="*/ 2147483647 w 272"/>
                <a:gd name="T101" fmla="*/ 2147483647 h 158"/>
                <a:gd name="T102" fmla="*/ 2147483647 w 272"/>
                <a:gd name="T103" fmla="*/ 2147483647 h 158"/>
                <a:gd name="T104" fmla="*/ 2147483647 w 272"/>
                <a:gd name="T105" fmla="*/ 2147483647 h 158"/>
                <a:gd name="T106" fmla="*/ 2147483647 w 272"/>
                <a:gd name="T107" fmla="*/ 2147483647 h 158"/>
                <a:gd name="T108" fmla="*/ 2147483647 w 272"/>
                <a:gd name="T109" fmla="*/ 2147483647 h 158"/>
                <a:gd name="T110" fmla="*/ 2147483647 w 272"/>
                <a:gd name="T111" fmla="*/ 2147483647 h 158"/>
                <a:gd name="T112" fmla="*/ 2147483647 w 272"/>
                <a:gd name="T113" fmla="*/ 2147483647 h 158"/>
                <a:gd name="T114" fmla="*/ 2147483647 w 272"/>
                <a:gd name="T115" fmla="*/ 2147483647 h 158"/>
                <a:gd name="T116" fmla="*/ 2147483647 w 272"/>
                <a:gd name="T117" fmla="*/ 2147483647 h 15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72"/>
                <a:gd name="T178" fmla="*/ 0 h 158"/>
                <a:gd name="T179" fmla="*/ 272 w 272"/>
                <a:gd name="T180" fmla="*/ 158 h 15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72" h="158">
                  <a:moveTo>
                    <a:pt x="238" y="36"/>
                  </a:moveTo>
                  <a:lnTo>
                    <a:pt x="238" y="36"/>
                  </a:lnTo>
                  <a:lnTo>
                    <a:pt x="246" y="40"/>
                  </a:lnTo>
                  <a:lnTo>
                    <a:pt x="252" y="44"/>
                  </a:lnTo>
                  <a:lnTo>
                    <a:pt x="258" y="50"/>
                  </a:lnTo>
                  <a:lnTo>
                    <a:pt x="262" y="58"/>
                  </a:lnTo>
                  <a:lnTo>
                    <a:pt x="266" y="66"/>
                  </a:lnTo>
                  <a:lnTo>
                    <a:pt x="270" y="76"/>
                  </a:lnTo>
                  <a:lnTo>
                    <a:pt x="272" y="86"/>
                  </a:lnTo>
                  <a:lnTo>
                    <a:pt x="272" y="96"/>
                  </a:lnTo>
                  <a:lnTo>
                    <a:pt x="272" y="110"/>
                  </a:lnTo>
                  <a:lnTo>
                    <a:pt x="268" y="122"/>
                  </a:lnTo>
                  <a:lnTo>
                    <a:pt x="242" y="126"/>
                  </a:lnTo>
                  <a:lnTo>
                    <a:pt x="214" y="126"/>
                  </a:lnTo>
                  <a:lnTo>
                    <a:pt x="214" y="120"/>
                  </a:lnTo>
                  <a:lnTo>
                    <a:pt x="212" y="100"/>
                  </a:lnTo>
                  <a:lnTo>
                    <a:pt x="216" y="102"/>
                  </a:lnTo>
                  <a:lnTo>
                    <a:pt x="220" y="104"/>
                  </a:lnTo>
                  <a:lnTo>
                    <a:pt x="220" y="108"/>
                  </a:lnTo>
                  <a:lnTo>
                    <a:pt x="226" y="108"/>
                  </a:lnTo>
                  <a:lnTo>
                    <a:pt x="226" y="104"/>
                  </a:lnTo>
                  <a:lnTo>
                    <a:pt x="232" y="102"/>
                  </a:lnTo>
                  <a:lnTo>
                    <a:pt x="234" y="100"/>
                  </a:lnTo>
                  <a:lnTo>
                    <a:pt x="238" y="96"/>
                  </a:lnTo>
                  <a:lnTo>
                    <a:pt x="238" y="90"/>
                  </a:lnTo>
                  <a:lnTo>
                    <a:pt x="236" y="84"/>
                  </a:lnTo>
                  <a:lnTo>
                    <a:pt x="234" y="80"/>
                  </a:lnTo>
                  <a:lnTo>
                    <a:pt x="228" y="74"/>
                  </a:lnTo>
                  <a:lnTo>
                    <a:pt x="222" y="70"/>
                  </a:lnTo>
                  <a:lnTo>
                    <a:pt x="220" y="66"/>
                  </a:lnTo>
                  <a:lnTo>
                    <a:pt x="222" y="64"/>
                  </a:lnTo>
                  <a:lnTo>
                    <a:pt x="224" y="64"/>
                  </a:lnTo>
                  <a:lnTo>
                    <a:pt x="224" y="68"/>
                  </a:lnTo>
                  <a:lnTo>
                    <a:pt x="224" y="70"/>
                  </a:lnTo>
                  <a:lnTo>
                    <a:pt x="236" y="70"/>
                  </a:lnTo>
                  <a:lnTo>
                    <a:pt x="236" y="68"/>
                  </a:lnTo>
                  <a:lnTo>
                    <a:pt x="236" y="64"/>
                  </a:lnTo>
                  <a:lnTo>
                    <a:pt x="234" y="60"/>
                  </a:lnTo>
                  <a:lnTo>
                    <a:pt x="230" y="58"/>
                  </a:lnTo>
                  <a:lnTo>
                    <a:pt x="226" y="56"/>
                  </a:lnTo>
                  <a:lnTo>
                    <a:pt x="226" y="54"/>
                  </a:lnTo>
                  <a:lnTo>
                    <a:pt x="220" y="54"/>
                  </a:lnTo>
                  <a:lnTo>
                    <a:pt x="220" y="56"/>
                  </a:lnTo>
                  <a:lnTo>
                    <a:pt x="216" y="58"/>
                  </a:lnTo>
                  <a:lnTo>
                    <a:pt x="212" y="60"/>
                  </a:lnTo>
                  <a:lnTo>
                    <a:pt x="210" y="64"/>
                  </a:lnTo>
                  <a:lnTo>
                    <a:pt x="208" y="68"/>
                  </a:lnTo>
                  <a:lnTo>
                    <a:pt x="210" y="74"/>
                  </a:lnTo>
                  <a:lnTo>
                    <a:pt x="214" y="80"/>
                  </a:lnTo>
                  <a:lnTo>
                    <a:pt x="220" y="84"/>
                  </a:lnTo>
                  <a:lnTo>
                    <a:pt x="224" y="88"/>
                  </a:lnTo>
                  <a:lnTo>
                    <a:pt x="224" y="94"/>
                  </a:lnTo>
                  <a:lnTo>
                    <a:pt x="224" y="96"/>
                  </a:lnTo>
                  <a:lnTo>
                    <a:pt x="222" y="96"/>
                  </a:lnTo>
                  <a:lnTo>
                    <a:pt x="220" y="96"/>
                  </a:lnTo>
                  <a:lnTo>
                    <a:pt x="220" y="90"/>
                  </a:lnTo>
                  <a:lnTo>
                    <a:pt x="220" y="86"/>
                  </a:lnTo>
                  <a:lnTo>
                    <a:pt x="210" y="86"/>
                  </a:lnTo>
                  <a:lnTo>
                    <a:pt x="202" y="68"/>
                  </a:lnTo>
                  <a:lnTo>
                    <a:pt x="196" y="58"/>
                  </a:lnTo>
                  <a:lnTo>
                    <a:pt x="190" y="50"/>
                  </a:lnTo>
                  <a:lnTo>
                    <a:pt x="196" y="42"/>
                  </a:lnTo>
                  <a:lnTo>
                    <a:pt x="206" y="36"/>
                  </a:lnTo>
                  <a:lnTo>
                    <a:pt x="206" y="28"/>
                  </a:lnTo>
                  <a:lnTo>
                    <a:pt x="208" y="28"/>
                  </a:lnTo>
                  <a:lnTo>
                    <a:pt x="198" y="6"/>
                  </a:lnTo>
                  <a:lnTo>
                    <a:pt x="212" y="2"/>
                  </a:lnTo>
                  <a:lnTo>
                    <a:pt x="214" y="10"/>
                  </a:lnTo>
                  <a:lnTo>
                    <a:pt x="218" y="2"/>
                  </a:lnTo>
                  <a:lnTo>
                    <a:pt x="230" y="4"/>
                  </a:lnTo>
                  <a:lnTo>
                    <a:pt x="228" y="12"/>
                  </a:lnTo>
                  <a:lnTo>
                    <a:pt x="236" y="2"/>
                  </a:lnTo>
                  <a:lnTo>
                    <a:pt x="246" y="8"/>
                  </a:lnTo>
                  <a:lnTo>
                    <a:pt x="236" y="28"/>
                  </a:lnTo>
                  <a:lnTo>
                    <a:pt x="238" y="28"/>
                  </a:lnTo>
                  <a:lnTo>
                    <a:pt x="238" y="36"/>
                  </a:lnTo>
                  <a:close/>
                  <a:moveTo>
                    <a:pt x="64" y="36"/>
                  </a:moveTo>
                  <a:lnTo>
                    <a:pt x="64" y="36"/>
                  </a:lnTo>
                  <a:lnTo>
                    <a:pt x="76" y="42"/>
                  </a:lnTo>
                  <a:lnTo>
                    <a:pt x="84" y="52"/>
                  </a:lnTo>
                  <a:lnTo>
                    <a:pt x="74" y="66"/>
                  </a:lnTo>
                  <a:lnTo>
                    <a:pt x="68" y="84"/>
                  </a:lnTo>
                  <a:lnTo>
                    <a:pt x="62" y="102"/>
                  </a:lnTo>
                  <a:lnTo>
                    <a:pt x="62" y="120"/>
                  </a:lnTo>
                  <a:lnTo>
                    <a:pt x="62" y="126"/>
                  </a:lnTo>
                  <a:lnTo>
                    <a:pt x="34" y="126"/>
                  </a:lnTo>
                  <a:lnTo>
                    <a:pt x="4" y="122"/>
                  </a:lnTo>
                  <a:lnTo>
                    <a:pt x="2" y="110"/>
                  </a:lnTo>
                  <a:lnTo>
                    <a:pt x="0" y="96"/>
                  </a:lnTo>
                  <a:lnTo>
                    <a:pt x="0" y="86"/>
                  </a:lnTo>
                  <a:lnTo>
                    <a:pt x="2" y="76"/>
                  </a:lnTo>
                  <a:lnTo>
                    <a:pt x="10" y="60"/>
                  </a:lnTo>
                  <a:lnTo>
                    <a:pt x="20" y="46"/>
                  </a:lnTo>
                  <a:lnTo>
                    <a:pt x="26" y="40"/>
                  </a:lnTo>
                  <a:lnTo>
                    <a:pt x="32" y="36"/>
                  </a:lnTo>
                  <a:lnTo>
                    <a:pt x="32" y="28"/>
                  </a:lnTo>
                  <a:lnTo>
                    <a:pt x="34" y="28"/>
                  </a:lnTo>
                  <a:lnTo>
                    <a:pt x="24" y="6"/>
                  </a:lnTo>
                  <a:lnTo>
                    <a:pt x="38" y="2"/>
                  </a:lnTo>
                  <a:lnTo>
                    <a:pt x="40" y="10"/>
                  </a:lnTo>
                  <a:lnTo>
                    <a:pt x="44" y="2"/>
                  </a:lnTo>
                  <a:lnTo>
                    <a:pt x="56" y="4"/>
                  </a:lnTo>
                  <a:lnTo>
                    <a:pt x="54" y="12"/>
                  </a:lnTo>
                  <a:lnTo>
                    <a:pt x="62" y="2"/>
                  </a:lnTo>
                  <a:lnTo>
                    <a:pt x="72" y="8"/>
                  </a:lnTo>
                  <a:lnTo>
                    <a:pt x="64" y="28"/>
                  </a:lnTo>
                  <a:lnTo>
                    <a:pt x="64" y="36"/>
                  </a:lnTo>
                  <a:close/>
                  <a:moveTo>
                    <a:pt x="62" y="70"/>
                  </a:moveTo>
                  <a:lnTo>
                    <a:pt x="62" y="70"/>
                  </a:lnTo>
                  <a:lnTo>
                    <a:pt x="62" y="68"/>
                  </a:lnTo>
                  <a:lnTo>
                    <a:pt x="62" y="64"/>
                  </a:lnTo>
                  <a:lnTo>
                    <a:pt x="60" y="60"/>
                  </a:lnTo>
                  <a:lnTo>
                    <a:pt x="56" y="58"/>
                  </a:lnTo>
                  <a:lnTo>
                    <a:pt x="52" y="56"/>
                  </a:lnTo>
                  <a:lnTo>
                    <a:pt x="52" y="54"/>
                  </a:lnTo>
                  <a:lnTo>
                    <a:pt x="46" y="54"/>
                  </a:lnTo>
                  <a:lnTo>
                    <a:pt x="46" y="56"/>
                  </a:lnTo>
                  <a:lnTo>
                    <a:pt x="42" y="58"/>
                  </a:lnTo>
                  <a:lnTo>
                    <a:pt x="38" y="60"/>
                  </a:lnTo>
                  <a:lnTo>
                    <a:pt x="36" y="64"/>
                  </a:lnTo>
                  <a:lnTo>
                    <a:pt x="36" y="68"/>
                  </a:lnTo>
                  <a:lnTo>
                    <a:pt x="36" y="74"/>
                  </a:lnTo>
                  <a:lnTo>
                    <a:pt x="40" y="80"/>
                  </a:lnTo>
                  <a:lnTo>
                    <a:pt x="48" y="84"/>
                  </a:lnTo>
                  <a:lnTo>
                    <a:pt x="50" y="88"/>
                  </a:lnTo>
                  <a:lnTo>
                    <a:pt x="52" y="94"/>
                  </a:lnTo>
                  <a:lnTo>
                    <a:pt x="50" y="96"/>
                  </a:lnTo>
                  <a:lnTo>
                    <a:pt x="48" y="96"/>
                  </a:lnTo>
                  <a:lnTo>
                    <a:pt x="46" y="90"/>
                  </a:lnTo>
                  <a:lnTo>
                    <a:pt x="46" y="86"/>
                  </a:lnTo>
                  <a:lnTo>
                    <a:pt x="36" y="86"/>
                  </a:lnTo>
                  <a:lnTo>
                    <a:pt x="36" y="90"/>
                  </a:lnTo>
                  <a:lnTo>
                    <a:pt x="36" y="96"/>
                  </a:lnTo>
                  <a:lnTo>
                    <a:pt x="38" y="100"/>
                  </a:lnTo>
                  <a:lnTo>
                    <a:pt x="42" y="102"/>
                  </a:lnTo>
                  <a:lnTo>
                    <a:pt x="46" y="104"/>
                  </a:lnTo>
                  <a:lnTo>
                    <a:pt x="46" y="108"/>
                  </a:lnTo>
                  <a:lnTo>
                    <a:pt x="52" y="108"/>
                  </a:lnTo>
                  <a:lnTo>
                    <a:pt x="52" y="104"/>
                  </a:lnTo>
                  <a:lnTo>
                    <a:pt x="58" y="102"/>
                  </a:lnTo>
                  <a:lnTo>
                    <a:pt x="62" y="100"/>
                  </a:lnTo>
                  <a:lnTo>
                    <a:pt x="64" y="96"/>
                  </a:lnTo>
                  <a:lnTo>
                    <a:pt x="64" y="90"/>
                  </a:lnTo>
                  <a:lnTo>
                    <a:pt x="64" y="84"/>
                  </a:lnTo>
                  <a:lnTo>
                    <a:pt x="60" y="80"/>
                  </a:lnTo>
                  <a:lnTo>
                    <a:pt x="54" y="74"/>
                  </a:lnTo>
                  <a:lnTo>
                    <a:pt x="48" y="70"/>
                  </a:lnTo>
                  <a:lnTo>
                    <a:pt x="48" y="66"/>
                  </a:lnTo>
                  <a:lnTo>
                    <a:pt x="48" y="64"/>
                  </a:lnTo>
                  <a:lnTo>
                    <a:pt x="50" y="64"/>
                  </a:lnTo>
                  <a:lnTo>
                    <a:pt x="52" y="68"/>
                  </a:lnTo>
                  <a:lnTo>
                    <a:pt x="52" y="70"/>
                  </a:lnTo>
                  <a:lnTo>
                    <a:pt x="62" y="70"/>
                  </a:lnTo>
                  <a:close/>
                  <a:moveTo>
                    <a:pt x="156" y="42"/>
                  </a:moveTo>
                  <a:lnTo>
                    <a:pt x="156" y="34"/>
                  </a:lnTo>
                  <a:lnTo>
                    <a:pt x="168" y="6"/>
                  </a:lnTo>
                  <a:lnTo>
                    <a:pt x="154" y="0"/>
                  </a:lnTo>
                  <a:lnTo>
                    <a:pt x="144" y="14"/>
                  </a:lnTo>
                  <a:lnTo>
                    <a:pt x="146" y="2"/>
                  </a:lnTo>
                  <a:lnTo>
                    <a:pt x="132" y="0"/>
                  </a:lnTo>
                  <a:lnTo>
                    <a:pt x="126" y="10"/>
                  </a:lnTo>
                  <a:lnTo>
                    <a:pt x="122" y="2"/>
                  </a:lnTo>
                  <a:lnTo>
                    <a:pt x="106" y="6"/>
                  </a:lnTo>
                  <a:lnTo>
                    <a:pt x="118" y="34"/>
                  </a:lnTo>
                  <a:lnTo>
                    <a:pt x="116" y="34"/>
                  </a:lnTo>
                  <a:lnTo>
                    <a:pt x="116" y="44"/>
                  </a:lnTo>
                  <a:lnTo>
                    <a:pt x="106" y="50"/>
                  </a:lnTo>
                  <a:lnTo>
                    <a:pt x="100" y="56"/>
                  </a:lnTo>
                  <a:lnTo>
                    <a:pt x="92" y="64"/>
                  </a:lnTo>
                  <a:lnTo>
                    <a:pt x="86" y="74"/>
                  </a:lnTo>
                  <a:lnTo>
                    <a:pt x="82" y="84"/>
                  </a:lnTo>
                  <a:lnTo>
                    <a:pt x="78" y="96"/>
                  </a:lnTo>
                  <a:lnTo>
                    <a:pt x="76" y="108"/>
                  </a:lnTo>
                  <a:lnTo>
                    <a:pt x="76" y="120"/>
                  </a:lnTo>
                  <a:lnTo>
                    <a:pt x="76" y="138"/>
                  </a:lnTo>
                  <a:lnTo>
                    <a:pt x="80" y="152"/>
                  </a:lnTo>
                  <a:lnTo>
                    <a:pt x="110" y="158"/>
                  </a:lnTo>
                  <a:lnTo>
                    <a:pt x="138" y="158"/>
                  </a:lnTo>
                  <a:lnTo>
                    <a:pt x="166" y="158"/>
                  </a:lnTo>
                  <a:lnTo>
                    <a:pt x="196" y="152"/>
                  </a:lnTo>
                  <a:lnTo>
                    <a:pt x="200" y="138"/>
                  </a:lnTo>
                  <a:lnTo>
                    <a:pt x="200" y="120"/>
                  </a:lnTo>
                  <a:lnTo>
                    <a:pt x="200" y="106"/>
                  </a:lnTo>
                  <a:lnTo>
                    <a:pt x="198" y="94"/>
                  </a:lnTo>
                  <a:lnTo>
                    <a:pt x="194" y="82"/>
                  </a:lnTo>
                  <a:lnTo>
                    <a:pt x="188" y="72"/>
                  </a:lnTo>
                  <a:lnTo>
                    <a:pt x="182" y="62"/>
                  </a:lnTo>
                  <a:lnTo>
                    <a:pt x="174" y="54"/>
                  </a:lnTo>
                  <a:lnTo>
                    <a:pt x="166" y="48"/>
                  </a:lnTo>
                  <a:lnTo>
                    <a:pt x="156" y="42"/>
                  </a:lnTo>
                  <a:close/>
                  <a:moveTo>
                    <a:pt x="154" y="88"/>
                  </a:moveTo>
                  <a:lnTo>
                    <a:pt x="140" y="88"/>
                  </a:lnTo>
                  <a:lnTo>
                    <a:pt x="140" y="86"/>
                  </a:lnTo>
                  <a:lnTo>
                    <a:pt x="140" y="80"/>
                  </a:lnTo>
                  <a:lnTo>
                    <a:pt x="138" y="78"/>
                  </a:lnTo>
                  <a:lnTo>
                    <a:pt x="136" y="80"/>
                  </a:lnTo>
                  <a:lnTo>
                    <a:pt x="134" y="84"/>
                  </a:lnTo>
                  <a:lnTo>
                    <a:pt x="136" y="88"/>
                  </a:lnTo>
                  <a:lnTo>
                    <a:pt x="144" y="94"/>
                  </a:lnTo>
                  <a:lnTo>
                    <a:pt x="152" y="98"/>
                  </a:lnTo>
                  <a:lnTo>
                    <a:pt x="156" y="104"/>
                  </a:lnTo>
                  <a:lnTo>
                    <a:pt x="156" y="112"/>
                  </a:lnTo>
                  <a:lnTo>
                    <a:pt x="156" y="118"/>
                  </a:lnTo>
                  <a:lnTo>
                    <a:pt x="152" y="124"/>
                  </a:lnTo>
                  <a:lnTo>
                    <a:pt x="148" y="128"/>
                  </a:lnTo>
                  <a:lnTo>
                    <a:pt x="142" y="130"/>
                  </a:lnTo>
                  <a:lnTo>
                    <a:pt x="142" y="136"/>
                  </a:lnTo>
                  <a:lnTo>
                    <a:pt x="134" y="136"/>
                  </a:lnTo>
                  <a:lnTo>
                    <a:pt x="134" y="130"/>
                  </a:lnTo>
                  <a:lnTo>
                    <a:pt x="128" y="128"/>
                  </a:lnTo>
                  <a:lnTo>
                    <a:pt x="124" y="126"/>
                  </a:lnTo>
                  <a:lnTo>
                    <a:pt x="120" y="120"/>
                  </a:lnTo>
                  <a:lnTo>
                    <a:pt x="120" y="112"/>
                  </a:lnTo>
                  <a:lnTo>
                    <a:pt x="120" y="108"/>
                  </a:lnTo>
                  <a:lnTo>
                    <a:pt x="134" y="108"/>
                  </a:lnTo>
                  <a:lnTo>
                    <a:pt x="134" y="112"/>
                  </a:lnTo>
                  <a:lnTo>
                    <a:pt x="134" y="120"/>
                  </a:lnTo>
                  <a:lnTo>
                    <a:pt x="138" y="120"/>
                  </a:lnTo>
                  <a:lnTo>
                    <a:pt x="140" y="120"/>
                  </a:lnTo>
                  <a:lnTo>
                    <a:pt x="140" y="116"/>
                  </a:lnTo>
                  <a:lnTo>
                    <a:pt x="140" y="110"/>
                  </a:lnTo>
                  <a:lnTo>
                    <a:pt x="134" y="106"/>
                  </a:lnTo>
                  <a:lnTo>
                    <a:pt x="126" y="98"/>
                  </a:lnTo>
                  <a:lnTo>
                    <a:pt x="122" y="94"/>
                  </a:lnTo>
                  <a:lnTo>
                    <a:pt x="120" y="86"/>
                  </a:lnTo>
                  <a:lnTo>
                    <a:pt x="120" y="80"/>
                  </a:lnTo>
                  <a:lnTo>
                    <a:pt x="124" y="74"/>
                  </a:lnTo>
                  <a:lnTo>
                    <a:pt x="128" y="72"/>
                  </a:lnTo>
                  <a:lnTo>
                    <a:pt x="134" y="70"/>
                  </a:lnTo>
                  <a:lnTo>
                    <a:pt x="134" y="66"/>
                  </a:lnTo>
                  <a:lnTo>
                    <a:pt x="142" y="66"/>
                  </a:lnTo>
                  <a:lnTo>
                    <a:pt x="142" y="70"/>
                  </a:lnTo>
                  <a:lnTo>
                    <a:pt x="148" y="72"/>
                  </a:lnTo>
                  <a:lnTo>
                    <a:pt x="152" y="74"/>
                  </a:lnTo>
                  <a:lnTo>
                    <a:pt x="154" y="80"/>
                  </a:lnTo>
                  <a:lnTo>
                    <a:pt x="154" y="84"/>
                  </a:lnTo>
                  <a:lnTo>
                    <a:pt x="154" y="88"/>
                  </a:lnTo>
                  <a:close/>
                </a:path>
              </a:pathLst>
            </a:custGeom>
            <a:solidFill>
              <a:schemeClr val="bg1"/>
            </a:solidFill>
            <a:ln>
              <a:noFill/>
            </a:ln>
          </p:spPr>
          <p:txBody>
            <a:bodyPr/>
            <a:lstStyle/>
            <a:p>
              <a:endParaRPr lang="zh-CN" altLang="en-US"/>
            </a:p>
          </p:txBody>
        </p:sp>
        <p:sp>
          <p:nvSpPr>
            <p:cNvPr id="12" name="Freeform 206"/>
            <p:cNvSpPr>
              <a:spLocks noEditPoints="1" noChangeArrowheads="1"/>
            </p:cNvSpPr>
            <p:nvPr/>
          </p:nvSpPr>
          <p:spPr bwMode="auto">
            <a:xfrm>
              <a:off x="9590088" y="5289550"/>
              <a:ext cx="654050" cy="601663"/>
            </a:xfrm>
            <a:custGeom>
              <a:avLst/>
              <a:gdLst>
                <a:gd name="T0" fmla="*/ 2147483647 w 228"/>
                <a:gd name="T1" fmla="*/ 2147483647 h 210"/>
                <a:gd name="T2" fmla="*/ 2147483647 w 228"/>
                <a:gd name="T3" fmla="*/ 2147483647 h 210"/>
                <a:gd name="T4" fmla="*/ 2147483647 w 228"/>
                <a:gd name="T5" fmla="*/ 2147483647 h 210"/>
                <a:gd name="T6" fmla="*/ 2147483647 w 228"/>
                <a:gd name="T7" fmla="*/ 2147483647 h 210"/>
                <a:gd name="T8" fmla="*/ 2147483647 w 228"/>
                <a:gd name="T9" fmla="*/ 2147483647 h 210"/>
                <a:gd name="T10" fmla="*/ 2147483647 w 228"/>
                <a:gd name="T11" fmla="*/ 2147483647 h 210"/>
                <a:gd name="T12" fmla="*/ 2147483647 w 228"/>
                <a:gd name="T13" fmla="*/ 2147483647 h 210"/>
                <a:gd name="T14" fmla="*/ 2147483647 w 228"/>
                <a:gd name="T15" fmla="*/ 2147483647 h 210"/>
                <a:gd name="T16" fmla="*/ 2147483647 w 228"/>
                <a:gd name="T17" fmla="*/ 2147483647 h 210"/>
                <a:gd name="T18" fmla="*/ 2147483647 w 228"/>
                <a:gd name="T19" fmla="*/ 2147483647 h 210"/>
                <a:gd name="T20" fmla="*/ 2147483647 w 228"/>
                <a:gd name="T21" fmla="*/ 2147483647 h 210"/>
                <a:gd name="T22" fmla="*/ 2147483647 w 228"/>
                <a:gd name="T23" fmla="*/ 2147483647 h 210"/>
                <a:gd name="T24" fmla="*/ 2147483647 w 228"/>
                <a:gd name="T25" fmla="*/ 2147483647 h 210"/>
                <a:gd name="T26" fmla="*/ 2147483647 w 228"/>
                <a:gd name="T27" fmla="*/ 2147483647 h 210"/>
                <a:gd name="T28" fmla="*/ 2147483647 w 228"/>
                <a:gd name="T29" fmla="*/ 2147483647 h 210"/>
                <a:gd name="T30" fmla="*/ 2147483647 w 228"/>
                <a:gd name="T31" fmla="*/ 2147483647 h 210"/>
                <a:gd name="T32" fmla="*/ 2147483647 w 228"/>
                <a:gd name="T33" fmla="*/ 2147483647 h 210"/>
                <a:gd name="T34" fmla="*/ 2147483647 w 228"/>
                <a:gd name="T35" fmla="*/ 2147483647 h 210"/>
                <a:gd name="T36" fmla="*/ 2147483647 w 228"/>
                <a:gd name="T37" fmla="*/ 2147483647 h 210"/>
                <a:gd name="T38" fmla="*/ 2147483647 w 228"/>
                <a:gd name="T39" fmla="*/ 2147483647 h 210"/>
                <a:gd name="T40" fmla="*/ 2147483647 w 228"/>
                <a:gd name="T41" fmla="*/ 2147483647 h 210"/>
                <a:gd name="T42" fmla="*/ 2147483647 w 228"/>
                <a:gd name="T43" fmla="*/ 2147483647 h 210"/>
                <a:gd name="T44" fmla="*/ 2147483647 w 228"/>
                <a:gd name="T45" fmla="*/ 2147483647 h 210"/>
                <a:gd name="T46" fmla="*/ 2147483647 w 228"/>
                <a:gd name="T47" fmla="*/ 2147483647 h 210"/>
                <a:gd name="T48" fmla="*/ 2147483647 w 228"/>
                <a:gd name="T49" fmla="*/ 2147483647 h 210"/>
                <a:gd name="T50" fmla="*/ 2147483647 w 228"/>
                <a:gd name="T51" fmla="*/ 2147483647 h 210"/>
                <a:gd name="T52" fmla="*/ 2147483647 w 228"/>
                <a:gd name="T53" fmla="*/ 2147483647 h 210"/>
                <a:gd name="T54" fmla="*/ 2147483647 w 228"/>
                <a:gd name="T55" fmla="*/ 2147483647 h 210"/>
                <a:gd name="T56" fmla="*/ 2147483647 w 228"/>
                <a:gd name="T57" fmla="*/ 2147483647 h 210"/>
                <a:gd name="T58" fmla="*/ 2147483647 w 228"/>
                <a:gd name="T59" fmla="*/ 2147483647 h 210"/>
                <a:gd name="T60" fmla="*/ 0 w 228"/>
                <a:gd name="T61" fmla="*/ 2147483647 h 210"/>
                <a:gd name="T62" fmla="*/ 2147483647 w 228"/>
                <a:gd name="T63" fmla="*/ 2147483647 h 210"/>
                <a:gd name="T64" fmla="*/ 2147483647 w 228"/>
                <a:gd name="T65" fmla="*/ 2147483647 h 2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8"/>
                <a:gd name="T100" fmla="*/ 0 h 210"/>
                <a:gd name="T101" fmla="*/ 228 w 228"/>
                <a:gd name="T102" fmla="*/ 210 h 2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8" h="210">
                  <a:moveTo>
                    <a:pt x="212" y="126"/>
                  </a:moveTo>
                  <a:lnTo>
                    <a:pt x="212" y="194"/>
                  </a:lnTo>
                  <a:lnTo>
                    <a:pt x="210" y="200"/>
                  </a:lnTo>
                  <a:lnTo>
                    <a:pt x="206" y="204"/>
                  </a:lnTo>
                  <a:lnTo>
                    <a:pt x="202" y="208"/>
                  </a:lnTo>
                  <a:lnTo>
                    <a:pt x="196" y="210"/>
                  </a:lnTo>
                  <a:lnTo>
                    <a:pt x="36" y="210"/>
                  </a:lnTo>
                  <a:lnTo>
                    <a:pt x="30" y="208"/>
                  </a:lnTo>
                  <a:lnTo>
                    <a:pt x="24" y="204"/>
                  </a:lnTo>
                  <a:lnTo>
                    <a:pt x="22" y="200"/>
                  </a:lnTo>
                  <a:lnTo>
                    <a:pt x="20" y="194"/>
                  </a:lnTo>
                  <a:lnTo>
                    <a:pt x="20" y="126"/>
                  </a:lnTo>
                  <a:lnTo>
                    <a:pt x="92" y="126"/>
                  </a:lnTo>
                  <a:lnTo>
                    <a:pt x="92" y="136"/>
                  </a:lnTo>
                  <a:lnTo>
                    <a:pt x="106" y="136"/>
                  </a:lnTo>
                  <a:lnTo>
                    <a:pt x="106" y="154"/>
                  </a:lnTo>
                  <a:lnTo>
                    <a:pt x="126" y="154"/>
                  </a:lnTo>
                  <a:lnTo>
                    <a:pt x="126" y="136"/>
                  </a:lnTo>
                  <a:lnTo>
                    <a:pt x="140" y="136"/>
                  </a:lnTo>
                  <a:lnTo>
                    <a:pt x="140" y="126"/>
                  </a:lnTo>
                  <a:lnTo>
                    <a:pt x="210" y="126"/>
                  </a:lnTo>
                  <a:lnTo>
                    <a:pt x="212" y="126"/>
                  </a:lnTo>
                  <a:close/>
                  <a:moveTo>
                    <a:pt x="62" y="24"/>
                  </a:moveTo>
                  <a:lnTo>
                    <a:pt x="62" y="24"/>
                  </a:lnTo>
                  <a:lnTo>
                    <a:pt x="70" y="18"/>
                  </a:lnTo>
                  <a:lnTo>
                    <a:pt x="78" y="10"/>
                  </a:lnTo>
                  <a:lnTo>
                    <a:pt x="88" y="6"/>
                  </a:lnTo>
                  <a:lnTo>
                    <a:pt x="100" y="2"/>
                  </a:lnTo>
                  <a:lnTo>
                    <a:pt x="112" y="0"/>
                  </a:lnTo>
                  <a:lnTo>
                    <a:pt x="124" y="2"/>
                  </a:lnTo>
                  <a:lnTo>
                    <a:pt x="136" y="4"/>
                  </a:lnTo>
                  <a:lnTo>
                    <a:pt x="148" y="8"/>
                  </a:lnTo>
                  <a:lnTo>
                    <a:pt x="158" y="16"/>
                  </a:lnTo>
                  <a:lnTo>
                    <a:pt x="168" y="24"/>
                  </a:lnTo>
                  <a:lnTo>
                    <a:pt x="160" y="30"/>
                  </a:lnTo>
                  <a:lnTo>
                    <a:pt x="146" y="30"/>
                  </a:lnTo>
                  <a:lnTo>
                    <a:pt x="138" y="26"/>
                  </a:lnTo>
                  <a:lnTo>
                    <a:pt x="130" y="22"/>
                  </a:lnTo>
                  <a:lnTo>
                    <a:pt x="122" y="20"/>
                  </a:lnTo>
                  <a:lnTo>
                    <a:pt x="112" y="20"/>
                  </a:lnTo>
                  <a:lnTo>
                    <a:pt x="96" y="24"/>
                  </a:lnTo>
                  <a:lnTo>
                    <a:pt x="90" y="26"/>
                  </a:lnTo>
                  <a:lnTo>
                    <a:pt x="84" y="30"/>
                  </a:lnTo>
                  <a:lnTo>
                    <a:pt x="70" y="30"/>
                  </a:lnTo>
                  <a:lnTo>
                    <a:pt x="62" y="24"/>
                  </a:lnTo>
                  <a:close/>
                  <a:moveTo>
                    <a:pt x="18" y="36"/>
                  </a:moveTo>
                  <a:lnTo>
                    <a:pt x="210" y="36"/>
                  </a:lnTo>
                  <a:lnTo>
                    <a:pt x="218" y="38"/>
                  </a:lnTo>
                  <a:lnTo>
                    <a:pt x="222" y="42"/>
                  </a:lnTo>
                  <a:lnTo>
                    <a:pt x="226" y="48"/>
                  </a:lnTo>
                  <a:lnTo>
                    <a:pt x="228" y="54"/>
                  </a:lnTo>
                  <a:lnTo>
                    <a:pt x="228" y="94"/>
                  </a:lnTo>
                  <a:lnTo>
                    <a:pt x="226" y="100"/>
                  </a:lnTo>
                  <a:lnTo>
                    <a:pt x="222" y="106"/>
                  </a:lnTo>
                  <a:lnTo>
                    <a:pt x="218" y="110"/>
                  </a:lnTo>
                  <a:lnTo>
                    <a:pt x="210" y="112"/>
                  </a:lnTo>
                  <a:lnTo>
                    <a:pt x="18" y="112"/>
                  </a:lnTo>
                  <a:lnTo>
                    <a:pt x="12" y="110"/>
                  </a:lnTo>
                  <a:lnTo>
                    <a:pt x="6" y="106"/>
                  </a:lnTo>
                  <a:lnTo>
                    <a:pt x="2" y="100"/>
                  </a:lnTo>
                  <a:lnTo>
                    <a:pt x="0" y="94"/>
                  </a:lnTo>
                  <a:lnTo>
                    <a:pt x="0" y="54"/>
                  </a:lnTo>
                  <a:lnTo>
                    <a:pt x="2" y="48"/>
                  </a:lnTo>
                  <a:lnTo>
                    <a:pt x="6" y="42"/>
                  </a:lnTo>
                  <a:lnTo>
                    <a:pt x="12" y="38"/>
                  </a:lnTo>
                  <a:lnTo>
                    <a:pt x="18" y="36"/>
                  </a:lnTo>
                  <a:close/>
                </a:path>
              </a:pathLst>
            </a:custGeom>
            <a:solidFill>
              <a:schemeClr val="bg1"/>
            </a:solidFill>
            <a:ln>
              <a:noFill/>
            </a:ln>
          </p:spPr>
          <p:txBody>
            <a:bodyPr/>
            <a:lstStyle/>
            <a:p>
              <a:endParaRPr lang="zh-CN" altLang="en-US"/>
            </a:p>
          </p:txBody>
        </p:sp>
        <p:sp>
          <p:nvSpPr>
            <p:cNvPr id="13" name="Freeform 201"/>
            <p:cNvSpPr>
              <a:spLocks noEditPoints="1" noChangeArrowheads="1"/>
            </p:cNvSpPr>
            <p:nvPr/>
          </p:nvSpPr>
          <p:spPr bwMode="auto">
            <a:xfrm>
              <a:off x="8591550" y="1719263"/>
              <a:ext cx="733425" cy="612775"/>
            </a:xfrm>
            <a:custGeom>
              <a:avLst/>
              <a:gdLst>
                <a:gd name="T0" fmla="*/ 2147483647 w 222"/>
                <a:gd name="T1" fmla="*/ 2147483647 h 186"/>
                <a:gd name="T2" fmla="*/ 2147483647 w 222"/>
                <a:gd name="T3" fmla="*/ 2147483647 h 186"/>
                <a:gd name="T4" fmla="*/ 2147483647 w 222"/>
                <a:gd name="T5" fmla="*/ 2147483647 h 186"/>
                <a:gd name="T6" fmla="*/ 2147483647 w 222"/>
                <a:gd name="T7" fmla="*/ 2147483647 h 186"/>
                <a:gd name="T8" fmla="*/ 2147483647 w 222"/>
                <a:gd name="T9" fmla="*/ 2147483647 h 186"/>
                <a:gd name="T10" fmla="*/ 2147483647 w 222"/>
                <a:gd name="T11" fmla="*/ 2147483647 h 186"/>
                <a:gd name="T12" fmla="*/ 2147483647 w 222"/>
                <a:gd name="T13" fmla="*/ 0 h 186"/>
                <a:gd name="T14" fmla="*/ 2147483647 w 222"/>
                <a:gd name="T15" fmla="*/ 2147483647 h 186"/>
                <a:gd name="T16" fmla="*/ 2147483647 w 222"/>
                <a:gd name="T17" fmla="*/ 2147483647 h 186"/>
                <a:gd name="T18" fmla="*/ 2147483647 w 222"/>
                <a:gd name="T19" fmla="*/ 2147483647 h 186"/>
                <a:gd name="T20" fmla="*/ 2147483647 w 222"/>
                <a:gd name="T21" fmla="*/ 2147483647 h 186"/>
                <a:gd name="T22" fmla="*/ 2147483647 w 222"/>
                <a:gd name="T23" fmla="*/ 2147483647 h 186"/>
                <a:gd name="T24" fmla="*/ 2147483647 w 222"/>
                <a:gd name="T25" fmla="*/ 2147483647 h 186"/>
                <a:gd name="T26" fmla="*/ 2147483647 w 222"/>
                <a:gd name="T27" fmla="*/ 2147483647 h 186"/>
                <a:gd name="T28" fmla="*/ 2147483647 w 222"/>
                <a:gd name="T29" fmla="*/ 2147483647 h 186"/>
                <a:gd name="T30" fmla="*/ 2147483647 w 222"/>
                <a:gd name="T31" fmla="*/ 2147483647 h 186"/>
                <a:gd name="T32" fmla="*/ 2147483647 w 222"/>
                <a:gd name="T33" fmla="*/ 2147483647 h 186"/>
                <a:gd name="T34" fmla="*/ 2147483647 w 222"/>
                <a:gd name="T35" fmla="*/ 2147483647 h 186"/>
                <a:gd name="T36" fmla="*/ 2147483647 w 222"/>
                <a:gd name="T37" fmla="*/ 2147483647 h 186"/>
                <a:gd name="T38" fmla="*/ 2147483647 w 222"/>
                <a:gd name="T39" fmla="*/ 2147483647 h 186"/>
                <a:gd name="T40" fmla="*/ 2147483647 w 222"/>
                <a:gd name="T41" fmla="*/ 2147483647 h 186"/>
                <a:gd name="T42" fmla="*/ 2147483647 w 222"/>
                <a:gd name="T43" fmla="*/ 2147483647 h 186"/>
                <a:gd name="T44" fmla="*/ 2147483647 w 222"/>
                <a:gd name="T45" fmla="*/ 2147483647 h 186"/>
                <a:gd name="T46" fmla="*/ 2147483647 w 222"/>
                <a:gd name="T47" fmla="*/ 2147483647 h 186"/>
                <a:gd name="T48" fmla="*/ 2147483647 w 222"/>
                <a:gd name="T49" fmla="*/ 2147483647 h 186"/>
                <a:gd name="T50" fmla="*/ 2147483647 w 222"/>
                <a:gd name="T51" fmla="*/ 2147483647 h 186"/>
                <a:gd name="T52" fmla="*/ 2147483647 w 222"/>
                <a:gd name="T53" fmla="*/ 2147483647 h 186"/>
                <a:gd name="T54" fmla="*/ 2147483647 w 222"/>
                <a:gd name="T55" fmla="*/ 2147483647 h 186"/>
                <a:gd name="T56" fmla="*/ 2147483647 w 222"/>
                <a:gd name="T57" fmla="*/ 2147483647 h 186"/>
                <a:gd name="T58" fmla="*/ 2147483647 w 222"/>
                <a:gd name="T59" fmla="*/ 2147483647 h 186"/>
                <a:gd name="T60" fmla="*/ 2147483647 w 222"/>
                <a:gd name="T61" fmla="*/ 2147483647 h 186"/>
                <a:gd name="T62" fmla="*/ 2147483647 w 222"/>
                <a:gd name="T63" fmla="*/ 2147483647 h 186"/>
                <a:gd name="T64" fmla="*/ 2147483647 w 222"/>
                <a:gd name="T65" fmla="*/ 2147483647 h 186"/>
                <a:gd name="T66" fmla="*/ 2147483647 w 222"/>
                <a:gd name="T67" fmla="*/ 2147483647 h 186"/>
                <a:gd name="T68" fmla="*/ 2147483647 w 222"/>
                <a:gd name="T69" fmla="*/ 2147483647 h 186"/>
                <a:gd name="T70" fmla="*/ 2147483647 w 222"/>
                <a:gd name="T71" fmla="*/ 2147483647 h 186"/>
                <a:gd name="T72" fmla="*/ 2147483647 w 222"/>
                <a:gd name="T73" fmla="*/ 2147483647 h 186"/>
                <a:gd name="T74" fmla="*/ 2147483647 w 222"/>
                <a:gd name="T75" fmla="*/ 2147483647 h 186"/>
                <a:gd name="T76" fmla="*/ 2147483647 w 222"/>
                <a:gd name="T77" fmla="*/ 2147483647 h 186"/>
                <a:gd name="T78" fmla="*/ 2147483647 w 222"/>
                <a:gd name="T79" fmla="*/ 2147483647 h 186"/>
                <a:gd name="T80" fmla="*/ 2147483647 w 222"/>
                <a:gd name="T81" fmla="*/ 2147483647 h 186"/>
                <a:gd name="T82" fmla="*/ 2147483647 w 222"/>
                <a:gd name="T83" fmla="*/ 2147483647 h 186"/>
                <a:gd name="T84" fmla="*/ 2147483647 w 222"/>
                <a:gd name="T85" fmla="*/ 2147483647 h 186"/>
                <a:gd name="T86" fmla="*/ 2147483647 w 222"/>
                <a:gd name="T87" fmla="*/ 2147483647 h 186"/>
                <a:gd name="T88" fmla="*/ 2147483647 w 222"/>
                <a:gd name="T89" fmla="*/ 2147483647 h 186"/>
                <a:gd name="T90" fmla="*/ 2147483647 w 222"/>
                <a:gd name="T91" fmla="*/ 2147483647 h 186"/>
                <a:gd name="T92" fmla="*/ 2147483647 w 222"/>
                <a:gd name="T93" fmla="*/ 2147483647 h 186"/>
                <a:gd name="T94" fmla="*/ 0 w 222"/>
                <a:gd name="T95" fmla="*/ 2147483647 h 18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2"/>
                <a:gd name="T145" fmla="*/ 0 h 186"/>
                <a:gd name="T146" fmla="*/ 222 w 222"/>
                <a:gd name="T147" fmla="*/ 186 h 18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2" h="186">
                  <a:moveTo>
                    <a:pt x="170" y="6"/>
                  </a:moveTo>
                  <a:lnTo>
                    <a:pt x="194" y="6"/>
                  </a:lnTo>
                  <a:lnTo>
                    <a:pt x="194" y="40"/>
                  </a:lnTo>
                  <a:lnTo>
                    <a:pt x="184" y="44"/>
                  </a:lnTo>
                  <a:lnTo>
                    <a:pt x="170" y="48"/>
                  </a:lnTo>
                  <a:lnTo>
                    <a:pt x="170" y="6"/>
                  </a:lnTo>
                  <a:close/>
                  <a:moveTo>
                    <a:pt x="194" y="84"/>
                  </a:moveTo>
                  <a:lnTo>
                    <a:pt x="194" y="186"/>
                  </a:lnTo>
                  <a:lnTo>
                    <a:pt x="170" y="186"/>
                  </a:lnTo>
                  <a:lnTo>
                    <a:pt x="170" y="96"/>
                  </a:lnTo>
                  <a:lnTo>
                    <a:pt x="186" y="78"/>
                  </a:lnTo>
                  <a:lnTo>
                    <a:pt x="194" y="84"/>
                  </a:lnTo>
                  <a:close/>
                  <a:moveTo>
                    <a:pt x="198" y="0"/>
                  </a:moveTo>
                  <a:lnTo>
                    <a:pt x="222" y="0"/>
                  </a:lnTo>
                  <a:lnTo>
                    <a:pt x="222" y="186"/>
                  </a:lnTo>
                  <a:lnTo>
                    <a:pt x="198" y="186"/>
                  </a:lnTo>
                  <a:lnTo>
                    <a:pt x="198" y="82"/>
                  </a:lnTo>
                  <a:lnTo>
                    <a:pt x="202" y="62"/>
                  </a:lnTo>
                  <a:lnTo>
                    <a:pt x="210" y="36"/>
                  </a:lnTo>
                  <a:lnTo>
                    <a:pt x="198" y="40"/>
                  </a:lnTo>
                  <a:lnTo>
                    <a:pt x="198" y="0"/>
                  </a:lnTo>
                  <a:close/>
                  <a:moveTo>
                    <a:pt x="140" y="30"/>
                  </a:moveTo>
                  <a:lnTo>
                    <a:pt x="164" y="30"/>
                  </a:lnTo>
                  <a:lnTo>
                    <a:pt x="164" y="48"/>
                  </a:lnTo>
                  <a:lnTo>
                    <a:pt x="158" y="50"/>
                  </a:lnTo>
                  <a:lnTo>
                    <a:pt x="164" y="56"/>
                  </a:lnTo>
                  <a:lnTo>
                    <a:pt x="164" y="68"/>
                  </a:lnTo>
                  <a:lnTo>
                    <a:pt x="140" y="92"/>
                  </a:lnTo>
                  <a:lnTo>
                    <a:pt x="140" y="30"/>
                  </a:lnTo>
                  <a:close/>
                  <a:moveTo>
                    <a:pt x="164" y="100"/>
                  </a:moveTo>
                  <a:lnTo>
                    <a:pt x="164" y="186"/>
                  </a:lnTo>
                  <a:lnTo>
                    <a:pt x="140" y="186"/>
                  </a:lnTo>
                  <a:lnTo>
                    <a:pt x="140" y="126"/>
                  </a:lnTo>
                  <a:lnTo>
                    <a:pt x="164" y="100"/>
                  </a:lnTo>
                  <a:close/>
                  <a:moveTo>
                    <a:pt x="112" y="44"/>
                  </a:moveTo>
                  <a:lnTo>
                    <a:pt x="136" y="44"/>
                  </a:lnTo>
                  <a:lnTo>
                    <a:pt x="136" y="98"/>
                  </a:lnTo>
                  <a:lnTo>
                    <a:pt x="126" y="108"/>
                  </a:lnTo>
                  <a:lnTo>
                    <a:pt x="122" y="102"/>
                  </a:lnTo>
                  <a:lnTo>
                    <a:pt x="116" y="94"/>
                  </a:lnTo>
                  <a:lnTo>
                    <a:pt x="112" y="94"/>
                  </a:lnTo>
                  <a:lnTo>
                    <a:pt x="112" y="44"/>
                  </a:lnTo>
                  <a:close/>
                  <a:moveTo>
                    <a:pt x="136" y="130"/>
                  </a:moveTo>
                  <a:lnTo>
                    <a:pt x="136" y="186"/>
                  </a:lnTo>
                  <a:lnTo>
                    <a:pt x="112" y="186"/>
                  </a:lnTo>
                  <a:lnTo>
                    <a:pt x="112" y="126"/>
                  </a:lnTo>
                  <a:lnTo>
                    <a:pt x="116" y="132"/>
                  </a:lnTo>
                  <a:lnTo>
                    <a:pt x="124" y="142"/>
                  </a:lnTo>
                  <a:lnTo>
                    <a:pt x="134" y="132"/>
                  </a:lnTo>
                  <a:lnTo>
                    <a:pt x="136" y="130"/>
                  </a:lnTo>
                  <a:close/>
                  <a:moveTo>
                    <a:pt x="84" y="62"/>
                  </a:moveTo>
                  <a:lnTo>
                    <a:pt x="108" y="62"/>
                  </a:lnTo>
                  <a:lnTo>
                    <a:pt x="108" y="98"/>
                  </a:lnTo>
                  <a:lnTo>
                    <a:pt x="106" y="98"/>
                  </a:lnTo>
                  <a:lnTo>
                    <a:pt x="84" y="112"/>
                  </a:lnTo>
                  <a:lnTo>
                    <a:pt x="84" y="62"/>
                  </a:lnTo>
                  <a:close/>
                  <a:moveTo>
                    <a:pt x="108" y="124"/>
                  </a:moveTo>
                  <a:lnTo>
                    <a:pt x="108" y="186"/>
                  </a:lnTo>
                  <a:lnTo>
                    <a:pt x="84" y="186"/>
                  </a:lnTo>
                  <a:lnTo>
                    <a:pt x="84" y="140"/>
                  </a:lnTo>
                  <a:lnTo>
                    <a:pt x="108" y="124"/>
                  </a:lnTo>
                  <a:close/>
                  <a:moveTo>
                    <a:pt x="56" y="78"/>
                  </a:moveTo>
                  <a:lnTo>
                    <a:pt x="80" y="78"/>
                  </a:lnTo>
                  <a:lnTo>
                    <a:pt x="80" y="116"/>
                  </a:lnTo>
                  <a:lnTo>
                    <a:pt x="64" y="126"/>
                  </a:lnTo>
                  <a:lnTo>
                    <a:pt x="56" y="118"/>
                  </a:lnTo>
                  <a:lnTo>
                    <a:pt x="56" y="78"/>
                  </a:lnTo>
                  <a:close/>
                  <a:moveTo>
                    <a:pt x="80" y="142"/>
                  </a:moveTo>
                  <a:lnTo>
                    <a:pt x="80" y="186"/>
                  </a:lnTo>
                  <a:lnTo>
                    <a:pt x="56" y="186"/>
                  </a:lnTo>
                  <a:lnTo>
                    <a:pt x="56" y="150"/>
                  </a:lnTo>
                  <a:lnTo>
                    <a:pt x="60" y="156"/>
                  </a:lnTo>
                  <a:lnTo>
                    <a:pt x="68" y="150"/>
                  </a:lnTo>
                  <a:lnTo>
                    <a:pt x="80" y="142"/>
                  </a:lnTo>
                  <a:close/>
                  <a:moveTo>
                    <a:pt x="28" y="66"/>
                  </a:moveTo>
                  <a:lnTo>
                    <a:pt x="52" y="66"/>
                  </a:lnTo>
                  <a:lnTo>
                    <a:pt x="52" y="114"/>
                  </a:lnTo>
                  <a:lnTo>
                    <a:pt x="50" y="114"/>
                  </a:lnTo>
                  <a:lnTo>
                    <a:pt x="44" y="108"/>
                  </a:lnTo>
                  <a:lnTo>
                    <a:pt x="38" y="112"/>
                  </a:lnTo>
                  <a:lnTo>
                    <a:pt x="28" y="118"/>
                  </a:lnTo>
                  <a:lnTo>
                    <a:pt x="28" y="66"/>
                  </a:lnTo>
                  <a:close/>
                  <a:moveTo>
                    <a:pt x="52" y="146"/>
                  </a:moveTo>
                  <a:lnTo>
                    <a:pt x="52" y="186"/>
                  </a:lnTo>
                  <a:lnTo>
                    <a:pt x="28" y="186"/>
                  </a:lnTo>
                  <a:lnTo>
                    <a:pt x="28" y="144"/>
                  </a:lnTo>
                  <a:lnTo>
                    <a:pt x="42" y="136"/>
                  </a:lnTo>
                  <a:lnTo>
                    <a:pt x="52" y="146"/>
                  </a:lnTo>
                  <a:close/>
                  <a:moveTo>
                    <a:pt x="0" y="88"/>
                  </a:moveTo>
                  <a:lnTo>
                    <a:pt x="24" y="88"/>
                  </a:lnTo>
                  <a:lnTo>
                    <a:pt x="24" y="120"/>
                  </a:lnTo>
                  <a:lnTo>
                    <a:pt x="10" y="128"/>
                  </a:lnTo>
                  <a:lnTo>
                    <a:pt x="20" y="148"/>
                  </a:lnTo>
                  <a:lnTo>
                    <a:pt x="24" y="146"/>
                  </a:lnTo>
                  <a:lnTo>
                    <a:pt x="24" y="186"/>
                  </a:lnTo>
                  <a:lnTo>
                    <a:pt x="0" y="186"/>
                  </a:lnTo>
                  <a:lnTo>
                    <a:pt x="0" y="88"/>
                  </a:lnTo>
                  <a:close/>
                </a:path>
              </a:pathLst>
            </a:custGeom>
            <a:solidFill>
              <a:schemeClr val="bg1"/>
            </a:solidFill>
            <a:ln>
              <a:noFill/>
            </a:ln>
          </p:spPr>
          <p:txBody>
            <a:bodyPr/>
            <a:lstStyle/>
            <a:p>
              <a:endParaRPr lang="zh-CN" altLang="en-US"/>
            </a:p>
          </p:txBody>
        </p:sp>
      </p:grpSp>
      <p:cxnSp>
        <p:nvCxnSpPr>
          <p:cNvPr id="27" name="直接连接符 120"/>
          <p:cNvCxnSpPr>
            <a:cxnSpLocks noChangeShapeType="1"/>
          </p:cNvCxnSpPr>
          <p:nvPr/>
        </p:nvCxnSpPr>
        <p:spPr bwMode="auto">
          <a:xfrm>
            <a:off x="1095898" y="2055048"/>
            <a:ext cx="0" cy="170330"/>
          </a:xfrm>
          <a:prstGeom prst="line">
            <a:avLst/>
          </a:prstGeom>
          <a:noFill/>
          <a:ln w="9525">
            <a:solidFill>
              <a:srgbClr val="A27968"/>
            </a:solidFill>
            <a:round/>
          </a:ln>
          <a:extLst>
            <a:ext uri="{909E8E84-426E-40DD-AFC4-6F175D3DCCD1}">
              <a14:hiddenFill xmlns:a14="http://schemas.microsoft.com/office/drawing/2010/main">
                <a:noFill/>
              </a14:hiddenFill>
            </a:ext>
          </a:extLst>
        </p:spPr>
      </p:cxnSp>
      <p:sp>
        <p:nvSpPr>
          <p:cNvPr id="28" name="Rectangle 15"/>
          <p:cNvSpPr/>
          <p:nvPr/>
        </p:nvSpPr>
        <p:spPr>
          <a:xfrm>
            <a:off x="992291" y="2247988"/>
            <a:ext cx="4931421"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29" name="TextBox 22"/>
          <p:cNvSpPr txBox="1"/>
          <p:nvPr/>
        </p:nvSpPr>
        <p:spPr>
          <a:xfrm>
            <a:off x="1202766" y="2006477"/>
            <a:ext cx="1005343" cy="338524"/>
          </a:xfrm>
          <a:prstGeom prst="rect">
            <a:avLst/>
          </a:prstGeom>
          <a:noFill/>
        </p:spPr>
        <p:txBody>
          <a:bodyPr wrap="none" lIns="91410" tIns="45705" rIns="91410" bIns="45705" rtlCol="0">
            <a:spAutoFit/>
          </a:bodyPr>
          <a:lstStyle/>
          <a:p>
            <a:pPr algn="ctr" defTabSz="544195"/>
            <a:r>
              <a:rPr lang="zh-CN" altLang="en-US"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cxnSp>
        <p:nvCxnSpPr>
          <p:cNvPr id="31" name="直接连接符 120"/>
          <p:cNvCxnSpPr>
            <a:cxnSpLocks noChangeShapeType="1"/>
          </p:cNvCxnSpPr>
          <p:nvPr/>
        </p:nvCxnSpPr>
        <p:spPr bwMode="auto">
          <a:xfrm>
            <a:off x="1095898" y="3445232"/>
            <a:ext cx="0" cy="170330"/>
          </a:xfrm>
          <a:prstGeom prst="line">
            <a:avLst/>
          </a:prstGeom>
          <a:noFill/>
          <a:ln w="9525">
            <a:solidFill>
              <a:srgbClr val="A27968"/>
            </a:solidFill>
            <a:round/>
          </a:ln>
          <a:extLst>
            <a:ext uri="{909E8E84-426E-40DD-AFC4-6F175D3DCCD1}">
              <a14:hiddenFill xmlns:a14="http://schemas.microsoft.com/office/drawing/2010/main">
                <a:noFill/>
              </a14:hiddenFill>
            </a:ext>
          </a:extLst>
        </p:spPr>
      </p:cxnSp>
      <p:sp>
        <p:nvSpPr>
          <p:cNvPr id="32" name="Rectangle 15"/>
          <p:cNvSpPr/>
          <p:nvPr/>
        </p:nvSpPr>
        <p:spPr>
          <a:xfrm>
            <a:off x="992291" y="3638172"/>
            <a:ext cx="4931421"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33" name="TextBox 22"/>
          <p:cNvSpPr txBox="1"/>
          <p:nvPr/>
        </p:nvSpPr>
        <p:spPr>
          <a:xfrm>
            <a:off x="1202766" y="3396661"/>
            <a:ext cx="1005343" cy="338524"/>
          </a:xfrm>
          <a:prstGeom prst="rect">
            <a:avLst/>
          </a:prstGeom>
          <a:noFill/>
        </p:spPr>
        <p:txBody>
          <a:bodyPr wrap="none" lIns="91410" tIns="45705" rIns="91410" bIns="45705" rtlCol="0">
            <a:spAutoFit/>
          </a:bodyPr>
          <a:lstStyle/>
          <a:p>
            <a:pPr algn="ctr" defTabSz="544195"/>
            <a:r>
              <a:rPr lang="zh-CN" altLang="en-US"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cxnSp>
        <p:nvCxnSpPr>
          <p:cNvPr id="35" name="直接连接符 120"/>
          <p:cNvCxnSpPr>
            <a:cxnSpLocks noChangeShapeType="1"/>
          </p:cNvCxnSpPr>
          <p:nvPr/>
        </p:nvCxnSpPr>
        <p:spPr bwMode="auto">
          <a:xfrm>
            <a:off x="1095898" y="4835416"/>
            <a:ext cx="0" cy="170330"/>
          </a:xfrm>
          <a:prstGeom prst="line">
            <a:avLst/>
          </a:prstGeom>
          <a:noFill/>
          <a:ln w="9525">
            <a:solidFill>
              <a:srgbClr val="A27968"/>
            </a:solidFill>
            <a:round/>
          </a:ln>
          <a:extLst>
            <a:ext uri="{909E8E84-426E-40DD-AFC4-6F175D3DCCD1}">
              <a14:hiddenFill xmlns:a14="http://schemas.microsoft.com/office/drawing/2010/main">
                <a:noFill/>
              </a14:hiddenFill>
            </a:ext>
          </a:extLst>
        </p:spPr>
      </p:cxnSp>
      <p:sp>
        <p:nvSpPr>
          <p:cNvPr id="36" name="Rectangle 15"/>
          <p:cNvSpPr/>
          <p:nvPr/>
        </p:nvSpPr>
        <p:spPr>
          <a:xfrm>
            <a:off x="992291" y="5028356"/>
            <a:ext cx="4931421" cy="700546"/>
          </a:xfrm>
          <a:prstGeom prst="rect">
            <a:avLst/>
          </a:prstGeom>
          <a:noFill/>
        </p:spPr>
        <p:txBody>
          <a:bodyPr wrap="square" lIns="91410" tIns="45705" rIns="91410" bIns="45705">
            <a:spAutoFit/>
          </a:bodyPr>
          <a:lstStyle/>
          <a:p>
            <a:pPr defTabSz="544195">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rPr>
              <a:t>要求点击添加标题文字简洁明要求点击添加标题文字简洁明要求。要求点击添加标。</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Roboto Light"/>
              <a:sym typeface="Calibri" panose="020F0502020204030204" pitchFamily="34" charset="0"/>
            </a:endParaRPr>
          </a:p>
        </p:txBody>
      </p:sp>
      <p:sp>
        <p:nvSpPr>
          <p:cNvPr id="37" name="TextBox 22"/>
          <p:cNvSpPr txBox="1"/>
          <p:nvPr/>
        </p:nvSpPr>
        <p:spPr>
          <a:xfrm>
            <a:off x="1202766" y="4786845"/>
            <a:ext cx="1005343" cy="338524"/>
          </a:xfrm>
          <a:prstGeom prst="rect">
            <a:avLst/>
          </a:prstGeom>
          <a:noFill/>
        </p:spPr>
        <p:txBody>
          <a:bodyPr wrap="none" lIns="91410" tIns="45705" rIns="91410" bIns="45705" rtlCol="0">
            <a:spAutoFit/>
          </a:bodyPr>
          <a:lstStyle/>
          <a:p>
            <a:pPr algn="ctr" defTabSz="544195"/>
            <a:r>
              <a:rPr lang="zh-CN" altLang="en-US"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rPr>
              <a:t>添加标题</a:t>
            </a:r>
            <a:endParaRPr lang="id-ID" altLang="zh-CN" sz="1600" b="1" dirty="0">
              <a:solidFill>
                <a:srgbClr val="000000"/>
              </a:solidFill>
              <a:latin typeface="Calibri" panose="020F0502020204030204" pitchFamily="34" charset="0"/>
              <a:ea typeface="微软雅黑" panose="020B0503020204020204" pitchFamily="34" charset="-122"/>
              <a:cs typeface="Roboto Light"/>
              <a:sym typeface="Calibri" panose="020F0502020204030204" pitchFamily="34" charset="0"/>
            </a:endParaRPr>
          </a:p>
        </p:txBody>
      </p:sp>
      <p:sp>
        <p:nvSpPr>
          <p:cNvPr id="21" name="Rectangle 1"/>
          <p:cNvSpPr/>
          <p:nvPr/>
        </p:nvSpPr>
        <p:spPr bwMode="auto">
          <a:xfrm>
            <a:off x="5063665" y="346979"/>
            <a:ext cx="2064668" cy="307777"/>
          </a:xfrm>
          <a:prstGeom prst="rect">
            <a:avLst/>
          </a:prstGeom>
          <a:noFill/>
          <a:ln>
            <a:noFill/>
          </a:ln>
        </p:spPr>
        <p:txBody>
          <a:bodyPr wrap="none" lIns="0" tIns="0" rIns="0" bIns="0" anchor="ctr">
            <a:spAutoFit/>
          </a:bodyPr>
          <a:lstStyle/>
          <a:p>
            <a:pPr algn="ctr" defTabSz="913765"/>
            <a:r>
              <a:rPr lang="zh-CN" alt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rPr>
              <a:t>请输入标题内容</a:t>
            </a:r>
            <a:endParaRPr lang="en-US" sz="2000" b="1" spc="300" dirty="0">
              <a:solidFill>
                <a:srgbClr val="5B1501"/>
              </a:solidFill>
              <a:latin typeface="微软雅黑" panose="020B0503020204020204" pitchFamily="34" charset="-122"/>
              <a:ea typeface="微软雅黑" panose="020B0503020204020204" pitchFamily="34" charset="-122"/>
              <a:cs typeface="Lato Regular"/>
              <a:sym typeface="Calibri" panose="020F0502020204030204" pitchFamily="34" charset="0"/>
            </a:endParaRPr>
          </a:p>
        </p:txBody>
      </p:sp>
      <p:sp>
        <p:nvSpPr>
          <p:cNvPr id="22" name="Rectangle 21"/>
          <p:cNvSpPr/>
          <p:nvPr/>
        </p:nvSpPr>
        <p:spPr>
          <a:xfrm>
            <a:off x="5829335" y="781607"/>
            <a:ext cx="531827" cy="28478"/>
          </a:xfrm>
          <a:prstGeom prst="rect">
            <a:avLst/>
          </a:prstGeom>
          <a:solidFill>
            <a:srgbClr val="5B1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CC00"/>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557" b="5431"/>
          <a:stretch>
            <a:fillRect/>
          </a:stretch>
        </p:blipFill>
        <p:spPr>
          <a:xfrm>
            <a:off x="0" y="-19048"/>
            <a:ext cx="12192000" cy="6877050"/>
          </a:xfrm>
          <a:prstGeom prst="rect">
            <a:avLst/>
          </a:prstGeom>
        </p:spPr>
      </p:pic>
      <p:sp>
        <p:nvSpPr>
          <p:cNvPr id="5" name="文本框 4"/>
          <p:cNvSpPr txBox="1"/>
          <p:nvPr/>
        </p:nvSpPr>
        <p:spPr>
          <a:xfrm>
            <a:off x="3552826" y="2272963"/>
            <a:ext cx="5581650" cy="923330"/>
          </a:xfrm>
          <a:prstGeom prst="rect">
            <a:avLst/>
          </a:prstGeom>
          <a:noFill/>
        </p:spPr>
        <p:txBody>
          <a:bodyPr wrap="square" rtlCol="0">
            <a:spAutoFit/>
          </a:bodyPr>
          <a:lstStyle/>
          <a:p>
            <a:pPr algn="ctr"/>
            <a:r>
              <a:rPr lang="en-US" altLang="zh-CN" sz="5400" b="1" dirty="0" smtClean="0">
                <a:gradFill flip="none" rotWithShape="1">
                  <a:gsLst>
                    <a:gs pos="0">
                      <a:srgbClr val="A27968"/>
                    </a:gs>
                    <a:gs pos="40000">
                      <a:srgbClr val="5B1501"/>
                    </a:gs>
                    <a:gs pos="64000">
                      <a:srgbClr val="5B1501"/>
                    </a:gs>
                    <a:gs pos="100000">
                      <a:srgbClr val="5B1501"/>
                    </a:gs>
                  </a:gsLst>
                  <a:path path="circle">
                    <a:fillToRect l="50000" t="50000" r="50000" b="50000"/>
                  </a:path>
                  <a:tileRect/>
                </a:gradFill>
                <a:latin typeface="微软雅黑" panose="020B0503020204020204" pitchFamily="34" charset="-122"/>
                <a:ea typeface="微软雅黑" panose="020B0503020204020204" pitchFamily="34" charset="-122"/>
              </a:rPr>
              <a:t>THANK  YOU</a:t>
            </a:r>
            <a:endParaRPr lang="zh-CN" altLang="en-US" sz="5400" b="1" dirty="0">
              <a:gradFill flip="none" rotWithShape="1">
                <a:gsLst>
                  <a:gs pos="0">
                    <a:srgbClr val="A27968"/>
                  </a:gs>
                  <a:gs pos="40000">
                    <a:srgbClr val="5B1501"/>
                  </a:gs>
                  <a:gs pos="64000">
                    <a:srgbClr val="5B1501"/>
                  </a:gs>
                  <a:gs pos="100000">
                    <a:srgbClr val="5B1501"/>
                  </a:gs>
                </a:gsLst>
                <a:path path="circle">
                  <a:fillToRect l="50000" t="50000" r="50000" b="50000"/>
                </a:path>
                <a:tileRect/>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2498</Words>
  <Application>WPS 演示</Application>
  <PresentationFormat>宽屏</PresentationFormat>
  <Paragraphs>302</Paragraphs>
  <Slides>19</Slides>
  <Notes>2</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19</vt:i4>
      </vt:variant>
    </vt:vector>
  </HeadingPairs>
  <TitlesOfParts>
    <vt:vector size="42" baseType="lpstr">
      <vt:lpstr>Arial</vt:lpstr>
      <vt:lpstr>宋体</vt:lpstr>
      <vt:lpstr>Wingdings</vt:lpstr>
      <vt:lpstr>Roboto Light</vt:lpstr>
      <vt:lpstr>华文行楷</vt:lpstr>
      <vt:lpstr>方正姚体</vt:lpstr>
      <vt:lpstr>微软雅黑</vt:lpstr>
      <vt:lpstr>Lato Regular</vt:lpstr>
      <vt:lpstr>Calibri</vt:lpstr>
      <vt:lpstr>Roboto Regular</vt:lpstr>
      <vt:lpstr>Roboto Black</vt:lpstr>
      <vt:lpstr>Calibri</vt:lpstr>
      <vt:lpstr>Arial</vt:lpstr>
      <vt:lpstr>Source Sans Pro ExtraLight</vt:lpstr>
      <vt:lpstr>微软雅黑 Light</vt:lpstr>
      <vt:lpstr>Gill Sans</vt:lpstr>
      <vt:lpstr>方正兰亭超细黑简体</vt:lpstr>
      <vt:lpstr>Arial Unicode MS</vt:lpstr>
      <vt:lpstr>Calibri Light</vt:lpstr>
      <vt:lpstr>黑体</vt:lpstr>
      <vt:lpstr>Segoe Print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admin</cp:lastModifiedBy>
  <cp:revision>18</cp:revision>
  <dcterms:created xsi:type="dcterms:W3CDTF">2018-08-28T04:36:00Z</dcterms:created>
  <dcterms:modified xsi:type="dcterms:W3CDTF">2018-08-31T08:23:53Z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