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embeddedFontLst>
    <p:embeddedFont>
      <p:font typeface="迷你简细行楷" panose="02010609000101010101" pitchFamily="49" charset="-122"/>
      <p:regular r:id="rId26"/>
    </p:embeddedFont>
    <p:embeddedFont>
      <p:font typeface="Calibri Light" panose="020F0302020204030204" charset="0"/>
      <p:regular r:id="rId27"/>
      <p:italic r:id="rId28"/>
    </p:embeddedFont>
    <p:embeddedFont>
      <p:font typeface="迷你简硬笔楷书" panose="03000509000000000000" pitchFamily="65" charset="-122"/>
      <p:regular r:id="rId29"/>
    </p:embeddedFont>
    <p:embeddedFont>
      <p:font typeface="微软雅黑" panose="020B0503020204020204" charset="-122"/>
      <p:regular r:id="rId30"/>
    </p:embeddedFont>
    <p:embeddedFont>
      <p:font typeface="等线" panose="02010600030101010101" pitchFamily="2" charset="-122"/>
      <p:regular r:id="rId31"/>
    </p:embeddedFont>
    <p:embeddedFont>
      <p:font typeface="等线 Light" panose="02010600030101010101" charset="-122"/>
      <p:regular r:id="rId32"/>
    </p:embeddedFont>
    <p:embeddedFont>
      <p:font typeface="华文新魏" panose="02010800040101010101" pitchFamily="2" charset="-122"/>
      <p:regular r:id="rId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BDA5"/>
    <a:srgbClr val="D5BEAD"/>
    <a:srgbClr val="ADB9CA"/>
    <a:srgbClr val="EAF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344" autoAdjust="0"/>
    <p:restoredTop sz="94660"/>
  </p:normalViewPr>
  <p:slideViewPr>
    <p:cSldViewPr snapToGrid="0" showGuides="1">
      <p:cViewPr varScale="1">
        <p:scale>
          <a:sx n="87" d="100"/>
          <a:sy n="87" d="100"/>
        </p:scale>
        <p:origin x="1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5655C12-7B86-44ED-84F6-ACFB9BE4088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EE211-8593-4B0F-A6FE-FE8D8C6CB2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6E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55C12-7B86-44ED-84F6-ACFB9BE4088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EE211-8593-4B0F-A6FE-FE8D8C6CB20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6.jpeg"/><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a:blip r:embed="rId2" cstate="email"/>
          <a:stretch>
            <a:fillRect/>
          </a:stretch>
        </p:blipFill>
        <p:spPr>
          <a:xfrm flipH="1">
            <a:off x="307496" y="4081945"/>
            <a:ext cx="4253487" cy="2655392"/>
          </a:xfrm>
          <a:prstGeom prst="rect">
            <a:avLst/>
          </a:prstGeom>
        </p:spPr>
      </p:pic>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9" name="图片 8"/>
          <p:cNvPicPr>
            <a:picLocks noChangeAspect="1"/>
          </p:cNvPicPr>
          <p:nvPr/>
        </p:nvPicPr>
        <p:blipFill rotWithShape="1">
          <a:blip r:embed="rId3" cstate="email"/>
          <a:srcRect/>
          <a:stretch>
            <a:fillRect/>
          </a:stretch>
        </p:blipFill>
        <p:spPr>
          <a:xfrm>
            <a:off x="0" y="0"/>
            <a:ext cx="2104222" cy="3327677"/>
          </a:xfrm>
          <a:prstGeom prst="rect">
            <a:avLst/>
          </a:prstGeom>
        </p:spPr>
      </p:pic>
      <p:pic>
        <p:nvPicPr>
          <p:cNvPr id="10" name="图片 9"/>
          <p:cNvPicPr>
            <a:picLocks noChangeAspect="1"/>
          </p:cNvPicPr>
          <p:nvPr/>
        </p:nvPicPr>
        <p:blipFill rotWithShape="1">
          <a:blip r:embed="rId3" cstate="email"/>
          <a:srcRect/>
          <a:stretch>
            <a:fillRect/>
          </a:stretch>
        </p:blipFill>
        <p:spPr>
          <a:xfrm>
            <a:off x="1889473" y="10630"/>
            <a:ext cx="1513984" cy="2394257"/>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8526780" y="0"/>
            <a:ext cx="3665220" cy="1588770"/>
          </a:xfrm>
          <a:prstGeom prst="rect">
            <a:avLst/>
          </a:prstGeom>
        </p:spPr>
      </p:pic>
      <p:grpSp>
        <p:nvGrpSpPr>
          <p:cNvPr id="21" name="组合 20"/>
          <p:cNvGrpSpPr/>
          <p:nvPr/>
        </p:nvGrpSpPr>
        <p:grpSpPr>
          <a:xfrm>
            <a:off x="3367693" y="1500717"/>
            <a:ext cx="5805418" cy="4161459"/>
            <a:chOff x="3235692" y="1500717"/>
            <a:chExt cx="5805418" cy="4161459"/>
          </a:xfrm>
        </p:grpSpPr>
        <p:pic>
          <p:nvPicPr>
            <p:cNvPr id="14" name="图片 13"/>
            <p:cNvPicPr>
              <a:picLocks noChangeAspect="1"/>
            </p:cNvPicPr>
            <p:nvPr/>
          </p:nvPicPr>
          <p:blipFill>
            <a:blip r:embed="rId5" cstate="screen"/>
            <a:stretch>
              <a:fillRect/>
            </a:stretch>
          </p:blipFill>
          <p:spPr>
            <a:xfrm>
              <a:off x="3235692" y="1500717"/>
              <a:ext cx="4161459" cy="4161459"/>
            </a:xfrm>
            <a:prstGeom prst="rect">
              <a:avLst/>
            </a:prstGeom>
          </p:spPr>
        </p:pic>
        <p:grpSp>
          <p:nvGrpSpPr>
            <p:cNvPr id="20" name="组合 19"/>
            <p:cNvGrpSpPr/>
            <p:nvPr/>
          </p:nvGrpSpPr>
          <p:grpSpPr>
            <a:xfrm>
              <a:off x="7273407" y="1917607"/>
              <a:ext cx="1767703" cy="3327677"/>
              <a:chOff x="7449679" y="1917607"/>
              <a:chExt cx="1767703" cy="3327677"/>
            </a:xfrm>
          </p:grpSpPr>
          <p:grpSp>
            <p:nvGrpSpPr>
              <p:cNvPr id="18" name="组合 17"/>
              <p:cNvGrpSpPr/>
              <p:nvPr/>
            </p:nvGrpSpPr>
            <p:grpSpPr>
              <a:xfrm>
                <a:off x="7449679" y="1917607"/>
                <a:ext cx="341524" cy="3327677"/>
                <a:chOff x="7524518" y="1663838"/>
                <a:chExt cx="341524" cy="3327677"/>
              </a:xfrm>
            </p:grpSpPr>
            <p:sp>
              <p:nvSpPr>
                <p:cNvPr id="15" name="矩形 14"/>
                <p:cNvSpPr/>
                <p:nvPr/>
              </p:nvSpPr>
              <p:spPr>
                <a:xfrm>
                  <a:off x="7524519" y="2804521"/>
                  <a:ext cx="341523" cy="1046311"/>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rPr>
                    <a:t>计</a:t>
                  </a:r>
                  <a:endParaRPr lang="en-US" altLang="zh-CN" sz="16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ctr"/>
                  <a:endParaRPr lang="en-US" altLang="zh-CN" sz="16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ctr"/>
                  <a:r>
                    <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rPr>
                    <a:t>划</a:t>
                  </a:r>
                  <a:endPar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
              <p:nvSpPr>
                <p:cNvPr id="16" name="矩形 15"/>
                <p:cNvSpPr/>
                <p:nvPr/>
              </p:nvSpPr>
              <p:spPr>
                <a:xfrm>
                  <a:off x="7524518" y="1663838"/>
                  <a:ext cx="341523" cy="1046311"/>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rPr>
                    <a:t>总</a:t>
                  </a:r>
                  <a:endParaRPr lang="en-US" altLang="zh-CN" sz="16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ctr"/>
                  <a:endParaRPr lang="en-US" altLang="zh-CN" sz="16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ctr"/>
                  <a:r>
                    <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rPr>
                    <a:t>结</a:t>
                  </a:r>
                  <a:endPar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
              <p:nvSpPr>
                <p:cNvPr id="17" name="矩形 16"/>
                <p:cNvSpPr/>
                <p:nvPr/>
              </p:nvSpPr>
              <p:spPr>
                <a:xfrm>
                  <a:off x="7524518" y="3945204"/>
                  <a:ext cx="341523" cy="1046311"/>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rPr>
                    <a:t>汇</a:t>
                  </a:r>
                  <a:endParaRPr lang="en-US" altLang="zh-CN" sz="16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ctr"/>
                  <a:endParaRPr lang="en-US" altLang="zh-CN" sz="16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ctr"/>
                  <a:r>
                    <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rPr>
                    <a:t>报</a:t>
                  </a:r>
                  <a:endParaRPr lang="zh-CN" altLang="en-US" sz="1600" b="1">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grpSp>
          <p:sp>
            <p:nvSpPr>
              <p:cNvPr id="19" name="文本框 18"/>
              <p:cNvSpPr txBox="1"/>
              <p:nvPr/>
            </p:nvSpPr>
            <p:spPr>
              <a:xfrm>
                <a:off x="7924720" y="1917607"/>
                <a:ext cx="1292662" cy="3327677"/>
              </a:xfrm>
              <a:prstGeom prst="rect">
                <a:avLst/>
              </a:prstGeom>
              <a:noFill/>
            </p:spPr>
            <p:txBody>
              <a:bodyPr vert="eaVert" wrap="square" rtlCol="0">
                <a:spAutoFit/>
              </a:bodyPr>
              <a:lstStyle/>
              <a:p>
                <a:pPr lvl="0">
                  <a:lnSpc>
                    <a:spcPct val="200000"/>
                  </a:lnSpc>
                </a:pPr>
                <a:r>
                  <a:rPr lang="en-US" altLang="zh-CN" sz="900" kern="0">
                    <a:solidFill>
                      <a:prstClr val="black"/>
                    </a:solidFill>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Lorem ipsum dolor sit amet, consectetuer adipiscing elit. Aenean commodo ligula eget dolor. </a:t>
                </a:r>
                <a:endParaRPr lang="zh-CN" altLang="en-US">
                  <a:solidFill>
                    <a:prstClr val="black"/>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17762" r="660"/>
          <a:stretch>
            <a:fillRect/>
          </a:stretch>
        </p:blipFill>
        <p:spPr>
          <a:xfrm>
            <a:off x="287840" y="1170930"/>
            <a:ext cx="6322282" cy="5151821"/>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63498" r="-3441" b="59461"/>
          <a:stretch>
            <a:fillRect/>
          </a:stretch>
        </p:blipFill>
        <p:spPr>
          <a:xfrm flipH="1" flipV="1">
            <a:off x="9799978" y="0"/>
            <a:ext cx="2392022" cy="1943100"/>
          </a:xfrm>
          <a:prstGeom prst="rect">
            <a:avLst/>
          </a:prstGeom>
        </p:spPr>
      </p:pic>
      <p:sp>
        <p:nvSpPr>
          <p:cNvPr id="8" name="椭圆 7"/>
          <p:cNvSpPr/>
          <p:nvPr/>
        </p:nvSpPr>
        <p:spPr>
          <a:xfrm>
            <a:off x="6343650" y="1170930"/>
            <a:ext cx="852180" cy="852180"/>
          </a:xfrm>
          <a:prstGeom prst="ellipse">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latin typeface="迷你简细行楷" panose="02010609000101010101" pitchFamily="49" charset="-122"/>
                <a:ea typeface="迷你简细行楷" panose="02010609000101010101" pitchFamily="49" charset="-122"/>
                <a:sym typeface="迷你简细行楷" panose="02010609000101010101" pitchFamily="49" charset="-122"/>
              </a:rPr>
              <a:t>目</a:t>
            </a:r>
            <a:endParaRPr lang="zh-CN" altLang="en-US" sz="3600" b="1">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
        <p:nvSpPr>
          <p:cNvPr id="9" name="椭圆 8"/>
          <p:cNvSpPr/>
          <p:nvPr/>
        </p:nvSpPr>
        <p:spPr>
          <a:xfrm>
            <a:off x="7352870" y="1170930"/>
            <a:ext cx="852180" cy="852180"/>
          </a:xfrm>
          <a:prstGeom prst="ellipse">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latin typeface="迷你简细行楷" panose="02010609000101010101" pitchFamily="49" charset="-122"/>
                <a:ea typeface="迷你简细行楷" panose="02010609000101010101" pitchFamily="49" charset="-122"/>
                <a:sym typeface="迷你简细行楷" panose="02010609000101010101" pitchFamily="49" charset="-122"/>
              </a:rPr>
              <a:t>录</a:t>
            </a:r>
            <a:endParaRPr lang="zh-CN" altLang="en-US" sz="3600" b="1">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pic>
        <p:nvPicPr>
          <p:cNvPr id="11" name="图片 10"/>
          <p:cNvPicPr>
            <a:picLocks noChangeAspect="1"/>
          </p:cNvPicPr>
          <p:nvPr/>
        </p:nvPicPr>
        <p:blipFill>
          <a:blip r:embed="rId4" cstate="email"/>
          <a:stretch>
            <a:fillRect/>
          </a:stretch>
        </p:blipFill>
        <p:spPr>
          <a:xfrm flipH="1">
            <a:off x="8206629" y="987778"/>
            <a:ext cx="1593349" cy="1218484"/>
          </a:xfrm>
          <a:prstGeom prst="rect">
            <a:avLst/>
          </a:prstGeom>
        </p:spPr>
      </p:pic>
      <p:grpSp>
        <p:nvGrpSpPr>
          <p:cNvPr id="20" name="组合 19"/>
          <p:cNvGrpSpPr/>
          <p:nvPr/>
        </p:nvGrpSpPr>
        <p:grpSpPr>
          <a:xfrm>
            <a:off x="6096000" y="2278867"/>
            <a:ext cx="4110990" cy="3627663"/>
            <a:chOff x="6096000" y="2617301"/>
            <a:chExt cx="4110990" cy="3627663"/>
          </a:xfrm>
        </p:grpSpPr>
        <p:sp>
          <p:nvSpPr>
            <p:cNvPr id="12" name="椭圆 11"/>
            <p:cNvSpPr/>
            <p:nvPr/>
          </p:nvSpPr>
          <p:spPr>
            <a:xfrm>
              <a:off x="6096000" y="2647710"/>
              <a:ext cx="781290" cy="781290"/>
            </a:xfrm>
            <a:prstGeom prst="ellipse">
              <a:avLst/>
            </a:prstGeom>
            <a:solidFill>
              <a:srgbClr val="D5BEAD"/>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schemeClr val="tx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rPr>
                <a:t>01</a:t>
              </a:r>
              <a:endParaRPr kumimoji="0" lang="zh-CN" altLang="en-US" sz="2400" b="0" i="0" u="none" strike="noStrike" kern="1200" cap="none" spc="0" normalizeH="0" baseline="0" noProof="0">
                <a:ln>
                  <a:noFill/>
                </a:ln>
                <a:solidFill>
                  <a:schemeClr val="tx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endParaRPr>
            </a:p>
          </p:txBody>
        </p:sp>
        <p:sp>
          <p:nvSpPr>
            <p:cNvPr id="13" name="文本框 14"/>
            <p:cNvSpPr txBox="1"/>
            <p:nvPr/>
          </p:nvSpPr>
          <p:spPr>
            <a:xfrm>
              <a:off x="6877289" y="2617301"/>
              <a:ext cx="3329701" cy="71962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dist">
                <a:lnSpc>
                  <a:spcPct val="150000"/>
                </a:lnSpc>
              </a:pPr>
              <a:r>
                <a:rPr lang="zh-CN" altLang="en-US" sz="2000" b="1">
                  <a:latin typeface="迷你简细行楷" panose="02010609000101010101" pitchFamily="49" charset="-122"/>
                  <a:ea typeface="迷你简细行楷" panose="02010609000101010101" pitchFamily="49" charset="-122"/>
                  <a:sym typeface="迷你简细行楷" panose="02010609000101010101" pitchFamily="49" charset="-122"/>
                </a:rPr>
                <a:t>点击此处添加标题文本</a:t>
              </a:r>
              <a:endParaRPr lang="en-US" altLang="zh-CN" sz="20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dist">
                <a:lnSpc>
                  <a:spcPct val="150000"/>
                </a:lnSpc>
              </a:pPr>
              <a:r>
                <a:rPr lang="en-US" altLang="zh-CN" sz="800">
                  <a:latin typeface="Calibri" charset="0"/>
                  <a:sym typeface="Calibri" charset="0"/>
                </a:rPr>
                <a:t>Click here to add the title text</a:t>
              </a:r>
              <a:endParaRPr lang="en-US" altLang="zh-CN" sz="800">
                <a:latin typeface="Calibri" charset="0"/>
                <a:sym typeface="Calibri" charset="0"/>
              </a:endParaRPr>
            </a:p>
          </p:txBody>
        </p:sp>
        <p:sp>
          <p:nvSpPr>
            <p:cNvPr id="14" name="椭圆 13"/>
            <p:cNvSpPr/>
            <p:nvPr/>
          </p:nvSpPr>
          <p:spPr>
            <a:xfrm>
              <a:off x="6096000" y="3576019"/>
              <a:ext cx="781290" cy="781290"/>
            </a:xfrm>
            <a:prstGeom prst="ellipse">
              <a:avLst/>
            </a:prstGeom>
            <a:solidFill>
              <a:srgbClr val="73BDA5"/>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schemeClr val="bg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rPr>
                <a:t>02</a:t>
              </a:r>
              <a:endParaRPr kumimoji="0" lang="zh-CN" altLang="en-US" sz="2400" b="0" i="0" u="none" strike="noStrike" kern="1200" cap="none" spc="0" normalizeH="0" baseline="0" noProof="0">
                <a:ln>
                  <a:noFill/>
                </a:ln>
                <a:solidFill>
                  <a:schemeClr val="bg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endParaRPr>
            </a:p>
          </p:txBody>
        </p:sp>
        <p:sp>
          <p:nvSpPr>
            <p:cNvPr id="15" name="文本框 14"/>
            <p:cNvSpPr txBox="1"/>
            <p:nvPr/>
          </p:nvSpPr>
          <p:spPr>
            <a:xfrm>
              <a:off x="6877289" y="3545610"/>
              <a:ext cx="3329701" cy="71962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dist">
                <a:lnSpc>
                  <a:spcPct val="150000"/>
                </a:lnSpc>
              </a:pPr>
              <a:r>
                <a:rPr lang="zh-CN" altLang="en-US" sz="2000" b="1">
                  <a:latin typeface="迷你简细行楷" panose="02010609000101010101" pitchFamily="49" charset="-122"/>
                  <a:ea typeface="迷你简细行楷" panose="02010609000101010101" pitchFamily="49" charset="-122"/>
                  <a:sym typeface="迷你简细行楷" panose="02010609000101010101" pitchFamily="49" charset="-122"/>
                </a:rPr>
                <a:t>点击此处添加标题文本</a:t>
              </a:r>
              <a:endParaRPr lang="en-US" altLang="zh-CN" sz="20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dist">
                <a:lnSpc>
                  <a:spcPct val="150000"/>
                </a:lnSpc>
              </a:pPr>
              <a:r>
                <a:rPr lang="en-US" altLang="zh-CN" sz="800">
                  <a:latin typeface="Calibri" charset="0"/>
                  <a:sym typeface="Calibri" charset="0"/>
                </a:rPr>
                <a:t>Click here to add the title text</a:t>
              </a:r>
              <a:endParaRPr lang="en-US" altLang="zh-CN" sz="800">
                <a:latin typeface="Calibri" charset="0"/>
                <a:sym typeface="Calibri" charset="0"/>
              </a:endParaRPr>
            </a:p>
          </p:txBody>
        </p:sp>
        <p:sp>
          <p:nvSpPr>
            <p:cNvPr id="16" name="椭圆 15"/>
            <p:cNvSpPr/>
            <p:nvPr/>
          </p:nvSpPr>
          <p:spPr>
            <a:xfrm>
              <a:off x="6096000" y="4524515"/>
              <a:ext cx="781290" cy="781290"/>
            </a:xfrm>
            <a:prstGeom prst="ellipse">
              <a:avLst/>
            </a:prstGeom>
            <a:solidFill>
              <a:srgbClr val="D5BEAD"/>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schemeClr val="tx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rPr>
                <a:t>03</a:t>
              </a:r>
              <a:endParaRPr kumimoji="0" lang="zh-CN" altLang="en-US" sz="2400" b="0" i="0" u="none" strike="noStrike" kern="1200" cap="none" spc="0" normalizeH="0" baseline="0" noProof="0">
                <a:ln>
                  <a:noFill/>
                </a:ln>
                <a:solidFill>
                  <a:schemeClr val="tx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endParaRPr>
            </a:p>
          </p:txBody>
        </p:sp>
        <p:sp>
          <p:nvSpPr>
            <p:cNvPr id="17" name="文本框 16"/>
            <p:cNvSpPr txBox="1"/>
            <p:nvPr/>
          </p:nvSpPr>
          <p:spPr>
            <a:xfrm>
              <a:off x="6877289" y="4494106"/>
              <a:ext cx="3329701" cy="71962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dist">
                <a:lnSpc>
                  <a:spcPct val="150000"/>
                </a:lnSpc>
              </a:pPr>
              <a:r>
                <a:rPr lang="zh-CN" altLang="en-US" sz="2000" b="1">
                  <a:latin typeface="迷你简细行楷" panose="02010609000101010101" pitchFamily="49" charset="-122"/>
                  <a:ea typeface="迷你简细行楷" panose="02010609000101010101" pitchFamily="49" charset="-122"/>
                  <a:sym typeface="迷你简细行楷" panose="02010609000101010101" pitchFamily="49" charset="-122"/>
                </a:rPr>
                <a:t>点击此处添加标题文本</a:t>
              </a:r>
              <a:endParaRPr lang="en-US" altLang="zh-CN" sz="20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dist">
                <a:lnSpc>
                  <a:spcPct val="150000"/>
                </a:lnSpc>
              </a:pPr>
              <a:r>
                <a:rPr lang="en-US" altLang="zh-CN" sz="800">
                  <a:latin typeface="Calibri" charset="0"/>
                  <a:sym typeface="Calibri" charset="0"/>
                </a:rPr>
                <a:t>Click here to add the title text</a:t>
              </a:r>
              <a:endParaRPr lang="en-US" altLang="zh-CN" sz="800">
                <a:latin typeface="Calibri" charset="0"/>
                <a:sym typeface="Calibri" charset="0"/>
              </a:endParaRPr>
            </a:p>
          </p:txBody>
        </p:sp>
        <p:sp>
          <p:nvSpPr>
            <p:cNvPr id="18" name="椭圆 17"/>
            <p:cNvSpPr/>
            <p:nvPr/>
          </p:nvSpPr>
          <p:spPr>
            <a:xfrm>
              <a:off x="6096000" y="5463674"/>
              <a:ext cx="781290" cy="781290"/>
            </a:xfrm>
            <a:prstGeom prst="ellipse">
              <a:avLst/>
            </a:prstGeom>
            <a:solidFill>
              <a:srgbClr val="73BDA5"/>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schemeClr val="bg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rPr>
                <a:t>04</a:t>
              </a:r>
              <a:endParaRPr kumimoji="0" lang="zh-CN" altLang="en-US" sz="2400" b="0" i="0" u="none" strike="noStrike" kern="1200" cap="none" spc="0" normalizeH="0" baseline="0" noProof="0">
                <a:ln>
                  <a:noFill/>
                </a:ln>
                <a:solidFill>
                  <a:schemeClr val="bg1"/>
                </a:solidFill>
                <a:effectLst/>
                <a:uLnTx/>
                <a:uFillTx/>
                <a:latin typeface="迷你简硬笔楷书" panose="03000509000000000000" pitchFamily="65" charset="-122"/>
                <a:ea typeface="迷你简硬笔楷书" panose="03000509000000000000" pitchFamily="65" charset="-122"/>
                <a:cs typeface="+mn-cs"/>
                <a:sym typeface="迷你简硬笔楷书" panose="03000509000000000000" pitchFamily="65" charset="-122"/>
              </a:endParaRPr>
            </a:p>
          </p:txBody>
        </p:sp>
        <p:sp>
          <p:nvSpPr>
            <p:cNvPr id="19" name="文本框 18"/>
            <p:cNvSpPr txBox="1"/>
            <p:nvPr/>
          </p:nvSpPr>
          <p:spPr>
            <a:xfrm>
              <a:off x="6877289" y="5433265"/>
              <a:ext cx="3329701" cy="71962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dist">
                <a:lnSpc>
                  <a:spcPct val="150000"/>
                </a:lnSpc>
              </a:pPr>
              <a:r>
                <a:rPr lang="zh-CN" altLang="en-US" sz="2000" b="1">
                  <a:latin typeface="迷你简细行楷" panose="02010609000101010101" pitchFamily="49" charset="-122"/>
                  <a:ea typeface="迷你简细行楷" panose="02010609000101010101" pitchFamily="49" charset="-122"/>
                  <a:sym typeface="迷你简细行楷" panose="02010609000101010101" pitchFamily="49" charset="-122"/>
                </a:rPr>
                <a:t>点击此处添加标题文本</a:t>
              </a:r>
              <a:endParaRPr lang="en-US" altLang="zh-CN" sz="20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dist">
                <a:lnSpc>
                  <a:spcPct val="150000"/>
                </a:lnSpc>
              </a:pPr>
              <a:r>
                <a:rPr lang="en-US" altLang="zh-CN" sz="800">
                  <a:latin typeface="Calibri" charset="0"/>
                  <a:sym typeface="Calibri" charset="0"/>
                </a:rPr>
                <a:t>Click here to add the title text</a:t>
              </a:r>
              <a:endParaRPr lang="en-US" altLang="zh-CN" sz="800">
                <a:latin typeface="Calibri" charset="0"/>
                <a:sym typeface="Calibri"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a:blip r:embed="rId2" cstate="email"/>
          <a:stretch>
            <a:fillRect/>
          </a:stretch>
        </p:blipFill>
        <p:spPr>
          <a:xfrm>
            <a:off x="3983267" y="1157464"/>
            <a:ext cx="3995936" cy="2466599"/>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63498" t="-1" r="-3441" b="28462"/>
          <a:stretch>
            <a:fillRect/>
          </a:stretch>
        </p:blipFill>
        <p:spPr>
          <a:xfrm flipH="1">
            <a:off x="9678792" y="3429000"/>
            <a:ext cx="2392022" cy="3429000"/>
          </a:xfrm>
          <a:prstGeom prst="rect">
            <a:avLst/>
          </a:prstGeom>
        </p:spPr>
      </p:pic>
      <p:pic>
        <p:nvPicPr>
          <p:cNvPr id="7" name="图片 6"/>
          <p:cNvPicPr>
            <a:picLocks noChangeAspect="1"/>
          </p:cNvPicPr>
          <p:nvPr/>
        </p:nvPicPr>
        <p:blipFill rotWithShape="1">
          <a:blip r:embed="rId4" cstate="email"/>
          <a:srcRect/>
          <a:stretch>
            <a:fillRect/>
          </a:stretch>
        </p:blipFill>
        <p:spPr>
          <a:xfrm>
            <a:off x="0" y="0"/>
            <a:ext cx="2104222" cy="3327677"/>
          </a:xfrm>
          <a:prstGeom prst="rect">
            <a:avLst/>
          </a:prstGeom>
        </p:spPr>
      </p:pic>
      <p:pic>
        <p:nvPicPr>
          <p:cNvPr id="8" name="图片 7"/>
          <p:cNvPicPr>
            <a:picLocks noChangeAspect="1"/>
          </p:cNvPicPr>
          <p:nvPr/>
        </p:nvPicPr>
        <p:blipFill rotWithShape="1">
          <a:blip r:embed="rId4" cstate="email"/>
          <a:srcRect/>
          <a:stretch>
            <a:fillRect/>
          </a:stretch>
        </p:blipFill>
        <p:spPr>
          <a:xfrm>
            <a:off x="1707615" y="10631"/>
            <a:ext cx="1046602" cy="1655126"/>
          </a:xfrm>
          <a:prstGeom prst="rect">
            <a:avLst/>
          </a:prstGeom>
        </p:spPr>
      </p:pic>
      <p:sp>
        <p:nvSpPr>
          <p:cNvPr id="9" name="文本框 14"/>
          <p:cNvSpPr txBox="1"/>
          <p:nvPr/>
        </p:nvSpPr>
        <p:spPr>
          <a:xfrm>
            <a:off x="3853805" y="3431754"/>
            <a:ext cx="4484389" cy="863634"/>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dist">
              <a:lnSpc>
                <a:spcPct val="150000"/>
              </a:lnSpc>
            </a:pPr>
            <a:r>
              <a:rPr lang="zh-CN" altLang="en-US" sz="2400" b="1">
                <a:latin typeface="迷你简细行楷" panose="02010609000101010101" pitchFamily="49" charset="-122"/>
                <a:ea typeface="迷你简细行楷" panose="02010609000101010101" pitchFamily="49" charset="-122"/>
                <a:sym typeface="迷你简细行楷" panose="02010609000101010101" pitchFamily="49" charset="-122"/>
              </a:rPr>
              <a:t>点击此处添加章节标题</a:t>
            </a:r>
            <a:endParaRPr lang="en-US" altLang="zh-CN" sz="24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dist">
              <a:lnSpc>
                <a:spcPct val="150000"/>
              </a:lnSpc>
            </a:pPr>
            <a:r>
              <a:rPr lang="en-US" altLang="zh-CN" sz="1050">
                <a:latin typeface="Calibri" charset="0"/>
                <a:sym typeface="Calibri" charset="0"/>
              </a:rPr>
              <a:t>CLICK HERE TO ADD THE TITLE TEXT</a:t>
            </a:r>
            <a:endParaRPr lang="en-US" altLang="zh-CN" sz="1050">
              <a:latin typeface="Calibri" charset="0"/>
              <a:sym typeface="Calibri" charset="0"/>
            </a:endParaRPr>
          </a:p>
        </p:txBody>
      </p:sp>
      <p:sp>
        <p:nvSpPr>
          <p:cNvPr id="10" name="文本框 9"/>
          <p:cNvSpPr txBox="1"/>
          <p:nvPr/>
        </p:nvSpPr>
        <p:spPr>
          <a:xfrm>
            <a:off x="4450814" y="4505899"/>
            <a:ext cx="3294044" cy="1161793"/>
          </a:xfrm>
          <a:prstGeom prst="rect">
            <a:avLst/>
          </a:prstGeom>
          <a:noFill/>
        </p:spPr>
        <p:txBody>
          <a:bodyPr wrap="square" rtlCol="0">
            <a:spAutoFit/>
          </a:bodyPr>
          <a:lstStyle/>
          <a:p>
            <a:pPr lvl="0" algn="ctr">
              <a:lnSpc>
                <a:spcPct val="200000"/>
              </a:lnSpc>
            </a:pPr>
            <a:r>
              <a:rPr lang="en-US" altLang="zh-CN" sz="900" kern="0">
                <a:solidFill>
                  <a:prstClr val="black"/>
                </a:solidFill>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Lorem ipsum dolor sit amet, consectetuer adipiscing elit. </a:t>
            </a:r>
            <a:endParaRPr lang="zh-CN" altLang="en-US">
              <a:solidFill>
                <a:prstClr val="black"/>
              </a:solidFill>
            </a:endParaRPr>
          </a:p>
        </p:txBody>
      </p:sp>
      <p:sp>
        <p:nvSpPr>
          <p:cNvPr id="11" name="任意多边形: 形状 10"/>
          <p:cNvSpPr/>
          <p:nvPr/>
        </p:nvSpPr>
        <p:spPr>
          <a:xfrm>
            <a:off x="5905041" y="4461831"/>
            <a:ext cx="374573" cy="0"/>
          </a:xfrm>
          <a:custGeom>
            <a:avLst/>
            <a:gdLst>
              <a:gd name="connsiteX0" fmla="*/ 0 w 374573"/>
              <a:gd name="connsiteY0" fmla="*/ 0 h 0"/>
              <a:gd name="connsiteX1" fmla="*/ 374573 w 374573"/>
              <a:gd name="connsiteY1" fmla="*/ 0 h 0"/>
            </a:gdLst>
            <a:ahLst/>
            <a:cxnLst>
              <a:cxn ang="0">
                <a:pos x="connsiteX0" y="connsiteY0"/>
              </a:cxn>
              <a:cxn ang="0">
                <a:pos x="connsiteX1" y="connsiteY1"/>
              </a:cxn>
            </a:cxnLst>
            <a:rect l="l" t="t" r="r" b="b"/>
            <a:pathLst>
              <a:path w="374573">
                <a:moveTo>
                  <a:pt x="0" y="0"/>
                </a:moveTo>
                <a:lnTo>
                  <a:pt x="374573" y="0"/>
                </a:lnTo>
              </a:path>
            </a:pathLst>
          </a:custGeom>
          <a:noFill/>
          <a:ln w="19050">
            <a:solidFill>
              <a:srgbClr val="73B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algn="dist">
              <a:lnSpc>
                <a:spcPct val="150000"/>
              </a:lnSpc>
            </a:pPr>
            <a:r>
              <a:rPr lang="zh-CN" altLang="en-US" sz="2000" b="1">
                <a:latin typeface="迷你简细行楷" panose="02010609000101010101" pitchFamily="49" charset="-122"/>
                <a:ea typeface="迷你简细行楷" panose="02010609000101010101" pitchFamily="49" charset="-122"/>
                <a:sym typeface="迷你简细行楷" panose="02010609000101010101" pitchFamily="49" charset="-122"/>
              </a:rPr>
              <a:t>点击此处添加标题文本</a:t>
            </a:r>
            <a:endParaRPr lang="en-US" altLang="zh-CN" sz="2000" b="1">
              <a:latin typeface="迷你简细行楷" panose="02010609000101010101" pitchFamily="49" charset="-122"/>
              <a:ea typeface="迷你简细行楷" panose="02010609000101010101" pitchFamily="49" charset="-122"/>
              <a:sym typeface="迷你简细行楷" panose="02010609000101010101" pitchFamily="49" charset="-122"/>
            </a:endParaRPr>
          </a:p>
          <a:p>
            <a:pPr algn="dist">
              <a:lnSpc>
                <a:spcPct val="150000"/>
              </a:lnSpc>
            </a:pPr>
            <a:r>
              <a:rPr lang="en-US" altLang="zh-CN" sz="900">
                <a:latin typeface="Calibri" charset="0"/>
                <a:sym typeface="Calibri" charset="0"/>
              </a:rPr>
              <a:t>CLICK HERE TO ADD THE TITLE TEXT</a:t>
            </a:r>
            <a:endParaRPr lang="en-US" altLang="zh-CN" sz="900">
              <a:latin typeface="Calibri" charset="0"/>
              <a:sym typeface="Calibri" charset="0"/>
            </a:endParaRPr>
          </a:p>
        </p:txBody>
      </p:sp>
      <p:grpSp>
        <p:nvGrpSpPr>
          <p:cNvPr id="24" name="组合 23"/>
          <p:cNvGrpSpPr/>
          <p:nvPr/>
        </p:nvGrpSpPr>
        <p:grpSpPr>
          <a:xfrm>
            <a:off x="4306942" y="1634968"/>
            <a:ext cx="3578114" cy="3582442"/>
            <a:chOff x="4306942" y="1634968"/>
            <a:chExt cx="3578114" cy="3582442"/>
          </a:xfrm>
        </p:grpSpPr>
        <p:grpSp>
          <p:nvGrpSpPr>
            <p:cNvPr id="22" name="组合 21"/>
            <p:cNvGrpSpPr/>
            <p:nvPr/>
          </p:nvGrpSpPr>
          <p:grpSpPr>
            <a:xfrm>
              <a:off x="4306942" y="1634968"/>
              <a:ext cx="3578114" cy="3582442"/>
              <a:chOff x="4431149" y="1912665"/>
              <a:chExt cx="3029006" cy="3032670"/>
            </a:xfrm>
          </p:grpSpPr>
          <p:cxnSp>
            <p:nvCxnSpPr>
              <p:cNvPr id="10" name="直接连接符 9"/>
              <p:cNvCxnSpPr/>
              <p:nvPr/>
            </p:nvCxnSpPr>
            <p:spPr>
              <a:xfrm flipH="1" flipV="1">
                <a:off x="5132252" y="2613768"/>
                <a:ext cx="1537045" cy="1555712"/>
              </a:xfrm>
              <a:prstGeom prst="line">
                <a:avLst/>
              </a:prstGeom>
              <a:noFill/>
              <a:ln w="57150" cap="rnd" cmpd="sng" algn="ctr">
                <a:solidFill>
                  <a:srgbClr val="A5A5A5"/>
                </a:solidFill>
                <a:prstDash val="solid"/>
                <a:round/>
              </a:ln>
              <a:effectLst/>
            </p:spPr>
          </p:cxnSp>
          <p:cxnSp>
            <p:nvCxnSpPr>
              <p:cNvPr id="11" name="直接连接符 10"/>
              <p:cNvCxnSpPr>
                <a:stCxn id="16" idx="3"/>
              </p:cNvCxnSpPr>
              <p:nvPr/>
            </p:nvCxnSpPr>
            <p:spPr>
              <a:xfrm flipH="1">
                <a:off x="5132253" y="2613767"/>
                <a:ext cx="1626800" cy="1630466"/>
              </a:xfrm>
              <a:prstGeom prst="line">
                <a:avLst/>
              </a:prstGeom>
              <a:noFill/>
              <a:ln w="57150" cap="rnd" cmpd="sng" algn="ctr">
                <a:solidFill>
                  <a:srgbClr val="A5A5A5"/>
                </a:solidFill>
                <a:prstDash val="solid"/>
                <a:round/>
              </a:ln>
              <a:effectLst/>
            </p:spPr>
          </p:cxnSp>
          <p:sp>
            <p:nvSpPr>
              <p:cNvPr id="12" name="íśḷïdê"/>
              <p:cNvSpPr/>
              <p:nvPr/>
            </p:nvSpPr>
            <p:spPr>
              <a:xfrm>
                <a:off x="4461684" y="1946863"/>
                <a:ext cx="2967937" cy="2967937"/>
              </a:xfrm>
              <a:prstGeom prst="ellipse">
                <a:avLst/>
              </a:prstGeom>
              <a:noFill/>
              <a:ln w="57150" cap="flat" cmpd="sng" algn="ctr">
                <a:solidFill>
                  <a:srgbClr val="A5A5A5"/>
                </a:solidFill>
                <a:prstDash val="solid"/>
                <a:miter lim="800000"/>
              </a:ln>
              <a:effectLst/>
            </p:spPr>
            <p:txBody>
              <a:bodyPr wrap="square" lIns="91440" tIns="45720" rIns="91440" bIns="4572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3" name="iSļídê"/>
              <p:cNvSpPr/>
              <p:nvPr/>
            </p:nvSpPr>
            <p:spPr>
              <a:xfrm>
                <a:off x="5222006" y="2707186"/>
                <a:ext cx="1447292" cy="1447292"/>
              </a:xfrm>
              <a:prstGeom prst="ellipse">
                <a:avLst/>
              </a:prstGeom>
              <a:solidFill>
                <a:schemeClr val="bg1">
                  <a:lumMod val="75000"/>
                </a:schemeClr>
              </a:solidFill>
              <a:ln w="57150" cap="flat" cmpd="sng" algn="ctr">
                <a:solidFill>
                  <a:srgbClr val="FFFFFF"/>
                </a:solidFill>
                <a:prstDash val="solid"/>
                <a:miter lim="800000"/>
              </a:ln>
              <a:effectLst/>
            </p:spPr>
            <p:txBody>
              <a:bodyPr wrap="square" lIns="91440" tIns="45720" rIns="91440" bIns="4572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1"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sp>
            <p:nvSpPr>
              <p:cNvPr id="14" name="ïśļiḋé"/>
              <p:cNvSpPr/>
              <p:nvPr/>
            </p:nvSpPr>
            <p:spPr>
              <a:xfrm>
                <a:off x="4431149" y="1912665"/>
                <a:ext cx="821392" cy="821392"/>
              </a:xfrm>
              <a:prstGeom prst="ellipse">
                <a:avLst/>
              </a:prstGeom>
              <a:solidFill>
                <a:srgbClr val="D5BEAD"/>
              </a:solidFill>
              <a:ln w="76200" cap="flat" cmpd="sng" algn="ctr">
                <a:solidFill>
                  <a:srgbClr val="FFFFFF"/>
                </a:solidFill>
                <a:prstDash val="solid"/>
                <a:miter lim="800000"/>
              </a:ln>
              <a:effectLst/>
            </p:spPr>
            <p:txBody>
              <a:bodyPr wrap="square" lIns="91440" tIns="45720" rIns="91440" bIns="4572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5" name="ïṣļïḓé"/>
              <p:cNvSpPr/>
              <p:nvPr/>
            </p:nvSpPr>
            <p:spPr>
              <a:xfrm>
                <a:off x="4431149" y="4123943"/>
                <a:ext cx="821392" cy="821392"/>
              </a:xfrm>
              <a:prstGeom prst="ellipse">
                <a:avLst/>
              </a:prstGeom>
              <a:solidFill>
                <a:srgbClr val="73BDA5"/>
              </a:solidFill>
              <a:ln w="76200" cap="flat" cmpd="sng" algn="ctr">
                <a:solidFill>
                  <a:srgbClr val="FFFFFF"/>
                </a:solidFill>
                <a:prstDash val="solid"/>
                <a:miter lim="800000"/>
              </a:ln>
              <a:effectLst/>
            </p:spPr>
            <p:txBody>
              <a:bodyPr wrap="square" lIns="91440" tIns="45720" rIns="91440" bIns="4572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6" name="íṡ1îďe"/>
              <p:cNvSpPr/>
              <p:nvPr/>
            </p:nvSpPr>
            <p:spPr>
              <a:xfrm>
                <a:off x="6638763" y="1912665"/>
                <a:ext cx="821392" cy="821392"/>
              </a:xfrm>
              <a:prstGeom prst="ellipse">
                <a:avLst/>
              </a:prstGeom>
              <a:solidFill>
                <a:srgbClr val="73BDA5"/>
              </a:solidFill>
              <a:ln w="76200" cap="flat" cmpd="sng" algn="ctr">
                <a:solidFill>
                  <a:srgbClr val="FFFFFF"/>
                </a:solidFill>
                <a:prstDash val="solid"/>
                <a:miter lim="800000"/>
              </a:ln>
              <a:effectLst/>
            </p:spPr>
            <p:txBody>
              <a:bodyPr wrap="square" lIns="91440" tIns="45720" rIns="91440" bIns="4572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7" name="íṥḷïḍé"/>
              <p:cNvSpPr/>
              <p:nvPr/>
            </p:nvSpPr>
            <p:spPr>
              <a:xfrm>
                <a:off x="6638763" y="4123943"/>
                <a:ext cx="821392" cy="821392"/>
              </a:xfrm>
              <a:prstGeom prst="ellipse">
                <a:avLst/>
              </a:prstGeom>
              <a:solidFill>
                <a:srgbClr val="D5BEAD"/>
              </a:solidFill>
              <a:ln w="76200" cap="flat" cmpd="sng" algn="ctr">
                <a:solidFill>
                  <a:srgbClr val="FFFFFF"/>
                </a:solidFill>
                <a:prstDash val="solid"/>
                <a:miter lim="800000"/>
              </a:ln>
              <a:effectLst/>
            </p:spPr>
            <p:txBody>
              <a:bodyPr wrap="square" lIns="91440" tIns="45720" rIns="91440" bIns="4572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8" name="ïṥļîḓe"/>
              <p:cNvSpPr/>
              <p:nvPr/>
            </p:nvSpPr>
            <p:spPr bwMode="auto">
              <a:xfrm>
                <a:off x="4665242" y="4371252"/>
                <a:ext cx="353206" cy="326774"/>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FFFFFF"/>
              </a:solid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9" name="iṥḷíḓè"/>
              <p:cNvSpPr/>
              <p:nvPr/>
            </p:nvSpPr>
            <p:spPr bwMode="auto">
              <a:xfrm>
                <a:off x="6883670" y="2180397"/>
                <a:ext cx="331579" cy="28592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rgbClr val="FFFFFF"/>
              </a:solidFill>
              <a:ln w="9525">
                <a:noFill/>
                <a:round/>
              </a:ln>
            </p:spPr>
            <p:txBody>
              <a:bodyPr wrap="square" lIns="91440" tIns="45720" rIns="91440" bIns="45720" anchor="ctr">
                <a:normAutofit fontScale="925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0" name="ïšľiḍê"/>
              <p:cNvSpPr/>
              <p:nvPr/>
            </p:nvSpPr>
            <p:spPr bwMode="auto">
              <a:xfrm>
                <a:off x="6862190" y="4395780"/>
                <a:ext cx="374538" cy="27771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 ang="0">
                    <a:pos x="45" y="25"/>
                  </a:cxn>
                  <a:cxn ang="0">
                    <a:pos x="33" y="13"/>
                  </a:cxn>
                  <a:cxn ang="0">
                    <a:pos x="32" y="12"/>
                  </a:cxn>
                  <a:cxn ang="0">
                    <a:pos x="31" y="13"/>
                  </a:cxn>
                  <a:cxn ang="0">
                    <a:pos x="18" y="25"/>
                  </a:cxn>
                  <a:cxn ang="0">
                    <a:pos x="18" y="26"/>
                  </a:cxn>
                  <a:cxn ang="0">
                    <a:pos x="19" y="27"/>
                  </a:cxn>
                  <a:cxn ang="0">
                    <a:pos x="27" y="27"/>
                  </a:cxn>
                  <a:cxn ang="0">
                    <a:pos x="27" y="40"/>
                  </a:cxn>
                  <a:cxn ang="0">
                    <a:pos x="28" y="41"/>
                  </a:cxn>
                  <a:cxn ang="0">
                    <a:pos x="35" y="41"/>
                  </a:cxn>
                  <a:cxn ang="0">
                    <a:pos x="36" y="40"/>
                  </a:cxn>
                  <a:cxn ang="0">
                    <a:pos x="36" y="27"/>
                  </a:cxn>
                  <a:cxn ang="0">
                    <a:pos x="44" y="27"/>
                  </a:cxn>
                  <a:cxn ang="0">
                    <a:pos x="45" y="26"/>
                  </a:cxn>
                  <a:cxn ang="0">
                    <a:pos x="45" y="2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rgbClr val="FFFFFF"/>
              </a:solidFill>
              <a:ln>
                <a:noFill/>
              </a:ln>
            </p:spPr>
            <p:txBody>
              <a:bodyPr vert="horz" wrap="square" lIns="91440" tIns="45720" rIns="91440" bIns="45720" numCol="1" anchor="t" anchorCtr="0" compatLnSpc="1">
                <a:normAutofit fontScale="925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1" name="îṩļïḑé"/>
              <p:cNvSpPr/>
              <p:nvPr/>
            </p:nvSpPr>
            <p:spPr bwMode="auto">
              <a:xfrm>
                <a:off x="4665242" y="2169585"/>
                <a:ext cx="353206" cy="307551"/>
              </a:xfrm>
              <a:custGeom>
                <a:avLst/>
                <a:gdLst/>
                <a:ahLst/>
                <a:cxnLst>
                  <a:cxn ang="0">
                    <a:pos x="68" y="18"/>
                  </a:cxn>
                  <a:cxn ang="0">
                    <a:pos x="68" y="50"/>
                  </a:cxn>
                  <a:cxn ang="0">
                    <a:pos x="59" y="59"/>
                  </a:cxn>
                  <a:cxn ang="0">
                    <a:pos x="9" y="59"/>
                  </a:cxn>
                  <a:cxn ang="0">
                    <a:pos x="0" y="50"/>
                  </a:cxn>
                  <a:cxn ang="0">
                    <a:pos x="0" y="18"/>
                  </a:cxn>
                  <a:cxn ang="0">
                    <a:pos x="9" y="9"/>
                  </a:cxn>
                  <a:cxn ang="0">
                    <a:pos x="17" y="9"/>
                  </a:cxn>
                  <a:cxn ang="0">
                    <a:pos x="19" y="4"/>
                  </a:cxn>
                  <a:cxn ang="0">
                    <a:pos x="25" y="0"/>
                  </a:cxn>
                  <a:cxn ang="0">
                    <a:pos x="43" y="0"/>
                  </a:cxn>
                  <a:cxn ang="0">
                    <a:pos x="49" y="4"/>
                  </a:cxn>
                  <a:cxn ang="0">
                    <a:pos x="51" y="9"/>
                  </a:cxn>
                  <a:cxn ang="0">
                    <a:pos x="59" y="9"/>
                  </a:cxn>
                  <a:cxn ang="0">
                    <a:pos x="68" y="18"/>
                  </a:cxn>
                  <a:cxn ang="0">
                    <a:pos x="50" y="34"/>
                  </a:cxn>
                  <a:cxn ang="0">
                    <a:pos x="34" y="18"/>
                  </a:cxn>
                  <a:cxn ang="0">
                    <a:pos x="18" y="34"/>
                  </a:cxn>
                  <a:cxn ang="0">
                    <a:pos x="34" y="50"/>
                  </a:cxn>
                  <a:cxn ang="0">
                    <a:pos x="50" y="34"/>
                  </a:cxn>
                  <a:cxn ang="0">
                    <a:pos x="44" y="34"/>
                  </a:cxn>
                  <a:cxn ang="0">
                    <a:pos x="34" y="44"/>
                  </a:cxn>
                  <a:cxn ang="0">
                    <a:pos x="24" y="34"/>
                  </a:cxn>
                  <a:cxn ang="0">
                    <a:pos x="34" y="24"/>
                  </a:cxn>
                  <a:cxn ang="0">
                    <a:pos x="44" y="34"/>
                  </a:cxn>
                </a:cxnLst>
                <a:rect l="0" t="0" r="r" b="b"/>
                <a:pathLst>
                  <a:path w="68" h="59">
                    <a:moveTo>
                      <a:pt x="68" y="18"/>
                    </a:moveTo>
                    <a:cubicBezTo>
                      <a:pt x="68" y="50"/>
                      <a:pt x="68" y="50"/>
                      <a:pt x="68" y="50"/>
                    </a:cubicBezTo>
                    <a:cubicBezTo>
                      <a:pt x="68" y="55"/>
                      <a:pt x="64" y="59"/>
                      <a:pt x="59" y="59"/>
                    </a:cubicBezTo>
                    <a:cubicBezTo>
                      <a:pt x="9" y="59"/>
                      <a:pt x="9" y="59"/>
                      <a:pt x="9" y="59"/>
                    </a:cubicBezTo>
                    <a:cubicBezTo>
                      <a:pt x="4" y="59"/>
                      <a:pt x="0" y="55"/>
                      <a:pt x="0" y="50"/>
                    </a:cubicBezTo>
                    <a:cubicBezTo>
                      <a:pt x="0" y="18"/>
                      <a:pt x="0" y="18"/>
                      <a:pt x="0" y="18"/>
                    </a:cubicBezTo>
                    <a:cubicBezTo>
                      <a:pt x="0" y="13"/>
                      <a:pt x="4" y="9"/>
                      <a:pt x="9" y="9"/>
                    </a:cubicBezTo>
                    <a:cubicBezTo>
                      <a:pt x="17" y="9"/>
                      <a:pt x="17" y="9"/>
                      <a:pt x="17" y="9"/>
                    </a:cubicBezTo>
                    <a:cubicBezTo>
                      <a:pt x="19" y="4"/>
                      <a:pt x="19" y="4"/>
                      <a:pt x="19" y="4"/>
                    </a:cubicBezTo>
                    <a:cubicBezTo>
                      <a:pt x="20" y="2"/>
                      <a:pt x="22" y="0"/>
                      <a:pt x="25" y="0"/>
                    </a:cubicBezTo>
                    <a:cubicBezTo>
                      <a:pt x="43" y="0"/>
                      <a:pt x="43" y="0"/>
                      <a:pt x="43" y="0"/>
                    </a:cubicBezTo>
                    <a:cubicBezTo>
                      <a:pt x="46" y="0"/>
                      <a:pt x="48" y="2"/>
                      <a:pt x="49" y="4"/>
                    </a:cubicBezTo>
                    <a:cubicBezTo>
                      <a:pt x="51" y="9"/>
                      <a:pt x="51" y="9"/>
                      <a:pt x="51" y="9"/>
                    </a:cubicBezTo>
                    <a:cubicBezTo>
                      <a:pt x="59" y="9"/>
                      <a:pt x="59" y="9"/>
                      <a:pt x="59" y="9"/>
                    </a:cubicBezTo>
                    <a:cubicBezTo>
                      <a:pt x="64" y="9"/>
                      <a:pt x="68" y="13"/>
                      <a:pt x="68" y="18"/>
                    </a:cubicBezTo>
                    <a:close/>
                    <a:moveTo>
                      <a:pt x="50" y="34"/>
                    </a:moveTo>
                    <a:cubicBezTo>
                      <a:pt x="50" y="25"/>
                      <a:pt x="43" y="18"/>
                      <a:pt x="34" y="18"/>
                    </a:cubicBezTo>
                    <a:cubicBezTo>
                      <a:pt x="25" y="18"/>
                      <a:pt x="18" y="25"/>
                      <a:pt x="18" y="34"/>
                    </a:cubicBezTo>
                    <a:cubicBezTo>
                      <a:pt x="18" y="43"/>
                      <a:pt x="25" y="50"/>
                      <a:pt x="34" y="50"/>
                    </a:cubicBezTo>
                    <a:cubicBezTo>
                      <a:pt x="43" y="50"/>
                      <a:pt x="50" y="43"/>
                      <a:pt x="50" y="34"/>
                    </a:cubicBezTo>
                    <a:close/>
                    <a:moveTo>
                      <a:pt x="44" y="34"/>
                    </a:moveTo>
                    <a:cubicBezTo>
                      <a:pt x="44" y="40"/>
                      <a:pt x="40" y="44"/>
                      <a:pt x="34" y="44"/>
                    </a:cubicBezTo>
                    <a:cubicBezTo>
                      <a:pt x="28" y="44"/>
                      <a:pt x="24" y="40"/>
                      <a:pt x="24" y="34"/>
                    </a:cubicBezTo>
                    <a:cubicBezTo>
                      <a:pt x="24" y="28"/>
                      <a:pt x="28" y="24"/>
                      <a:pt x="34" y="24"/>
                    </a:cubicBezTo>
                    <a:cubicBezTo>
                      <a:pt x="40" y="24"/>
                      <a:pt x="44" y="28"/>
                      <a:pt x="44" y="34"/>
                    </a:cubicBezTo>
                    <a:close/>
                  </a:path>
                </a:pathLst>
              </a:custGeom>
              <a:solidFill>
                <a:srgbClr val="FFFFFF"/>
              </a:solidFill>
              <a:ln w="9525">
                <a:noFill/>
                <a:round/>
              </a:ln>
            </p:spPr>
            <p:txBody>
              <a:bodyPr wrap="square" lIns="91440" tIns="45720" rIns="91440" bIns="45720" anchor="ctr">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
          <p:nvSpPr>
            <p:cNvPr id="23" name="zoom-in_72895"/>
            <p:cNvSpPr>
              <a:spLocks noChangeAspect="1"/>
            </p:cNvSpPr>
            <p:nvPr/>
          </p:nvSpPr>
          <p:spPr bwMode="auto">
            <a:xfrm>
              <a:off x="5791157" y="3139340"/>
              <a:ext cx="609685" cy="608955"/>
            </a:xfrm>
            <a:custGeom>
              <a:avLst/>
              <a:gdLst>
                <a:gd name="connsiteX0" fmla="*/ 201955 w 608579"/>
                <a:gd name="connsiteY0" fmla="*/ 127230 h 607851"/>
                <a:gd name="connsiteX1" fmla="*/ 229780 w 608579"/>
                <a:gd name="connsiteY1" fmla="*/ 127230 h 607851"/>
                <a:gd name="connsiteX2" fmla="*/ 243655 w 608579"/>
                <a:gd name="connsiteY2" fmla="*/ 141083 h 607851"/>
                <a:gd name="connsiteX3" fmla="*/ 243655 w 608579"/>
                <a:gd name="connsiteY3" fmla="*/ 186813 h 607851"/>
                <a:gd name="connsiteX4" fmla="*/ 289458 w 608579"/>
                <a:gd name="connsiteY4" fmla="*/ 186813 h 607851"/>
                <a:gd name="connsiteX5" fmla="*/ 303333 w 608579"/>
                <a:gd name="connsiteY5" fmla="*/ 200666 h 607851"/>
                <a:gd name="connsiteX6" fmla="*/ 303333 w 608579"/>
                <a:gd name="connsiteY6" fmla="*/ 228373 h 607851"/>
                <a:gd name="connsiteX7" fmla="*/ 289458 w 608579"/>
                <a:gd name="connsiteY7" fmla="*/ 242226 h 607851"/>
                <a:gd name="connsiteX8" fmla="*/ 243655 w 608579"/>
                <a:gd name="connsiteY8" fmla="*/ 242226 h 607851"/>
                <a:gd name="connsiteX9" fmla="*/ 243655 w 608579"/>
                <a:gd name="connsiteY9" fmla="*/ 287956 h 607851"/>
                <a:gd name="connsiteX10" fmla="*/ 229780 w 608579"/>
                <a:gd name="connsiteY10" fmla="*/ 301809 h 607851"/>
                <a:gd name="connsiteX11" fmla="*/ 201955 w 608579"/>
                <a:gd name="connsiteY11" fmla="*/ 301809 h 607851"/>
                <a:gd name="connsiteX12" fmla="*/ 188080 w 608579"/>
                <a:gd name="connsiteY12" fmla="*/ 287956 h 607851"/>
                <a:gd name="connsiteX13" fmla="*/ 188080 w 608579"/>
                <a:gd name="connsiteY13" fmla="*/ 242226 h 607851"/>
                <a:gd name="connsiteX14" fmla="*/ 142276 w 608579"/>
                <a:gd name="connsiteY14" fmla="*/ 242226 h 607851"/>
                <a:gd name="connsiteX15" fmla="*/ 128401 w 608579"/>
                <a:gd name="connsiteY15" fmla="*/ 228373 h 607851"/>
                <a:gd name="connsiteX16" fmla="*/ 128401 w 608579"/>
                <a:gd name="connsiteY16" fmla="*/ 200666 h 607851"/>
                <a:gd name="connsiteX17" fmla="*/ 142276 w 608579"/>
                <a:gd name="connsiteY17" fmla="*/ 186813 h 607851"/>
                <a:gd name="connsiteX18" fmla="*/ 188080 w 608579"/>
                <a:gd name="connsiteY18" fmla="*/ 186813 h 607851"/>
                <a:gd name="connsiteX19" fmla="*/ 188080 w 608579"/>
                <a:gd name="connsiteY19" fmla="*/ 141083 h 607851"/>
                <a:gd name="connsiteX20" fmla="*/ 201955 w 608579"/>
                <a:gd name="connsiteY20" fmla="*/ 127230 h 607851"/>
                <a:gd name="connsiteX21" fmla="*/ 215878 w 608579"/>
                <a:gd name="connsiteY21" fmla="*/ 69873 h 607851"/>
                <a:gd name="connsiteX22" fmla="*/ 112629 w 608579"/>
                <a:gd name="connsiteY22" fmla="*/ 112557 h 607851"/>
                <a:gd name="connsiteX23" fmla="*/ 112629 w 608579"/>
                <a:gd name="connsiteY23" fmla="*/ 318898 h 607851"/>
                <a:gd name="connsiteX24" fmla="*/ 215878 w 608579"/>
                <a:gd name="connsiteY24" fmla="*/ 361582 h 607851"/>
                <a:gd name="connsiteX25" fmla="*/ 319201 w 608579"/>
                <a:gd name="connsiteY25" fmla="*/ 318898 h 607851"/>
                <a:gd name="connsiteX26" fmla="*/ 319201 w 608579"/>
                <a:gd name="connsiteY26" fmla="*/ 112557 h 607851"/>
                <a:gd name="connsiteX27" fmla="*/ 215878 w 608579"/>
                <a:gd name="connsiteY27" fmla="*/ 69873 h 607851"/>
                <a:gd name="connsiteX28" fmla="*/ 215878 w 608579"/>
                <a:gd name="connsiteY28" fmla="*/ 0 h 607851"/>
                <a:gd name="connsiteX29" fmla="*/ 368662 w 608579"/>
                <a:gd name="connsiteY29" fmla="*/ 63169 h 607851"/>
                <a:gd name="connsiteX30" fmla="*/ 406708 w 608579"/>
                <a:gd name="connsiteY30" fmla="*/ 316962 h 607851"/>
                <a:gd name="connsiteX31" fmla="*/ 595823 w 608579"/>
                <a:gd name="connsiteY31" fmla="*/ 505872 h 607851"/>
                <a:gd name="connsiteX32" fmla="*/ 595823 w 608579"/>
                <a:gd name="connsiteY32" fmla="*/ 567626 h 607851"/>
                <a:gd name="connsiteX33" fmla="*/ 568295 w 608579"/>
                <a:gd name="connsiteY33" fmla="*/ 595038 h 607851"/>
                <a:gd name="connsiteX34" fmla="*/ 537410 w 608579"/>
                <a:gd name="connsiteY34" fmla="*/ 607851 h 607851"/>
                <a:gd name="connsiteX35" fmla="*/ 506450 w 608579"/>
                <a:gd name="connsiteY35" fmla="*/ 595038 h 607851"/>
                <a:gd name="connsiteX36" fmla="*/ 317410 w 608579"/>
                <a:gd name="connsiteY36" fmla="*/ 406277 h 607851"/>
                <a:gd name="connsiteX37" fmla="*/ 215878 w 608579"/>
                <a:gd name="connsiteY37" fmla="*/ 431455 h 607851"/>
                <a:gd name="connsiteX38" fmla="*/ 63168 w 608579"/>
                <a:gd name="connsiteY38" fmla="*/ 368286 h 607851"/>
                <a:gd name="connsiteX39" fmla="*/ 63168 w 608579"/>
                <a:gd name="connsiteY39" fmla="*/ 63169 h 607851"/>
                <a:gd name="connsiteX40" fmla="*/ 215878 w 608579"/>
                <a:gd name="connsiteY40"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8579" h="607851">
                  <a:moveTo>
                    <a:pt x="201955" y="127230"/>
                  </a:moveTo>
                  <a:lnTo>
                    <a:pt x="229780" y="127230"/>
                  </a:lnTo>
                  <a:cubicBezTo>
                    <a:pt x="237389" y="127230"/>
                    <a:pt x="243655" y="133412"/>
                    <a:pt x="243655" y="141083"/>
                  </a:cubicBezTo>
                  <a:lnTo>
                    <a:pt x="243655" y="186813"/>
                  </a:lnTo>
                  <a:lnTo>
                    <a:pt x="289458" y="186813"/>
                  </a:lnTo>
                  <a:cubicBezTo>
                    <a:pt x="297142" y="186813"/>
                    <a:pt x="303333" y="192995"/>
                    <a:pt x="303333" y="200666"/>
                  </a:cubicBezTo>
                  <a:lnTo>
                    <a:pt x="303333" y="228373"/>
                  </a:lnTo>
                  <a:cubicBezTo>
                    <a:pt x="303333" y="236044"/>
                    <a:pt x="297142" y="242226"/>
                    <a:pt x="289458" y="242226"/>
                  </a:cubicBezTo>
                  <a:lnTo>
                    <a:pt x="243655" y="242226"/>
                  </a:lnTo>
                  <a:lnTo>
                    <a:pt x="243655" y="287956"/>
                  </a:lnTo>
                  <a:cubicBezTo>
                    <a:pt x="243655" y="295627"/>
                    <a:pt x="237389" y="301809"/>
                    <a:pt x="229780" y="301809"/>
                  </a:cubicBezTo>
                  <a:lnTo>
                    <a:pt x="201955" y="301809"/>
                  </a:lnTo>
                  <a:cubicBezTo>
                    <a:pt x="194271" y="301809"/>
                    <a:pt x="188080" y="295627"/>
                    <a:pt x="188080" y="287956"/>
                  </a:cubicBezTo>
                  <a:lnTo>
                    <a:pt x="188080" y="242226"/>
                  </a:lnTo>
                  <a:lnTo>
                    <a:pt x="142276" y="242226"/>
                  </a:lnTo>
                  <a:cubicBezTo>
                    <a:pt x="134593" y="242226"/>
                    <a:pt x="128401" y="236044"/>
                    <a:pt x="128401" y="228373"/>
                  </a:cubicBezTo>
                  <a:lnTo>
                    <a:pt x="128401" y="200666"/>
                  </a:lnTo>
                  <a:cubicBezTo>
                    <a:pt x="128401" y="192995"/>
                    <a:pt x="134593" y="186813"/>
                    <a:pt x="142276" y="186813"/>
                  </a:cubicBezTo>
                  <a:lnTo>
                    <a:pt x="188080" y="186813"/>
                  </a:lnTo>
                  <a:lnTo>
                    <a:pt x="188080" y="141083"/>
                  </a:lnTo>
                  <a:cubicBezTo>
                    <a:pt x="188080" y="133412"/>
                    <a:pt x="194346" y="127230"/>
                    <a:pt x="201955" y="127230"/>
                  </a:cubicBezTo>
                  <a:close/>
                  <a:moveTo>
                    <a:pt x="215878" y="69873"/>
                  </a:moveTo>
                  <a:cubicBezTo>
                    <a:pt x="176861" y="69873"/>
                    <a:pt x="140232" y="85069"/>
                    <a:pt x="112629" y="112557"/>
                  </a:cubicBezTo>
                  <a:cubicBezTo>
                    <a:pt x="55708" y="169468"/>
                    <a:pt x="55708" y="261987"/>
                    <a:pt x="112629" y="318898"/>
                  </a:cubicBezTo>
                  <a:cubicBezTo>
                    <a:pt x="140232" y="346386"/>
                    <a:pt x="176861" y="361582"/>
                    <a:pt x="215878" y="361582"/>
                  </a:cubicBezTo>
                  <a:cubicBezTo>
                    <a:pt x="254894" y="361582"/>
                    <a:pt x="291598" y="346386"/>
                    <a:pt x="319201" y="318898"/>
                  </a:cubicBezTo>
                  <a:cubicBezTo>
                    <a:pt x="376122" y="261987"/>
                    <a:pt x="376122" y="169468"/>
                    <a:pt x="319201" y="112557"/>
                  </a:cubicBezTo>
                  <a:cubicBezTo>
                    <a:pt x="291598" y="85069"/>
                    <a:pt x="254894" y="69873"/>
                    <a:pt x="215878" y="69873"/>
                  </a:cubicBezTo>
                  <a:close/>
                  <a:moveTo>
                    <a:pt x="215878" y="0"/>
                  </a:moveTo>
                  <a:cubicBezTo>
                    <a:pt x="273619" y="0"/>
                    <a:pt x="327854" y="22422"/>
                    <a:pt x="368662" y="63169"/>
                  </a:cubicBezTo>
                  <a:cubicBezTo>
                    <a:pt x="437369" y="131776"/>
                    <a:pt x="450052" y="235468"/>
                    <a:pt x="406708" y="316962"/>
                  </a:cubicBezTo>
                  <a:lnTo>
                    <a:pt x="595823" y="505872"/>
                  </a:lnTo>
                  <a:cubicBezTo>
                    <a:pt x="612832" y="522856"/>
                    <a:pt x="612832" y="550567"/>
                    <a:pt x="595823" y="567626"/>
                  </a:cubicBezTo>
                  <a:lnTo>
                    <a:pt x="568295" y="595038"/>
                  </a:lnTo>
                  <a:cubicBezTo>
                    <a:pt x="560089" y="603307"/>
                    <a:pt x="549048" y="607851"/>
                    <a:pt x="537410" y="607851"/>
                  </a:cubicBezTo>
                  <a:cubicBezTo>
                    <a:pt x="525698" y="607851"/>
                    <a:pt x="514731" y="603307"/>
                    <a:pt x="506450" y="595038"/>
                  </a:cubicBezTo>
                  <a:lnTo>
                    <a:pt x="317410" y="406277"/>
                  </a:lnTo>
                  <a:cubicBezTo>
                    <a:pt x="286525" y="422740"/>
                    <a:pt x="251910" y="431455"/>
                    <a:pt x="215878" y="431455"/>
                  </a:cubicBezTo>
                  <a:cubicBezTo>
                    <a:pt x="158211" y="431455"/>
                    <a:pt x="103975" y="409033"/>
                    <a:pt x="63168" y="368286"/>
                  </a:cubicBezTo>
                  <a:cubicBezTo>
                    <a:pt x="-21057" y="284185"/>
                    <a:pt x="-21057" y="147270"/>
                    <a:pt x="63168" y="63169"/>
                  </a:cubicBezTo>
                  <a:cubicBezTo>
                    <a:pt x="103975" y="22422"/>
                    <a:pt x="158211" y="0"/>
                    <a:pt x="215878" y="0"/>
                  </a:cubicBezTo>
                  <a:close/>
                </a:path>
              </a:pathLst>
            </a:custGeom>
            <a:solidFill>
              <a:schemeClr val="tx1">
                <a:lumMod val="75000"/>
                <a:lumOff val="25000"/>
              </a:schemeClr>
            </a:solidFill>
            <a:ln>
              <a:noFill/>
            </a:ln>
          </p:spPr>
        </p:sp>
      </p:grpSp>
      <p:grpSp>
        <p:nvGrpSpPr>
          <p:cNvPr id="25" name="组合 24"/>
          <p:cNvGrpSpPr/>
          <p:nvPr/>
        </p:nvGrpSpPr>
        <p:grpSpPr>
          <a:xfrm>
            <a:off x="1506516" y="1675366"/>
            <a:ext cx="2716266" cy="1693085"/>
            <a:chOff x="407049" y="2419225"/>
            <a:chExt cx="2716266" cy="1693085"/>
          </a:xfrm>
        </p:grpSpPr>
        <p:sp>
          <p:nvSpPr>
            <p:cNvPr id="26" name="文本框 4337"/>
            <p:cNvSpPr txBox="1"/>
            <p:nvPr/>
          </p:nvSpPr>
          <p:spPr>
            <a:xfrm>
              <a:off x="426535" y="2733471"/>
              <a:ext cx="2696780" cy="13788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27"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28"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9" name="组合 28"/>
          <p:cNvGrpSpPr/>
          <p:nvPr/>
        </p:nvGrpSpPr>
        <p:grpSpPr>
          <a:xfrm>
            <a:off x="1494781" y="3820483"/>
            <a:ext cx="2716266" cy="1693085"/>
            <a:chOff x="407049" y="2419225"/>
            <a:chExt cx="2716266" cy="1693085"/>
          </a:xfrm>
        </p:grpSpPr>
        <p:sp>
          <p:nvSpPr>
            <p:cNvPr id="30" name="文本框 4337"/>
            <p:cNvSpPr txBox="1"/>
            <p:nvPr/>
          </p:nvSpPr>
          <p:spPr>
            <a:xfrm>
              <a:off x="426535" y="2733471"/>
              <a:ext cx="2696780" cy="13788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1"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2"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3" name="组合 32"/>
          <p:cNvGrpSpPr/>
          <p:nvPr/>
        </p:nvGrpSpPr>
        <p:grpSpPr>
          <a:xfrm>
            <a:off x="8174361" y="1616625"/>
            <a:ext cx="2716266" cy="1693085"/>
            <a:chOff x="407049" y="2419225"/>
            <a:chExt cx="2716266" cy="1693085"/>
          </a:xfrm>
        </p:grpSpPr>
        <p:sp>
          <p:nvSpPr>
            <p:cNvPr id="34" name="文本框 4337"/>
            <p:cNvSpPr txBox="1"/>
            <p:nvPr/>
          </p:nvSpPr>
          <p:spPr>
            <a:xfrm>
              <a:off x="426535" y="2733471"/>
              <a:ext cx="2696780" cy="13788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5"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6"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8251479" y="3721687"/>
            <a:ext cx="2716266" cy="1693085"/>
            <a:chOff x="407049" y="2419225"/>
            <a:chExt cx="2716266" cy="1693085"/>
          </a:xfrm>
        </p:grpSpPr>
        <p:sp>
          <p:nvSpPr>
            <p:cNvPr id="38" name="文本框 4337"/>
            <p:cNvSpPr txBox="1"/>
            <p:nvPr/>
          </p:nvSpPr>
          <p:spPr>
            <a:xfrm>
              <a:off x="426535" y="2733471"/>
              <a:ext cx="2696780" cy="13788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9"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0"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1" name="文本框 40"/>
          <p:cNvSpPr txBox="1"/>
          <p:nvPr/>
        </p:nvSpPr>
        <p:spPr>
          <a:xfrm>
            <a:off x="3318921" y="1659977"/>
            <a:ext cx="824658" cy="400110"/>
          </a:xfrm>
          <a:prstGeom prst="rect">
            <a:avLst/>
          </a:prstGeom>
          <a:noFill/>
        </p:spPr>
        <p:txBody>
          <a:bodyPr wrap="square" rtlCol="0">
            <a:spAutoFit/>
          </a:bodyPr>
          <a:lstStyle/>
          <a:p>
            <a:pPr algn="ctr"/>
            <a:r>
              <a:rPr lang="en-US" altLang="zh-CN" sz="2000">
                <a:latin typeface="迷你简细行楷" panose="02010609000101010101" pitchFamily="49" charset="-122"/>
                <a:ea typeface="迷你简细行楷" panose="02010609000101010101" pitchFamily="49" charset="-122"/>
                <a:sym typeface="迷你简细行楷" panose="02010609000101010101" pitchFamily="49" charset="-122"/>
              </a:rPr>
              <a:t>01</a:t>
            </a:r>
            <a:endParaRPr lang="zh-CN" altLang="en-US" sz="2000">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
        <p:nvSpPr>
          <p:cNvPr id="42" name="文本框 41"/>
          <p:cNvSpPr txBox="1"/>
          <p:nvPr/>
        </p:nvSpPr>
        <p:spPr>
          <a:xfrm>
            <a:off x="3260574" y="3820483"/>
            <a:ext cx="824658" cy="400110"/>
          </a:xfrm>
          <a:prstGeom prst="rect">
            <a:avLst/>
          </a:prstGeom>
          <a:noFill/>
        </p:spPr>
        <p:txBody>
          <a:bodyPr wrap="square" rtlCol="0">
            <a:spAutoFit/>
          </a:bodyPr>
          <a:lstStyle/>
          <a:p>
            <a:pPr algn="ctr"/>
            <a:r>
              <a:rPr lang="en-US" altLang="zh-CN" sz="2000">
                <a:latin typeface="迷你简细行楷" panose="02010609000101010101" pitchFamily="49" charset="-122"/>
                <a:ea typeface="迷你简细行楷" panose="02010609000101010101" pitchFamily="49" charset="-122"/>
                <a:sym typeface="迷你简细行楷" panose="02010609000101010101" pitchFamily="49" charset="-122"/>
              </a:rPr>
              <a:t>02</a:t>
            </a:r>
            <a:endParaRPr lang="zh-CN" altLang="en-US" sz="2000">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
        <p:nvSpPr>
          <p:cNvPr id="43" name="文本框 42"/>
          <p:cNvSpPr txBox="1"/>
          <p:nvPr/>
        </p:nvSpPr>
        <p:spPr>
          <a:xfrm>
            <a:off x="10054234" y="1659977"/>
            <a:ext cx="824658" cy="400110"/>
          </a:xfrm>
          <a:prstGeom prst="rect">
            <a:avLst/>
          </a:prstGeom>
          <a:noFill/>
        </p:spPr>
        <p:txBody>
          <a:bodyPr wrap="square" rtlCol="0">
            <a:spAutoFit/>
          </a:bodyPr>
          <a:lstStyle/>
          <a:p>
            <a:pPr algn="ctr"/>
            <a:r>
              <a:rPr lang="en-US" altLang="zh-CN" sz="2000">
                <a:latin typeface="迷你简细行楷" panose="02010609000101010101" pitchFamily="49" charset="-122"/>
                <a:ea typeface="迷你简细行楷" panose="02010609000101010101" pitchFamily="49" charset="-122"/>
                <a:sym typeface="迷你简细行楷" panose="02010609000101010101" pitchFamily="49" charset="-122"/>
              </a:rPr>
              <a:t>03</a:t>
            </a:r>
            <a:endParaRPr lang="zh-CN" altLang="en-US" sz="2000">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
        <p:nvSpPr>
          <p:cNvPr id="44" name="文本框 43"/>
          <p:cNvSpPr txBox="1"/>
          <p:nvPr/>
        </p:nvSpPr>
        <p:spPr>
          <a:xfrm>
            <a:off x="10048431" y="3741197"/>
            <a:ext cx="824658" cy="400110"/>
          </a:xfrm>
          <a:prstGeom prst="rect">
            <a:avLst/>
          </a:prstGeom>
          <a:noFill/>
        </p:spPr>
        <p:txBody>
          <a:bodyPr wrap="square" rtlCol="0">
            <a:spAutoFit/>
          </a:bodyPr>
          <a:lstStyle/>
          <a:p>
            <a:pPr algn="ctr"/>
            <a:r>
              <a:rPr lang="en-US" altLang="zh-CN" sz="2000">
                <a:latin typeface="迷你简细行楷" panose="02010609000101010101" pitchFamily="49" charset="-122"/>
                <a:ea typeface="迷你简细行楷" panose="02010609000101010101" pitchFamily="49" charset="-122"/>
                <a:sym typeface="迷你简细行楷" panose="02010609000101010101" pitchFamily="49" charset="-122"/>
              </a:rPr>
              <a:t>04</a:t>
            </a:r>
            <a:endParaRPr lang="zh-CN" altLang="en-US" sz="2000">
              <a:latin typeface="迷你简细行楷" panose="02010609000101010101" pitchFamily="49" charset="-122"/>
              <a:ea typeface="迷你简细行楷" panose="02010609000101010101" pitchFamily="49" charset="-122"/>
              <a:sym typeface="迷你简细行楷"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sp>
        <p:nvSpPr>
          <p:cNvPr id="10" name="îŝḷîḍè"/>
          <p:cNvSpPr/>
          <p:nvPr/>
        </p:nvSpPr>
        <p:spPr>
          <a:xfrm rot="16200000">
            <a:off x="4548103" y="3566462"/>
            <a:ext cx="1155114" cy="1134757"/>
          </a:xfrm>
          <a:prstGeom prst="round2DiagRect">
            <a:avLst>
              <a:gd name="adj1" fmla="val 50000"/>
              <a:gd name="adj2" fmla="val 0"/>
            </a:avLst>
          </a:prstGeom>
          <a:noFill/>
          <a:ln w="28575" cap="flat" cmpd="sng" algn="ctr">
            <a:solidFill>
              <a:srgbClr val="D5BEAD"/>
            </a:solid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1" name="i$ḷîḋê"/>
          <p:cNvSpPr/>
          <p:nvPr/>
        </p:nvSpPr>
        <p:spPr>
          <a:xfrm rot="16200000">
            <a:off x="4652184" y="3657235"/>
            <a:ext cx="968379" cy="951312"/>
          </a:xfrm>
          <a:prstGeom prst="round2DiagRect">
            <a:avLst>
              <a:gd name="adj1" fmla="val 50000"/>
              <a:gd name="adj2" fmla="val 0"/>
            </a:avLst>
          </a:prstGeom>
          <a:solidFill>
            <a:srgbClr val="D5BEAD"/>
          </a:solidFill>
          <a:ln w="12700" cap="flat" cmpd="sng" algn="ctr">
            <a:no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4" name="î$ļíḑé" title="kkhtT0K8BAKq4uCbn3GvMhSbXNTtWPWuwSBxvkeueEEwN"/>
          <p:cNvSpPr/>
          <p:nvPr/>
        </p:nvSpPr>
        <p:spPr bwMode="auto">
          <a:xfrm rot="10800000" flipV="1">
            <a:off x="4877508" y="3869113"/>
            <a:ext cx="468613" cy="467907"/>
          </a:xfrm>
          <a:custGeom>
            <a:avLst/>
            <a:gdLst>
              <a:gd name="connsiteX0" fmla="*/ 446002 w 609473"/>
              <a:gd name="connsiteY0" fmla="*/ 152445 h 608556"/>
              <a:gd name="connsiteX1" fmla="*/ 455652 w 609473"/>
              <a:gd name="connsiteY1" fmla="*/ 153605 h 608556"/>
              <a:gd name="connsiteX2" fmla="*/ 456699 w 609473"/>
              <a:gd name="connsiteY2" fmla="*/ 163125 h 608556"/>
              <a:gd name="connsiteX3" fmla="*/ 344733 w 609473"/>
              <a:gd name="connsiteY3" fmla="*/ 341796 h 608556"/>
              <a:gd name="connsiteX4" fmla="*/ 342291 w 609473"/>
              <a:gd name="connsiteY4" fmla="*/ 344234 h 608556"/>
              <a:gd name="connsiteX5" fmla="*/ 163355 w 609473"/>
              <a:gd name="connsiteY5" fmla="*/ 456033 h 608556"/>
              <a:gd name="connsiteX6" fmla="*/ 159286 w 609473"/>
              <a:gd name="connsiteY6" fmla="*/ 457194 h 608556"/>
              <a:gd name="connsiteX7" fmla="*/ 153821 w 609473"/>
              <a:gd name="connsiteY7" fmla="*/ 454988 h 608556"/>
              <a:gd name="connsiteX8" fmla="*/ 152658 w 609473"/>
              <a:gd name="connsiteY8" fmla="*/ 445352 h 608556"/>
              <a:gd name="connsiteX9" fmla="*/ 264740 w 609473"/>
              <a:gd name="connsiteY9" fmla="*/ 266798 h 608556"/>
              <a:gd name="connsiteX10" fmla="*/ 267182 w 609473"/>
              <a:gd name="connsiteY10" fmla="*/ 264360 h 608556"/>
              <a:gd name="connsiteX11" fmla="*/ 256602 w 609473"/>
              <a:gd name="connsiteY11" fmla="*/ 82542 h 608556"/>
              <a:gd name="connsiteX12" fmla="*/ 77550 w 609473"/>
              <a:gd name="connsiteY12" fmla="*/ 304278 h 608556"/>
              <a:gd name="connsiteX13" fmla="*/ 304737 w 609473"/>
              <a:gd name="connsiteY13" fmla="*/ 531122 h 608556"/>
              <a:gd name="connsiteX14" fmla="*/ 531923 w 609473"/>
              <a:gd name="connsiteY14" fmla="*/ 304278 h 608556"/>
              <a:gd name="connsiteX15" fmla="*/ 352755 w 609473"/>
              <a:gd name="connsiteY15" fmla="*/ 82542 h 608556"/>
              <a:gd name="connsiteX16" fmla="*/ 310899 w 609473"/>
              <a:gd name="connsiteY16" fmla="*/ 138266 h 608556"/>
              <a:gd name="connsiteX17" fmla="*/ 304737 w 609473"/>
              <a:gd name="connsiteY17" fmla="*/ 141400 h 608556"/>
              <a:gd name="connsiteX18" fmla="*/ 298574 w 609473"/>
              <a:gd name="connsiteY18" fmla="*/ 138266 h 608556"/>
              <a:gd name="connsiteX19" fmla="*/ 304737 w 609473"/>
              <a:gd name="connsiteY19" fmla="*/ 0 h 608556"/>
              <a:gd name="connsiteX20" fmla="*/ 609473 w 609473"/>
              <a:gd name="connsiteY20" fmla="*/ 304278 h 608556"/>
              <a:gd name="connsiteX21" fmla="*/ 304737 w 609473"/>
              <a:gd name="connsiteY21" fmla="*/ 608556 h 608556"/>
              <a:gd name="connsiteX22" fmla="*/ 0 w 609473"/>
              <a:gd name="connsiteY22" fmla="*/ 304278 h 608556"/>
              <a:gd name="connsiteX23" fmla="*/ 304737 w 609473"/>
              <a:gd name="connsiteY23"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473" h="608556">
                <a:moveTo>
                  <a:pt x="446002" y="152445"/>
                </a:moveTo>
                <a:cubicBezTo>
                  <a:pt x="449141" y="150587"/>
                  <a:pt x="453094" y="151051"/>
                  <a:pt x="455652" y="153605"/>
                </a:cubicBezTo>
                <a:cubicBezTo>
                  <a:pt x="458210" y="156160"/>
                  <a:pt x="458675" y="160107"/>
                  <a:pt x="456699" y="163125"/>
                </a:cubicBezTo>
                <a:lnTo>
                  <a:pt x="344733" y="341796"/>
                </a:lnTo>
                <a:cubicBezTo>
                  <a:pt x="344151" y="342840"/>
                  <a:pt x="343337" y="343653"/>
                  <a:pt x="342291" y="344234"/>
                </a:cubicBezTo>
                <a:lnTo>
                  <a:pt x="163355" y="456033"/>
                </a:lnTo>
                <a:cubicBezTo>
                  <a:pt x="162076" y="456846"/>
                  <a:pt x="160681" y="457194"/>
                  <a:pt x="159286" y="457194"/>
                </a:cubicBezTo>
                <a:cubicBezTo>
                  <a:pt x="157309" y="457194"/>
                  <a:pt x="155333" y="456497"/>
                  <a:pt x="153821" y="454988"/>
                </a:cubicBezTo>
                <a:cubicBezTo>
                  <a:pt x="151263" y="452434"/>
                  <a:pt x="150798" y="448487"/>
                  <a:pt x="152658" y="445352"/>
                </a:cubicBezTo>
                <a:lnTo>
                  <a:pt x="264740" y="266798"/>
                </a:lnTo>
                <a:cubicBezTo>
                  <a:pt x="265322" y="265753"/>
                  <a:pt x="266136" y="264941"/>
                  <a:pt x="267182" y="264360"/>
                </a:cubicBezTo>
                <a:close/>
                <a:moveTo>
                  <a:pt x="256602" y="82542"/>
                </a:moveTo>
                <a:cubicBezTo>
                  <a:pt x="152543" y="104947"/>
                  <a:pt x="77550" y="197473"/>
                  <a:pt x="77550" y="304278"/>
                </a:cubicBezTo>
                <a:cubicBezTo>
                  <a:pt x="77550" y="429309"/>
                  <a:pt x="179400" y="531122"/>
                  <a:pt x="304737" y="531122"/>
                </a:cubicBezTo>
                <a:cubicBezTo>
                  <a:pt x="429956" y="531122"/>
                  <a:pt x="531923" y="429309"/>
                  <a:pt x="531923" y="304278"/>
                </a:cubicBezTo>
                <a:cubicBezTo>
                  <a:pt x="531923" y="197473"/>
                  <a:pt x="456930" y="104947"/>
                  <a:pt x="352755" y="82542"/>
                </a:cubicBezTo>
                <a:lnTo>
                  <a:pt x="310899" y="138266"/>
                </a:lnTo>
                <a:cubicBezTo>
                  <a:pt x="309504" y="140240"/>
                  <a:pt x="307178" y="141400"/>
                  <a:pt x="304737" y="141400"/>
                </a:cubicBezTo>
                <a:cubicBezTo>
                  <a:pt x="302295" y="141400"/>
                  <a:pt x="299970" y="140240"/>
                  <a:pt x="298574" y="138266"/>
                </a:cubicBezTo>
                <a:close/>
                <a:moveTo>
                  <a:pt x="304737" y="0"/>
                </a:moveTo>
                <a:cubicBezTo>
                  <a:pt x="472743" y="0"/>
                  <a:pt x="609473" y="136525"/>
                  <a:pt x="609473" y="304278"/>
                </a:cubicBezTo>
                <a:cubicBezTo>
                  <a:pt x="609473" y="472031"/>
                  <a:pt x="472743" y="608556"/>
                  <a:pt x="304737" y="608556"/>
                </a:cubicBezTo>
                <a:cubicBezTo>
                  <a:pt x="136730" y="608556"/>
                  <a:pt x="0" y="472031"/>
                  <a:pt x="0" y="304278"/>
                </a:cubicBezTo>
                <a:cubicBezTo>
                  <a:pt x="0" y="136525"/>
                  <a:pt x="136730" y="0"/>
                  <a:pt x="304737" y="0"/>
                </a:cubicBezTo>
                <a:close/>
              </a:path>
            </a:pathLst>
          </a:custGeom>
          <a:solidFill>
            <a:srgbClr val="FFFFFF"/>
          </a:solid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3" name="ïśľïḋè"/>
          <p:cNvSpPr/>
          <p:nvPr/>
        </p:nvSpPr>
        <p:spPr>
          <a:xfrm rot="16200000">
            <a:off x="4504987" y="1547867"/>
            <a:ext cx="1198612" cy="1177489"/>
          </a:xfrm>
          <a:prstGeom prst="round2DiagRect">
            <a:avLst>
              <a:gd name="adj1" fmla="val 50000"/>
              <a:gd name="adj2" fmla="val 0"/>
            </a:avLst>
          </a:prstGeom>
          <a:noFill/>
          <a:ln w="28575" cap="flat" cmpd="sng" algn="ctr">
            <a:solidFill>
              <a:srgbClr val="D5BEAD"/>
            </a:solid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4" name="iṥlíḋe"/>
          <p:cNvSpPr/>
          <p:nvPr/>
        </p:nvSpPr>
        <p:spPr>
          <a:xfrm rot="16200000">
            <a:off x="4612987" y="1642058"/>
            <a:ext cx="1004846" cy="987137"/>
          </a:xfrm>
          <a:prstGeom prst="round2DiagRect">
            <a:avLst>
              <a:gd name="adj1" fmla="val 50000"/>
              <a:gd name="adj2" fmla="val 0"/>
            </a:avLst>
          </a:prstGeom>
          <a:solidFill>
            <a:srgbClr val="D5BEAD"/>
          </a:solidFill>
          <a:ln w="12700" cap="flat" cmpd="sng" algn="ctr">
            <a:no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2" name="iṩḷiḍé"/>
          <p:cNvSpPr/>
          <p:nvPr/>
        </p:nvSpPr>
        <p:spPr bwMode="auto">
          <a:xfrm>
            <a:off x="4847297" y="1929733"/>
            <a:ext cx="563105" cy="430938"/>
          </a:xfrm>
          <a:custGeom>
            <a:avLst/>
            <a:gdLst>
              <a:gd name="T0" fmla="*/ 491 w 501"/>
              <a:gd name="T1" fmla="*/ 81 h 384"/>
              <a:gd name="T2" fmla="*/ 301 w 501"/>
              <a:gd name="T3" fmla="*/ 7 h 384"/>
              <a:gd name="T4" fmla="*/ 298 w 501"/>
              <a:gd name="T5" fmla="*/ 6 h 384"/>
              <a:gd name="T6" fmla="*/ 260 w 501"/>
              <a:gd name="T7" fmla="*/ 0 h 384"/>
              <a:gd name="T8" fmla="*/ 253 w 501"/>
              <a:gd name="T9" fmla="*/ 1 h 384"/>
              <a:gd name="T10" fmla="*/ 249 w 501"/>
              <a:gd name="T11" fmla="*/ 2 h 384"/>
              <a:gd name="T12" fmla="*/ 51 w 501"/>
              <a:gd name="T13" fmla="*/ 78 h 384"/>
              <a:gd name="T14" fmla="*/ 44 w 501"/>
              <a:gd name="T15" fmla="*/ 84 h 384"/>
              <a:gd name="T16" fmla="*/ 4 w 501"/>
              <a:gd name="T17" fmla="*/ 133 h 384"/>
              <a:gd name="T18" fmla="*/ 1 w 501"/>
              <a:gd name="T19" fmla="*/ 145 h 384"/>
              <a:gd name="T20" fmla="*/ 9 w 501"/>
              <a:gd name="T21" fmla="*/ 154 h 384"/>
              <a:gd name="T22" fmla="*/ 43 w 501"/>
              <a:gd name="T23" fmla="*/ 168 h 384"/>
              <a:gd name="T24" fmla="*/ 43 w 501"/>
              <a:gd name="T25" fmla="*/ 295 h 384"/>
              <a:gd name="T26" fmla="*/ 51 w 501"/>
              <a:gd name="T27" fmla="*/ 307 h 384"/>
              <a:gd name="T28" fmla="*/ 249 w 501"/>
              <a:gd name="T29" fmla="*/ 382 h 384"/>
              <a:gd name="T30" fmla="*/ 249 w 501"/>
              <a:gd name="T31" fmla="*/ 383 h 384"/>
              <a:gd name="T32" fmla="*/ 249 w 501"/>
              <a:gd name="T33" fmla="*/ 383 h 384"/>
              <a:gd name="T34" fmla="*/ 254 w 501"/>
              <a:gd name="T35" fmla="*/ 384 h 384"/>
              <a:gd name="T36" fmla="*/ 254 w 501"/>
              <a:gd name="T37" fmla="*/ 384 h 384"/>
              <a:gd name="T38" fmla="*/ 254 w 501"/>
              <a:gd name="T39" fmla="*/ 384 h 384"/>
              <a:gd name="T40" fmla="*/ 254 w 501"/>
              <a:gd name="T41" fmla="*/ 384 h 384"/>
              <a:gd name="T42" fmla="*/ 259 w 501"/>
              <a:gd name="T43" fmla="*/ 383 h 384"/>
              <a:gd name="T44" fmla="*/ 456 w 501"/>
              <a:gd name="T45" fmla="*/ 307 h 384"/>
              <a:gd name="T46" fmla="*/ 465 w 501"/>
              <a:gd name="T47" fmla="*/ 295 h 384"/>
              <a:gd name="T48" fmla="*/ 465 w 501"/>
              <a:gd name="T49" fmla="*/ 105 h 384"/>
              <a:gd name="T50" fmla="*/ 485 w 501"/>
              <a:gd name="T51" fmla="*/ 107 h 384"/>
              <a:gd name="T52" fmla="*/ 487 w 501"/>
              <a:gd name="T53" fmla="*/ 107 h 384"/>
              <a:gd name="T54" fmla="*/ 487 w 501"/>
              <a:gd name="T55" fmla="*/ 107 h 384"/>
              <a:gd name="T56" fmla="*/ 501 w 501"/>
              <a:gd name="T57" fmla="*/ 94 h 384"/>
              <a:gd name="T58" fmla="*/ 491 w 501"/>
              <a:gd name="T59" fmla="*/ 81 h 384"/>
              <a:gd name="T60" fmla="*/ 254 w 501"/>
              <a:gd name="T61" fmla="*/ 29 h 384"/>
              <a:gd name="T62" fmla="*/ 405 w 501"/>
              <a:gd name="T63" fmla="*/ 87 h 384"/>
              <a:gd name="T64" fmla="*/ 414 w 501"/>
              <a:gd name="T65" fmla="*/ 90 h 384"/>
              <a:gd name="T66" fmla="*/ 254 w 501"/>
              <a:gd name="T67" fmla="*/ 152 h 384"/>
              <a:gd name="T68" fmla="*/ 103 w 501"/>
              <a:gd name="T69" fmla="*/ 94 h 384"/>
              <a:gd name="T70" fmla="*/ 93 w 501"/>
              <a:gd name="T71" fmla="*/ 90 h 384"/>
              <a:gd name="T72" fmla="*/ 254 w 501"/>
              <a:gd name="T73" fmla="*/ 29 h 384"/>
              <a:gd name="T74" fmla="*/ 61 w 501"/>
              <a:gd name="T75" fmla="*/ 106 h 384"/>
              <a:gd name="T76" fmla="*/ 92 w 501"/>
              <a:gd name="T77" fmla="*/ 118 h 384"/>
              <a:gd name="T78" fmla="*/ 225 w 501"/>
              <a:gd name="T79" fmla="*/ 170 h 384"/>
              <a:gd name="T80" fmla="*/ 201 w 501"/>
              <a:gd name="T81" fmla="*/ 205 h 384"/>
              <a:gd name="T82" fmla="*/ 62 w 501"/>
              <a:gd name="T83" fmla="*/ 147 h 384"/>
              <a:gd name="T84" fmla="*/ 60 w 501"/>
              <a:gd name="T85" fmla="*/ 147 h 384"/>
              <a:gd name="T86" fmla="*/ 36 w 501"/>
              <a:gd name="T87" fmla="*/ 136 h 384"/>
              <a:gd name="T88" fmla="*/ 61 w 501"/>
              <a:gd name="T89" fmla="*/ 106 h 384"/>
              <a:gd name="T90" fmla="*/ 69 w 501"/>
              <a:gd name="T91" fmla="*/ 179 h 384"/>
              <a:gd name="T92" fmla="*/ 201 w 501"/>
              <a:gd name="T93" fmla="*/ 234 h 384"/>
              <a:gd name="T94" fmla="*/ 206 w 501"/>
              <a:gd name="T95" fmla="*/ 235 h 384"/>
              <a:gd name="T96" fmla="*/ 217 w 501"/>
              <a:gd name="T97" fmla="*/ 229 h 384"/>
              <a:gd name="T98" fmla="*/ 240 w 501"/>
              <a:gd name="T99" fmla="*/ 195 h 384"/>
              <a:gd name="T100" fmla="*/ 240 w 501"/>
              <a:gd name="T101" fmla="*/ 351 h 384"/>
              <a:gd name="T102" fmla="*/ 69 w 501"/>
              <a:gd name="T103" fmla="*/ 285 h 384"/>
              <a:gd name="T104" fmla="*/ 69 w 501"/>
              <a:gd name="T105" fmla="*/ 17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1" h="384">
                <a:moveTo>
                  <a:pt x="491" y="81"/>
                </a:moveTo>
                <a:lnTo>
                  <a:pt x="301" y="7"/>
                </a:lnTo>
                <a:cubicBezTo>
                  <a:pt x="300" y="7"/>
                  <a:pt x="299" y="6"/>
                  <a:pt x="298" y="6"/>
                </a:cubicBezTo>
                <a:lnTo>
                  <a:pt x="260" y="0"/>
                </a:lnTo>
                <a:cubicBezTo>
                  <a:pt x="258" y="0"/>
                  <a:pt x="255" y="1"/>
                  <a:pt x="253" y="1"/>
                </a:cubicBezTo>
                <a:cubicBezTo>
                  <a:pt x="252" y="1"/>
                  <a:pt x="250" y="2"/>
                  <a:pt x="249" y="2"/>
                </a:cubicBezTo>
                <a:lnTo>
                  <a:pt x="51" y="78"/>
                </a:lnTo>
                <a:cubicBezTo>
                  <a:pt x="48" y="79"/>
                  <a:pt x="46" y="81"/>
                  <a:pt x="44" y="84"/>
                </a:cubicBezTo>
                <a:lnTo>
                  <a:pt x="4" y="133"/>
                </a:lnTo>
                <a:cubicBezTo>
                  <a:pt x="1" y="137"/>
                  <a:pt x="0" y="141"/>
                  <a:pt x="1" y="145"/>
                </a:cubicBezTo>
                <a:cubicBezTo>
                  <a:pt x="2" y="149"/>
                  <a:pt x="5" y="153"/>
                  <a:pt x="9" y="154"/>
                </a:cubicBezTo>
                <a:lnTo>
                  <a:pt x="43" y="168"/>
                </a:lnTo>
                <a:lnTo>
                  <a:pt x="43" y="295"/>
                </a:lnTo>
                <a:cubicBezTo>
                  <a:pt x="43" y="300"/>
                  <a:pt x="46" y="305"/>
                  <a:pt x="51" y="307"/>
                </a:cubicBezTo>
                <a:lnTo>
                  <a:pt x="249" y="382"/>
                </a:lnTo>
                <a:cubicBezTo>
                  <a:pt x="249" y="382"/>
                  <a:pt x="249" y="382"/>
                  <a:pt x="249" y="383"/>
                </a:cubicBezTo>
                <a:lnTo>
                  <a:pt x="249" y="383"/>
                </a:lnTo>
                <a:cubicBezTo>
                  <a:pt x="251" y="383"/>
                  <a:pt x="252" y="384"/>
                  <a:pt x="254" y="384"/>
                </a:cubicBezTo>
                <a:cubicBezTo>
                  <a:pt x="254" y="384"/>
                  <a:pt x="254" y="384"/>
                  <a:pt x="254" y="384"/>
                </a:cubicBezTo>
                <a:lnTo>
                  <a:pt x="254" y="384"/>
                </a:lnTo>
                <a:lnTo>
                  <a:pt x="254" y="384"/>
                </a:lnTo>
                <a:cubicBezTo>
                  <a:pt x="255" y="384"/>
                  <a:pt x="257" y="383"/>
                  <a:pt x="259" y="383"/>
                </a:cubicBezTo>
                <a:lnTo>
                  <a:pt x="456" y="307"/>
                </a:lnTo>
                <a:cubicBezTo>
                  <a:pt x="462" y="305"/>
                  <a:pt x="465" y="300"/>
                  <a:pt x="465" y="295"/>
                </a:cubicBezTo>
                <a:lnTo>
                  <a:pt x="465" y="105"/>
                </a:lnTo>
                <a:lnTo>
                  <a:pt x="485" y="107"/>
                </a:lnTo>
                <a:cubicBezTo>
                  <a:pt x="486" y="107"/>
                  <a:pt x="487" y="107"/>
                  <a:pt x="487" y="107"/>
                </a:cubicBezTo>
                <a:lnTo>
                  <a:pt x="487" y="107"/>
                </a:lnTo>
                <a:cubicBezTo>
                  <a:pt x="495" y="107"/>
                  <a:pt x="501" y="101"/>
                  <a:pt x="501" y="94"/>
                </a:cubicBezTo>
                <a:cubicBezTo>
                  <a:pt x="501" y="88"/>
                  <a:pt x="496" y="83"/>
                  <a:pt x="491" y="81"/>
                </a:cubicBezTo>
                <a:close/>
                <a:moveTo>
                  <a:pt x="254" y="29"/>
                </a:moveTo>
                <a:lnTo>
                  <a:pt x="405" y="87"/>
                </a:lnTo>
                <a:lnTo>
                  <a:pt x="414" y="90"/>
                </a:lnTo>
                <a:lnTo>
                  <a:pt x="254" y="152"/>
                </a:lnTo>
                <a:lnTo>
                  <a:pt x="103" y="94"/>
                </a:lnTo>
                <a:lnTo>
                  <a:pt x="93" y="90"/>
                </a:lnTo>
                <a:lnTo>
                  <a:pt x="254" y="29"/>
                </a:lnTo>
                <a:close/>
                <a:moveTo>
                  <a:pt x="61" y="106"/>
                </a:moveTo>
                <a:lnTo>
                  <a:pt x="92" y="118"/>
                </a:lnTo>
                <a:lnTo>
                  <a:pt x="225" y="170"/>
                </a:lnTo>
                <a:lnTo>
                  <a:pt x="201" y="205"/>
                </a:lnTo>
                <a:lnTo>
                  <a:pt x="62" y="147"/>
                </a:lnTo>
                <a:cubicBezTo>
                  <a:pt x="61" y="147"/>
                  <a:pt x="61" y="147"/>
                  <a:pt x="60" y="147"/>
                </a:cubicBezTo>
                <a:lnTo>
                  <a:pt x="36" y="136"/>
                </a:lnTo>
                <a:lnTo>
                  <a:pt x="61" y="106"/>
                </a:lnTo>
                <a:close/>
                <a:moveTo>
                  <a:pt x="69" y="179"/>
                </a:moveTo>
                <a:lnTo>
                  <a:pt x="201" y="234"/>
                </a:lnTo>
                <a:cubicBezTo>
                  <a:pt x="202" y="235"/>
                  <a:pt x="204" y="235"/>
                  <a:pt x="206" y="235"/>
                </a:cubicBezTo>
                <a:cubicBezTo>
                  <a:pt x="210" y="235"/>
                  <a:pt x="214" y="233"/>
                  <a:pt x="217" y="229"/>
                </a:cubicBezTo>
                <a:lnTo>
                  <a:pt x="240" y="195"/>
                </a:lnTo>
                <a:lnTo>
                  <a:pt x="240" y="351"/>
                </a:lnTo>
                <a:lnTo>
                  <a:pt x="69" y="285"/>
                </a:lnTo>
                <a:lnTo>
                  <a:pt x="69" y="179"/>
                </a:lnTo>
                <a:close/>
              </a:path>
            </a:pathLst>
          </a:custGeom>
          <a:solidFill>
            <a:srgbClr val="FFFFFF"/>
          </a:solid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6" name="ísḻïďé"/>
          <p:cNvSpPr/>
          <p:nvPr/>
        </p:nvSpPr>
        <p:spPr>
          <a:xfrm rot="16200000">
            <a:off x="6219933" y="2535553"/>
            <a:ext cx="1702876" cy="1672866"/>
          </a:xfrm>
          <a:prstGeom prst="round2DiagRect">
            <a:avLst>
              <a:gd name="adj1" fmla="val 50000"/>
              <a:gd name="adj2" fmla="val 0"/>
            </a:avLst>
          </a:prstGeom>
          <a:noFill/>
          <a:ln w="28575" cap="flat" cmpd="sng" algn="ctr">
            <a:solidFill>
              <a:srgbClr val="73BDA5"/>
            </a:solid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7" name="iśļïḋé"/>
          <p:cNvSpPr/>
          <p:nvPr/>
        </p:nvSpPr>
        <p:spPr>
          <a:xfrm rot="16200000">
            <a:off x="6373369" y="2669371"/>
            <a:ext cx="1427591" cy="1402431"/>
          </a:xfrm>
          <a:prstGeom prst="round2DiagRect">
            <a:avLst>
              <a:gd name="adj1" fmla="val 50000"/>
              <a:gd name="adj2" fmla="val 0"/>
            </a:avLst>
          </a:prstGeom>
          <a:solidFill>
            <a:srgbClr val="73BDA5"/>
          </a:solidFill>
          <a:ln w="12700" cap="flat" cmpd="sng" algn="ctr">
            <a:no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3" name="ïṩ1íḓe"/>
          <p:cNvSpPr/>
          <p:nvPr/>
        </p:nvSpPr>
        <p:spPr bwMode="auto">
          <a:xfrm flipH="1">
            <a:off x="6654373" y="2995654"/>
            <a:ext cx="820066" cy="718858"/>
          </a:xfrm>
          <a:custGeom>
            <a:avLst/>
            <a:gdLst>
              <a:gd name="connsiteX0" fmla="*/ 116433 w 606892"/>
              <a:gd name="connsiteY0" fmla="*/ 289460 h 531993"/>
              <a:gd name="connsiteX1" fmla="*/ 157767 w 606892"/>
              <a:gd name="connsiteY1" fmla="*/ 308355 h 531993"/>
              <a:gd name="connsiteX2" fmla="*/ 157767 w 606892"/>
              <a:gd name="connsiteY2" fmla="*/ 309615 h 531993"/>
              <a:gd name="connsiteX3" fmla="*/ 157767 w 606892"/>
              <a:gd name="connsiteY3" fmla="*/ 310777 h 531993"/>
              <a:gd name="connsiteX4" fmla="*/ 145153 w 606892"/>
              <a:gd name="connsiteY4" fmla="*/ 325312 h 531993"/>
              <a:gd name="connsiteX5" fmla="*/ 136809 w 606892"/>
              <a:gd name="connsiteY5" fmla="*/ 346242 h 531993"/>
              <a:gd name="connsiteX6" fmla="*/ 132443 w 606892"/>
              <a:gd name="connsiteY6" fmla="*/ 368819 h 531993"/>
              <a:gd name="connsiteX7" fmla="*/ 132443 w 606892"/>
              <a:gd name="connsiteY7" fmla="*/ 369206 h 531993"/>
              <a:gd name="connsiteX8" fmla="*/ 132443 w 606892"/>
              <a:gd name="connsiteY8" fmla="*/ 469494 h 531993"/>
              <a:gd name="connsiteX9" fmla="*/ 132443 w 606892"/>
              <a:gd name="connsiteY9" fmla="*/ 471723 h 531993"/>
              <a:gd name="connsiteX10" fmla="*/ 132443 w 606892"/>
              <a:gd name="connsiteY10" fmla="*/ 477343 h 531993"/>
              <a:gd name="connsiteX11" fmla="*/ 131375 w 606892"/>
              <a:gd name="connsiteY11" fmla="*/ 482382 h 531993"/>
              <a:gd name="connsiteX12" fmla="*/ 128271 w 606892"/>
              <a:gd name="connsiteY12" fmla="*/ 489746 h 531993"/>
              <a:gd name="connsiteX13" fmla="*/ 133316 w 606892"/>
              <a:gd name="connsiteY13" fmla="*/ 494300 h 531993"/>
              <a:gd name="connsiteX14" fmla="*/ 218603 w 606892"/>
              <a:gd name="connsiteY14" fmla="*/ 494300 h 531993"/>
              <a:gd name="connsiteX15" fmla="*/ 232866 w 606892"/>
              <a:gd name="connsiteY15" fmla="*/ 508544 h 531993"/>
              <a:gd name="connsiteX16" fmla="*/ 232866 w 606892"/>
              <a:gd name="connsiteY16" fmla="*/ 517749 h 531993"/>
              <a:gd name="connsiteX17" fmla="*/ 218603 w 606892"/>
              <a:gd name="connsiteY17" fmla="*/ 531993 h 531993"/>
              <a:gd name="connsiteX18" fmla="*/ 14263 w 606892"/>
              <a:gd name="connsiteY18" fmla="*/ 531993 h 531993"/>
              <a:gd name="connsiteX19" fmla="*/ 0 w 606892"/>
              <a:gd name="connsiteY19" fmla="*/ 517749 h 531993"/>
              <a:gd name="connsiteX20" fmla="*/ 0 w 606892"/>
              <a:gd name="connsiteY20" fmla="*/ 508544 h 531993"/>
              <a:gd name="connsiteX21" fmla="*/ 14263 w 606892"/>
              <a:gd name="connsiteY21" fmla="*/ 494300 h 531993"/>
              <a:gd name="connsiteX22" fmla="*/ 99842 w 606892"/>
              <a:gd name="connsiteY22" fmla="*/ 494300 h 531993"/>
              <a:gd name="connsiteX23" fmla="*/ 104693 w 606892"/>
              <a:gd name="connsiteY23" fmla="*/ 489843 h 531993"/>
              <a:gd name="connsiteX24" fmla="*/ 101491 w 606892"/>
              <a:gd name="connsiteY24" fmla="*/ 482382 h 531993"/>
              <a:gd name="connsiteX25" fmla="*/ 100424 w 606892"/>
              <a:gd name="connsiteY25" fmla="*/ 477343 h 531993"/>
              <a:gd name="connsiteX26" fmla="*/ 100424 w 606892"/>
              <a:gd name="connsiteY26" fmla="*/ 471723 h 531993"/>
              <a:gd name="connsiteX27" fmla="*/ 100424 w 606892"/>
              <a:gd name="connsiteY27" fmla="*/ 469688 h 531993"/>
              <a:gd name="connsiteX28" fmla="*/ 100424 w 606892"/>
              <a:gd name="connsiteY28" fmla="*/ 369206 h 531993"/>
              <a:gd name="connsiteX29" fmla="*/ 100424 w 606892"/>
              <a:gd name="connsiteY29" fmla="*/ 368819 h 531993"/>
              <a:gd name="connsiteX30" fmla="*/ 96057 w 606892"/>
              <a:gd name="connsiteY30" fmla="*/ 346242 h 531993"/>
              <a:gd name="connsiteX31" fmla="*/ 87713 w 606892"/>
              <a:gd name="connsiteY31" fmla="*/ 325312 h 531993"/>
              <a:gd name="connsiteX32" fmla="*/ 75100 w 606892"/>
              <a:gd name="connsiteY32" fmla="*/ 310777 h 531993"/>
              <a:gd name="connsiteX33" fmla="*/ 75100 w 606892"/>
              <a:gd name="connsiteY33" fmla="*/ 309615 h 531993"/>
              <a:gd name="connsiteX34" fmla="*/ 75100 w 606892"/>
              <a:gd name="connsiteY34" fmla="*/ 308355 h 531993"/>
              <a:gd name="connsiteX35" fmla="*/ 116433 w 606892"/>
              <a:gd name="connsiteY35" fmla="*/ 289460 h 531993"/>
              <a:gd name="connsiteX36" fmla="*/ 305744 w 606892"/>
              <a:gd name="connsiteY36" fmla="*/ 0 h 531993"/>
              <a:gd name="connsiteX37" fmla="*/ 359500 w 606892"/>
              <a:gd name="connsiteY37" fmla="*/ 9495 h 531993"/>
              <a:gd name="connsiteX38" fmla="*/ 385505 w 606892"/>
              <a:gd name="connsiteY38" fmla="*/ 28485 h 531993"/>
              <a:gd name="connsiteX39" fmla="*/ 375996 w 606892"/>
              <a:gd name="connsiteY39" fmla="*/ 36237 h 531993"/>
              <a:gd name="connsiteX40" fmla="*/ 374637 w 606892"/>
              <a:gd name="connsiteY40" fmla="*/ 36237 h 531993"/>
              <a:gd name="connsiteX41" fmla="*/ 371338 w 606892"/>
              <a:gd name="connsiteY41" fmla="*/ 36140 h 531993"/>
              <a:gd name="connsiteX42" fmla="*/ 289734 w 606892"/>
              <a:gd name="connsiteY42" fmla="*/ 91560 h 531993"/>
              <a:gd name="connsiteX43" fmla="*/ 591698 w 606892"/>
              <a:gd name="connsiteY43" fmla="*/ 375445 h 531993"/>
              <a:gd name="connsiteX44" fmla="*/ 589175 w 606892"/>
              <a:gd name="connsiteY44" fmla="*/ 439489 h 531993"/>
              <a:gd name="connsiteX45" fmla="*/ 555602 w 606892"/>
              <a:gd name="connsiteY45" fmla="*/ 457123 h 531993"/>
              <a:gd name="connsiteX46" fmla="*/ 525037 w 606892"/>
              <a:gd name="connsiteY46" fmla="*/ 442008 h 531993"/>
              <a:gd name="connsiteX47" fmla="*/ 524940 w 606892"/>
              <a:gd name="connsiteY47" fmla="*/ 441815 h 531993"/>
              <a:gd name="connsiteX48" fmla="*/ 263147 w 606892"/>
              <a:gd name="connsiteY48" fmla="*/ 164130 h 531993"/>
              <a:gd name="connsiteX49" fmla="*/ 253250 w 606892"/>
              <a:gd name="connsiteY49" fmla="*/ 184671 h 531993"/>
              <a:gd name="connsiteX50" fmla="*/ 246070 w 606892"/>
              <a:gd name="connsiteY50" fmla="*/ 194747 h 531993"/>
              <a:gd name="connsiteX51" fmla="*/ 188530 w 606892"/>
              <a:gd name="connsiteY51" fmla="*/ 252590 h 531993"/>
              <a:gd name="connsiteX52" fmla="*/ 180282 w 606892"/>
              <a:gd name="connsiteY52" fmla="*/ 255981 h 531993"/>
              <a:gd name="connsiteX53" fmla="*/ 172034 w 606892"/>
              <a:gd name="connsiteY53" fmla="*/ 252590 h 531993"/>
              <a:gd name="connsiteX54" fmla="*/ 80630 w 606892"/>
              <a:gd name="connsiteY54" fmla="*/ 161320 h 531993"/>
              <a:gd name="connsiteX55" fmla="*/ 80533 w 606892"/>
              <a:gd name="connsiteY55" fmla="*/ 144849 h 531993"/>
              <a:gd name="connsiteX56" fmla="*/ 143701 w 606892"/>
              <a:gd name="connsiteY56" fmla="*/ 81096 h 531993"/>
              <a:gd name="connsiteX57" fmla="*/ 154374 w 606892"/>
              <a:gd name="connsiteY57" fmla="*/ 74023 h 531993"/>
              <a:gd name="connsiteX58" fmla="*/ 171452 w 606892"/>
              <a:gd name="connsiteY58" fmla="*/ 67144 h 531993"/>
              <a:gd name="connsiteX59" fmla="*/ 155247 w 606892"/>
              <a:gd name="connsiteY59" fmla="*/ 44085 h 531993"/>
              <a:gd name="connsiteX60" fmla="*/ 164660 w 606892"/>
              <a:gd name="connsiteY60" fmla="*/ 15502 h 531993"/>
              <a:gd name="connsiteX61" fmla="*/ 185813 w 606892"/>
              <a:gd name="connsiteY61" fmla="*/ 4941 h 531993"/>
              <a:gd name="connsiteX62" fmla="*/ 220065 w 606892"/>
              <a:gd name="connsiteY62" fmla="*/ 26063 h 531993"/>
              <a:gd name="connsiteX63" fmla="*/ 287793 w 606892"/>
              <a:gd name="connsiteY63" fmla="*/ 1163 h 531993"/>
              <a:gd name="connsiteX64" fmla="*/ 305744 w 606892"/>
              <a:gd name="connsiteY64" fmla="*/ 0 h 531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6892" h="531993">
                <a:moveTo>
                  <a:pt x="116433" y="289460"/>
                </a:moveTo>
                <a:cubicBezTo>
                  <a:pt x="153789" y="289460"/>
                  <a:pt x="157767" y="302638"/>
                  <a:pt x="157767" y="308355"/>
                </a:cubicBezTo>
                <a:cubicBezTo>
                  <a:pt x="157767" y="308839"/>
                  <a:pt x="157767" y="309227"/>
                  <a:pt x="157767" y="309615"/>
                </a:cubicBezTo>
                <a:cubicBezTo>
                  <a:pt x="157767" y="310002"/>
                  <a:pt x="157767" y="310390"/>
                  <a:pt x="157767" y="310777"/>
                </a:cubicBezTo>
                <a:cubicBezTo>
                  <a:pt x="157767" y="317560"/>
                  <a:pt x="152624" y="323180"/>
                  <a:pt x="145153" y="325312"/>
                </a:cubicBezTo>
                <a:lnTo>
                  <a:pt x="136809" y="346242"/>
                </a:lnTo>
                <a:cubicBezTo>
                  <a:pt x="134383" y="352152"/>
                  <a:pt x="132443" y="362520"/>
                  <a:pt x="132443" y="368819"/>
                </a:cubicBezTo>
                <a:lnTo>
                  <a:pt x="132443" y="369206"/>
                </a:lnTo>
                <a:lnTo>
                  <a:pt x="132443" y="469494"/>
                </a:lnTo>
                <a:lnTo>
                  <a:pt x="132443" y="471723"/>
                </a:lnTo>
                <a:lnTo>
                  <a:pt x="132443" y="477343"/>
                </a:lnTo>
                <a:cubicBezTo>
                  <a:pt x="132443" y="478893"/>
                  <a:pt x="132055" y="480928"/>
                  <a:pt x="131375" y="482382"/>
                </a:cubicBezTo>
                <a:lnTo>
                  <a:pt x="128271" y="489746"/>
                </a:lnTo>
                <a:cubicBezTo>
                  <a:pt x="128271" y="489746"/>
                  <a:pt x="128368" y="494300"/>
                  <a:pt x="133316" y="494300"/>
                </a:cubicBezTo>
                <a:lnTo>
                  <a:pt x="218603" y="494300"/>
                </a:lnTo>
                <a:cubicBezTo>
                  <a:pt x="226462" y="494300"/>
                  <a:pt x="232866" y="500695"/>
                  <a:pt x="232866" y="508544"/>
                </a:cubicBezTo>
                <a:lnTo>
                  <a:pt x="232866" y="517749"/>
                </a:lnTo>
                <a:cubicBezTo>
                  <a:pt x="232866" y="525598"/>
                  <a:pt x="226462" y="531993"/>
                  <a:pt x="218603" y="531993"/>
                </a:cubicBezTo>
                <a:lnTo>
                  <a:pt x="14263" y="531993"/>
                </a:lnTo>
                <a:cubicBezTo>
                  <a:pt x="6404" y="531993"/>
                  <a:pt x="0" y="525598"/>
                  <a:pt x="0" y="517749"/>
                </a:cubicBezTo>
                <a:lnTo>
                  <a:pt x="0" y="508544"/>
                </a:lnTo>
                <a:cubicBezTo>
                  <a:pt x="0" y="500695"/>
                  <a:pt x="6404" y="494300"/>
                  <a:pt x="14263" y="494300"/>
                </a:cubicBezTo>
                <a:lnTo>
                  <a:pt x="99842" y="494300"/>
                </a:lnTo>
                <a:cubicBezTo>
                  <a:pt x="106536" y="494300"/>
                  <a:pt x="104693" y="489843"/>
                  <a:pt x="104693" y="489843"/>
                </a:cubicBezTo>
                <a:lnTo>
                  <a:pt x="101491" y="482382"/>
                </a:lnTo>
                <a:cubicBezTo>
                  <a:pt x="100812" y="480928"/>
                  <a:pt x="100424" y="478893"/>
                  <a:pt x="100424" y="477343"/>
                </a:cubicBezTo>
                <a:lnTo>
                  <a:pt x="100424" y="471723"/>
                </a:lnTo>
                <a:lnTo>
                  <a:pt x="100424" y="469688"/>
                </a:lnTo>
                <a:lnTo>
                  <a:pt x="100424" y="369206"/>
                </a:lnTo>
                <a:lnTo>
                  <a:pt x="100424" y="368819"/>
                </a:lnTo>
                <a:cubicBezTo>
                  <a:pt x="100424" y="362520"/>
                  <a:pt x="98483" y="352152"/>
                  <a:pt x="96057" y="346242"/>
                </a:cubicBezTo>
                <a:lnTo>
                  <a:pt x="87713" y="325312"/>
                </a:lnTo>
                <a:cubicBezTo>
                  <a:pt x="80242" y="323180"/>
                  <a:pt x="75100" y="317560"/>
                  <a:pt x="75100" y="310777"/>
                </a:cubicBezTo>
                <a:cubicBezTo>
                  <a:pt x="75100" y="310390"/>
                  <a:pt x="75100" y="310002"/>
                  <a:pt x="75100" y="309615"/>
                </a:cubicBezTo>
                <a:cubicBezTo>
                  <a:pt x="75100" y="309227"/>
                  <a:pt x="75100" y="308839"/>
                  <a:pt x="75100" y="308355"/>
                </a:cubicBezTo>
                <a:cubicBezTo>
                  <a:pt x="75100" y="302638"/>
                  <a:pt x="79078" y="289460"/>
                  <a:pt x="116433" y="289460"/>
                </a:cubicBezTo>
                <a:close/>
                <a:moveTo>
                  <a:pt x="305744" y="0"/>
                </a:moveTo>
                <a:cubicBezTo>
                  <a:pt x="329808" y="0"/>
                  <a:pt x="349700" y="6007"/>
                  <a:pt x="359500" y="9495"/>
                </a:cubicBezTo>
                <a:cubicBezTo>
                  <a:pt x="376772" y="15890"/>
                  <a:pt x="385505" y="22188"/>
                  <a:pt x="385505" y="28485"/>
                </a:cubicBezTo>
                <a:cubicBezTo>
                  <a:pt x="385505" y="31392"/>
                  <a:pt x="383564" y="36237"/>
                  <a:pt x="375996" y="36237"/>
                </a:cubicBezTo>
                <a:cubicBezTo>
                  <a:pt x="375607" y="36333"/>
                  <a:pt x="375122" y="36237"/>
                  <a:pt x="374637" y="36237"/>
                </a:cubicBezTo>
                <a:cubicBezTo>
                  <a:pt x="373958" y="36140"/>
                  <a:pt x="372891" y="36140"/>
                  <a:pt x="371338" y="36140"/>
                </a:cubicBezTo>
                <a:cubicBezTo>
                  <a:pt x="355716" y="36140"/>
                  <a:pt x="310596" y="40790"/>
                  <a:pt x="289734" y="91560"/>
                </a:cubicBezTo>
                <a:lnTo>
                  <a:pt x="591698" y="375445"/>
                </a:lnTo>
                <a:cubicBezTo>
                  <a:pt x="619352" y="402962"/>
                  <a:pt x="603536" y="425150"/>
                  <a:pt x="589175" y="439489"/>
                </a:cubicBezTo>
                <a:cubicBezTo>
                  <a:pt x="581607" y="447047"/>
                  <a:pt x="569866" y="457123"/>
                  <a:pt x="555602" y="457123"/>
                </a:cubicBezTo>
                <a:cubicBezTo>
                  <a:pt x="545220" y="457123"/>
                  <a:pt x="535225" y="452182"/>
                  <a:pt x="525037" y="442008"/>
                </a:cubicBezTo>
                <a:lnTo>
                  <a:pt x="524940" y="441815"/>
                </a:lnTo>
                <a:lnTo>
                  <a:pt x="263147" y="164130"/>
                </a:lnTo>
                <a:lnTo>
                  <a:pt x="253250" y="184671"/>
                </a:lnTo>
                <a:cubicBezTo>
                  <a:pt x="251697" y="187868"/>
                  <a:pt x="248592" y="192228"/>
                  <a:pt x="246070" y="194747"/>
                </a:cubicBezTo>
                <a:lnTo>
                  <a:pt x="188530" y="252590"/>
                </a:lnTo>
                <a:cubicBezTo>
                  <a:pt x="186298" y="254818"/>
                  <a:pt x="183387" y="255981"/>
                  <a:pt x="180282" y="255981"/>
                </a:cubicBezTo>
                <a:cubicBezTo>
                  <a:pt x="177177" y="255981"/>
                  <a:pt x="174266" y="254818"/>
                  <a:pt x="172034" y="252590"/>
                </a:cubicBezTo>
                <a:lnTo>
                  <a:pt x="80630" y="161320"/>
                </a:lnTo>
                <a:cubicBezTo>
                  <a:pt x="76069" y="156767"/>
                  <a:pt x="76069" y="149403"/>
                  <a:pt x="80533" y="144849"/>
                </a:cubicBezTo>
                <a:lnTo>
                  <a:pt x="143701" y="81096"/>
                </a:lnTo>
                <a:cubicBezTo>
                  <a:pt x="146321" y="78383"/>
                  <a:pt x="150881" y="75380"/>
                  <a:pt x="154374" y="74023"/>
                </a:cubicBezTo>
                <a:lnTo>
                  <a:pt x="171452" y="67144"/>
                </a:lnTo>
                <a:cubicBezTo>
                  <a:pt x="163010" y="58230"/>
                  <a:pt x="157576" y="51157"/>
                  <a:pt x="155247" y="44085"/>
                </a:cubicBezTo>
                <a:cubicBezTo>
                  <a:pt x="150978" y="31101"/>
                  <a:pt x="158547" y="21606"/>
                  <a:pt x="164660" y="15502"/>
                </a:cubicBezTo>
                <a:cubicBezTo>
                  <a:pt x="171937" y="8332"/>
                  <a:pt x="178632" y="4941"/>
                  <a:pt x="185813" y="4941"/>
                </a:cubicBezTo>
                <a:cubicBezTo>
                  <a:pt x="196389" y="4941"/>
                  <a:pt x="205898" y="12014"/>
                  <a:pt x="220065" y="26063"/>
                </a:cubicBezTo>
                <a:cubicBezTo>
                  <a:pt x="235299" y="13952"/>
                  <a:pt x="254899" y="5523"/>
                  <a:pt x="287793" y="1163"/>
                </a:cubicBezTo>
                <a:cubicBezTo>
                  <a:pt x="293615" y="388"/>
                  <a:pt x="299631" y="0"/>
                  <a:pt x="305744" y="0"/>
                </a:cubicBezTo>
                <a:close/>
              </a:path>
            </a:pathLst>
          </a:custGeom>
          <a:solidFill>
            <a:srgbClr val="FFFFFF"/>
          </a:solid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9" name="îṣľíḍê"/>
          <p:cNvSpPr/>
          <p:nvPr/>
        </p:nvSpPr>
        <p:spPr>
          <a:xfrm rot="16200000">
            <a:off x="6252876" y="4771236"/>
            <a:ext cx="1198612" cy="1177489"/>
          </a:xfrm>
          <a:prstGeom prst="round2DiagRect">
            <a:avLst>
              <a:gd name="adj1" fmla="val 50000"/>
              <a:gd name="adj2" fmla="val 0"/>
            </a:avLst>
          </a:prstGeom>
          <a:noFill/>
          <a:ln w="28575" cap="flat" cmpd="sng" algn="ctr">
            <a:solidFill>
              <a:srgbClr val="D5BEAD"/>
            </a:solid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0" name="iṣḻîḑê"/>
          <p:cNvSpPr/>
          <p:nvPr/>
        </p:nvSpPr>
        <p:spPr>
          <a:xfrm rot="16200000">
            <a:off x="6360876" y="4865427"/>
            <a:ext cx="1004846" cy="987137"/>
          </a:xfrm>
          <a:prstGeom prst="round2DiagRect">
            <a:avLst>
              <a:gd name="adj1" fmla="val 50000"/>
              <a:gd name="adj2" fmla="val 0"/>
            </a:avLst>
          </a:prstGeom>
          <a:solidFill>
            <a:srgbClr val="D5BEAD"/>
          </a:solidFill>
          <a:ln w="12700" cap="flat" cmpd="sng" algn="ctr">
            <a:noFill/>
            <a:prstDash val="solid"/>
            <a:miter lim="800000"/>
          </a:ln>
          <a:effectLst/>
        </p:spPr>
        <p:txBody>
          <a:bodyPr wrap="square" lIns="91440" tIns="45720" rIns="91440" bIns="4572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5" name="iṡḷïdè" title="smoIsAGNiL1wVmNStG0iI9ORzSWKpg0C50ZvwTSBtNDHU"/>
          <p:cNvSpPr/>
          <p:nvPr/>
        </p:nvSpPr>
        <p:spPr bwMode="auto">
          <a:xfrm>
            <a:off x="6577171" y="5106314"/>
            <a:ext cx="570836" cy="497886"/>
          </a:xfrm>
          <a:custGeom>
            <a:avLst/>
            <a:gdLst>
              <a:gd name="T0" fmla="*/ 2881 w 3177"/>
              <a:gd name="T1" fmla="*/ 871 h 2775"/>
              <a:gd name="T2" fmla="*/ 1981 w 3177"/>
              <a:gd name="T3" fmla="*/ 763 h 2775"/>
              <a:gd name="T4" fmla="*/ 2610 w 3177"/>
              <a:gd name="T5" fmla="*/ 698 h 2775"/>
              <a:gd name="T6" fmla="*/ 2737 w 3177"/>
              <a:gd name="T7" fmla="*/ 126 h 2775"/>
              <a:gd name="T8" fmla="*/ 1834 w 3177"/>
              <a:gd name="T9" fmla="*/ 0 h 2775"/>
              <a:gd name="T10" fmla="*/ 1708 w 3177"/>
              <a:gd name="T11" fmla="*/ 178 h 2775"/>
              <a:gd name="T12" fmla="*/ 1157 w 3177"/>
              <a:gd name="T13" fmla="*/ 277 h 2775"/>
              <a:gd name="T14" fmla="*/ 1257 w 3177"/>
              <a:gd name="T15" fmla="*/ 698 h 2775"/>
              <a:gd name="T16" fmla="*/ 1899 w 3177"/>
              <a:gd name="T17" fmla="*/ 763 h 2775"/>
              <a:gd name="T18" fmla="*/ 891 w 3177"/>
              <a:gd name="T19" fmla="*/ 875 h 2775"/>
              <a:gd name="T20" fmla="*/ 415 w 3177"/>
              <a:gd name="T21" fmla="*/ 1493 h 2775"/>
              <a:gd name="T22" fmla="*/ 0 w 3177"/>
              <a:gd name="T23" fmla="*/ 1790 h 2775"/>
              <a:gd name="T24" fmla="*/ 146 w 3177"/>
              <a:gd name="T25" fmla="*/ 2481 h 2775"/>
              <a:gd name="T26" fmla="*/ 689 w 3177"/>
              <a:gd name="T27" fmla="*/ 2775 h 2775"/>
              <a:gd name="T28" fmla="*/ 1953 w 3177"/>
              <a:gd name="T29" fmla="*/ 2481 h 2775"/>
              <a:gd name="T30" fmla="*/ 2736 w 3177"/>
              <a:gd name="T31" fmla="*/ 2481 h 2775"/>
              <a:gd name="T32" fmla="*/ 3177 w 3177"/>
              <a:gd name="T33" fmla="*/ 2335 h 2775"/>
              <a:gd name="T34" fmla="*/ 3102 w 3177"/>
              <a:gd name="T35" fmla="*/ 1179 h 2775"/>
              <a:gd name="T36" fmla="*/ 1899 w 3177"/>
              <a:gd name="T37" fmla="*/ 957 h 2775"/>
              <a:gd name="T38" fmla="*/ 1598 w 3177"/>
              <a:gd name="T39" fmla="*/ 1508 h 2775"/>
              <a:gd name="T40" fmla="*/ 689 w 3177"/>
              <a:gd name="T41" fmla="*/ 2569 h 2775"/>
              <a:gd name="T42" fmla="*/ 689 w 3177"/>
              <a:gd name="T43" fmla="*/ 2164 h 2775"/>
              <a:gd name="T44" fmla="*/ 689 w 3177"/>
              <a:gd name="T45" fmla="*/ 2569 h 2775"/>
              <a:gd name="T46" fmla="*/ 777 w 3177"/>
              <a:gd name="T47" fmla="*/ 1463 h 2775"/>
              <a:gd name="T48" fmla="*/ 1182 w 3177"/>
              <a:gd name="T49" fmla="*/ 957 h 2775"/>
              <a:gd name="T50" fmla="*/ 1418 w 3177"/>
              <a:gd name="T51" fmla="*/ 1516 h 2775"/>
              <a:gd name="T52" fmla="*/ 1981 w 3177"/>
              <a:gd name="T53" fmla="*/ 1492 h 2775"/>
              <a:gd name="T54" fmla="*/ 2160 w 3177"/>
              <a:gd name="T55" fmla="*/ 957 h 2775"/>
              <a:gd name="T56" fmla="*/ 1981 w 3177"/>
              <a:gd name="T57" fmla="*/ 1492 h 2775"/>
              <a:gd name="T58" fmla="*/ 2142 w 3177"/>
              <a:gd name="T59" fmla="*/ 2367 h 2775"/>
              <a:gd name="T60" fmla="*/ 2547 w 3177"/>
              <a:gd name="T61" fmla="*/ 2367 h 2775"/>
              <a:gd name="T62" fmla="*/ 2807 w 3177"/>
              <a:gd name="T63" fmla="*/ 1457 h 2775"/>
              <a:gd name="T64" fmla="*/ 2340 w 3177"/>
              <a:gd name="T65" fmla="*/ 957 h 2775"/>
              <a:gd name="T66" fmla="*/ 2753 w 3177"/>
              <a:gd name="T67" fmla="*/ 1047 h 2775"/>
              <a:gd name="T68" fmla="*/ 2807 w 3177"/>
              <a:gd name="T69" fmla="*/ 1457 h 2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7" h="2775">
                <a:moveTo>
                  <a:pt x="3102" y="1179"/>
                </a:moveTo>
                <a:lnTo>
                  <a:pt x="2881" y="871"/>
                </a:lnTo>
                <a:cubicBezTo>
                  <a:pt x="2838" y="810"/>
                  <a:pt x="2745" y="763"/>
                  <a:pt x="2670" y="763"/>
                </a:cubicBezTo>
                <a:lnTo>
                  <a:pt x="1981" y="763"/>
                </a:lnTo>
                <a:lnTo>
                  <a:pt x="1981" y="698"/>
                </a:lnTo>
                <a:lnTo>
                  <a:pt x="2610" y="698"/>
                </a:lnTo>
                <a:cubicBezTo>
                  <a:pt x="2680" y="698"/>
                  <a:pt x="2737" y="641"/>
                  <a:pt x="2737" y="572"/>
                </a:cubicBezTo>
                <a:lnTo>
                  <a:pt x="2737" y="126"/>
                </a:lnTo>
                <a:cubicBezTo>
                  <a:pt x="2737" y="57"/>
                  <a:pt x="2680" y="0"/>
                  <a:pt x="2610" y="0"/>
                </a:cubicBezTo>
                <a:lnTo>
                  <a:pt x="1834" y="0"/>
                </a:lnTo>
                <a:cubicBezTo>
                  <a:pt x="1764" y="0"/>
                  <a:pt x="1708" y="57"/>
                  <a:pt x="1708" y="126"/>
                </a:cubicBezTo>
                <a:lnTo>
                  <a:pt x="1708" y="178"/>
                </a:lnTo>
                <a:lnTo>
                  <a:pt x="1257" y="178"/>
                </a:lnTo>
                <a:cubicBezTo>
                  <a:pt x="1202" y="178"/>
                  <a:pt x="1157" y="222"/>
                  <a:pt x="1157" y="277"/>
                </a:cubicBezTo>
                <a:lnTo>
                  <a:pt x="1157" y="598"/>
                </a:lnTo>
                <a:cubicBezTo>
                  <a:pt x="1157" y="653"/>
                  <a:pt x="1202" y="698"/>
                  <a:pt x="1257" y="698"/>
                </a:cubicBezTo>
                <a:lnTo>
                  <a:pt x="1899" y="698"/>
                </a:lnTo>
                <a:lnTo>
                  <a:pt x="1899" y="763"/>
                </a:lnTo>
                <a:lnTo>
                  <a:pt x="1098" y="763"/>
                </a:lnTo>
                <a:cubicBezTo>
                  <a:pt x="1023" y="763"/>
                  <a:pt x="932" y="812"/>
                  <a:pt x="891" y="875"/>
                </a:cubicBezTo>
                <a:lnTo>
                  <a:pt x="579" y="1359"/>
                </a:lnTo>
                <a:cubicBezTo>
                  <a:pt x="547" y="1410"/>
                  <a:pt x="471" y="1471"/>
                  <a:pt x="415" y="1493"/>
                </a:cubicBezTo>
                <a:lnTo>
                  <a:pt x="129" y="1603"/>
                </a:lnTo>
                <a:cubicBezTo>
                  <a:pt x="56" y="1630"/>
                  <a:pt x="0" y="1713"/>
                  <a:pt x="0" y="1790"/>
                </a:cubicBezTo>
                <a:lnTo>
                  <a:pt x="0" y="2335"/>
                </a:lnTo>
                <a:cubicBezTo>
                  <a:pt x="0" y="2415"/>
                  <a:pt x="65" y="2481"/>
                  <a:pt x="146" y="2481"/>
                </a:cubicBezTo>
                <a:lnTo>
                  <a:pt x="298" y="2481"/>
                </a:lnTo>
                <a:cubicBezTo>
                  <a:pt x="347" y="2650"/>
                  <a:pt x="504" y="2775"/>
                  <a:pt x="689" y="2775"/>
                </a:cubicBezTo>
                <a:cubicBezTo>
                  <a:pt x="874" y="2775"/>
                  <a:pt x="1031" y="2650"/>
                  <a:pt x="1081" y="2481"/>
                </a:cubicBezTo>
                <a:lnTo>
                  <a:pt x="1953" y="2481"/>
                </a:lnTo>
                <a:cubicBezTo>
                  <a:pt x="2002" y="2650"/>
                  <a:pt x="2159" y="2775"/>
                  <a:pt x="2344" y="2775"/>
                </a:cubicBezTo>
                <a:cubicBezTo>
                  <a:pt x="2530" y="2775"/>
                  <a:pt x="2687" y="2650"/>
                  <a:pt x="2736" y="2481"/>
                </a:cubicBezTo>
                <a:lnTo>
                  <a:pt x="3031" y="2481"/>
                </a:lnTo>
                <a:cubicBezTo>
                  <a:pt x="3111" y="2481"/>
                  <a:pt x="3177" y="2415"/>
                  <a:pt x="3177" y="2335"/>
                </a:cubicBezTo>
                <a:lnTo>
                  <a:pt x="3177" y="1412"/>
                </a:lnTo>
                <a:cubicBezTo>
                  <a:pt x="3177" y="1340"/>
                  <a:pt x="3144" y="1238"/>
                  <a:pt x="3102" y="1179"/>
                </a:cubicBezTo>
                <a:close/>
                <a:moveTo>
                  <a:pt x="1648" y="957"/>
                </a:moveTo>
                <a:lnTo>
                  <a:pt x="1899" y="957"/>
                </a:lnTo>
                <a:lnTo>
                  <a:pt x="1899" y="1496"/>
                </a:lnTo>
                <a:lnTo>
                  <a:pt x="1598" y="1508"/>
                </a:lnTo>
                <a:lnTo>
                  <a:pt x="1648" y="957"/>
                </a:lnTo>
                <a:close/>
                <a:moveTo>
                  <a:pt x="689" y="2569"/>
                </a:moveTo>
                <a:cubicBezTo>
                  <a:pt x="577" y="2569"/>
                  <a:pt x="487" y="2479"/>
                  <a:pt x="487" y="2367"/>
                </a:cubicBezTo>
                <a:cubicBezTo>
                  <a:pt x="487" y="2255"/>
                  <a:pt x="577" y="2164"/>
                  <a:pt x="689" y="2164"/>
                </a:cubicBezTo>
                <a:cubicBezTo>
                  <a:pt x="801" y="2164"/>
                  <a:pt x="892" y="2255"/>
                  <a:pt x="892" y="2367"/>
                </a:cubicBezTo>
                <a:cubicBezTo>
                  <a:pt x="892" y="2479"/>
                  <a:pt x="801" y="2569"/>
                  <a:pt x="689" y="2569"/>
                </a:cubicBezTo>
                <a:close/>
                <a:moveTo>
                  <a:pt x="823" y="1541"/>
                </a:moveTo>
                <a:cubicBezTo>
                  <a:pt x="770" y="1543"/>
                  <a:pt x="749" y="1508"/>
                  <a:pt x="777" y="1463"/>
                </a:cubicBezTo>
                <a:lnTo>
                  <a:pt x="1035" y="1039"/>
                </a:lnTo>
                <a:cubicBezTo>
                  <a:pt x="1063" y="994"/>
                  <a:pt x="1129" y="957"/>
                  <a:pt x="1182" y="957"/>
                </a:cubicBezTo>
                <a:lnTo>
                  <a:pt x="1468" y="957"/>
                </a:lnTo>
                <a:lnTo>
                  <a:pt x="1418" y="1516"/>
                </a:lnTo>
                <a:lnTo>
                  <a:pt x="823" y="1541"/>
                </a:lnTo>
                <a:close/>
                <a:moveTo>
                  <a:pt x="1981" y="1492"/>
                </a:moveTo>
                <a:lnTo>
                  <a:pt x="1981" y="957"/>
                </a:lnTo>
                <a:lnTo>
                  <a:pt x="2160" y="957"/>
                </a:lnTo>
                <a:lnTo>
                  <a:pt x="2207" y="1483"/>
                </a:lnTo>
                <a:lnTo>
                  <a:pt x="1981" y="1492"/>
                </a:lnTo>
                <a:close/>
                <a:moveTo>
                  <a:pt x="2344" y="2569"/>
                </a:moveTo>
                <a:cubicBezTo>
                  <a:pt x="2233" y="2569"/>
                  <a:pt x="2142" y="2479"/>
                  <a:pt x="2142" y="2367"/>
                </a:cubicBezTo>
                <a:cubicBezTo>
                  <a:pt x="2142" y="2255"/>
                  <a:pt x="2233" y="2164"/>
                  <a:pt x="2344" y="2164"/>
                </a:cubicBezTo>
                <a:cubicBezTo>
                  <a:pt x="2456" y="2164"/>
                  <a:pt x="2547" y="2255"/>
                  <a:pt x="2547" y="2367"/>
                </a:cubicBezTo>
                <a:cubicBezTo>
                  <a:pt x="2547" y="2479"/>
                  <a:pt x="2456" y="2569"/>
                  <a:pt x="2344" y="2569"/>
                </a:cubicBezTo>
                <a:close/>
                <a:moveTo>
                  <a:pt x="2807" y="1457"/>
                </a:moveTo>
                <a:lnTo>
                  <a:pt x="2387" y="1475"/>
                </a:lnTo>
                <a:lnTo>
                  <a:pt x="2340" y="957"/>
                </a:lnTo>
                <a:lnTo>
                  <a:pt x="2623" y="957"/>
                </a:lnTo>
                <a:cubicBezTo>
                  <a:pt x="2676" y="957"/>
                  <a:pt x="2735" y="997"/>
                  <a:pt x="2753" y="1047"/>
                </a:cubicBezTo>
                <a:lnTo>
                  <a:pt x="2870" y="1362"/>
                </a:lnTo>
                <a:cubicBezTo>
                  <a:pt x="2889" y="1412"/>
                  <a:pt x="2860" y="1455"/>
                  <a:pt x="2807" y="1457"/>
                </a:cubicBezTo>
                <a:close/>
              </a:path>
            </a:pathLst>
          </a:custGeom>
          <a:solidFill>
            <a:srgbClr val="FFFFFF"/>
          </a:solid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26" name="组合 25"/>
          <p:cNvGrpSpPr/>
          <p:nvPr/>
        </p:nvGrpSpPr>
        <p:grpSpPr>
          <a:xfrm>
            <a:off x="1110182" y="1537304"/>
            <a:ext cx="3285942" cy="1566623"/>
            <a:chOff x="1541092" y="3783564"/>
            <a:chExt cx="3285942" cy="1566623"/>
          </a:xfrm>
        </p:grpSpPr>
        <p:sp>
          <p:nvSpPr>
            <p:cNvPr id="27"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28" name="文本框 2"/>
            <p:cNvSpPr txBox="1"/>
            <p:nvPr/>
          </p:nvSpPr>
          <p:spPr>
            <a:xfrm>
              <a:off x="1541092" y="4162618"/>
              <a:ext cx="3285942" cy="1187569"/>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29" name="组合 28"/>
          <p:cNvGrpSpPr/>
          <p:nvPr/>
        </p:nvGrpSpPr>
        <p:grpSpPr>
          <a:xfrm>
            <a:off x="1145207" y="3202813"/>
            <a:ext cx="3285942" cy="1566623"/>
            <a:chOff x="1541092" y="3783564"/>
            <a:chExt cx="3285942" cy="1566623"/>
          </a:xfrm>
        </p:grpSpPr>
        <p:sp>
          <p:nvSpPr>
            <p:cNvPr id="30"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31" name="文本框 2"/>
            <p:cNvSpPr txBox="1"/>
            <p:nvPr/>
          </p:nvSpPr>
          <p:spPr>
            <a:xfrm>
              <a:off x="1541092" y="4162618"/>
              <a:ext cx="3285942" cy="1187569"/>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32" name="组合 31"/>
          <p:cNvGrpSpPr/>
          <p:nvPr/>
        </p:nvGrpSpPr>
        <p:grpSpPr>
          <a:xfrm>
            <a:off x="2675097" y="4711461"/>
            <a:ext cx="3285942" cy="1566623"/>
            <a:chOff x="1541092" y="3783564"/>
            <a:chExt cx="3285942" cy="1566623"/>
          </a:xfrm>
        </p:grpSpPr>
        <p:sp>
          <p:nvSpPr>
            <p:cNvPr id="33"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34" name="文本框 2"/>
            <p:cNvSpPr txBox="1"/>
            <p:nvPr/>
          </p:nvSpPr>
          <p:spPr>
            <a:xfrm>
              <a:off x="1541092" y="4162618"/>
              <a:ext cx="3285942" cy="1187569"/>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35" name="组合 34"/>
          <p:cNvGrpSpPr/>
          <p:nvPr/>
        </p:nvGrpSpPr>
        <p:grpSpPr>
          <a:xfrm>
            <a:off x="8098153" y="2587274"/>
            <a:ext cx="3285942" cy="1566623"/>
            <a:chOff x="1541092" y="3783564"/>
            <a:chExt cx="3285942" cy="1566623"/>
          </a:xfrm>
        </p:grpSpPr>
        <p:sp>
          <p:nvSpPr>
            <p:cNvPr id="36" name="íṡlíḑe"/>
            <p:cNvSpPr/>
            <p:nvPr/>
          </p:nvSpPr>
          <p:spPr bwMode="auto">
            <a:xfrm>
              <a:off x="1551247" y="3783564"/>
              <a:ext cx="1905582" cy="382065"/>
            </a:xfrm>
            <a:prstGeom prst="roundRect">
              <a:avLst>
                <a:gd name="adj" fmla="val 50000"/>
              </a:avLst>
            </a:prstGeom>
            <a:solidFill>
              <a:srgbClr val="73BDA5"/>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37" name="文本框 2"/>
            <p:cNvSpPr txBox="1"/>
            <p:nvPr/>
          </p:nvSpPr>
          <p:spPr>
            <a:xfrm>
              <a:off x="1541092" y="4162618"/>
              <a:ext cx="3285942" cy="1187569"/>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sp>
        <p:nvSpPr>
          <p:cNvPr id="10" name="矩形 9"/>
          <p:cNvSpPr/>
          <p:nvPr/>
        </p:nvSpPr>
        <p:spPr>
          <a:xfrm>
            <a:off x="1244907" y="1622819"/>
            <a:ext cx="2376577" cy="1732402"/>
          </a:xfrm>
          <a:prstGeom prst="rect">
            <a:avLst/>
          </a:prstGeom>
          <a:blipFill>
            <a:blip r:embed="rId5"/>
            <a:stretch>
              <a:fillRect l="-4716" r="-46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01669" y="1622819"/>
            <a:ext cx="2376577" cy="1732402"/>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142209" y="1622819"/>
            <a:ext cx="2376577" cy="1732402"/>
          </a:xfrm>
          <a:prstGeom prst="rect">
            <a:avLst/>
          </a:prstGeom>
          <a:blipFill>
            <a:blip r:embed="rId6"/>
            <a:stretch>
              <a:fillRect l="-16355" r="-161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593157" y="1622817"/>
            <a:ext cx="2291507" cy="3896185"/>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44907" y="3436816"/>
            <a:ext cx="4833339" cy="2082188"/>
          </a:xfrm>
          <a:prstGeom prst="rect">
            <a:avLst/>
          </a:prstGeom>
          <a:solidFill>
            <a:srgbClr val="D5B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42209" y="3436815"/>
            <a:ext cx="2376577" cy="2082187"/>
          </a:xfrm>
          <a:prstGeom prst="rect">
            <a:avLst/>
          </a:prstGeom>
          <a:blipFill>
            <a:blip r:embed="rId7"/>
            <a:stretch>
              <a:fillRect l="-15819" r="-1565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3836863" y="1687371"/>
            <a:ext cx="2332559" cy="1649933"/>
            <a:chOff x="407049" y="2419225"/>
            <a:chExt cx="2332559" cy="1649933"/>
          </a:xfrm>
        </p:grpSpPr>
        <p:sp>
          <p:nvSpPr>
            <p:cNvPr id="17" name="文本框 4337"/>
            <p:cNvSpPr txBox="1"/>
            <p:nvPr/>
          </p:nvSpPr>
          <p:spPr>
            <a:xfrm>
              <a:off x="426535" y="2733471"/>
              <a:ext cx="2313073"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8"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9"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20" name="组合 19"/>
          <p:cNvGrpSpPr/>
          <p:nvPr/>
        </p:nvGrpSpPr>
        <p:grpSpPr>
          <a:xfrm>
            <a:off x="1411691" y="3496068"/>
            <a:ext cx="4512926" cy="1971559"/>
            <a:chOff x="407049" y="2419225"/>
            <a:chExt cx="4512926" cy="1971559"/>
          </a:xfrm>
        </p:grpSpPr>
        <p:sp>
          <p:nvSpPr>
            <p:cNvPr id="21" name="文本框 4337"/>
            <p:cNvSpPr txBox="1"/>
            <p:nvPr/>
          </p:nvSpPr>
          <p:spPr>
            <a:xfrm>
              <a:off x="426535" y="2733471"/>
              <a:ext cx="4493440" cy="16573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r>
                <a:rPr lang="en-US" altLang="zh-CN" sz="1100" kern="0">
                  <a:solidFill>
                    <a:prstClr val="black"/>
                  </a:solidFill>
                  <a:latin typeface="Calibri Light" panose="020F0302020204030204" charset="0"/>
                  <a:ea typeface="宋体" panose="02010600030101010101" pitchFamily="2" charset="-122"/>
                  <a:cs typeface="Arial" panose="020B0604020202020204" pitchFamily="34" charset="0"/>
                  <a:sym typeface="+mn-ea"/>
                </a:rPr>
                <a:t> Lorem ipsum dolor sit amet, consectetuer adipiscing elit. Aenean commodo ligula eget dolor. </a:t>
              </a:r>
              <a:r>
                <a:rPr lang="en-US" altLang="zh-CN" sz="1100" kern="0">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22"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23"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24" name="组合 23"/>
          <p:cNvGrpSpPr/>
          <p:nvPr/>
        </p:nvGrpSpPr>
        <p:grpSpPr>
          <a:xfrm>
            <a:off x="8720624" y="2297745"/>
            <a:ext cx="2086922" cy="2958244"/>
            <a:chOff x="426536" y="2397420"/>
            <a:chExt cx="2086922" cy="2958244"/>
          </a:xfrm>
        </p:grpSpPr>
        <p:sp>
          <p:nvSpPr>
            <p:cNvPr id="25" name="文本框 4337"/>
            <p:cNvSpPr txBox="1"/>
            <p:nvPr/>
          </p:nvSpPr>
          <p:spPr>
            <a:xfrm>
              <a:off x="426536" y="2733471"/>
              <a:ext cx="2086922" cy="262219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r>
                <a:rPr lang="en-US" altLang="zh-CN" sz="1100" kern="0">
                  <a:solidFill>
                    <a:prstClr val="black"/>
                  </a:solidFill>
                  <a:latin typeface="Calibri Light" panose="020F0302020204030204" charset="0"/>
                  <a:ea typeface="宋体" panose="02010600030101010101" pitchFamily="2" charset="-122"/>
                  <a:cs typeface="Arial" panose="020B0604020202020204" pitchFamily="34" charset="0"/>
                  <a:sym typeface="+mn-ea"/>
                </a:rPr>
                <a:t> Lorem ipsum dolor sit amet, consectetuer adipiscing elit</a:t>
              </a:r>
              <a:r>
                <a:rPr lang="en-US" altLang="zh-CN" sz="1100" kern="0">
                  <a:latin typeface="Calibri Light" panose="020F0302020204030204" charset="0"/>
                  <a:ea typeface="宋体" panose="02010600030101010101" pitchFamily="2" charset="-122"/>
                  <a:cs typeface="Arial" panose="020B0604020202020204" pitchFamily="34" charset="0"/>
                  <a:sym typeface="+mn-ea"/>
                </a:rPr>
                <a:t> Lorem ipsum dolor sit amet, consectetuer adipiscing elit.</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26"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27"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sp>
        <p:nvSpPr>
          <p:cNvPr id="28" name="printer-tool_17842"/>
          <p:cNvSpPr>
            <a:spLocks noChangeAspect="1"/>
          </p:cNvSpPr>
          <p:nvPr/>
        </p:nvSpPr>
        <p:spPr bwMode="auto">
          <a:xfrm>
            <a:off x="9548462" y="1872037"/>
            <a:ext cx="380892" cy="428174"/>
          </a:xfrm>
          <a:custGeom>
            <a:avLst/>
            <a:gdLst>
              <a:gd name="connsiteX0" fmla="*/ 191514 w 539472"/>
              <a:gd name="connsiteY0" fmla="*/ 527053 h 606439"/>
              <a:gd name="connsiteX1" fmla="*/ 354167 w 539472"/>
              <a:gd name="connsiteY1" fmla="*/ 527053 h 606439"/>
              <a:gd name="connsiteX2" fmla="*/ 354167 w 539472"/>
              <a:gd name="connsiteY2" fmla="*/ 544483 h 606439"/>
              <a:gd name="connsiteX3" fmla="*/ 191514 w 539472"/>
              <a:gd name="connsiteY3" fmla="*/ 544483 h 606439"/>
              <a:gd name="connsiteX4" fmla="*/ 191514 w 539472"/>
              <a:gd name="connsiteY4" fmla="*/ 495369 h 606439"/>
              <a:gd name="connsiteX5" fmla="*/ 354167 w 539472"/>
              <a:gd name="connsiteY5" fmla="*/ 495369 h 606439"/>
              <a:gd name="connsiteX6" fmla="*/ 354167 w 539472"/>
              <a:gd name="connsiteY6" fmla="*/ 512799 h 606439"/>
              <a:gd name="connsiteX7" fmla="*/ 191514 w 539472"/>
              <a:gd name="connsiteY7" fmla="*/ 512799 h 606439"/>
              <a:gd name="connsiteX8" fmla="*/ 191514 w 539472"/>
              <a:gd name="connsiteY8" fmla="*/ 464038 h 606439"/>
              <a:gd name="connsiteX9" fmla="*/ 354167 w 539472"/>
              <a:gd name="connsiteY9" fmla="*/ 464038 h 606439"/>
              <a:gd name="connsiteX10" fmla="*/ 354167 w 539472"/>
              <a:gd name="connsiteY10" fmla="*/ 481468 h 606439"/>
              <a:gd name="connsiteX11" fmla="*/ 191514 w 539472"/>
              <a:gd name="connsiteY11" fmla="*/ 481468 h 606439"/>
              <a:gd name="connsiteX12" fmla="*/ 192785 w 539472"/>
              <a:gd name="connsiteY12" fmla="*/ 431225 h 606439"/>
              <a:gd name="connsiteX13" fmla="*/ 355297 w 539472"/>
              <a:gd name="connsiteY13" fmla="*/ 431225 h 606439"/>
              <a:gd name="connsiteX14" fmla="*/ 355297 w 539472"/>
              <a:gd name="connsiteY14" fmla="*/ 448443 h 606439"/>
              <a:gd name="connsiteX15" fmla="*/ 192785 w 539472"/>
              <a:gd name="connsiteY15" fmla="*/ 448443 h 606439"/>
              <a:gd name="connsiteX16" fmla="*/ 192785 w 539472"/>
              <a:gd name="connsiteY16" fmla="*/ 399894 h 606439"/>
              <a:gd name="connsiteX17" fmla="*/ 355297 w 539472"/>
              <a:gd name="connsiteY17" fmla="*/ 399894 h 606439"/>
              <a:gd name="connsiteX18" fmla="*/ 355297 w 539472"/>
              <a:gd name="connsiteY18" fmla="*/ 417253 h 606439"/>
              <a:gd name="connsiteX19" fmla="*/ 192785 w 539472"/>
              <a:gd name="connsiteY19" fmla="*/ 417253 h 606439"/>
              <a:gd name="connsiteX20" fmla="*/ 153840 w 539472"/>
              <a:gd name="connsiteY20" fmla="*/ 362884 h 606439"/>
              <a:gd name="connsiteX21" fmla="*/ 153840 w 539472"/>
              <a:gd name="connsiteY21" fmla="*/ 589042 h 606439"/>
              <a:gd name="connsiteX22" fmla="*/ 391827 w 539472"/>
              <a:gd name="connsiteY22" fmla="*/ 589042 h 606439"/>
              <a:gd name="connsiteX23" fmla="*/ 391827 w 539472"/>
              <a:gd name="connsiteY23" fmla="*/ 362884 h 606439"/>
              <a:gd name="connsiteX24" fmla="*/ 52527 w 539472"/>
              <a:gd name="connsiteY24" fmla="*/ 252447 h 606439"/>
              <a:gd name="connsiteX25" fmla="*/ 52527 w 539472"/>
              <a:gd name="connsiteY25" fmla="*/ 268039 h 606439"/>
              <a:gd name="connsiteX26" fmla="*/ 169843 w 539472"/>
              <a:gd name="connsiteY26" fmla="*/ 268039 h 606439"/>
              <a:gd name="connsiteX27" fmla="*/ 169843 w 539472"/>
              <a:gd name="connsiteY27" fmla="*/ 252447 h 606439"/>
              <a:gd name="connsiteX28" fmla="*/ 468378 w 539472"/>
              <a:gd name="connsiteY28" fmla="*/ 250931 h 606439"/>
              <a:gd name="connsiteX29" fmla="*/ 477658 w 539472"/>
              <a:gd name="connsiteY29" fmla="*/ 260211 h 606439"/>
              <a:gd name="connsiteX30" fmla="*/ 468378 w 539472"/>
              <a:gd name="connsiteY30" fmla="*/ 269491 h 606439"/>
              <a:gd name="connsiteX31" fmla="*/ 459098 w 539472"/>
              <a:gd name="connsiteY31" fmla="*/ 260211 h 606439"/>
              <a:gd name="connsiteX32" fmla="*/ 468378 w 539472"/>
              <a:gd name="connsiteY32" fmla="*/ 250931 h 606439"/>
              <a:gd name="connsiteX33" fmla="*/ 468360 w 539472"/>
              <a:gd name="connsiteY33" fmla="*/ 233503 h 606439"/>
              <a:gd name="connsiteX34" fmla="*/ 441645 w 539472"/>
              <a:gd name="connsiteY34" fmla="*/ 260178 h 606439"/>
              <a:gd name="connsiteX35" fmla="*/ 468360 w 539472"/>
              <a:gd name="connsiteY35" fmla="*/ 286853 h 606439"/>
              <a:gd name="connsiteX36" fmla="*/ 495075 w 539472"/>
              <a:gd name="connsiteY36" fmla="*/ 260178 h 606439"/>
              <a:gd name="connsiteX37" fmla="*/ 468360 w 539472"/>
              <a:gd name="connsiteY37" fmla="*/ 233503 h 606439"/>
              <a:gd name="connsiteX38" fmla="*/ 358530 w 539472"/>
              <a:gd name="connsiteY38" fmla="*/ 27062 h 606439"/>
              <a:gd name="connsiteX39" fmla="*/ 358530 w 539472"/>
              <a:gd name="connsiteY39" fmla="*/ 43299 h 606439"/>
              <a:gd name="connsiteX40" fmla="*/ 378276 w 539472"/>
              <a:gd name="connsiteY40" fmla="*/ 43299 h 606439"/>
              <a:gd name="connsiteX41" fmla="*/ 150742 w 539472"/>
              <a:gd name="connsiteY41" fmla="*/ 17397 h 606439"/>
              <a:gd name="connsiteX42" fmla="*/ 150742 w 539472"/>
              <a:gd name="connsiteY42" fmla="*/ 199741 h 606439"/>
              <a:gd name="connsiteX43" fmla="*/ 388730 w 539472"/>
              <a:gd name="connsiteY43" fmla="*/ 199741 h 606439"/>
              <a:gd name="connsiteX44" fmla="*/ 388730 w 539472"/>
              <a:gd name="connsiteY44" fmla="*/ 60566 h 606439"/>
              <a:gd name="connsiteX45" fmla="*/ 341107 w 539472"/>
              <a:gd name="connsiteY45" fmla="*/ 60566 h 606439"/>
              <a:gd name="connsiteX46" fmla="*/ 341107 w 539472"/>
              <a:gd name="connsiteY46" fmla="*/ 17397 h 606439"/>
              <a:gd name="connsiteX47" fmla="*/ 133319 w 539472"/>
              <a:gd name="connsiteY47" fmla="*/ 0 h 606439"/>
              <a:gd name="connsiteX48" fmla="*/ 352980 w 539472"/>
              <a:gd name="connsiteY48" fmla="*/ 0 h 606439"/>
              <a:gd name="connsiteX49" fmla="*/ 406153 w 539472"/>
              <a:gd name="connsiteY49" fmla="*/ 43685 h 606439"/>
              <a:gd name="connsiteX50" fmla="*/ 406153 w 539472"/>
              <a:gd name="connsiteY50" fmla="*/ 202962 h 606439"/>
              <a:gd name="connsiteX51" fmla="*/ 511982 w 539472"/>
              <a:gd name="connsiteY51" fmla="*/ 202962 h 606439"/>
              <a:gd name="connsiteX52" fmla="*/ 539472 w 539472"/>
              <a:gd name="connsiteY52" fmla="*/ 230411 h 606439"/>
              <a:gd name="connsiteX53" fmla="*/ 539472 w 539472"/>
              <a:gd name="connsiteY53" fmla="*/ 430538 h 606439"/>
              <a:gd name="connsiteX54" fmla="*/ 511982 w 539472"/>
              <a:gd name="connsiteY54" fmla="*/ 457986 h 606439"/>
              <a:gd name="connsiteX55" fmla="*/ 409250 w 539472"/>
              <a:gd name="connsiteY55" fmla="*/ 457986 h 606439"/>
              <a:gd name="connsiteX56" fmla="*/ 409250 w 539472"/>
              <a:gd name="connsiteY56" fmla="*/ 606439 h 606439"/>
              <a:gd name="connsiteX57" fmla="*/ 136416 w 539472"/>
              <a:gd name="connsiteY57" fmla="*/ 606439 h 606439"/>
              <a:gd name="connsiteX58" fmla="*/ 136416 w 539472"/>
              <a:gd name="connsiteY58" fmla="*/ 457986 h 606439"/>
              <a:gd name="connsiteX59" fmla="*/ 27361 w 539472"/>
              <a:gd name="connsiteY59" fmla="*/ 457986 h 606439"/>
              <a:gd name="connsiteX60" fmla="*/ 0 w 539472"/>
              <a:gd name="connsiteY60" fmla="*/ 430538 h 606439"/>
              <a:gd name="connsiteX61" fmla="*/ 0 w 539472"/>
              <a:gd name="connsiteY61" fmla="*/ 230411 h 606439"/>
              <a:gd name="connsiteX62" fmla="*/ 27361 w 539472"/>
              <a:gd name="connsiteY62" fmla="*/ 202962 h 606439"/>
              <a:gd name="connsiteX63" fmla="*/ 133319 w 539472"/>
              <a:gd name="connsiteY63" fmla="*/ 202962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39472" h="606439">
                <a:moveTo>
                  <a:pt x="191514" y="527053"/>
                </a:moveTo>
                <a:lnTo>
                  <a:pt x="354167" y="527053"/>
                </a:lnTo>
                <a:lnTo>
                  <a:pt x="354167" y="544483"/>
                </a:lnTo>
                <a:lnTo>
                  <a:pt x="191514" y="544483"/>
                </a:lnTo>
                <a:close/>
                <a:moveTo>
                  <a:pt x="191514" y="495369"/>
                </a:moveTo>
                <a:lnTo>
                  <a:pt x="354167" y="495369"/>
                </a:lnTo>
                <a:lnTo>
                  <a:pt x="354167" y="512799"/>
                </a:lnTo>
                <a:lnTo>
                  <a:pt x="191514" y="512799"/>
                </a:lnTo>
                <a:close/>
                <a:moveTo>
                  <a:pt x="191514" y="464038"/>
                </a:moveTo>
                <a:lnTo>
                  <a:pt x="354167" y="464038"/>
                </a:lnTo>
                <a:lnTo>
                  <a:pt x="354167" y="481468"/>
                </a:lnTo>
                <a:lnTo>
                  <a:pt x="191514" y="481468"/>
                </a:lnTo>
                <a:close/>
                <a:moveTo>
                  <a:pt x="192785" y="431225"/>
                </a:moveTo>
                <a:lnTo>
                  <a:pt x="355297" y="431225"/>
                </a:lnTo>
                <a:lnTo>
                  <a:pt x="355297" y="448443"/>
                </a:lnTo>
                <a:lnTo>
                  <a:pt x="192785" y="448443"/>
                </a:lnTo>
                <a:close/>
                <a:moveTo>
                  <a:pt x="192785" y="399894"/>
                </a:moveTo>
                <a:lnTo>
                  <a:pt x="355297" y="399894"/>
                </a:lnTo>
                <a:lnTo>
                  <a:pt x="355297" y="417253"/>
                </a:lnTo>
                <a:lnTo>
                  <a:pt x="192785" y="417253"/>
                </a:lnTo>
                <a:close/>
                <a:moveTo>
                  <a:pt x="153840" y="362884"/>
                </a:moveTo>
                <a:lnTo>
                  <a:pt x="153840" y="589042"/>
                </a:lnTo>
                <a:lnTo>
                  <a:pt x="391827" y="589042"/>
                </a:lnTo>
                <a:lnTo>
                  <a:pt x="391827" y="362884"/>
                </a:lnTo>
                <a:close/>
                <a:moveTo>
                  <a:pt x="52527" y="252447"/>
                </a:moveTo>
                <a:lnTo>
                  <a:pt x="52527" y="268039"/>
                </a:lnTo>
                <a:lnTo>
                  <a:pt x="169843" y="268039"/>
                </a:lnTo>
                <a:lnTo>
                  <a:pt x="169843" y="252447"/>
                </a:lnTo>
                <a:close/>
                <a:moveTo>
                  <a:pt x="468378" y="250931"/>
                </a:moveTo>
                <a:cubicBezTo>
                  <a:pt x="473503" y="250931"/>
                  <a:pt x="477658" y="255086"/>
                  <a:pt x="477658" y="260211"/>
                </a:cubicBezTo>
                <a:cubicBezTo>
                  <a:pt x="477658" y="265336"/>
                  <a:pt x="473503" y="269491"/>
                  <a:pt x="468378" y="269491"/>
                </a:cubicBezTo>
                <a:cubicBezTo>
                  <a:pt x="463253" y="269491"/>
                  <a:pt x="459098" y="265336"/>
                  <a:pt x="459098" y="260211"/>
                </a:cubicBezTo>
                <a:cubicBezTo>
                  <a:pt x="459098" y="255086"/>
                  <a:pt x="463253" y="250931"/>
                  <a:pt x="468378" y="250931"/>
                </a:cubicBezTo>
                <a:close/>
                <a:moveTo>
                  <a:pt x="468360" y="233503"/>
                </a:moveTo>
                <a:cubicBezTo>
                  <a:pt x="453647" y="233503"/>
                  <a:pt x="441645" y="245488"/>
                  <a:pt x="441645" y="260178"/>
                </a:cubicBezTo>
                <a:cubicBezTo>
                  <a:pt x="441645" y="274998"/>
                  <a:pt x="453647" y="286853"/>
                  <a:pt x="468360" y="286853"/>
                </a:cubicBezTo>
                <a:cubicBezTo>
                  <a:pt x="483073" y="286853"/>
                  <a:pt x="495075" y="274998"/>
                  <a:pt x="495075" y="260178"/>
                </a:cubicBezTo>
                <a:cubicBezTo>
                  <a:pt x="495075" y="245488"/>
                  <a:pt x="483073" y="233503"/>
                  <a:pt x="468360" y="233503"/>
                </a:cubicBezTo>
                <a:close/>
                <a:moveTo>
                  <a:pt x="358530" y="27062"/>
                </a:moveTo>
                <a:lnTo>
                  <a:pt x="358530" y="43299"/>
                </a:lnTo>
                <a:lnTo>
                  <a:pt x="378276" y="43299"/>
                </a:lnTo>
                <a:close/>
                <a:moveTo>
                  <a:pt x="150742" y="17397"/>
                </a:moveTo>
                <a:lnTo>
                  <a:pt x="150742" y="199741"/>
                </a:lnTo>
                <a:lnTo>
                  <a:pt x="388730" y="199741"/>
                </a:lnTo>
                <a:lnTo>
                  <a:pt x="388730" y="60566"/>
                </a:lnTo>
                <a:lnTo>
                  <a:pt x="341107" y="60566"/>
                </a:lnTo>
                <a:lnTo>
                  <a:pt x="341107" y="17397"/>
                </a:lnTo>
                <a:close/>
                <a:moveTo>
                  <a:pt x="133319" y="0"/>
                </a:moveTo>
                <a:lnTo>
                  <a:pt x="352980" y="0"/>
                </a:lnTo>
                <a:lnTo>
                  <a:pt x="406153" y="43685"/>
                </a:lnTo>
                <a:lnTo>
                  <a:pt x="406153" y="202962"/>
                </a:lnTo>
                <a:lnTo>
                  <a:pt x="511982" y="202962"/>
                </a:lnTo>
                <a:cubicBezTo>
                  <a:pt x="527082" y="202962"/>
                  <a:pt x="539472" y="215205"/>
                  <a:pt x="539472" y="230411"/>
                </a:cubicBezTo>
                <a:lnTo>
                  <a:pt x="539472" y="430538"/>
                </a:lnTo>
                <a:cubicBezTo>
                  <a:pt x="539472" y="445744"/>
                  <a:pt x="527211" y="457986"/>
                  <a:pt x="511982" y="457986"/>
                </a:cubicBezTo>
                <a:lnTo>
                  <a:pt x="409250" y="457986"/>
                </a:lnTo>
                <a:lnTo>
                  <a:pt x="409250" y="606439"/>
                </a:lnTo>
                <a:lnTo>
                  <a:pt x="136416" y="606439"/>
                </a:lnTo>
                <a:lnTo>
                  <a:pt x="136416" y="457986"/>
                </a:lnTo>
                <a:lnTo>
                  <a:pt x="27361" y="457986"/>
                </a:lnTo>
                <a:cubicBezTo>
                  <a:pt x="12260" y="457986"/>
                  <a:pt x="0" y="445744"/>
                  <a:pt x="0" y="430538"/>
                </a:cubicBezTo>
                <a:lnTo>
                  <a:pt x="0" y="230411"/>
                </a:lnTo>
                <a:cubicBezTo>
                  <a:pt x="0" y="215205"/>
                  <a:pt x="12260" y="202962"/>
                  <a:pt x="27361" y="202962"/>
                </a:cubicBezTo>
                <a:lnTo>
                  <a:pt x="133319" y="202962"/>
                </a:lnTo>
                <a:close/>
              </a:path>
            </a:pathLst>
          </a:custGeom>
          <a:solidFill>
            <a:schemeClr val="tx1">
              <a:lumMod val="85000"/>
              <a:lumOff val="15000"/>
            </a:schemeClr>
          </a:solidFill>
          <a:ln>
            <a:no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a:blip r:embed="rId2" cstate="email"/>
          <a:stretch>
            <a:fillRect/>
          </a:stretch>
        </p:blipFill>
        <p:spPr>
          <a:xfrm>
            <a:off x="3983267" y="1157464"/>
            <a:ext cx="3995936" cy="2466599"/>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63498" t="-1" r="-3441" b="28462"/>
          <a:stretch>
            <a:fillRect/>
          </a:stretch>
        </p:blipFill>
        <p:spPr>
          <a:xfrm flipH="1">
            <a:off x="9678792" y="3429000"/>
            <a:ext cx="2392022" cy="3429000"/>
          </a:xfrm>
          <a:prstGeom prst="rect">
            <a:avLst/>
          </a:prstGeom>
        </p:spPr>
      </p:pic>
      <p:pic>
        <p:nvPicPr>
          <p:cNvPr id="7" name="图片 6"/>
          <p:cNvPicPr>
            <a:picLocks noChangeAspect="1"/>
          </p:cNvPicPr>
          <p:nvPr/>
        </p:nvPicPr>
        <p:blipFill rotWithShape="1">
          <a:blip r:embed="rId4" cstate="email"/>
          <a:srcRect/>
          <a:stretch>
            <a:fillRect/>
          </a:stretch>
        </p:blipFill>
        <p:spPr>
          <a:xfrm>
            <a:off x="0" y="0"/>
            <a:ext cx="2104222" cy="3327677"/>
          </a:xfrm>
          <a:prstGeom prst="rect">
            <a:avLst/>
          </a:prstGeom>
        </p:spPr>
      </p:pic>
      <p:pic>
        <p:nvPicPr>
          <p:cNvPr id="8" name="图片 7"/>
          <p:cNvPicPr>
            <a:picLocks noChangeAspect="1"/>
          </p:cNvPicPr>
          <p:nvPr/>
        </p:nvPicPr>
        <p:blipFill rotWithShape="1">
          <a:blip r:embed="rId4" cstate="email"/>
          <a:srcRect/>
          <a:stretch>
            <a:fillRect/>
          </a:stretch>
        </p:blipFill>
        <p:spPr>
          <a:xfrm>
            <a:off x="1707615" y="10631"/>
            <a:ext cx="1046602" cy="1655126"/>
          </a:xfrm>
          <a:prstGeom prst="rect">
            <a:avLst/>
          </a:prstGeom>
        </p:spPr>
      </p:pic>
      <p:sp>
        <p:nvSpPr>
          <p:cNvPr id="9" name="文本框 14"/>
          <p:cNvSpPr txBox="1"/>
          <p:nvPr/>
        </p:nvSpPr>
        <p:spPr>
          <a:xfrm>
            <a:off x="3853805" y="3431754"/>
            <a:ext cx="4484389" cy="863634"/>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点击此处添加章节标题</a:t>
            </a:r>
            <a:endParaRPr kumimoji="0" lang="en-US" altLang="zh-CN" sz="24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105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sp>
        <p:nvSpPr>
          <p:cNvPr id="10" name="文本框 9"/>
          <p:cNvSpPr txBox="1"/>
          <p:nvPr/>
        </p:nvSpPr>
        <p:spPr>
          <a:xfrm>
            <a:off x="4450814" y="4505899"/>
            <a:ext cx="3294044" cy="1161793"/>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en-US" altLang="zh-CN" sz="9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Lorem ipsum dolor sit amet, consectetuer adipiscing elit. </a:t>
            </a:r>
            <a:endParaRPr kumimoji="0" lang="zh-CN" altLang="en-US" sz="18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11" name="任意多边形: 形状 10"/>
          <p:cNvSpPr/>
          <p:nvPr/>
        </p:nvSpPr>
        <p:spPr>
          <a:xfrm>
            <a:off x="5905041" y="4461831"/>
            <a:ext cx="374573" cy="0"/>
          </a:xfrm>
          <a:custGeom>
            <a:avLst/>
            <a:gdLst>
              <a:gd name="connsiteX0" fmla="*/ 0 w 374573"/>
              <a:gd name="connsiteY0" fmla="*/ 0 h 0"/>
              <a:gd name="connsiteX1" fmla="*/ 374573 w 374573"/>
              <a:gd name="connsiteY1" fmla="*/ 0 h 0"/>
            </a:gdLst>
            <a:ahLst/>
            <a:cxnLst>
              <a:cxn ang="0">
                <a:pos x="connsiteX0" y="connsiteY0"/>
              </a:cxn>
              <a:cxn ang="0">
                <a:pos x="connsiteX1" y="connsiteY1"/>
              </a:cxn>
            </a:cxnLst>
            <a:rect l="l" t="t" r="r" b="b"/>
            <a:pathLst>
              <a:path w="374573">
                <a:moveTo>
                  <a:pt x="0" y="0"/>
                </a:moveTo>
                <a:lnTo>
                  <a:pt x="374573" y="0"/>
                </a:lnTo>
              </a:path>
            </a:pathLst>
          </a:custGeom>
          <a:noFill/>
          <a:ln w="19050">
            <a:solidFill>
              <a:srgbClr val="73B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10" name="562f4693-34fc-4622-bfca-43fd35292efa" descr="OQAAAB+LCAAAAAAABACrVlIpqSxIVbJSCs5NLCpxyUxML0rM9SxJzVXSUfJMUbLKK83J0VFyysxLycxLdy/KLy0oVrKKjq0FALpUkis5AAAA" title="iSlide™ 版权声明  COPYRIGHT NOTICE"/>
          <p:cNvGrpSpPr>
            <a:grpSpLocks noChangeAspect="1"/>
          </p:cNvGrpSpPr>
          <p:nvPr/>
        </p:nvGrpSpPr>
        <p:grpSpPr>
          <a:xfrm>
            <a:off x="1429168" y="1702268"/>
            <a:ext cx="9333661" cy="3510607"/>
            <a:chOff x="866776" y="1484784"/>
            <a:chExt cx="10446965" cy="3929346"/>
          </a:xfrm>
        </p:grpSpPr>
        <p:grpSp>
          <p:nvGrpSpPr>
            <p:cNvPr id="11" name="îSľïḍe"/>
            <p:cNvGrpSpPr/>
            <p:nvPr/>
          </p:nvGrpSpPr>
          <p:grpSpPr>
            <a:xfrm>
              <a:off x="866776" y="1484784"/>
              <a:ext cx="10446965" cy="2626967"/>
              <a:chOff x="866776" y="1754227"/>
              <a:chExt cx="10446965" cy="2626967"/>
            </a:xfrm>
          </p:grpSpPr>
          <p:sp>
            <p:nvSpPr>
              <p:cNvPr id="15" name="ïs1íḍe"/>
              <p:cNvSpPr/>
              <p:nvPr/>
            </p:nvSpPr>
            <p:spPr>
              <a:xfrm>
                <a:off x="6512520" y="2182579"/>
                <a:ext cx="1772290"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73BDA5"/>
              </a:solidFill>
              <a:ln w="12700" cap="flat" cmpd="sng" algn="ctr">
                <a:noFill/>
                <a:prstDash val="solid"/>
                <a:miter lim="800000"/>
              </a:ln>
              <a:effectLst/>
            </p:spPr>
            <p:txBody>
              <a:bodyPr wrap="none" anchor="ctr">
                <a:normAutofit/>
                <a:scene3d>
                  <a:camera prst="orthographicFront"/>
                  <a:lightRig rig="threePt" dir="t"/>
                </a:scene3d>
                <a:sp3d contourW="127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Noto Sans S Chinese Medium" panose="020B0600000000000000" pitchFamily="34" charset="-122"/>
                  <a:ea typeface="Noto Sans S Chinese Medium" panose="020B0600000000000000" pitchFamily="34" charset="-122"/>
                  <a:cs typeface="+mn-cs"/>
                </a:endParaRPr>
              </a:p>
            </p:txBody>
          </p:sp>
          <p:sp>
            <p:nvSpPr>
              <p:cNvPr id="16" name="íṩľîḓé"/>
              <p:cNvSpPr/>
              <p:nvPr/>
            </p:nvSpPr>
            <p:spPr>
              <a:xfrm>
                <a:off x="3883525" y="2182579"/>
                <a:ext cx="177228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D5BEAD"/>
              </a:solidFill>
              <a:ln w="12700" cap="flat" cmpd="sng" algn="ctr">
                <a:noFill/>
                <a:prstDash val="solid"/>
                <a:miter lim="800000"/>
              </a:ln>
              <a:effectLst/>
            </p:spPr>
            <p:txBody>
              <a:bodyPr wrap="none" anchor="ctr">
                <a:normAutofit/>
                <a:scene3d>
                  <a:camera prst="orthographicFront"/>
                  <a:lightRig rig="threePt" dir="t"/>
                </a:scene3d>
                <a:sp3d contourW="127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Noto Sans S Chinese Medium" panose="020B0600000000000000" pitchFamily="34" charset="-122"/>
                  <a:ea typeface="Noto Sans S Chinese Medium" panose="020B0600000000000000" pitchFamily="34" charset="-122"/>
                  <a:cs typeface="+mn-cs"/>
                </a:endParaRPr>
              </a:p>
            </p:txBody>
          </p:sp>
          <p:sp>
            <p:nvSpPr>
              <p:cNvPr id="17" name="îsļîḑê"/>
              <p:cNvSpPr/>
              <p:nvPr/>
            </p:nvSpPr>
            <p:spPr>
              <a:xfrm>
                <a:off x="1270767" y="2166338"/>
                <a:ext cx="177025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73BDA5"/>
              </a:solidFill>
              <a:ln w="12700" cap="flat" cmpd="sng" algn="ctr">
                <a:noFill/>
                <a:prstDash val="solid"/>
                <a:miter lim="800000"/>
              </a:ln>
              <a:effectLst/>
            </p:spPr>
            <p:txBody>
              <a:bodyPr wrap="none" anchor="ctr">
                <a:normAutofit/>
                <a:scene3d>
                  <a:camera prst="orthographicFront"/>
                  <a:lightRig rig="threePt" dir="t"/>
                </a:scene3d>
                <a:sp3d contourW="127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Noto Sans S Chinese Medium" panose="020B0600000000000000" pitchFamily="34" charset="-122"/>
                  <a:ea typeface="Noto Sans S Chinese Medium" panose="020B0600000000000000" pitchFamily="34" charset="-122"/>
                  <a:cs typeface="+mn-cs"/>
                </a:endParaRPr>
              </a:p>
            </p:txBody>
          </p:sp>
          <p:sp>
            <p:nvSpPr>
              <p:cNvPr id="18" name="îšḷïḓè"/>
              <p:cNvSpPr/>
              <p:nvPr/>
            </p:nvSpPr>
            <p:spPr bwMode="auto">
              <a:xfrm>
                <a:off x="866776" y="1760315"/>
                <a:ext cx="4998140" cy="260869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73BDA5"/>
                </a:solidFill>
                <a:prstDash val="solid"/>
                <a:round/>
              </a:ln>
              <a:effectLst/>
            </p:spPr>
            <p:txBody>
              <a:bodyPr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9" name="íŝḻîḍe"/>
              <p:cNvSpPr/>
              <p:nvPr/>
            </p:nvSpPr>
            <p:spPr>
              <a:xfrm>
                <a:off x="3684573" y="1754227"/>
                <a:ext cx="4797158" cy="2626967"/>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1" fmla="*/ 0 w 3902075"/>
                  <a:gd name="connsiteY0-2" fmla="*/ 1047871 h 2096659"/>
                  <a:gd name="connsiteX1-3" fmla="*/ 1019175 w 3902075"/>
                  <a:gd name="connsiteY1-4" fmla="*/ 2067046 h 2096659"/>
                  <a:gd name="connsiteX2-5" fmla="*/ 3063875 w 3902075"/>
                  <a:gd name="connsiteY2-6" fmla="*/ 25521 h 2096659"/>
                  <a:gd name="connsiteX3-7" fmla="*/ 3902075 w 3902075"/>
                  <a:gd name="connsiteY3-8" fmla="*/ 866896 h 2096659"/>
                  <a:gd name="connsiteX4-9" fmla="*/ 3902075 w 3902075"/>
                  <a:gd name="connsiteY4-10" fmla="*/ 866896 h 2096659"/>
                  <a:gd name="connsiteX0-11" fmla="*/ 0 w 3902075"/>
                  <a:gd name="connsiteY0-12" fmla="*/ 1047871 h 2067046"/>
                  <a:gd name="connsiteX1-13" fmla="*/ 1019175 w 3902075"/>
                  <a:gd name="connsiteY1-14" fmla="*/ 2067046 h 2067046"/>
                  <a:gd name="connsiteX2-15" fmla="*/ 3063875 w 3902075"/>
                  <a:gd name="connsiteY2-16" fmla="*/ 25521 h 2067046"/>
                  <a:gd name="connsiteX3-17" fmla="*/ 3902075 w 3902075"/>
                  <a:gd name="connsiteY3-18" fmla="*/ 866896 h 2067046"/>
                  <a:gd name="connsiteX4-19" fmla="*/ 3902075 w 3902075"/>
                  <a:gd name="connsiteY4-20" fmla="*/ 866896 h 2067046"/>
                  <a:gd name="connsiteX0-21" fmla="*/ 0 w 3902075"/>
                  <a:gd name="connsiteY0-22" fmla="*/ 1047871 h 2067046"/>
                  <a:gd name="connsiteX1-23" fmla="*/ 1019175 w 3902075"/>
                  <a:gd name="connsiteY1-24" fmla="*/ 2067046 h 2067046"/>
                  <a:gd name="connsiteX2-25" fmla="*/ 3063875 w 3902075"/>
                  <a:gd name="connsiteY2-26" fmla="*/ 25521 h 2067046"/>
                  <a:gd name="connsiteX3-27" fmla="*/ 3902075 w 3902075"/>
                  <a:gd name="connsiteY3-28" fmla="*/ 866896 h 2067046"/>
                  <a:gd name="connsiteX4-29" fmla="*/ 3902075 w 3902075"/>
                  <a:gd name="connsiteY4-30" fmla="*/ 866896 h 2067046"/>
                  <a:gd name="connsiteX0-31" fmla="*/ 0 w 3902075"/>
                  <a:gd name="connsiteY0-32" fmla="*/ 1047871 h 2067046"/>
                  <a:gd name="connsiteX1-33" fmla="*/ 1019175 w 3902075"/>
                  <a:gd name="connsiteY1-34" fmla="*/ 2067046 h 2067046"/>
                  <a:gd name="connsiteX2-35" fmla="*/ 3063875 w 3902075"/>
                  <a:gd name="connsiteY2-36" fmla="*/ 25521 h 2067046"/>
                  <a:gd name="connsiteX3-37" fmla="*/ 3902075 w 3902075"/>
                  <a:gd name="connsiteY3-38" fmla="*/ 866896 h 2067046"/>
                  <a:gd name="connsiteX4-39" fmla="*/ 3902075 w 3902075"/>
                  <a:gd name="connsiteY4-40" fmla="*/ 866896 h 2067046"/>
                  <a:gd name="connsiteX0-41" fmla="*/ 0 w 3902075"/>
                  <a:gd name="connsiteY0-42" fmla="*/ 1047871 h 2067046"/>
                  <a:gd name="connsiteX1-43" fmla="*/ 1019175 w 3902075"/>
                  <a:gd name="connsiteY1-44" fmla="*/ 2067046 h 2067046"/>
                  <a:gd name="connsiteX2-45" fmla="*/ 3063875 w 3902075"/>
                  <a:gd name="connsiteY2-46" fmla="*/ 25521 h 2067046"/>
                  <a:gd name="connsiteX3-47" fmla="*/ 3902075 w 3902075"/>
                  <a:gd name="connsiteY3-48" fmla="*/ 866896 h 2067046"/>
                  <a:gd name="connsiteX4-49" fmla="*/ 3902075 w 3902075"/>
                  <a:gd name="connsiteY4-50" fmla="*/ 866896 h 2067046"/>
                  <a:gd name="connsiteX0-51" fmla="*/ 0 w 3902075"/>
                  <a:gd name="connsiteY0-52" fmla="*/ 1047871 h 2067046"/>
                  <a:gd name="connsiteX1-53" fmla="*/ 1019175 w 3902075"/>
                  <a:gd name="connsiteY1-54" fmla="*/ 2067046 h 2067046"/>
                  <a:gd name="connsiteX2-55" fmla="*/ 3063875 w 3902075"/>
                  <a:gd name="connsiteY2-56" fmla="*/ 25521 h 2067046"/>
                  <a:gd name="connsiteX3-57" fmla="*/ 3902075 w 3902075"/>
                  <a:gd name="connsiteY3-58" fmla="*/ 866896 h 2067046"/>
                  <a:gd name="connsiteX4-59" fmla="*/ 3902075 w 3902075"/>
                  <a:gd name="connsiteY4-60" fmla="*/ 866896 h 2067046"/>
                  <a:gd name="connsiteX0-61" fmla="*/ 0 w 3902075"/>
                  <a:gd name="connsiteY0-62" fmla="*/ 1047871 h 2067046"/>
                  <a:gd name="connsiteX1-63" fmla="*/ 1019175 w 3902075"/>
                  <a:gd name="connsiteY1-64" fmla="*/ 2067046 h 2067046"/>
                  <a:gd name="connsiteX2-65" fmla="*/ 3063875 w 3902075"/>
                  <a:gd name="connsiteY2-66" fmla="*/ 25521 h 2067046"/>
                  <a:gd name="connsiteX3-67" fmla="*/ 3902075 w 3902075"/>
                  <a:gd name="connsiteY3-68" fmla="*/ 866896 h 2067046"/>
                  <a:gd name="connsiteX4-69" fmla="*/ 3902075 w 3902075"/>
                  <a:gd name="connsiteY4-70" fmla="*/ 866896 h 2067046"/>
                  <a:gd name="connsiteX0-71" fmla="*/ 0 w 3902075"/>
                  <a:gd name="connsiteY0-72" fmla="*/ 1022350 h 2041525"/>
                  <a:gd name="connsiteX1-73" fmla="*/ 1019175 w 3902075"/>
                  <a:gd name="connsiteY1-74" fmla="*/ 2041525 h 2041525"/>
                  <a:gd name="connsiteX2-75" fmla="*/ 3063875 w 3902075"/>
                  <a:gd name="connsiteY2-76" fmla="*/ 0 h 2041525"/>
                  <a:gd name="connsiteX3-77" fmla="*/ 3902075 w 3902075"/>
                  <a:gd name="connsiteY3-78" fmla="*/ 841375 h 2041525"/>
                  <a:gd name="connsiteX4-79" fmla="*/ 3902075 w 3902075"/>
                  <a:gd name="connsiteY4-80" fmla="*/ 841375 h 2041525"/>
                  <a:gd name="connsiteX0-81" fmla="*/ 0 w 3902075"/>
                  <a:gd name="connsiteY0-82" fmla="*/ 1022350 h 1879600"/>
                  <a:gd name="connsiteX1-83" fmla="*/ 847725 w 3902075"/>
                  <a:gd name="connsiteY1-84" fmla="*/ 1879600 h 1879600"/>
                  <a:gd name="connsiteX2-85" fmla="*/ 3063875 w 3902075"/>
                  <a:gd name="connsiteY2-86" fmla="*/ 0 h 1879600"/>
                  <a:gd name="connsiteX3-87" fmla="*/ 3902075 w 3902075"/>
                  <a:gd name="connsiteY3-88" fmla="*/ 841375 h 1879600"/>
                  <a:gd name="connsiteX4-89" fmla="*/ 3902075 w 3902075"/>
                  <a:gd name="connsiteY4-90" fmla="*/ 841375 h 1879600"/>
                  <a:gd name="connsiteX0-91" fmla="*/ 0 w 3902075"/>
                  <a:gd name="connsiteY0-92" fmla="*/ 1196975 h 2054225"/>
                  <a:gd name="connsiteX1-93" fmla="*/ 847725 w 3902075"/>
                  <a:gd name="connsiteY1-94" fmla="*/ 2054225 h 2054225"/>
                  <a:gd name="connsiteX2-95" fmla="*/ 2895600 w 3902075"/>
                  <a:gd name="connsiteY2-96" fmla="*/ 0 h 2054225"/>
                  <a:gd name="connsiteX3-97" fmla="*/ 3902075 w 3902075"/>
                  <a:gd name="connsiteY3-98" fmla="*/ 1016000 h 2054225"/>
                  <a:gd name="connsiteX4-99" fmla="*/ 3902075 w 3902075"/>
                  <a:gd name="connsiteY4-100" fmla="*/ 1016000 h 2054225"/>
                  <a:gd name="connsiteX0-101" fmla="*/ 0 w 3902075"/>
                  <a:gd name="connsiteY0-102" fmla="*/ 1196975 h 2054225"/>
                  <a:gd name="connsiteX1-103" fmla="*/ 847725 w 3902075"/>
                  <a:gd name="connsiteY1-104" fmla="*/ 2054225 h 2054225"/>
                  <a:gd name="connsiteX2-105" fmla="*/ 2895600 w 3902075"/>
                  <a:gd name="connsiteY2-106" fmla="*/ 0 h 2054225"/>
                  <a:gd name="connsiteX3-107" fmla="*/ 3751060 w 3902075"/>
                  <a:gd name="connsiteY3-108" fmla="*/ 864864 h 2054225"/>
                  <a:gd name="connsiteX4-109" fmla="*/ 3902075 w 3902075"/>
                  <a:gd name="connsiteY4-110" fmla="*/ 1016000 h 2054225"/>
                  <a:gd name="connsiteX5" fmla="*/ 3902075 w 3902075"/>
                  <a:gd name="connsiteY5" fmla="*/ 1016000 h 2054225"/>
                  <a:gd name="connsiteX0-111" fmla="*/ 0 w 3902075"/>
                  <a:gd name="connsiteY0-112" fmla="*/ 1196975 h 2054225"/>
                  <a:gd name="connsiteX1-113" fmla="*/ 847725 w 3902075"/>
                  <a:gd name="connsiteY1-114" fmla="*/ 2054225 h 2054225"/>
                  <a:gd name="connsiteX2-115" fmla="*/ 2895600 w 3902075"/>
                  <a:gd name="connsiteY2-116" fmla="*/ 0 h 2054225"/>
                  <a:gd name="connsiteX3-117" fmla="*/ 3751060 w 3902075"/>
                  <a:gd name="connsiteY3-118" fmla="*/ 864864 h 2054225"/>
                  <a:gd name="connsiteX4-119" fmla="*/ 3902075 w 3902075"/>
                  <a:gd name="connsiteY4-120" fmla="*/ 1016000 h 2054225"/>
                  <a:gd name="connsiteX0-121" fmla="*/ 0 w 3751060"/>
                  <a:gd name="connsiteY0-122" fmla="*/ 1196975 h 2054225"/>
                  <a:gd name="connsiteX1-123" fmla="*/ 847725 w 3751060"/>
                  <a:gd name="connsiteY1-124" fmla="*/ 2054225 h 2054225"/>
                  <a:gd name="connsiteX2-125" fmla="*/ 2895600 w 3751060"/>
                  <a:gd name="connsiteY2-126" fmla="*/ 0 h 2054225"/>
                  <a:gd name="connsiteX3-127" fmla="*/ 3751060 w 3751060"/>
                  <a:gd name="connsiteY3-128" fmla="*/ 864864 h 2054225"/>
                </a:gdLst>
                <a:ahLst/>
                <a:cxnLst>
                  <a:cxn ang="0">
                    <a:pos x="connsiteX0-1" y="connsiteY0-2"/>
                  </a:cxn>
                  <a:cxn ang="0">
                    <a:pos x="connsiteX1-3" y="connsiteY1-4"/>
                  </a:cxn>
                  <a:cxn ang="0">
                    <a:pos x="connsiteX2-5" y="connsiteY2-6"/>
                  </a:cxn>
                  <a:cxn ang="0">
                    <a:pos x="connsiteX3-7" y="connsiteY3-8"/>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cap="flat" cmpd="sng" algn="ctr">
                <a:solidFill>
                  <a:srgbClr val="D5BEAD"/>
                </a:solidFill>
                <a:prstDash val="solid"/>
                <a:miter lim="800000"/>
              </a:ln>
              <a:effectLst/>
            </p:spPr>
            <p:txBody>
              <a:bodyPr anchor="ctr">
                <a:scene3d>
                  <a:camera prst="orthographicFront"/>
                  <a:lightRig rig="threePt" dir="t"/>
                </a:scene3d>
                <a:sp3d contourW="127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0" name="ï$ļíḓe"/>
              <p:cNvSpPr/>
              <p:nvPr/>
            </p:nvSpPr>
            <p:spPr bwMode="auto">
              <a:xfrm flipH="1" flipV="1">
                <a:off x="6315601" y="1766408"/>
                <a:ext cx="4998140" cy="261072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73BDA5"/>
                </a:solidFill>
                <a:prstDash val="solid"/>
                <a:round/>
              </a:ln>
              <a:effectLst/>
            </p:spPr>
            <p:txBody>
              <a:bodyPr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1" name="ïSľîḍè"/>
              <p:cNvSpPr/>
              <p:nvPr/>
            </p:nvSpPr>
            <p:spPr>
              <a:xfrm>
                <a:off x="9157760" y="2182579"/>
                <a:ext cx="177228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D5BEAD"/>
              </a:solidFill>
              <a:ln w="12700" cap="flat" cmpd="sng" algn="ctr">
                <a:noFill/>
                <a:prstDash val="solid"/>
                <a:miter lim="800000"/>
              </a:ln>
              <a:effectLst/>
            </p:spPr>
            <p:txBody>
              <a:bodyPr wrap="none" anchor="ctr">
                <a:normAutofit/>
                <a:scene3d>
                  <a:camera prst="orthographicFront"/>
                  <a:lightRig rig="threePt" dir="t"/>
                </a:scene3d>
                <a:sp3d contourW="127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Noto Sans S Chinese Medium" panose="020B0600000000000000" pitchFamily="34" charset="-122"/>
                  <a:ea typeface="Noto Sans S Chinese Medium" panose="020B0600000000000000" pitchFamily="34" charset="-122"/>
                  <a:cs typeface="+mn-cs"/>
                </a:endParaRPr>
              </a:p>
            </p:txBody>
          </p:sp>
        </p:grpSp>
        <p:cxnSp>
          <p:nvCxnSpPr>
            <p:cNvPr id="12" name="直接连接符 11"/>
            <p:cNvCxnSpPr/>
            <p:nvPr/>
          </p:nvCxnSpPr>
          <p:spPr>
            <a:xfrm>
              <a:off x="3503712" y="4505592"/>
              <a:ext cx="0" cy="908538"/>
            </a:xfrm>
            <a:prstGeom prst="line">
              <a:avLst/>
            </a:prstGeom>
            <a:noFill/>
            <a:ln w="3175" cap="rnd" cmpd="sng" algn="ctr">
              <a:solidFill>
                <a:schemeClr val="bg1">
                  <a:lumMod val="50000"/>
                </a:schemeClr>
              </a:solidFill>
              <a:prstDash val="solid"/>
              <a:round/>
              <a:headEnd type="none"/>
              <a:tailEnd type="none" w="med" len="med"/>
            </a:ln>
            <a:effectLst/>
          </p:spPr>
        </p:cxnSp>
        <p:cxnSp>
          <p:nvCxnSpPr>
            <p:cNvPr id="13" name="直接连接符 12"/>
            <p:cNvCxnSpPr/>
            <p:nvPr/>
          </p:nvCxnSpPr>
          <p:spPr>
            <a:xfrm>
              <a:off x="6096000" y="4505592"/>
              <a:ext cx="0" cy="908538"/>
            </a:xfrm>
            <a:prstGeom prst="line">
              <a:avLst/>
            </a:prstGeom>
            <a:noFill/>
            <a:ln w="3175" cap="rnd" cmpd="sng" algn="ctr">
              <a:solidFill>
                <a:schemeClr val="bg1">
                  <a:lumMod val="50000"/>
                </a:schemeClr>
              </a:solidFill>
              <a:prstDash val="solid"/>
              <a:round/>
              <a:headEnd type="none"/>
              <a:tailEnd type="none" w="med" len="med"/>
            </a:ln>
            <a:effectLst/>
          </p:spPr>
        </p:cxnSp>
        <p:cxnSp>
          <p:nvCxnSpPr>
            <p:cNvPr id="14" name="直接连接符 13"/>
            <p:cNvCxnSpPr/>
            <p:nvPr/>
          </p:nvCxnSpPr>
          <p:spPr>
            <a:xfrm>
              <a:off x="8756904" y="4505592"/>
              <a:ext cx="0" cy="908538"/>
            </a:xfrm>
            <a:prstGeom prst="line">
              <a:avLst/>
            </a:prstGeom>
            <a:noFill/>
            <a:ln w="3175" cap="rnd" cmpd="sng" algn="ctr">
              <a:solidFill>
                <a:schemeClr val="bg1">
                  <a:lumMod val="50000"/>
                </a:schemeClr>
              </a:solidFill>
              <a:prstDash val="solid"/>
              <a:round/>
              <a:headEnd type="none"/>
              <a:tailEnd type="none" w="med" len="med"/>
            </a:ln>
            <a:effectLst/>
          </p:spPr>
        </p:cxnSp>
      </p:grpSp>
      <p:sp>
        <p:nvSpPr>
          <p:cNvPr id="22" name="synchronized-devices_59881"/>
          <p:cNvSpPr>
            <a:spLocks noChangeAspect="1"/>
          </p:cNvSpPr>
          <p:nvPr/>
        </p:nvSpPr>
        <p:spPr bwMode="auto">
          <a:xfrm>
            <a:off x="2348684" y="2632560"/>
            <a:ext cx="464451" cy="457411"/>
          </a:xfrm>
          <a:custGeom>
            <a:avLst/>
            <a:gdLst>
              <a:gd name="connsiteX0" fmla="*/ 58527 w 600727"/>
              <a:gd name="connsiteY0" fmla="*/ 414785 h 591621"/>
              <a:gd name="connsiteX1" fmla="*/ 58527 w 600727"/>
              <a:gd name="connsiteY1" fmla="*/ 537291 h 591621"/>
              <a:gd name="connsiteX2" fmla="*/ 132297 w 600727"/>
              <a:gd name="connsiteY2" fmla="*/ 537291 h 591621"/>
              <a:gd name="connsiteX3" fmla="*/ 132297 w 600727"/>
              <a:gd name="connsiteY3" fmla="*/ 414785 h 591621"/>
              <a:gd name="connsiteX4" fmla="*/ 435213 w 600727"/>
              <a:gd name="connsiteY4" fmla="*/ 413414 h 591621"/>
              <a:gd name="connsiteX5" fmla="*/ 435213 w 600727"/>
              <a:gd name="connsiteY5" fmla="*/ 517023 h 591621"/>
              <a:gd name="connsiteX6" fmla="*/ 573526 w 600727"/>
              <a:gd name="connsiteY6" fmla="*/ 517023 h 591621"/>
              <a:gd name="connsiteX7" fmla="*/ 573526 w 600727"/>
              <a:gd name="connsiteY7" fmla="*/ 413414 h 591621"/>
              <a:gd name="connsiteX8" fmla="*/ 46078 w 600727"/>
              <a:gd name="connsiteY8" fmla="*/ 390836 h 591621"/>
              <a:gd name="connsiteX9" fmla="*/ 144285 w 600727"/>
              <a:gd name="connsiteY9" fmla="*/ 390836 h 591621"/>
              <a:gd name="connsiteX10" fmla="*/ 156734 w 600727"/>
              <a:gd name="connsiteY10" fmla="*/ 403271 h 591621"/>
              <a:gd name="connsiteX11" fmla="*/ 156734 w 600727"/>
              <a:gd name="connsiteY11" fmla="*/ 575057 h 591621"/>
              <a:gd name="connsiteX12" fmla="*/ 144285 w 600727"/>
              <a:gd name="connsiteY12" fmla="*/ 587031 h 591621"/>
              <a:gd name="connsiteX13" fmla="*/ 143824 w 600727"/>
              <a:gd name="connsiteY13" fmla="*/ 587031 h 591621"/>
              <a:gd name="connsiteX14" fmla="*/ 46078 w 600727"/>
              <a:gd name="connsiteY14" fmla="*/ 587031 h 591621"/>
              <a:gd name="connsiteX15" fmla="*/ 33168 w 600727"/>
              <a:gd name="connsiteY15" fmla="*/ 575057 h 591621"/>
              <a:gd name="connsiteX16" fmla="*/ 33168 w 600727"/>
              <a:gd name="connsiteY16" fmla="*/ 403271 h 591621"/>
              <a:gd name="connsiteX17" fmla="*/ 46078 w 600727"/>
              <a:gd name="connsiteY17" fmla="*/ 390836 h 591621"/>
              <a:gd name="connsiteX18" fmla="*/ 425993 w 600727"/>
              <a:gd name="connsiteY18" fmla="*/ 386245 h 591621"/>
              <a:gd name="connsiteX19" fmla="*/ 582746 w 600727"/>
              <a:gd name="connsiteY19" fmla="*/ 386245 h 591621"/>
              <a:gd name="connsiteX20" fmla="*/ 600727 w 600727"/>
              <a:gd name="connsiteY20" fmla="*/ 403743 h 591621"/>
              <a:gd name="connsiteX21" fmla="*/ 600727 w 600727"/>
              <a:gd name="connsiteY21" fmla="*/ 525772 h 591621"/>
              <a:gd name="connsiteX22" fmla="*/ 582746 w 600727"/>
              <a:gd name="connsiteY22" fmla="*/ 544191 h 591621"/>
              <a:gd name="connsiteX23" fmla="*/ 518201 w 600727"/>
              <a:gd name="connsiteY23" fmla="*/ 544191 h 591621"/>
              <a:gd name="connsiteX24" fmla="*/ 518201 w 600727"/>
              <a:gd name="connsiteY24" fmla="*/ 564452 h 591621"/>
              <a:gd name="connsiteX25" fmla="*/ 543097 w 600727"/>
              <a:gd name="connsiteY25" fmla="*/ 564452 h 591621"/>
              <a:gd name="connsiteX26" fmla="*/ 559233 w 600727"/>
              <a:gd name="connsiteY26" fmla="*/ 581030 h 591621"/>
              <a:gd name="connsiteX27" fmla="*/ 559233 w 600727"/>
              <a:gd name="connsiteY27" fmla="*/ 591621 h 591621"/>
              <a:gd name="connsiteX28" fmla="*/ 449506 w 600727"/>
              <a:gd name="connsiteY28" fmla="*/ 591621 h 591621"/>
              <a:gd name="connsiteX29" fmla="*/ 449506 w 600727"/>
              <a:gd name="connsiteY29" fmla="*/ 581030 h 591621"/>
              <a:gd name="connsiteX30" fmla="*/ 466564 w 600727"/>
              <a:gd name="connsiteY30" fmla="*/ 564452 h 591621"/>
              <a:gd name="connsiteX31" fmla="*/ 490538 w 600727"/>
              <a:gd name="connsiteY31" fmla="*/ 564452 h 591621"/>
              <a:gd name="connsiteX32" fmla="*/ 490538 w 600727"/>
              <a:gd name="connsiteY32" fmla="*/ 544191 h 591621"/>
              <a:gd name="connsiteX33" fmla="*/ 425993 w 600727"/>
              <a:gd name="connsiteY33" fmla="*/ 544191 h 591621"/>
              <a:gd name="connsiteX34" fmla="*/ 408012 w 600727"/>
              <a:gd name="connsiteY34" fmla="*/ 525772 h 591621"/>
              <a:gd name="connsiteX35" fmla="*/ 408012 w 600727"/>
              <a:gd name="connsiteY35" fmla="*/ 403743 h 591621"/>
              <a:gd name="connsiteX36" fmla="*/ 425993 w 600727"/>
              <a:gd name="connsiteY36" fmla="*/ 386245 h 591621"/>
              <a:gd name="connsiteX37" fmla="*/ 283983 w 600727"/>
              <a:gd name="connsiteY37" fmla="*/ 284964 h 591621"/>
              <a:gd name="connsiteX38" fmla="*/ 302426 w 600727"/>
              <a:gd name="connsiteY38" fmla="*/ 303843 h 591621"/>
              <a:gd name="connsiteX39" fmla="*/ 302426 w 600727"/>
              <a:gd name="connsiteY39" fmla="*/ 354954 h 591621"/>
              <a:gd name="connsiteX40" fmla="*/ 345306 w 600727"/>
              <a:gd name="connsiteY40" fmla="*/ 413433 h 591621"/>
              <a:gd name="connsiteX41" fmla="*/ 340696 w 600727"/>
              <a:gd name="connsiteY41" fmla="*/ 436457 h 591621"/>
              <a:gd name="connsiteX42" fmla="*/ 388647 w 600727"/>
              <a:gd name="connsiteY42" fmla="*/ 474675 h 591621"/>
              <a:gd name="connsiteX43" fmla="*/ 391414 w 600727"/>
              <a:gd name="connsiteY43" fmla="*/ 500461 h 591621"/>
              <a:gd name="connsiteX44" fmla="*/ 377121 w 600727"/>
              <a:gd name="connsiteY44" fmla="*/ 507368 h 591621"/>
              <a:gd name="connsiteX45" fmla="*/ 365594 w 600727"/>
              <a:gd name="connsiteY45" fmla="*/ 503684 h 591621"/>
              <a:gd name="connsiteX46" fmla="*/ 317181 w 600727"/>
              <a:gd name="connsiteY46" fmla="*/ 465005 h 591621"/>
              <a:gd name="connsiteX47" fmla="*/ 283522 w 600727"/>
              <a:gd name="connsiteY47" fmla="*/ 475136 h 591621"/>
              <a:gd name="connsiteX48" fmla="*/ 248481 w 600727"/>
              <a:gd name="connsiteY48" fmla="*/ 464545 h 591621"/>
              <a:gd name="connsiteX49" fmla="*/ 196840 w 600727"/>
              <a:gd name="connsiteY49" fmla="*/ 503684 h 591621"/>
              <a:gd name="connsiteX50" fmla="*/ 185774 w 600727"/>
              <a:gd name="connsiteY50" fmla="*/ 507368 h 591621"/>
              <a:gd name="connsiteX51" fmla="*/ 171020 w 600727"/>
              <a:gd name="connsiteY51" fmla="*/ 500001 h 591621"/>
              <a:gd name="connsiteX52" fmla="*/ 174709 w 600727"/>
              <a:gd name="connsiteY52" fmla="*/ 474215 h 591621"/>
              <a:gd name="connsiteX53" fmla="*/ 225888 w 600727"/>
              <a:gd name="connsiteY53" fmla="*/ 435536 h 591621"/>
              <a:gd name="connsiteX54" fmla="*/ 222199 w 600727"/>
              <a:gd name="connsiteY54" fmla="*/ 413433 h 591621"/>
              <a:gd name="connsiteX55" fmla="*/ 265540 w 600727"/>
              <a:gd name="connsiteY55" fmla="*/ 354954 h 591621"/>
              <a:gd name="connsiteX56" fmla="*/ 265540 w 600727"/>
              <a:gd name="connsiteY56" fmla="*/ 303843 h 591621"/>
              <a:gd name="connsiteX57" fmla="*/ 283983 w 600727"/>
              <a:gd name="connsiteY57" fmla="*/ 284964 h 591621"/>
              <a:gd name="connsiteX58" fmla="*/ 241602 w 600727"/>
              <a:gd name="connsiteY58" fmla="*/ 0 h 591621"/>
              <a:gd name="connsiteX59" fmla="*/ 324134 w 600727"/>
              <a:gd name="connsiteY59" fmla="*/ 27622 h 591621"/>
              <a:gd name="connsiteX60" fmla="*/ 334277 w 600727"/>
              <a:gd name="connsiteY60" fmla="*/ 30384 h 591621"/>
              <a:gd name="connsiteX61" fmla="*/ 341193 w 600727"/>
              <a:gd name="connsiteY61" fmla="*/ 30384 h 591621"/>
              <a:gd name="connsiteX62" fmla="*/ 439863 w 600727"/>
              <a:gd name="connsiteY62" fmla="*/ 80103 h 591621"/>
              <a:gd name="connsiteX63" fmla="*/ 450467 w 600727"/>
              <a:gd name="connsiteY63" fmla="*/ 86087 h 591621"/>
              <a:gd name="connsiteX64" fmla="*/ 562969 w 600727"/>
              <a:gd name="connsiteY64" fmla="*/ 208543 h 591621"/>
              <a:gd name="connsiteX65" fmla="*/ 439863 w 600727"/>
              <a:gd name="connsiteY65" fmla="*/ 331459 h 591621"/>
              <a:gd name="connsiteX66" fmla="*/ 326900 w 600727"/>
              <a:gd name="connsiteY66" fmla="*/ 331459 h 591621"/>
              <a:gd name="connsiteX67" fmla="*/ 326900 w 600727"/>
              <a:gd name="connsiteY67" fmla="*/ 303837 h 591621"/>
              <a:gd name="connsiteX68" fmla="*/ 284020 w 600727"/>
              <a:gd name="connsiteY68" fmla="*/ 261024 h 591621"/>
              <a:gd name="connsiteX69" fmla="*/ 241141 w 600727"/>
              <a:gd name="connsiteY69" fmla="*/ 303837 h 591621"/>
              <a:gd name="connsiteX70" fmla="*/ 241141 w 600727"/>
              <a:gd name="connsiteY70" fmla="*/ 331459 h 591621"/>
              <a:gd name="connsiteX71" fmla="*/ 123106 w 600727"/>
              <a:gd name="connsiteY71" fmla="*/ 331459 h 591621"/>
              <a:gd name="connsiteX72" fmla="*/ 0 w 600727"/>
              <a:gd name="connsiteY72" fmla="*/ 208543 h 591621"/>
              <a:gd name="connsiteX73" fmla="*/ 105586 w 600727"/>
              <a:gd name="connsiteY73" fmla="*/ 87008 h 591621"/>
              <a:gd name="connsiteX74" fmla="*/ 116651 w 600727"/>
              <a:gd name="connsiteY74" fmla="*/ 78722 h 591621"/>
              <a:gd name="connsiteX75" fmla="*/ 241602 w 600727"/>
              <a:gd name="connsiteY75" fmla="*/ 0 h 59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00727" h="591621">
                <a:moveTo>
                  <a:pt x="58527" y="414785"/>
                </a:moveTo>
                <a:lnTo>
                  <a:pt x="58527" y="537291"/>
                </a:lnTo>
                <a:lnTo>
                  <a:pt x="132297" y="537291"/>
                </a:lnTo>
                <a:lnTo>
                  <a:pt x="132297" y="414785"/>
                </a:lnTo>
                <a:close/>
                <a:moveTo>
                  <a:pt x="435213" y="413414"/>
                </a:moveTo>
                <a:lnTo>
                  <a:pt x="435213" y="517023"/>
                </a:lnTo>
                <a:lnTo>
                  <a:pt x="573526" y="517023"/>
                </a:lnTo>
                <a:lnTo>
                  <a:pt x="573526" y="413414"/>
                </a:lnTo>
                <a:close/>
                <a:moveTo>
                  <a:pt x="46078" y="390836"/>
                </a:moveTo>
                <a:lnTo>
                  <a:pt x="144285" y="390836"/>
                </a:lnTo>
                <a:cubicBezTo>
                  <a:pt x="150740" y="390836"/>
                  <a:pt x="156734" y="396363"/>
                  <a:pt x="156734" y="403271"/>
                </a:cubicBezTo>
                <a:lnTo>
                  <a:pt x="156734" y="575057"/>
                </a:lnTo>
                <a:cubicBezTo>
                  <a:pt x="156734" y="581504"/>
                  <a:pt x="150740" y="587031"/>
                  <a:pt x="144285" y="587031"/>
                </a:cubicBezTo>
                <a:lnTo>
                  <a:pt x="143824" y="587031"/>
                </a:lnTo>
                <a:lnTo>
                  <a:pt x="46078" y="587031"/>
                </a:lnTo>
                <a:cubicBezTo>
                  <a:pt x="39162" y="587031"/>
                  <a:pt x="33168" y="581504"/>
                  <a:pt x="33168" y="575057"/>
                </a:cubicBezTo>
                <a:lnTo>
                  <a:pt x="33168" y="403271"/>
                </a:lnTo>
                <a:cubicBezTo>
                  <a:pt x="33168" y="396363"/>
                  <a:pt x="39162" y="390836"/>
                  <a:pt x="46078" y="390836"/>
                </a:cubicBezTo>
                <a:close/>
                <a:moveTo>
                  <a:pt x="425993" y="386245"/>
                </a:moveTo>
                <a:lnTo>
                  <a:pt x="582746" y="386245"/>
                </a:lnTo>
                <a:cubicBezTo>
                  <a:pt x="592428" y="386245"/>
                  <a:pt x="600727" y="393613"/>
                  <a:pt x="600727" y="403743"/>
                </a:cubicBezTo>
                <a:lnTo>
                  <a:pt x="600727" y="525772"/>
                </a:lnTo>
                <a:cubicBezTo>
                  <a:pt x="600727" y="535902"/>
                  <a:pt x="592428" y="544191"/>
                  <a:pt x="582746" y="544191"/>
                </a:cubicBezTo>
                <a:lnTo>
                  <a:pt x="518201" y="544191"/>
                </a:lnTo>
                <a:lnTo>
                  <a:pt x="518201" y="564452"/>
                </a:lnTo>
                <a:lnTo>
                  <a:pt x="543097" y="564452"/>
                </a:lnTo>
                <a:cubicBezTo>
                  <a:pt x="552318" y="564452"/>
                  <a:pt x="559233" y="571820"/>
                  <a:pt x="559233" y="581030"/>
                </a:cubicBezTo>
                <a:lnTo>
                  <a:pt x="559233" y="591621"/>
                </a:lnTo>
                <a:lnTo>
                  <a:pt x="449506" y="591621"/>
                </a:lnTo>
                <a:lnTo>
                  <a:pt x="449506" y="581030"/>
                </a:lnTo>
                <a:cubicBezTo>
                  <a:pt x="449506" y="571820"/>
                  <a:pt x="457804" y="564452"/>
                  <a:pt x="466564" y="564452"/>
                </a:cubicBezTo>
                <a:lnTo>
                  <a:pt x="490538" y="564452"/>
                </a:lnTo>
                <a:lnTo>
                  <a:pt x="490538" y="544191"/>
                </a:lnTo>
                <a:lnTo>
                  <a:pt x="425993" y="544191"/>
                </a:lnTo>
                <a:cubicBezTo>
                  <a:pt x="416311" y="544191"/>
                  <a:pt x="408012" y="535902"/>
                  <a:pt x="408012" y="525772"/>
                </a:cubicBezTo>
                <a:lnTo>
                  <a:pt x="408012" y="403743"/>
                </a:lnTo>
                <a:cubicBezTo>
                  <a:pt x="408012" y="393613"/>
                  <a:pt x="416311" y="386245"/>
                  <a:pt x="425993" y="386245"/>
                </a:cubicBezTo>
                <a:close/>
                <a:moveTo>
                  <a:pt x="283983" y="284964"/>
                </a:moveTo>
                <a:cubicBezTo>
                  <a:pt x="294127" y="284964"/>
                  <a:pt x="302426" y="293252"/>
                  <a:pt x="302426" y="303843"/>
                </a:cubicBezTo>
                <a:lnTo>
                  <a:pt x="302426" y="354954"/>
                </a:lnTo>
                <a:cubicBezTo>
                  <a:pt x="326863" y="362782"/>
                  <a:pt x="345306" y="386266"/>
                  <a:pt x="345306" y="413433"/>
                </a:cubicBezTo>
                <a:cubicBezTo>
                  <a:pt x="345306" y="421722"/>
                  <a:pt x="343923" y="429550"/>
                  <a:pt x="340696" y="436457"/>
                </a:cubicBezTo>
                <a:lnTo>
                  <a:pt x="388647" y="474675"/>
                </a:lnTo>
                <a:cubicBezTo>
                  <a:pt x="396486" y="480661"/>
                  <a:pt x="397869" y="492633"/>
                  <a:pt x="391414" y="500461"/>
                </a:cubicBezTo>
                <a:cubicBezTo>
                  <a:pt x="387725" y="505066"/>
                  <a:pt x="382654" y="507368"/>
                  <a:pt x="377121" y="507368"/>
                </a:cubicBezTo>
                <a:cubicBezTo>
                  <a:pt x="372971" y="507368"/>
                  <a:pt x="368821" y="505987"/>
                  <a:pt x="365594" y="503684"/>
                </a:cubicBezTo>
                <a:lnTo>
                  <a:pt x="317181" y="465005"/>
                </a:lnTo>
                <a:cubicBezTo>
                  <a:pt x="307498" y="471452"/>
                  <a:pt x="295971" y="475136"/>
                  <a:pt x="283522" y="475136"/>
                </a:cubicBezTo>
                <a:cubicBezTo>
                  <a:pt x="270612" y="475136"/>
                  <a:pt x="258624" y="471452"/>
                  <a:pt x="248481" y="464545"/>
                </a:cubicBezTo>
                <a:lnTo>
                  <a:pt x="196840" y="503684"/>
                </a:lnTo>
                <a:cubicBezTo>
                  <a:pt x="193613" y="506447"/>
                  <a:pt x="189924" y="507368"/>
                  <a:pt x="185774" y="507368"/>
                </a:cubicBezTo>
                <a:cubicBezTo>
                  <a:pt x="180241" y="507368"/>
                  <a:pt x="174709" y="505066"/>
                  <a:pt x="171020" y="500001"/>
                </a:cubicBezTo>
                <a:cubicBezTo>
                  <a:pt x="165026" y="492173"/>
                  <a:pt x="166409" y="480661"/>
                  <a:pt x="174709" y="474215"/>
                </a:cubicBezTo>
                <a:lnTo>
                  <a:pt x="225888" y="435536"/>
                </a:lnTo>
                <a:cubicBezTo>
                  <a:pt x="223121" y="428629"/>
                  <a:pt x="222199" y="421261"/>
                  <a:pt x="222199" y="413433"/>
                </a:cubicBezTo>
                <a:cubicBezTo>
                  <a:pt x="222199" y="386266"/>
                  <a:pt x="240181" y="362782"/>
                  <a:pt x="265540" y="354954"/>
                </a:cubicBezTo>
                <a:lnTo>
                  <a:pt x="265540" y="303843"/>
                </a:lnTo>
                <a:cubicBezTo>
                  <a:pt x="265540" y="293252"/>
                  <a:pt x="273840" y="284964"/>
                  <a:pt x="283983" y="284964"/>
                </a:cubicBezTo>
                <a:close/>
                <a:moveTo>
                  <a:pt x="241602" y="0"/>
                </a:moveTo>
                <a:cubicBezTo>
                  <a:pt x="271571" y="0"/>
                  <a:pt x="300619" y="9668"/>
                  <a:pt x="324134" y="27622"/>
                </a:cubicBezTo>
                <a:cubicBezTo>
                  <a:pt x="326900" y="29923"/>
                  <a:pt x="330589" y="30844"/>
                  <a:pt x="334277" y="30384"/>
                </a:cubicBezTo>
                <a:cubicBezTo>
                  <a:pt x="336583" y="30384"/>
                  <a:pt x="338888" y="30384"/>
                  <a:pt x="341193" y="30384"/>
                </a:cubicBezTo>
                <a:cubicBezTo>
                  <a:pt x="380384" y="30384"/>
                  <a:pt x="416809" y="49258"/>
                  <a:pt x="439863" y="80103"/>
                </a:cubicBezTo>
                <a:cubicBezTo>
                  <a:pt x="442629" y="83785"/>
                  <a:pt x="446318" y="85627"/>
                  <a:pt x="450467" y="86087"/>
                </a:cubicBezTo>
                <a:cubicBezTo>
                  <a:pt x="513634" y="91612"/>
                  <a:pt x="562969" y="144553"/>
                  <a:pt x="562969" y="208543"/>
                </a:cubicBezTo>
                <a:cubicBezTo>
                  <a:pt x="562969" y="276216"/>
                  <a:pt x="507640" y="331459"/>
                  <a:pt x="439863" y="331459"/>
                </a:cubicBezTo>
                <a:lnTo>
                  <a:pt x="326900" y="331459"/>
                </a:lnTo>
                <a:lnTo>
                  <a:pt x="326900" y="303837"/>
                </a:lnTo>
                <a:cubicBezTo>
                  <a:pt x="326900" y="279899"/>
                  <a:pt x="307535" y="261024"/>
                  <a:pt x="284020" y="261024"/>
                </a:cubicBezTo>
                <a:cubicBezTo>
                  <a:pt x="260506" y="261024"/>
                  <a:pt x="241141" y="279899"/>
                  <a:pt x="241141" y="303837"/>
                </a:cubicBezTo>
                <a:lnTo>
                  <a:pt x="241141" y="331459"/>
                </a:lnTo>
                <a:lnTo>
                  <a:pt x="123106" y="331459"/>
                </a:lnTo>
                <a:cubicBezTo>
                  <a:pt x="55329" y="331459"/>
                  <a:pt x="0" y="276216"/>
                  <a:pt x="0" y="208543"/>
                </a:cubicBezTo>
                <a:cubicBezTo>
                  <a:pt x="0" y="146855"/>
                  <a:pt x="46107" y="95294"/>
                  <a:pt x="105586" y="87008"/>
                </a:cubicBezTo>
                <a:cubicBezTo>
                  <a:pt x="110196" y="86087"/>
                  <a:pt x="114807" y="82865"/>
                  <a:pt x="116651" y="78722"/>
                </a:cubicBezTo>
                <a:cubicBezTo>
                  <a:pt x="139244" y="31304"/>
                  <a:pt x="187195" y="0"/>
                  <a:pt x="241602" y="0"/>
                </a:cubicBezTo>
                <a:close/>
              </a:path>
            </a:pathLst>
          </a:custGeom>
          <a:solidFill>
            <a:schemeClr val="bg1"/>
          </a:solidFill>
          <a:ln>
            <a:noFill/>
          </a:ln>
        </p:spPr>
      </p:sp>
      <p:sp>
        <p:nvSpPr>
          <p:cNvPr id="24" name="synchronized-devices_59881"/>
          <p:cNvSpPr>
            <a:spLocks noChangeAspect="1"/>
          </p:cNvSpPr>
          <p:nvPr/>
        </p:nvSpPr>
        <p:spPr bwMode="auto">
          <a:xfrm>
            <a:off x="4683914" y="2698681"/>
            <a:ext cx="464451" cy="361448"/>
          </a:xfrm>
          <a:custGeom>
            <a:avLst/>
            <a:gdLst>
              <a:gd name="connsiteX0" fmla="*/ 306142 w 600761"/>
              <a:gd name="connsiteY0" fmla="*/ 397072 h 467529"/>
              <a:gd name="connsiteX1" fmla="*/ 245905 w 600761"/>
              <a:gd name="connsiteY1" fmla="*/ 398266 h 467529"/>
              <a:gd name="connsiteX2" fmla="*/ 237778 w 600761"/>
              <a:gd name="connsiteY2" fmla="*/ 432157 h 467529"/>
              <a:gd name="connsiteX3" fmla="*/ 328373 w 600761"/>
              <a:gd name="connsiteY3" fmla="*/ 433112 h 467529"/>
              <a:gd name="connsiteX4" fmla="*/ 333871 w 600761"/>
              <a:gd name="connsiteY4" fmla="*/ 432873 h 467529"/>
              <a:gd name="connsiteX5" fmla="*/ 333632 w 600761"/>
              <a:gd name="connsiteY5" fmla="*/ 430963 h 467529"/>
              <a:gd name="connsiteX6" fmla="*/ 330046 w 600761"/>
              <a:gd name="connsiteY6" fmla="*/ 426190 h 467529"/>
              <a:gd name="connsiteX7" fmla="*/ 323831 w 600761"/>
              <a:gd name="connsiteY7" fmla="*/ 401607 h 467529"/>
              <a:gd name="connsiteX8" fmla="*/ 306142 w 600761"/>
              <a:gd name="connsiteY8" fmla="*/ 397072 h 467529"/>
              <a:gd name="connsiteX9" fmla="*/ 300133 w 600761"/>
              <a:gd name="connsiteY9" fmla="*/ 247169 h 467529"/>
              <a:gd name="connsiteX10" fmla="*/ 461219 w 600761"/>
              <a:gd name="connsiteY10" fmla="*/ 253846 h 467529"/>
              <a:gd name="connsiteX11" fmla="*/ 458590 w 600761"/>
              <a:gd name="connsiteY11" fmla="*/ 272924 h 467529"/>
              <a:gd name="connsiteX12" fmla="*/ 449030 w 600761"/>
              <a:gd name="connsiteY12" fmla="*/ 273401 h 467529"/>
              <a:gd name="connsiteX13" fmla="*/ 444011 w 600761"/>
              <a:gd name="connsiteY13" fmla="*/ 271731 h 467529"/>
              <a:gd name="connsiteX14" fmla="*/ 290096 w 600761"/>
              <a:gd name="connsiteY14" fmla="*/ 266008 h 467529"/>
              <a:gd name="connsiteX15" fmla="*/ 119689 w 600761"/>
              <a:gd name="connsiteY15" fmla="*/ 265054 h 467529"/>
              <a:gd name="connsiteX16" fmla="*/ 119689 w 600761"/>
              <a:gd name="connsiteY16" fmla="*/ 256708 h 467529"/>
              <a:gd name="connsiteX17" fmla="*/ 300133 w 600761"/>
              <a:gd name="connsiteY17" fmla="*/ 247169 h 467529"/>
              <a:gd name="connsiteX18" fmla="*/ 245416 w 600761"/>
              <a:gd name="connsiteY18" fmla="*/ 163886 h 467529"/>
              <a:gd name="connsiteX19" fmla="*/ 368510 w 600761"/>
              <a:gd name="connsiteY19" fmla="*/ 166271 h 467529"/>
              <a:gd name="connsiteX20" fmla="*/ 459098 w 600761"/>
              <a:gd name="connsiteY20" fmla="*/ 169134 h 467529"/>
              <a:gd name="connsiteX21" fmla="*/ 465552 w 600761"/>
              <a:gd name="connsiteY21" fmla="*/ 178199 h 467529"/>
              <a:gd name="connsiteX22" fmla="*/ 459098 w 600761"/>
              <a:gd name="connsiteY22" fmla="*/ 187025 h 467529"/>
              <a:gd name="connsiteX23" fmla="*/ 427070 w 600761"/>
              <a:gd name="connsiteY23" fmla="*/ 187025 h 467529"/>
              <a:gd name="connsiteX24" fmla="*/ 352496 w 600761"/>
              <a:gd name="connsiteY24" fmla="*/ 184878 h 467529"/>
              <a:gd name="connsiteX25" fmla="*/ 242786 w 600761"/>
              <a:gd name="connsiteY25" fmla="*/ 172712 h 467529"/>
              <a:gd name="connsiteX26" fmla="*/ 245416 w 600761"/>
              <a:gd name="connsiteY26" fmla="*/ 163886 h 467529"/>
              <a:gd name="connsiteX27" fmla="*/ 460975 w 600761"/>
              <a:gd name="connsiteY27" fmla="*/ 101468 h 467529"/>
              <a:gd name="connsiteX28" fmla="*/ 466980 w 600761"/>
              <a:gd name="connsiteY28" fmla="*/ 109443 h 467529"/>
              <a:gd name="connsiteX29" fmla="*/ 367321 w 600761"/>
              <a:gd name="connsiteY29" fmla="*/ 125213 h 467529"/>
              <a:gd name="connsiteX30" fmla="*/ 287020 w 600761"/>
              <a:gd name="connsiteY30" fmla="*/ 125452 h 467529"/>
              <a:gd name="connsiteX31" fmla="*/ 249021 w 600761"/>
              <a:gd name="connsiteY31" fmla="*/ 124735 h 467529"/>
              <a:gd name="connsiteX32" fmla="*/ 265272 w 600761"/>
              <a:gd name="connsiteY32" fmla="*/ 109443 h 467529"/>
              <a:gd name="connsiteX33" fmla="*/ 327649 w 600761"/>
              <a:gd name="connsiteY33" fmla="*/ 105859 h 467529"/>
              <a:gd name="connsiteX34" fmla="*/ 410339 w 600761"/>
              <a:gd name="connsiteY34" fmla="*/ 105142 h 467529"/>
              <a:gd name="connsiteX35" fmla="*/ 440213 w 600761"/>
              <a:gd name="connsiteY35" fmla="*/ 103947 h 467529"/>
              <a:gd name="connsiteX36" fmla="*/ 451207 w 600761"/>
              <a:gd name="connsiteY36" fmla="*/ 105142 h 467529"/>
              <a:gd name="connsiteX37" fmla="*/ 460975 w 600761"/>
              <a:gd name="connsiteY37" fmla="*/ 101468 h 467529"/>
              <a:gd name="connsiteX38" fmla="*/ 134018 w 600761"/>
              <a:gd name="connsiteY38" fmla="*/ 100357 h 467529"/>
              <a:gd name="connsiteX39" fmla="*/ 205003 w 600761"/>
              <a:gd name="connsiteY39" fmla="*/ 105132 h 467529"/>
              <a:gd name="connsiteX40" fmla="*/ 214085 w 600761"/>
              <a:gd name="connsiteY40" fmla="*/ 114206 h 467529"/>
              <a:gd name="connsiteX41" fmla="*/ 214085 w 600761"/>
              <a:gd name="connsiteY41" fmla="*/ 213541 h 467529"/>
              <a:gd name="connsiteX42" fmla="*/ 205003 w 600761"/>
              <a:gd name="connsiteY42" fmla="*/ 222854 h 467529"/>
              <a:gd name="connsiteX43" fmla="*/ 128998 w 600761"/>
              <a:gd name="connsiteY43" fmla="*/ 220227 h 467529"/>
              <a:gd name="connsiteX44" fmla="*/ 122306 w 600761"/>
              <a:gd name="connsiteY44" fmla="*/ 211153 h 467529"/>
              <a:gd name="connsiteX45" fmla="*/ 121828 w 600761"/>
              <a:gd name="connsiteY45" fmla="*/ 188946 h 467529"/>
              <a:gd name="connsiteX46" fmla="*/ 125174 w 600761"/>
              <a:gd name="connsiteY46" fmla="*/ 107043 h 467529"/>
              <a:gd name="connsiteX47" fmla="*/ 134018 w 600761"/>
              <a:gd name="connsiteY47" fmla="*/ 100357 h 467529"/>
              <a:gd name="connsiteX48" fmla="*/ 94118 w 600761"/>
              <a:gd name="connsiteY48" fmla="*/ 54820 h 467529"/>
              <a:gd name="connsiteX49" fmla="*/ 94596 w 600761"/>
              <a:gd name="connsiteY49" fmla="*/ 78687 h 467529"/>
              <a:gd name="connsiteX50" fmla="*/ 86946 w 600761"/>
              <a:gd name="connsiteY50" fmla="*/ 163892 h 467529"/>
              <a:gd name="connsiteX51" fmla="*/ 78341 w 600761"/>
              <a:gd name="connsiteY51" fmla="*/ 312583 h 467529"/>
              <a:gd name="connsiteX52" fmla="*/ 323592 w 600761"/>
              <a:gd name="connsiteY52" fmla="*/ 305901 h 467529"/>
              <a:gd name="connsiteX53" fmla="*/ 425182 w 600761"/>
              <a:gd name="connsiteY53" fmla="*/ 307810 h 467529"/>
              <a:gd name="connsiteX54" fmla="*/ 475858 w 600761"/>
              <a:gd name="connsiteY54" fmla="*/ 310197 h 467529"/>
              <a:gd name="connsiteX55" fmla="*/ 496654 w 600761"/>
              <a:gd name="connsiteY55" fmla="*/ 312345 h 467529"/>
              <a:gd name="connsiteX56" fmla="*/ 494742 w 600761"/>
              <a:gd name="connsiteY56" fmla="*/ 261269 h 467529"/>
              <a:gd name="connsiteX57" fmla="*/ 493308 w 600761"/>
              <a:gd name="connsiteY57" fmla="*/ 186088 h 467529"/>
              <a:gd name="connsiteX58" fmla="*/ 491873 w 600761"/>
              <a:gd name="connsiteY58" fmla="*/ 60548 h 467529"/>
              <a:gd name="connsiteX59" fmla="*/ 349886 w 600761"/>
              <a:gd name="connsiteY59" fmla="*/ 62696 h 467529"/>
              <a:gd name="connsiteX60" fmla="*/ 253076 w 600761"/>
              <a:gd name="connsiteY60" fmla="*/ 60787 h 467529"/>
              <a:gd name="connsiteX61" fmla="*/ 153159 w 600761"/>
              <a:gd name="connsiteY61" fmla="*/ 56729 h 467529"/>
              <a:gd name="connsiteX62" fmla="*/ 107982 w 600761"/>
              <a:gd name="connsiteY62" fmla="*/ 55536 h 467529"/>
              <a:gd name="connsiteX63" fmla="*/ 94118 w 600761"/>
              <a:gd name="connsiteY63" fmla="*/ 54820 h 467529"/>
              <a:gd name="connsiteX64" fmla="*/ 298493 w 600761"/>
              <a:gd name="connsiteY64" fmla="*/ 165 h 467529"/>
              <a:gd name="connsiteX65" fmla="*/ 430919 w 600761"/>
              <a:gd name="connsiteY65" fmla="*/ 5893 h 467529"/>
              <a:gd name="connsiteX66" fmla="*/ 511474 w 600761"/>
              <a:gd name="connsiteY66" fmla="*/ 4222 h 467529"/>
              <a:gd name="connsiteX67" fmla="*/ 558325 w 600761"/>
              <a:gd name="connsiteY67" fmla="*/ 22838 h 467529"/>
              <a:gd name="connsiteX68" fmla="*/ 561911 w 600761"/>
              <a:gd name="connsiteY68" fmla="*/ 85847 h 467529"/>
              <a:gd name="connsiteX69" fmla="*/ 561433 w 600761"/>
              <a:gd name="connsiteY69" fmla="*/ 285375 h 467529"/>
              <a:gd name="connsiteX70" fmla="*/ 532031 w 600761"/>
              <a:gd name="connsiteY70" fmla="*/ 348622 h 467529"/>
              <a:gd name="connsiteX71" fmla="*/ 531075 w 600761"/>
              <a:gd name="connsiteY71" fmla="*/ 348861 h 467529"/>
              <a:gd name="connsiteX72" fmla="*/ 542788 w 600761"/>
              <a:gd name="connsiteY72" fmla="*/ 366284 h 467529"/>
              <a:gd name="connsiteX73" fmla="*/ 599679 w 600761"/>
              <a:gd name="connsiteY73" fmla="*/ 438124 h 467529"/>
              <a:gd name="connsiteX74" fmla="*/ 591312 w 600761"/>
              <a:gd name="connsiteY74" fmla="*/ 452682 h 467529"/>
              <a:gd name="connsiteX75" fmla="*/ 299688 w 600761"/>
              <a:gd name="connsiteY75" fmla="*/ 456501 h 467529"/>
              <a:gd name="connsiteX76" fmla="*/ 8304 w 600761"/>
              <a:gd name="connsiteY76" fmla="*/ 466048 h 467529"/>
              <a:gd name="connsiteX77" fmla="*/ 2328 w 600761"/>
              <a:gd name="connsiteY77" fmla="*/ 451250 h 467529"/>
              <a:gd name="connsiteX78" fmla="*/ 57545 w 600761"/>
              <a:gd name="connsiteY78" fmla="*/ 370819 h 467529"/>
              <a:gd name="connsiteX79" fmla="*/ 78341 w 600761"/>
              <a:gd name="connsiteY79" fmla="*/ 346236 h 467529"/>
              <a:gd name="connsiteX80" fmla="*/ 41769 w 600761"/>
              <a:gd name="connsiteY80" fmla="*/ 342656 h 467529"/>
              <a:gd name="connsiteX81" fmla="*/ 37705 w 600761"/>
              <a:gd name="connsiteY81" fmla="*/ 338121 h 467529"/>
              <a:gd name="connsiteX82" fmla="*/ 37227 w 600761"/>
              <a:gd name="connsiteY82" fmla="*/ 332632 h 467529"/>
              <a:gd name="connsiteX83" fmla="*/ 33641 w 600761"/>
              <a:gd name="connsiteY83" fmla="*/ 107805 h 467529"/>
              <a:gd name="connsiteX84" fmla="*/ 72843 w 600761"/>
              <a:gd name="connsiteY84" fmla="*/ 8041 h 467529"/>
              <a:gd name="connsiteX85" fmla="*/ 176346 w 600761"/>
              <a:gd name="connsiteY85" fmla="*/ 8995 h 467529"/>
              <a:gd name="connsiteX86" fmla="*/ 298493 w 600761"/>
              <a:gd name="connsiteY86" fmla="*/ 165 h 46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00761" h="467529">
                <a:moveTo>
                  <a:pt x="306142" y="397072"/>
                </a:moveTo>
                <a:cubicBezTo>
                  <a:pt x="286063" y="396356"/>
                  <a:pt x="265984" y="398743"/>
                  <a:pt x="245905" y="398266"/>
                </a:cubicBezTo>
                <a:cubicBezTo>
                  <a:pt x="242798" y="409483"/>
                  <a:pt x="240168" y="420939"/>
                  <a:pt x="237778" y="432157"/>
                </a:cubicBezTo>
                <a:cubicBezTo>
                  <a:pt x="267897" y="433350"/>
                  <a:pt x="298254" y="434305"/>
                  <a:pt x="328373" y="433112"/>
                </a:cubicBezTo>
                <a:cubicBezTo>
                  <a:pt x="330046" y="433112"/>
                  <a:pt x="331958" y="433112"/>
                  <a:pt x="333871" y="432873"/>
                </a:cubicBezTo>
                <a:cubicBezTo>
                  <a:pt x="333871" y="432157"/>
                  <a:pt x="333632" y="431679"/>
                  <a:pt x="333632" y="430963"/>
                </a:cubicBezTo>
                <a:cubicBezTo>
                  <a:pt x="331958" y="430009"/>
                  <a:pt x="330763" y="428577"/>
                  <a:pt x="330046" y="426190"/>
                </a:cubicBezTo>
                <a:cubicBezTo>
                  <a:pt x="327656" y="418075"/>
                  <a:pt x="325504" y="409722"/>
                  <a:pt x="323831" y="401607"/>
                </a:cubicBezTo>
                <a:cubicBezTo>
                  <a:pt x="319050" y="398982"/>
                  <a:pt x="313313" y="397311"/>
                  <a:pt x="306142" y="397072"/>
                </a:cubicBezTo>
                <a:close/>
                <a:moveTo>
                  <a:pt x="300133" y="247169"/>
                </a:moveTo>
                <a:cubicBezTo>
                  <a:pt x="353908" y="245977"/>
                  <a:pt x="407922" y="246215"/>
                  <a:pt x="461219" y="253846"/>
                </a:cubicBezTo>
                <a:cubicBezTo>
                  <a:pt x="472452" y="255516"/>
                  <a:pt x="469106" y="272924"/>
                  <a:pt x="458590" y="272924"/>
                </a:cubicBezTo>
                <a:cubicBezTo>
                  <a:pt x="455244" y="272924"/>
                  <a:pt x="452137" y="273162"/>
                  <a:pt x="449030" y="273401"/>
                </a:cubicBezTo>
                <a:cubicBezTo>
                  <a:pt x="447118" y="273639"/>
                  <a:pt x="445445" y="272924"/>
                  <a:pt x="444011" y="271731"/>
                </a:cubicBezTo>
                <a:cubicBezTo>
                  <a:pt x="392865" y="266724"/>
                  <a:pt x="341719" y="265293"/>
                  <a:pt x="290096" y="266008"/>
                </a:cubicBezTo>
                <a:cubicBezTo>
                  <a:pt x="233692" y="266962"/>
                  <a:pt x="175854" y="271493"/>
                  <a:pt x="119689" y="265054"/>
                </a:cubicBezTo>
                <a:cubicBezTo>
                  <a:pt x="114192" y="264577"/>
                  <a:pt x="114192" y="257185"/>
                  <a:pt x="119689" y="256708"/>
                </a:cubicBezTo>
                <a:cubicBezTo>
                  <a:pt x="179200" y="249554"/>
                  <a:pt x="240384" y="248600"/>
                  <a:pt x="300133" y="247169"/>
                </a:cubicBezTo>
                <a:close/>
                <a:moveTo>
                  <a:pt x="245416" y="163886"/>
                </a:moveTo>
                <a:cubicBezTo>
                  <a:pt x="286049" y="162216"/>
                  <a:pt x="327638" y="166748"/>
                  <a:pt x="368510" y="166271"/>
                </a:cubicBezTo>
                <a:cubicBezTo>
                  <a:pt x="397432" y="166033"/>
                  <a:pt x="430416" y="163409"/>
                  <a:pt x="459098" y="169134"/>
                </a:cubicBezTo>
                <a:cubicBezTo>
                  <a:pt x="464118" y="170327"/>
                  <a:pt x="466030" y="174143"/>
                  <a:pt x="465552" y="178199"/>
                </a:cubicBezTo>
                <a:cubicBezTo>
                  <a:pt x="466030" y="182016"/>
                  <a:pt x="464118" y="186071"/>
                  <a:pt x="459098" y="187025"/>
                </a:cubicBezTo>
                <a:cubicBezTo>
                  <a:pt x="448582" y="189172"/>
                  <a:pt x="437587" y="187741"/>
                  <a:pt x="427070" y="187025"/>
                </a:cubicBezTo>
                <a:cubicBezTo>
                  <a:pt x="402212" y="185355"/>
                  <a:pt x="377354" y="185355"/>
                  <a:pt x="352496" y="184878"/>
                </a:cubicBezTo>
                <a:cubicBezTo>
                  <a:pt x="318077" y="184401"/>
                  <a:pt x="275054" y="187979"/>
                  <a:pt x="242786" y="172712"/>
                </a:cubicBezTo>
                <a:cubicBezTo>
                  <a:pt x="238245" y="170565"/>
                  <a:pt x="240874" y="164124"/>
                  <a:pt x="245416" y="163886"/>
                </a:cubicBezTo>
                <a:close/>
                <a:moveTo>
                  <a:pt x="460975" y="101468"/>
                </a:moveTo>
                <a:cubicBezTo>
                  <a:pt x="464530" y="102335"/>
                  <a:pt x="467458" y="105142"/>
                  <a:pt x="466980" y="109443"/>
                </a:cubicBezTo>
                <a:cubicBezTo>
                  <a:pt x="464351" y="135965"/>
                  <a:pt x="383572" y="125213"/>
                  <a:pt x="367321" y="125213"/>
                </a:cubicBezTo>
                <a:cubicBezTo>
                  <a:pt x="340554" y="124974"/>
                  <a:pt x="313787" y="124496"/>
                  <a:pt x="287020" y="125452"/>
                </a:cubicBezTo>
                <a:cubicBezTo>
                  <a:pt x="278416" y="125691"/>
                  <a:pt x="256190" y="131664"/>
                  <a:pt x="249021" y="124735"/>
                </a:cubicBezTo>
                <a:cubicBezTo>
                  <a:pt x="239939" y="115894"/>
                  <a:pt x="260731" y="109921"/>
                  <a:pt x="265272" y="109443"/>
                </a:cubicBezTo>
                <a:cubicBezTo>
                  <a:pt x="286064" y="106576"/>
                  <a:pt x="306856" y="106098"/>
                  <a:pt x="327649" y="105859"/>
                </a:cubicBezTo>
                <a:cubicBezTo>
                  <a:pt x="355371" y="105620"/>
                  <a:pt x="382855" y="105859"/>
                  <a:pt x="410339" y="105142"/>
                </a:cubicBezTo>
                <a:cubicBezTo>
                  <a:pt x="420377" y="105142"/>
                  <a:pt x="430175" y="104903"/>
                  <a:pt x="440213" y="103947"/>
                </a:cubicBezTo>
                <a:cubicBezTo>
                  <a:pt x="446905" y="103470"/>
                  <a:pt x="454792" y="99169"/>
                  <a:pt x="451207" y="105142"/>
                </a:cubicBezTo>
                <a:cubicBezTo>
                  <a:pt x="453238" y="101678"/>
                  <a:pt x="457420" y="100602"/>
                  <a:pt x="460975" y="101468"/>
                </a:cubicBezTo>
                <a:close/>
                <a:moveTo>
                  <a:pt x="134018" y="100357"/>
                </a:moveTo>
                <a:cubicBezTo>
                  <a:pt x="157679" y="102745"/>
                  <a:pt x="181341" y="104894"/>
                  <a:pt x="205003" y="105132"/>
                </a:cubicBezTo>
                <a:cubicBezTo>
                  <a:pt x="210022" y="105132"/>
                  <a:pt x="214085" y="109192"/>
                  <a:pt x="214085" y="114206"/>
                </a:cubicBezTo>
                <a:cubicBezTo>
                  <a:pt x="214085" y="147397"/>
                  <a:pt x="214085" y="180589"/>
                  <a:pt x="214085" y="213541"/>
                </a:cubicBezTo>
                <a:cubicBezTo>
                  <a:pt x="214324" y="218555"/>
                  <a:pt x="210022" y="222615"/>
                  <a:pt x="205003" y="222854"/>
                </a:cubicBezTo>
                <a:cubicBezTo>
                  <a:pt x="179429" y="223092"/>
                  <a:pt x="154333" y="224525"/>
                  <a:pt x="128998" y="220227"/>
                </a:cubicBezTo>
                <a:cubicBezTo>
                  <a:pt x="124935" y="219511"/>
                  <a:pt x="122545" y="215212"/>
                  <a:pt x="122306" y="211153"/>
                </a:cubicBezTo>
                <a:cubicBezTo>
                  <a:pt x="121828" y="203751"/>
                  <a:pt x="121589" y="196348"/>
                  <a:pt x="121828" y="188946"/>
                </a:cubicBezTo>
                <a:cubicBezTo>
                  <a:pt x="114897" y="163396"/>
                  <a:pt x="121589" y="127339"/>
                  <a:pt x="125174" y="107043"/>
                </a:cubicBezTo>
                <a:cubicBezTo>
                  <a:pt x="125891" y="103461"/>
                  <a:pt x="130193" y="100118"/>
                  <a:pt x="134018" y="100357"/>
                </a:cubicBezTo>
                <a:close/>
                <a:moveTo>
                  <a:pt x="94118" y="54820"/>
                </a:moveTo>
                <a:cubicBezTo>
                  <a:pt x="94596" y="62696"/>
                  <a:pt x="95313" y="70572"/>
                  <a:pt x="94596" y="78687"/>
                </a:cubicBezTo>
                <a:cubicBezTo>
                  <a:pt x="92683" y="107327"/>
                  <a:pt x="88859" y="135490"/>
                  <a:pt x="86946" y="163892"/>
                </a:cubicBezTo>
                <a:cubicBezTo>
                  <a:pt x="83122" y="213535"/>
                  <a:pt x="86468" y="263656"/>
                  <a:pt x="78341" y="312583"/>
                </a:cubicBezTo>
                <a:cubicBezTo>
                  <a:pt x="157223" y="292058"/>
                  <a:pt x="243037" y="309003"/>
                  <a:pt x="323592" y="305901"/>
                </a:cubicBezTo>
                <a:cubicBezTo>
                  <a:pt x="357535" y="304707"/>
                  <a:pt x="391478" y="306139"/>
                  <a:pt x="425182" y="307810"/>
                </a:cubicBezTo>
                <a:cubicBezTo>
                  <a:pt x="442154" y="308526"/>
                  <a:pt x="458886" y="309481"/>
                  <a:pt x="475858" y="310197"/>
                </a:cubicBezTo>
                <a:cubicBezTo>
                  <a:pt x="483029" y="310435"/>
                  <a:pt x="490200" y="309481"/>
                  <a:pt x="496654" y="312345"/>
                </a:cubicBezTo>
                <a:cubicBezTo>
                  <a:pt x="494025" y="295638"/>
                  <a:pt x="494981" y="277976"/>
                  <a:pt x="494742" y="261269"/>
                </a:cubicBezTo>
                <a:cubicBezTo>
                  <a:pt x="494264" y="236209"/>
                  <a:pt x="493786" y="211149"/>
                  <a:pt x="493308" y="186088"/>
                </a:cubicBezTo>
                <a:cubicBezTo>
                  <a:pt x="492829" y="144321"/>
                  <a:pt x="491395" y="102315"/>
                  <a:pt x="491873" y="60548"/>
                </a:cubicBezTo>
                <a:cubicBezTo>
                  <a:pt x="444783" y="67231"/>
                  <a:pt x="397215" y="64128"/>
                  <a:pt x="349886" y="62696"/>
                </a:cubicBezTo>
                <a:cubicBezTo>
                  <a:pt x="317616" y="61741"/>
                  <a:pt x="285346" y="62219"/>
                  <a:pt x="253076" y="60787"/>
                </a:cubicBezTo>
                <a:cubicBezTo>
                  <a:pt x="219850" y="59355"/>
                  <a:pt x="186385" y="58161"/>
                  <a:pt x="153159" y="56729"/>
                </a:cubicBezTo>
                <a:cubicBezTo>
                  <a:pt x="138100" y="56252"/>
                  <a:pt x="123041" y="55536"/>
                  <a:pt x="107982" y="55536"/>
                </a:cubicBezTo>
                <a:cubicBezTo>
                  <a:pt x="104635" y="55536"/>
                  <a:pt x="98898" y="54820"/>
                  <a:pt x="94118" y="54820"/>
                </a:cubicBezTo>
                <a:close/>
                <a:moveTo>
                  <a:pt x="298493" y="165"/>
                </a:moveTo>
                <a:cubicBezTo>
                  <a:pt x="342954" y="-790"/>
                  <a:pt x="386697" y="2551"/>
                  <a:pt x="430919" y="5893"/>
                </a:cubicBezTo>
                <a:cubicBezTo>
                  <a:pt x="458169" y="8041"/>
                  <a:pt x="484463" y="3506"/>
                  <a:pt x="511474" y="4222"/>
                </a:cubicBezTo>
                <a:cubicBezTo>
                  <a:pt x="528685" y="4699"/>
                  <a:pt x="549959" y="5415"/>
                  <a:pt x="558325" y="22838"/>
                </a:cubicBezTo>
                <a:cubicBezTo>
                  <a:pt x="566931" y="40977"/>
                  <a:pt x="563345" y="66515"/>
                  <a:pt x="561911" y="85847"/>
                </a:cubicBezTo>
                <a:cubicBezTo>
                  <a:pt x="556413" y="152436"/>
                  <a:pt x="566692" y="219025"/>
                  <a:pt x="561433" y="285375"/>
                </a:cubicBezTo>
                <a:cubicBezTo>
                  <a:pt x="559759" y="306617"/>
                  <a:pt x="554740" y="338837"/>
                  <a:pt x="532031" y="348622"/>
                </a:cubicBezTo>
                <a:cubicBezTo>
                  <a:pt x="531792" y="348622"/>
                  <a:pt x="531314" y="348861"/>
                  <a:pt x="531075" y="348861"/>
                </a:cubicBezTo>
                <a:cubicBezTo>
                  <a:pt x="535856" y="355305"/>
                  <a:pt x="539920" y="362465"/>
                  <a:pt x="542788" y="366284"/>
                </a:cubicBezTo>
                <a:cubicBezTo>
                  <a:pt x="561433" y="390867"/>
                  <a:pt x="586293" y="409961"/>
                  <a:pt x="599679" y="438124"/>
                </a:cubicBezTo>
                <a:cubicBezTo>
                  <a:pt x="602786" y="445045"/>
                  <a:pt x="598961" y="452205"/>
                  <a:pt x="591312" y="452682"/>
                </a:cubicBezTo>
                <a:cubicBezTo>
                  <a:pt x="493786" y="457933"/>
                  <a:pt x="396976" y="457217"/>
                  <a:pt x="299688" y="456501"/>
                </a:cubicBezTo>
                <a:cubicBezTo>
                  <a:pt x="202401" y="455785"/>
                  <a:pt x="105591" y="472492"/>
                  <a:pt x="8304" y="466048"/>
                </a:cubicBezTo>
                <a:cubicBezTo>
                  <a:pt x="415" y="465332"/>
                  <a:pt x="-2453" y="457217"/>
                  <a:pt x="2328" y="451250"/>
                </a:cubicBezTo>
                <a:cubicBezTo>
                  <a:pt x="22407" y="425713"/>
                  <a:pt x="38183" y="397072"/>
                  <a:pt x="57545" y="370819"/>
                </a:cubicBezTo>
                <a:cubicBezTo>
                  <a:pt x="61848" y="364852"/>
                  <a:pt x="69497" y="352441"/>
                  <a:pt x="78341" y="346236"/>
                </a:cubicBezTo>
                <a:cubicBezTo>
                  <a:pt x="65911" y="346952"/>
                  <a:pt x="50613" y="347906"/>
                  <a:pt x="41769" y="342656"/>
                </a:cubicBezTo>
                <a:cubicBezTo>
                  <a:pt x="39856" y="341940"/>
                  <a:pt x="38422" y="340508"/>
                  <a:pt x="37705" y="338121"/>
                </a:cubicBezTo>
                <a:cubicBezTo>
                  <a:pt x="36988" y="336450"/>
                  <a:pt x="36988" y="334302"/>
                  <a:pt x="37227" y="332632"/>
                </a:cubicBezTo>
                <a:cubicBezTo>
                  <a:pt x="35076" y="258167"/>
                  <a:pt x="40813" y="181792"/>
                  <a:pt x="33641" y="107805"/>
                </a:cubicBezTo>
                <a:cubicBezTo>
                  <a:pt x="29578" y="68186"/>
                  <a:pt x="14040" y="7563"/>
                  <a:pt x="72843" y="8041"/>
                </a:cubicBezTo>
                <a:cubicBezTo>
                  <a:pt x="107982" y="8279"/>
                  <a:pt x="140969" y="11859"/>
                  <a:pt x="176346" y="8995"/>
                </a:cubicBezTo>
                <a:cubicBezTo>
                  <a:pt x="216982" y="5654"/>
                  <a:pt x="257618" y="1119"/>
                  <a:pt x="298493" y="165"/>
                </a:cubicBezTo>
                <a:close/>
              </a:path>
            </a:pathLst>
          </a:custGeom>
          <a:solidFill>
            <a:schemeClr val="bg1"/>
          </a:solidFill>
          <a:ln>
            <a:noFill/>
          </a:ln>
        </p:spPr>
        <p:txBody>
          <a:bodyPr/>
          <a:lstStyle/>
          <a:p>
            <a:endParaRPr lang="zh-CN" altLang="en-US"/>
          </a:p>
        </p:txBody>
      </p:sp>
      <p:sp>
        <p:nvSpPr>
          <p:cNvPr id="26" name="synchronized-devices_59881"/>
          <p:cNvSpPr>
            <a:spLocks noChangeAspect="1"/>
          </p:cNvSpPr>
          <p:nvPr/>
        </p:nvSpPr>
        <p:spPr bwMode="auto">
          <a:xfrm>
            <a:off x="7046185" y="2637688"/>
            <a:ext cx="441204" cy="464451"/>
          </a:xfrm>
          <a:custGeom>
            <a:avLst/>
            <a:gdLst>
              <a:gd name="connsiteX0" fmla="*/ 210511 w 573605"/>
              <a:gd name="connsiteY0" fmla="*/ 505460 h 603828"/>
              <a:gd name="connsiteX1" fmla="*/ 241616 w 573605"/>
              <a:gd name="connsiteY1" fmla="*/ 544234 h 603828"/>
              <a:gd name="connsiteX2" fmla="*/ 171906 w 573605"/>
              <a:gd name="connsiteY2" fmla="*/ 599973 h 603828"/>
              <a:gd name="connsiteX3" fmla="*/ 160876 w 573605"/>
              <a:gd name="connsiteY3" fmla="*/ 603828 h 603828"/>
              <a:gd name="connsiteX4" fmla="*/ 147199 w 573605"/>
              <a:gd name="connsiteY4" fmla="*/ 597329 h 603828"/>
              <a:gd name="connsiteX5" fmla="*/ 135838 w 573605"/>
              <a:gd name="connsiteY5" fmla="*/ 583119 h 603828"/>
              <a:gd name="connsiteX6" fmla="*/ 161317 w 573605"/>
              <a:gd name="connsiteY6" fmla="*/ 583119 h 603828"/>
              <a:gd name="connsiteX7" fmla="*/ 192312 w 573605"/>
              <a:gd name="connsiteY7" fmla="*/ 552166 h 603828"/>
              <a:gd name="connsiteX8" fmla="*/ 192312 w 573605"/>
              <a:gd name="connsiteY8" fmla="*/ 537845 h 603828"/>
              <a:gd name="connsiteX9" fmla="*/ 83197 w 573605"/>
              <a:gd name="connsiteY9" fmla="*/ 497401 h 603828"/>
              <a:gd name="connsiteX10" fmla="*/ 66094 w 573605"/>
              <a:gd name="connsiteY10" fmla="*/ 514366 h 603828"/>
              <a:gd name="connsiteX11" fmla="*/ 83197 w 573605"/>
              <a:gd name="connsiteY11" fmla="*/ 531442 h 603828"/>
              <a:gd name="connsiteX12" fmla="*/ 100299 w 573605"/>
              <a:gd name="connsiteY12" fmla="*/ 514366 h 603828"/>
              <a:gd name="connsiteX13" fmla="*/ 83197 w 573605"/>
              <a:gd name="connsiteY13" fmla="*/ 497401 h 603828"/>
              <a:gd name="connsiteX14" fmla="*/ 187422 w 573605"/>
              <a:gd name="connsiteY14" fmla="*/ 467425 h 603828"/>
              <a:gd name="connsiteX15" fmla="*/ 204428 w 573605"/>
              <a:gd name="connsiteY15" fmla="*/ 477009 h 603828"/>
              <a:gd name="connsiteX16" fmla="*/ 187422 w 573605"/>
              <a:gd name="connsiteY16" fmla="*/ 507083 h 603828"/>
              <a:gd name="connsiteX17" fmla="*/ 0 w 573605"/>
              <a:gd name="connsiteY17" fmla="*/ 458181 h 603828"/>
              <a:gd name="connsiteX18" fmla="*/ 166393 w 573605"/>
              <a:gd name="connsiteY18" fmla="*/ 458181 h 603828"/>
              <a:gd name="connsiteX19" fmla="*/ 166393 w 573605"/>
              <a:gd name="connsiteY19" fmla="*/ 552154 h 603828"/>
              <a:gd name="connsiteX20" fmla="*/ 147856 w 573605"/>
              <a:gd name="connsiteY20" fmla="*/ 570662 h 603828"/>
              <a:gd name="connsiteX21" fmla="*/ 18537 w 573605"/>
              <a:gd name="connsiteY21" fmla="*/ 570662 h 603828"/>
              <a:gd name="connsiteX22" fmla="*/ 0 w 573605"/>
              <a:gd name="connsiteY22" fmla="*/ 552154 h 603828"/>
              <a:gd name="connsiteX23" fmla="*/ 288256 w 573605"/>
              <a:gd name="connsiteY23" fmla="*/ 367222 h 603828"/>
              <a:gd name="connsiteX24" fmla="*/ 356426 w 573605"/>
              <a:gd name="connsiteY24" fmla="*/ 452241 h 603828"/>
              <a:gd name="connsiteX25" fmla="*/ 267628 w 573605"/>
              <a:gd name="connsiteY25" fmla="*/ 523383 h 603828"/>
              <a:gd name="connsiteX26" fmla="*/ 228138 w 573605"/>
              <a:gd name="connsiteY26" fmla="*/ 474156 h 603828"/>
              <a:gd name="connsiteX27" fmla="*/ 0 w 573605"/>
              <a:gd name="connsiteY27" fmla="*/ 303008 h 603828"/>
              <a:gd name="connsiteX28" fmla="*/ 166393 w 573605"/>
              <a:gd name="connsiteY28" fmla="*/ 303008 h 603828"/>
              <a:gd name="connsiteX29" fmla="*/ 166393 w 573605"/>
              <a:gd name="connsiteY29" fmla="*/ 422828 h 603828"/>
              <a:gd name="connsiteX30" fmla="*/ 0 w 573605"/>
              <a:gd name="connsiteY30" fmla="*/ 422828 h 603828"/>
              <a:gd name="connsiteX31" fmla="*/ 187422 w 573605"/>
              <a:gd name="connsiteY31" fmla="*/ 298915 h 603828"/>
              <a:gd name="connsiteX32" fmla="*/ 276476 w 573605"/>
              <a:gd name="connsiteY32" fmla="*/ 348813 h 603828"/>
              <a:gd name="connsiteX33" fmla="*/ 220748 w 573605"/>
              <a:gd name="connsiteY33" fmla="*/ 447949 h 603828"/>
              <a:gd name="connsiteX34" fmla="*/ 187422 w 573605"/>
              <a:gd name="connsiteY34" fmla="*/ 429223 h 603828"/>
              <a:gd name="connsiteX35" fmla="*/ 372667 w 573605"/>
              <a:gd name="connsiteY35" fmla="*/ 237453 h 603828"/>
              <a:gd name="connsiteX36" fmla="*/ 374101 w 573605"/>
              <a:gd name="connsiteY36" fmla="*/ 239105 h 603828"/>
              <a:gd name="connsiteX37" fmla="*/ 471378 w 573605"/>
              <a:gd name="connsiteY37" fmla="*/ 360276 h 603828"/>
              <a:gd name="connsiteX38" fmla="*/ 382483 w 573605"/>
              <a:gd name="connsiteY38" fmla="*/ 431437 h 603828"/>
              <a:gd name="connsiteX39" fmla="*/ 305831 w 573605"/>
              <a:gd name="connsiteY39" fmla="*/ 335932 h 603828"/>
              <a:gd name="connsiteX40" fmla="*/ 351933 w 573605"/>
              <a:gd name="connsiteY40" fmla="*/ 254086 h 603828"/>
              <a:gd name="connsiteX41" fmla="*/ 479424 w 573605"/>
              <a:gd name="connsiteY41" fmla="*/ 156937 h 603828"/>
              <a:gd name="connsiteX42" fmla="*/ 493210 w 573605"/>
              <a:gd name="connsiteY42" fmla="*/ 163547 h 603828"/>
              <a:gd name="connsiteX43" fmla="*/ 569748 w 573605"/>
              <a:gd name="connsiteY43" fmla="*/ 258955 h 603828"/>
              <a:gd name="connsiteX44" fmla="*/ 566991 w 573605"/>
              <a:gd name="connsiteY44" fmla="*/ 283744 h 603828"/>
              <a:gd name="connsiteX45" fmla="*/ 497401 w 573605"/>
              <a:gd name="connsiteY45" fmla="*/ 339490 h 603828"/>
              <a:gd name="connsiteX46" fmla="*/ 398695 w 573605"/>
              <a:gd name="connsiteY46" fmla="*/ 216539 h 603828"/>
              <a:gd name="connsiteX47" fmla="*/ 468396 w 573605"/>
              <a:gd name="connsiteY47" fmla="*/ 160793 h 603828"/>
              <a:gd name="connsiteX48" fmla="*/ 479424 w 573605"/>
              <a:gd name="connsiteY48" fmla="*/ 156937 h 603828"/>
              <a:gd name="connsiteX49" fmla="*/ 0 w 573605"/>
              <a:gd name="connsiteY49" fmla="*/ 147834 h 603828"/>
              <a:gd name="connsiteX50" fmla="*/ 166393 w 573605"/>
              <a:gd name="connsiteY50" fmla="*/ 147834 h 603828"/>
              <a:gd name="connsiteX51" fmla="*/ 166393 w 573605"/>
              <a:gd name="connsiteY51" fmla="*/ 267654 h 603828"/>
              <a:gd name="connsiteX52" fmla="*/ 0 w 573605"/>
              <a:gd name="connsiteY52" fmla="*/ 267654 h 603828"/>
              <a:gd name="connsiteX53" fmla="*/ 211030 w 573605"/>
              <a:gd name="connsiteY53" fmla="*/ 143530 h 603828"/>
              <a:gd name="connsiteX54" fmla="*/ 348593 w 573605"/>
              <a:gd name="connsiteY54" fmla="*/ 220618 h 603828"/>
              <a:gd name="connsiteX55" fmla="*/ 292773 w 573605"/>
              <a:gd name="connsiteY55" fmla="*/ 319732 h 603828"/>
              <a:gd name="connsiteX56" fmla="*/ 187422 w 573605"/>
              <a:gd name="connsiteY56" fmla="*/ 260704 h 603828"/>
              <a:gd name="connsiteX57" fmla="*/ 187422 w 573605"/>
              <a:gd name="connsiteY57" fmla="*/ 185378 h 603828"/>
              <a:gd name="connsiteX58" fmla="*/ 286377 w 573605"/>
              <a:gd name="connsiteY58" fmla="*/ 27662 h 603828"/>
              <a:gd name="connsiteX59" fmla="*/ 295091 w 573605"/>
              <a:gd name="connsiteY59" fmla="*/ 29974 h 603828"/>
              <a:gd name="connsiteX60" fmla="*/ 401870 w 573605"/>
              <a:gd name="connsiteY60" fmla="*/ 89768 h 603828"/>
              <a:gd name="connsiteX61" fmla="*/ 410143 w 573605"/>
              <a:gd name="connsiteY61" fmla="*/ 100449 h 603828"/>
              <a:gd name="connsiteX62" fmla="*/ 408599 w 573605"/>
              <a:gd name="connsiteY62" fmla="*/ 113773 h 603828"/>
              <a:gd name="connsiteX63" fmla="*/ 364917 w 573605"/>
              <a:gd name="connsiteY63" fmla="*/ 191515 h 603828"/>
              <a:gd name="connsiteX64" fmla="*/ 227362 w 573605"/>
              <a:gd name="connsiteY64" fmla="*/ 114434 h 603828"/>
              <a:gd name="connsiteX65" fmla="*/ 271044 w 573605"/>
              <a:gd name="connsiteY65" fmla="*/ 36692 h 603828"/>
              <a:gd name="connsiteX66" fmla="*/ 286377 w 573605"/>
              <a:gd name="connsiteY66" fmla="*/ 27662 h 603828"/>
              <a:gd name="connsiteX67" fmla="*/ 18537 w 573605"/>
              <a:gd name="connsiteY67" fmla="*/ 0 h 603828"/>
              <a:gd name="connsiteX68" fmla="*/ 147856 w 573605"/>
              <a:gd name="connsiteY68" fmla="*/ 0 h 603828"/>
              <a:gd name="connsiteX69" fmla="*/ 166393 w 573605"/>
              <a:gd name="connsiteY69" fmla="*/ 18508 h 603828"/>
              <a:gd name="connsiteX70" fmla="*/ 166393 w 573605"/>
              <a:gd name="connsiteY70" fmla="*/ 112481 h 603828"/>
              <a:gd name="connsiteX71" fmla="*/ 0 w 573605"/>
              <a:gd name="connsiteY71" fmla="*/ 112481 h 603828"/>
              <a:gd name="connsiteX72" fmla="*/ 0 w 573605"/>
              <a:gd name="connsiteY72" fmla="*/ 18508 h 603828"/>
              <a:gd name="connsiteX73" fmla="*/ 18537 w 573605"/>
              <a:gd name="connsiteY73"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73605" h="603828">
                <a:moveTo>
                  <a:pt x="210511" y="505460"/>
                </a:moveTo>
                <a:lnTo>
                  <a:pt x="241616" y="544234"/>
                </a:lnTo>
                <a:lnTo>
                  <a:pt x="171906" y="599973"/>
                </a:lnTo>
                <a:cubicBezTo>
                  <a:pt x="168818" y="602506"/>
                  <a:pt x="164957" y="603828"/>
                  <a:pt x="160876" y="603828"/>
                </a:cubicBezTo>
                <a:cubicBezTo>
                  <a:pt x="155582" y="603828"/>
                  <a:pt x="150508" y="601515"/>
                  <a:pt x="147199" y="597329"/>
                </a:cubicBezTo>
                <a:lnTo>
                  <a:pt x="135838" y="583119"/>
                </a:lnTo>
                <a:lnTo>
                  <a:pt x="161317" y="583119"/>
                </a:lnTo>
                <a:cubicBezTo>
                  <a:pt x="178414" y="583119"/>
                  <a:pt x="192312" y="569239"/>
                  <a:pt x="192312" y="552166"/>
                </a:cubicBezTo>
                <a:lnTo>
                  <a:pt x="192312" y="537845"/>
                </a:lnTo>
                <a:close/>
                <a:moveTo>
                  <a:pt x="83197" y="497401"/>
                </a:moveTo>
                <a:cubicBezTo>
                  <a:pt x="73818" y="497401"/>
                  <a:pt x="66094" y="505002"/>
                  <a:pt x="66094" y="514366"/>
                </a:cubicBezTo>
                <a:cubicBezTo>
                  <a:pt x="66094" y="523841"/>
                  <a:pt x="73818" y="531442"/>
                  <a:pt x="83197" y="531442"/>
                </a:cubicBezTo>
                <a:cubicBezTo>
                  <a:pt x="92575" y="531442"/>
                  <a:pt x="100299" y="523841"/>
                  <a:pt x="100299" y="514366"/>
                </a:cubicBezTo>
                <a:cubicBezTo>
                  <a:pt x="100299" y="505002"/>
                  <a:pt x="92575" y="497401"/>
                  <a:pt x="83197" y="497401"/>
                </a:cubicBezTo>
                <a:close/>
                <a:moveTo>
                  <a:pt x="187422" y="467425"/>
                </a:moveTo>
                <a:lnTo>
                  <a:pt x="204428" y="477009"/>
                </a:lnTo>
                <a:lnTo>
                  <a:pt x="187422" y="507083"/>
                </a:lnTo>
                <a:close/>
                <a:moveTo>
                  <a:pt x="0" y="458181"/>
                </a:moveTo>
                <a:lnTo>
                  <a:pt x="166393" y="458181"/>
                </a:lnTo>
                <a:lnTo>
                  <a:pt x="166393" y="552154"/>
                </a:lnTo>
                <a:cubicBezTo>
                  <a:pt x="166393" y="562399"/>
                  <a:pt x="158007" y="570662"/>
                  <a:pt x="147856" y="570662"/>
                </a:cubicBezTo>
                <a:lnTo>
                  <a:pt x="18537" y="570662"/>
                </a:lnTo>
                <a:cubicBezTo>
                  <a:pt x="8386" y="570662"/>
                  <a:pt x="0" y="562399"/>
                  <a:pt x="0" y="552154"/>
                </a:cubicBezTo>
                <a:close/>
                <a:moveTo>
                  <a:pt x="288256" y="367222"/>
                </a:moveTo>
                <a:lnTo>
                  <a:pt x="356426" y="452241"/>
                </a:lnTo>
                <a:lnTo>
                  <a:pt x="267628" y="523383"/>
                </a:lnTo>
                <a:lnTo>
                  <a:pt x="228138" y="474156"/>
                </a:lnTo>
                <a:close/>
                <a:moveTo>
                  <a:pt x="0" y="303008"/>
                </a:moveTo>
                <a:lnTo>
                  <a:pt x="166393" y="303008"/>
                </a:lnTo>
                <a:lnTo>
                  <a:pt x="166393" y="422828"/>
                </a:lnTo>
                <a:lnTo>
                  <a:pt x="0" y="422828"/>
                </a:lnTo>
                <a:close/>
                <a:moveTo>
                  <a:pt x="187422" y="298915"/>
                </a:moveTo>
                <a:lnTo>
                  <a:pt x="276476" y="348813"/>
                </a:lnTo>
                <a:lnTo>
                  <a:pt x="220748" y="447949"/>
                </a:lnTo>
                <a:lnTo>
                  <a:pt x="187422" y="429223"/>
                </a:lnTo>
                <a:close/>
                <a:moveTo>
                  <a:pt x="372667" y="237453"/>
                </a:moveTo>
                <a:lnTo>
                  <a:pt x="374101" y="239105"/>
                </a:lnTo>
                <a:lnTo>
                  <a:pt x="471378" y="360276"/>
                </a:lnTo>
                <a:lnTo>
                  <a:pt x="382483" y="431437"/>
                </a:lnTo>
                <a:lnTo>
                  <a:pt x="305831" y="335932"/>
                </a:lnTo>
                <a:lnTo>
                  <a:pt x="351933" y="254086"/>
                </a:lnTo>
                <a:close/>
                <a:moveTo>
                  <a:pt x="479424" y="156937"/>
                </a:moveTo>
                <a:cubicBezTo>
                  <a:pt x="484828" y="156937"/>
                  <a:pt x="489791" y="159361"/>
                  <a:pt x="493210" y="163547"/>
                </a:cubicBezTo>
                <a:lnTo>
                  <a:pt x="569748" y="258955"/>
                </a:lnTo>
                <a:cubicBezTo>
                  <a:pt x="575814" y="266557"/>
                  <a:pt x="574601" y="277684"/>
                  <a:pt x="566991" y="283744"/>
                </a:cubicBezTo>
                <a:lnTo>
                  <a:pt x="497401" y="339490"/>
                </a:lnTo>
                <a:lnTo>
                  <a:pt x="398695" y="216539"/>
                </a:lnTo>
                <a:lnTo>
                  <a:pt x="468396" y="160793"/>
                </a:lnTo>
                <a:cubicBezTo>
                  <a:pt x="471484" y="158259"/>
                  <a:pt x="475454" y="156937"/>
                  <a:pt x="479424" y="156937"/>
                </a:cubicBezTo>
                <a:close/>
                <a:moveTo>
                  <a:pt x="0" y="147834"/>
                </a:moveTo>
                <a:lnTo>
                  <a:pt x="166393" y="147834"/>
                </a:lnTo>
                <a:lnTo>
                  <a:pt x="166393" y="267654"/>
                </a:lnTo>
                <a:lnTo>
                  <a:pt x="0" y="267654"/>
                </a:lnTo>
                <a:close/>
                <a:moveTo>
                  <a:pt x="211030" y="143530"/>
                </a:moveTo>
                <a:lnTo>
                  <a:pt x="348593" y="220618"/>
                </a:lnTo>
                <a:lnTo>
                  <a:pt x="292773" y="319732"/>
                </a:lnTo>
                <a:lnTo>
                  <a:pt x="187422" y="260704"/>
                </a:lnTo>
                <a:lnTo>
                  <a:pt x="187422" y="185378"/>
                </a:lnTo>
                <a:close/>
                <a:moveTo>
                  <a:pt x="286377" y="27662"/>
                </a:moveTo>
                <a:cubicBezTo>
                  <a:pt x="289466" y="27662"/>
                  <a:pt x="292444" y="28543"/>
                  <a:pt x="295091" y="29974"/>
                </a:cubicBezTo>
                <a:lnTo>
                  <a:pt x="401870" y="89768"/>
                </a:lnTo>
                <a:cubicBezTo>
                  <a:pt x="405952" y="92080"/>
                  <a:pt x="408930" y="95934"/>
                  <a:pt x="410143" y="100449"/>
                </a:cubicBezTo>
                <a:cubicBezTo>
                  <a:pt x="411467" y="104964"/>
                  <a:pt x="410915" y="109699"/>
                  <a:pt x="408599" y="113773"/>
                </a:cubicBezTo>
                <a:lnTo>
                  <a:pt x="364917" y="191515"/>
                </a:lnTo>
                <a:lnTo>
                  <a:pt x="227362" y="114434"/>
                </a:lnTo>
                <a:lnTo>
                  <a:pt x="271044" y="36692"/>
                </a:lnTo>
                <a:cubicBezTo>
                  <a:pt x="274133" y="31186"/>
                  <a:pt x="280089" y="27662"/>
                  <a:pt x="286377" y="27662"/>
                </a:cubicBezTo>
                <a:close/>
                <a:moveTo>
                  <a:pt x="18537" y="0"/>
                </a:moveTo>
                <a:lnTo>
                  <a:pt x="147856" y="0"/>
                </a:lnTo>
                <a:cubicBezTo>
                  <a:pt x="158007" y="0"/>
                  <a:pt x="166393" y="8263"/>
                  <a:pt x="166393" y="18508"/>
                </a:cubicBezTo>
                <a:lnTo>
                  <a:pt x="166393" y="112481"/>
                </a:lnTo>
                <a:lnTo>
                  <a:pt x="0" y="112481"/>
                </a:lnTo>
                <a:lnTo>
                  <a:pt x="0" y="18508"/>
                </a:lnTo>
                <a:cubicBezTo>
                  <a:pt x="0" y="8263"/>
                  <a:pt x="8386" y="0"/>
                  <a:pt x="185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synchronized-devices_59881"/>
          <p:cNvSpPr>
            <a:spLocks noChangeAspect="1"/>
          </p:cNvSpPr>
          <p:nvPr/>
        </p:nvSpPr>
        <p:spPr bwMode="auto">
          <a:xfrm>
            <a:off x="9399388" y="2647179"/>
            <a:ext cx="457855" cy="464451"/>
          </a:xfrm>
          <a:custGeom>
            <a:avLst/>
            <a:gdLst>
              <a:gd name="connsiteX0" fmla="*/ 126343 w 542555"/>
              <a:gd name="connsiteY0" fmla="*/ 319647 h 550371"/>
              <a:gd name="connsiteX1" fmla="*/ 110551 w 542555"/>
              <a:gd name="connsiteY1" fmla="*/ 321080 h 550371"/>
              <a:gd name="connsiteX2" fmla="*/ 110551 w 542555"/>
              <a:gd name="connsiteY2" fmla="*/ 419929 h 550371"/>
              <a:gd name="connsiteX3" fmla="*/ 123472 w 542555"/>
              <a:gd name="connsiteY3" fmla="*/ 421361 h 550371"/>
              <a:gd name="connsiteX4" fmla="*/ 175154 w 542555"/>
              <a:gd name="connsiteY4" fmla="*/ 366923 h 550371"/>
              <a:gd name="connsiteX5" fmla="*/ 126343 w 542555"/>
              <a:gd name="connsiteY5" fmla="*/ 319647 h 550371"/>
              <a:gd name="connsiteX6" fmla="*/ 287055 w 542555"/>
              <a:gd name="connsiteY6" fmla="*/ 319612 h 550371"/>
              <a:gd name="connsiteX7" fmla="*/ 279874 w 542555"/>
              <a:gd name="connsiteY7" fmla="*/ 348284 h 550371"/>
              <a:gd name="connsiteX8" fmla="*/ 271256 w 542555"/>
              <a:gd name="connsiteY8" fmla="*/ 381256 h 550371"/>
              <a:gd name="connsiteX9" fmla="*/ 304290 w 542555"/>
              <a:gd name="connsiteY9" fmla="*/ 381256 h 550371"/>
              <a:gd name="connsiteX10" fmla="*/ 295673 w 542555"/>
              <a:gd name="connsiteY10" fmla="*/ 348284 h 550371"/>
              <a:gd name="connsiteX11" fmla="*/ 287055 w 542555"/>
              <a:gd name="connsiteY11" fmla="*/ 319612 h 550371"/>
              <a:gd name="connsiteX12" fmla="*/ 344384 w 542555"/>
              <a:gd name="connsiteY12" fmla="*/ 293807 h 550371"/>
              <a:gd name="connsiteX13" fmla="*/ 383179 w 542555"/>
              <a:gd name="connsiteY13" fmla="*/ 293807 h 550371"/>
              <a:gd name="connsiteX14" fmla="*/ 398984 w 542555"/>
              <a:gd name="connsiteY14" fmla="*/ 331080 h 550371"/>
              <a:gd name="connsiteX15" fmla="*/ 410479 w 542555"/>
              <a:gd name="connsiteY15" fmla="*/ 359752 h 550371"/>
              <a:gd name="connsiteX16" fmla="*/ 411916 w 542555"/>
              <a:gd name="connsiteY16" fmla="*/ 359752 h 550371"/>
              <a:gd name="connsiteX17" fmla="*/ 423411 w 542555"/>
              <a:gd name="connsiteY17" fmla="*/ 331080 h 550371"/>
              <a:gd name="connsiteX18" fmla="*/ 437779 w 542555"/>
              <a:gd name="connsiteY18" fmla="*/ 293807 h 550371"/>
              <a:gd name="connsiteX19" fmla="*/ 476574 w 542555"/>
              <a:gd name="connsiteY19" fmla="*/ 293807 h 550371"/>
              <a:gd name="connsiteX20" fmla="*/ 426284 w 542555"/>
              <a:gd name="connsiteY20" fmla="*/ 382690 h 550371"/>
              <a:gd name="connsiteX21" fmla="*/ 426284 w 542555"/>
              <a:gd name="connsiteY21" fmla="*/ 445768 h 550371"/>
              <a:gd name="connsiteX22" fmla="*/ 391800 w 542555"/>
              <a:gd name="connsiteY22" fmla="*/ 445768 h 550371"/>
              <a:gd name="connsiteX23" fmla="*/ 391800 w 542555"/>
              <a:gd name="connsiteY23" fmla="*/ 384123 h 550371"/>
              <a:gd name="connsiteX24" fmla="*/ 265511 w 542555"/>
              <a:gd name="connsiteY24" fmla="*/ 293807 h 550371"/>
              <a:gd name="connsiteX25" fmla="*/ 311471 w 542555"/>
              <a:gd name="connsiteY25" fmla="*/ 293807 h 550371"/>
              <a:gd name="connsiteX26" fmla="*/ 358868 w 542555"/>
              <a:gd name="connsiteY26" fmla="*/ 445768 h 550371"/>
              <a:gd name="connsiteX27" fmla="*/ 321525 w 542555"/>
              <a:gd name="connsiteY27" fmla="*/ 445768 h 550371"/>
              <a:gd name="connsiteX28" fmla="*/ 310035 w 542555"/>
              <a:gd name="connsiteY28" fmla="*/ 407061 h 550371"/>
              <a:gd name="connsiteX29" fmla="*/ 265511 w 542555"/>
              <a:gd name="connsiteY29" fmla="*/ 407061 h 550371"/>
              <a:gd name="connsiteX30" fmla="*/ 255457 w 542555"/>
              <a:gd name="connsiteY30" fmla="*/ 445768 h 550371"/>
              <a:gd name="connsiteX31" fmla="*/ 219551 w 542555"/>
              <a:gd name="connsiteY31" fmla="*/ 445768 h 550371"/>
              <a:gd name="connsiteX32" fmla="*/ 123472 w 542555"/>
              <a:gd name="connsiteY32" fmla="*/ 292428 h 550371"/>
              <a:gd name="connsiteX33" fmla="*/ 185204 w 542555"/>
              <a:gd name="connsiteY33" fmla="*/ 309619 h 550371"/>
              <a:gd name="connsiteX34" fmla="*/ 211045 w 542555"/>
              <a:gd name="connsiteY34" fmla="*/ 366923 h 550371"/>
              <a:gd name="connsiteX35" fmla="*/ 186639 w 542555"/>
              <a:gd name="connsiteY35" fmla="*/ 428524 h 550371"/>
              <a:gd name="connsiteX36" fmla="*/ 116294 w 542555"/>
              <a:gd name="connsiteY36" fmla="*/ 447148 h 550371"/>
              <a:gd name="connsiteX37" fmla="*/ 76096 w 542555"/>
              <a:gd name="connsiteY37" fmla="*/ 445715 h 550371"/>
              <a:gd name="connsiteX38" fmla="*/ 76096 w 542555"/>
              <a:gd name="connsiteY38" fmla="*/ 296726 h 550371"/>
              <a:gd name="connsiteX39" fmla="*/ 123472 w 542555"/>
              <a:gd name="connsiteY39" fmla="*/ 292428 h 550371"/>
              <a:gd name="connsiteX40" fmla="*/ 38754 w 542555"/>
              <a:gd name="connsiteY40" fmla="*/ 202164 h 550371"/>
              <a:gd name="connsiteX41" fmla="*/ 38754 w 542555"/>
              <a:gd name="connsiteY41" fmla="*/ 511681 h 550371"/>
              <a:gd name="connsiteX42" fmla="*/ 503801 w 542555"/>
              <a:gd name="connsiteY42" fmla="*/ 511681 h 550371"/>
              <a:gd name="connsiteX43" fmla="*/ 503801 w 542555"/>
              <a:gd name="connsiteY43" fmla="*/ 202164 h 550371"/>
              <a:gd name="connsiteX44" fmla="*/ 0 w 542555"/>
              <a:gd name="connsiteY44" fmla="*/ 64601 h 550371"/>
              <a:gd name="connsiteX45" fmla="*/ 77508 w 542555"/>
              <a:gd name="connsiteY45" fmla="*/ 66034 h 550371"/>
              <a:gd name="connsiteX46" fmla="*/ 77508 w 542555"/>
              <a:gd name="connsiteY46" fmla="*/ 86095 h 550371"/>
              <a:gd name="connsiteX47" fmla="*/ 134921 w 542555"/>
              <a:gd name="connsiteY47" fmla="*/ 143413 h 550371"/>
              <a:gd name="connsiteX48" fmla="*/ 193770 w 542555"/>
              <a:gd name="connsiteY48" fmla="*/ 86095 h 550371"/>
              <a:gd name="connsiteX49" fmla="*/ 193770 w 542555"/>
              <a:gd name="connsiteY49" fmla="*/ 66034 h 550371"/>
              <a:gd name="connsiteX50" fmla="*/ 348785 w 542555"/>
              <a:gd name="connsiteY50" fmla="*/ 66034 h 550371"/>
              <a:gd name="connsiteX51" fmla="*/ 348785 w 542555"/>
              <a:gd name="connsiteY51" fmla="*/ 86095 h 550371"/>
              <a:gd name="connsiteX52" fmla="*/ 407634 w 542555"/>
              <a:gd name="connsiteY52" fmla="*/ 143413 h 550371"/>
              <a:gd name="connsiteX53" fmla="*/ 465047 w 542555"/>
              <a:gd name="connsiteY53" fmla="*/ 86095 h 550371"/>
              <a:gd name="connsiteX54" fmla="*/ 465047 w 542555"/>
              <a:gd name="connsiteY54" fmla="*/ 66034 h 550371"/>
              <a:gd name="connsiteX55" fmla="*/ 542555 w 542555"/>
              <a:gd name="connsiteY55" fmla="*/ 66034 h 550371"/>
              <a:gd name="connsiteX56" fmla="*/ 542555 w 542555"/>
              <a:gd name="connsiteY56" fmla="*/ 550371 h 550371"/>
              <a:gd name="connsiteX57" fmla="*/ 503801 w 542555"/>
              <a:gd name="connsiteY57" fmla="*/ 550371 h 550371"/>
              <a:gd name="connsiteX58" fmla="*/ 38754 w 542555"/>
              <a:gd name="connsiteY58" fmla="*/ 550371 h 550371"/>
              <a:gd name="connsiteX59" fmla="*/ 0 w 542555"/>
              <a:gd name="connsiteY59" fmla="*/ 550371 h 550371"/>
              <a:gd name="connsiteX60" fmla="*/ 406083 w 542555"/>
              <a:gd name="connsiteY60" fmla="*/ 0 h 550371"/>
              <a:gd name="connsiteX61" fmla="*/ 444849 w 542555"/>
              <a:gd name="connsiteY61" fmla="*/ 38699 h 550371"/>
              <a:gd name="connsiteX62" fmla="*/ 444849 w 542555"/>
              <a:gd name="connsiteY62" fmla="*/ 78831 h 550371"/>
              <a:gd name="connsiteX63" fmla="*/ 406083 w 542555"/>
              <a:gd name="connsiteY63" fmla="*/ 116097 h 550371"/>
              <a:gd name="connsiteX64" fmla="*/ 368753 w 542555"/>
              <a:gd name="connsiteY64" fmla="*/ 78831 h 550371"/>
              <a:gd name="connsiteX65" fmla="*/ 368753 w 542555"/>
              <a:gd name="connsiteY65" fmla="*/ 38699 h 550371"/>
              <a:gd name="connsiteX66" fmla="*/ 406083 w 542555"/>
              <a:gd name="connsiteY66" fmla="*/ 0 h 550371"/>
              <a:gd name="connsiteX67" fmla="*/ 134834 w 542555"/>
              <a:gd name="connsiteY67" fmla="*/ 0 h 550371"/>
              <a:gd name="connsiteX68" fmla="*/ 173572 w 542555"/>
              <a:gd name="connsiteY68" fmla="*/ 38699 h 550371"/>
              <a:gd name="connsiteX69" fmla="*/ 173572 w 542555"/>
              <a:gd name="connsiteY69" fmla="*/ 78831 h 550371"/>
              <a:gd name="connsiteX70" fmla="*/ 134834 w 542555"/>
              <a:gd name="connsiteY70" fmla="*/ 116097 h 550371"/>
              <a:gd name="connsiteX71" fmla="*/ 96097 w 542555"/>
              <a:gd name="connsiteY71" fmla="*/ 78831 h 550371"/>
              <a:gd name="connsiteX72" fmla="*/ 96097 w 542555"/>
              <a:gd name="connsiteY72" fmla="*/ 38699 h 550371"/>
              <a:gd name="connsiteX73" fmla="*/ 134834 w 542555"/>
              <a:gd name="connsiteY73" fmla="*/ 0 h 55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42555" h="550371">
                <a:moveTo>
                  <a:pt x="126343" y="319647"/>
                </a:moveTo>
                <a:cubicBezTo>
                  <a:pt x="119165" y="319647"/>
                  <a:pt x="113422" y="319647"/>
                  <a:pt x="110551" y="321080"/>
                </a:cubicBezTo>
                <a:lnTo>
                  <a:pt x="110551" y="419929"/>
                </a:lnTo>
                <a:cubicBezTo>
                  <a:pt x="113422" y="421361"/>
                  <a:pt x="119165" y="421361"/>
                  <a:pt x="123472" y="421361"/>
                </a:cubicBezTo>
                <a:cubicBezTo>
                  <a:pt x="153620" y="421361"/>
                  <a:pt x="175154" y="404170"/>
                  <a:pt x="175154" y="366923"/>
                </a:cubicBezTo>
                <a:cubicBezTo>
                  <a:pt x="175154" y="335406"/>
                  <a:pt x="156491" y="319647"/>
                  <a:pt x="126343" y="319647"/>
                </a:cubicBezTo>
                <a:close/>
                <a:moveTo>
                  <a:pt x="287055" y="319612"/>
                </a:moveTo>
                <a:cubicBezTo>
                  <a:pt x="284183" y="328213"/>
                  <a:pt x="282746" y="339682"/>
                  <a:pt x="279874" y="348284"/>
                </a:cubicBezTo>
                <a:lnTo>
                  <a:pt x="271256" y="381256"/>
                </a:lnTo>
                <a:lnTo>
                  <a:pt x="304290" y="381256"/>
                </a:lnTo>
                <a:lnTo>
                  <a:pt x="295673" y="348284"/>
                </a:lnTo>
                <a:cubicBezTo>
                  <a:pt x="292800" y="339682"/>
                  <a:pt x="289928" y="328213"/>
                  <a:pt x="287055" y="319612"/>
                </a:cubicBezTo>
                <a:close/>
                <a:moveTo>
                  <a:pt x="344384" y="293807"/>
                </a:moveTo>
                <a:lnTo>
                  <a:pt x="383179" y="293807"/>
                </a:lnTo>
                <a:lnTo>
                  <a:pt x="398984" y="331080"/>
                </a:lnTo>
                <a:cubicBezTo>
                  <a:pt x="404732" y="341116"/>
                  <a:pt x="407605" y="349717"/>
                  <a:pt x="410479" y="359752"/>
                </a:cubicBezTo>
                <a:lnTo>
                  <a:pt x="411916" y="359752"/>
                </a:lnTo>
                <a:cubicBezTo>
                  <a:pt x="414790" y="349717"/>
                  <a:pt x="419100" y="341116"/>
                  <a:pt x="423411" y="331080"/>
                </a:cubicBezTo>
                <a:lnTo>
                  <a:pt x="437779" y="293807"/>
                </a:lnTo>
                <a:lnTo>
                  <a:pt x="476574" y="293807"/>
                </a:lnTo>
                <a:lnTo>
                  <a:pt x="426284" y="382690"/>
                </a:lnTo>
                <a:lnTo>
                  <a:pt x="426284" y="445768"/>
                </a:lnTo>
                <a:lnTo>
                  <a:pt x="391800" y="445768"/>
                </a:lnTo>
                <a:lnTo>
                  <a:pt x="391800" y="384123"/>
                </a:lnTo>
                <a:close/>
                <a:moveTo>
                  <a:pt x="265511" y="293807"/>
                </a:moveTo>
                <a:lnTo>
                  <a:pt x="311471" y="293807"/>
                </a:lnTo>
                <a:lnTo>
                  <a:pt x="358868" y="445768"/>
                </a:lnTo>
                <a:lnTo>
                  <a:pt x="321525" y="445768"/>
                </a:lnTo>
                <a:lnTo>
                  <a:pt x="310035" y="407061"/>
                </a:lnTo>
                <a:lnTo>
                  <a:pt x="265511" y="407061"/>
                </a:lnTo>
                <a:lnTo>
                  <a:pt x="255457" y="445768"/>
                </a:lnTo>
                <a:lnTo>
                  <a:pt x="219551" y="445768"/>
                </a:lnTo>
                <a:close/>
                <a:moveTo>
                  <a:pt x="123472" y="292428"/>
                </a:moveTo>
                <a:cubicBezTo>
                  <a:pt x="152184" y="292428"/>
                  <a:pt x="170847" y="298158"/>
                  <a:pt x="185204" y="309619"/>
                </a:cubicBezTo>
                <a:cubicBezTo>
                  <a:pt x="200996" y="321080"/>
                  <a:pt x="211045" y="339704"/>
                  <a:pt x="211045" y="366923"/>
                </a:cubicBezTo>
                <a:cubicBezTo>
                  <a:pt x="211045" y="395575"/>
                  <a:pt x="200996" y="415631"/>
                  <a:pt x="186639" y="428524"/>
                </a:cubicBezTo>
                <a:cubicBezTo>
                  <a:pt x="170847" y="441418"/>
                  <a:pt x="145006" y="447148"/>
                  <a:pt x="116294" y="447148"/>
                </a:cubicBezTo>
                <a:cubicBezTo>
                  <a:pt x="97630" y="447148"/>
                  <a:pt x="84710" y="447148"/>
                  <a:pt x="76096" y="445715"/>
                </a:cubicBezTo>
                <a:lnTo>
                  <a:pt x="76096" y="296726"/>
                </a:lnTo>
                <a:cubicBezTo>
                  <a:pt x="89017" y="293861"/>
                  <a:pt x="106244" y="292428"/>
                  <a:pt x="123472" y="292428"/>
                </a:cubicBezTo>
                <a:close/>
                <a:moveTo>
                  <a:pt x="38754" y="202164"/>
                </a:moveTo>
                <a:lnTo>
                  <a:pt x="38754" y="511681"/>
                </a:lnTo>
                <a:lnTo>
                  <a:pt x="503801" y="511681"/>
                </a:lnTo>
                <a:lnTo>
                  <a:pt x="503801" y="202164"/>
                </a:lnTo>
                <a:close/>
                <a:moveTo>
                  <a:pt x="0" y="64601"/>
                </a:moveTo>
                <a:lnTo>
                  <a:pt x="77508" y="66034"/>
                </a:lnTo>
                <a:lnTo>
                  <a:pt x="77508" y="86095"/>
                </a:lnTo>
                <a:cubicBezTo>
                  <a:pt x="77508" y="117620"/>
                  <a:pt x="103344" y="143413"/>
                  <a:pt x="134921" y="143413"/>
                </a:cubicBezTo>
                <a:cubicBezTo>
                  <a:pt x="167934" y="143413"/>
                  <a:pt x="193770" y="117620"/>
                  <a:pt x="193770" y="86095"/>
                </a:cubicBezTo>
                <a:lnTo>
                  <a:pt x="193770" y="66034"/>
                </a:lnTo>
                <a:lnTo>
                  <a:pt x="348785" y="66034"/>
                </a:lnTo>
                <a:lnTo>
                  <a:pt x="348785" y="86095"/>
                </a:lnTo>
                <a:cubicBezTo>
                  <a:pt x="348785" y="117620"/>
                  <a:pt x="374621" y="143413"/>
                  <a:pt x="407634" y="143413"/>
                </a:cubicBezTo>
                <a:cubicBezTo>
                  <a:pt x="439211" y="143413"/>
                  <a:pt x="465047" y="117620"/>
                  <a:pt x="465047" y="86095"/>
                </a:cubicBezTo>
                <a:lnTo>
                  <a:pt x="465047" y="66034"/>
                </a:lnTo>
                <a:lnTo>
                  <a:pt x="542555" y="66034"/>
                </a:lnTo>
                <a:lnTo>
                  <a:pt x="542555" y="550371"/>
                </a:lnTo>
                <a:lnTo>
                  <a:pt x="503801" y="550371"/>
                </a:lnTo>
                <a:lnTo>
                  <a:pt x="38754" y="550371"/>
                </a:lnTo>
                <a:lnTo>
                  <a:pt x="0" y="550371"/>
                </a:lnTo>
                <a:close/>
                <a:moveTo>
                  <a:pt x="406083" y="0"/>
                </a:moveTo>
                <a:cubicBezTo>
                  <a:pt x="427620" y="0"/>
                  <a:pt x="444849" y="17200"/>
                  <a:pt x="444849" y="38699"/>
                </a:cubicBezTo>
                <a:lnTo>
                  <a:pt x="444849" y="78831"/>
                </a:lnTo>
                <a:cubicBezTo>
                  <a:pt x="444849" y="98897"/>
                  <a:pt x="427620" y="116097"/>
                  <a:pt x="406083" y="116097"/>
                </a:cubicBezTo>
                <a:cubicBezTo>
                  <a:pt x="385982" y="116097"/>
                  <a:pt x="368753" y="98897"/>
                  <a:pt x="368753" y="78831"/>
                </a:cubicBezTo>
                <a:lnTo>
                  <a:pt x="368753" y="38699"/>
                </a:lnTo>
                <a:cubicBezTo>
                  <a:pt x="368753" y="17200"/>
                  <a:pt x="385982" y="0"/>
                  <a:pt x="406083" y="0"/>
                </a:cubicBezTo>
                <a:close/>
                <a:moveTo>
                  <a:pt x="134834" y="0"/>
                </a:moveTo>
                <a:cubicBezTo>
                  <a:pt x="156355" y="0"/>
                  <a:pt x="173572" y="17200"/>
                  <a:pt x="173572" y="38699"/>
                </a:cubicBezTo>
                <a:lnTo>
                  <a:pt x="173572" y="78831"/>
                </a:lnTo>
                <a:cubicBezTo>
                  <a:pt x="173572" y="98897"/>
                  <a:pt x="156355" y="116097"/>
                  <a:pt x="134834" y="116097"/>
                </a:cubicBezTo>
                <a:cubicBezTo>
                  <a:pt x="113314" y="116097"/>
                  <a:pt x="96097" y="98897"/>
                  <a:pt x="96097" y="78831"/>
                </a:cubicBezTo>
                <a:lnTo>
                  <a:pt x="96097" y="38699"/>
                </a:lnTo>
                <a:cubicBezTo>
                  <a:pt x="96097" y="17200"/>
                  <a:pt x="113314" y="0"/>
                  <a:pt x="134834"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9" name="组合 28"/>
          <p:cNvGrpSpPr/>
          <p:nvPr/>
        </p:nvGrpSpPr>
        <p:grpSpPr>
          <a:xfrm>
            <a:off x="1552963" y="4014825"/>
            <a:ext cx="2086922" cy="1993364"/>
            <a:chOff x="426536" y="2397420"/>
            <a:chExt cx="2086922" cy="1993364"/>
          </a:xfrm>
        </p:grpSpPr>
        <p:sp>
          <p:nvSpPr>
            <p:cNvPr id="30" name="文本框 4337"/>
            <p:cNvSpPr txBox="1"/>
            <p:nvPr/>
          </p:nvSpPr>
          <p:spPr>
            <a:xfrm>
              <a:off x="426536" y="2733471"/>
              <a:ext cx="2086922" cy="16573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r>
                <a:rPr lang="en-US" altLang="zh-CN" sz="1100" kern="0">
                  <a:solidFill>
                    <a:prstClr val="black"/>
                  </a:solidFill>
                  <a:latin typeface="Calibri Light" panose="020F0302020204030204" charset="0"/>
                  <a:ea typeface="宋体" panose="02010600030101010101" pitchFamily="2" charset="-122"/>
                  <a:cs typeface="Arial" panose="020B0604020202020204" pitchFamily="34" charset="0"/>
                  <a:sym typeface="+mn-ea"/>
                </a:rPr>
                <a:t>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1"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2"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33" name="组合 32"/>
          <p:cNvGrpSpPr/>
          <p:nvPr/>
        </p:nvGrpSpPr>
        <p:grpSpPr>
          <a:xfrm>
            <a:off x="3868998" y="4060104"/>
            <a:ext cx="2086922" cy="1993364"/>
            <a:chOff x="426536" y="2397420"/>
            <a:chExt cx="2086922" cy="1993364"/>
          </a:xfrm>
        </p:grpSpPr>
        <p:sp>
          <p:nvSpPr>
            <p:cNvPr id="34" name="文本框 4337"/>
            <p:cNvSpPr txBox="1"/>
            <p:nvPr/>
          </p:nvSpPr>
          <p:spPr>
            <a:xfrm>
              <a:off x="426536" y="2733471"/>
              <a:ext cx="2086922" cy="16573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r>
                <a:rPr lang="en-US" altLang="zh-CN" sz="1100" kern="0">
                  <a:solidFill>
                    <a:prstClr val="black"/>
                  </a:solidFill>
                  <a:latin typeface="Calibri Light" panose="020F0302020204030204" charset="0"/>
                  <a:ea typeface="宋体" panose="02010600030101010101" pitchFamily="2" charset="-122"/>
                  <a:cs typeface="Arial" panose="020B0604020202020204" pitchFamily="34" charset="0"/>
                  <a:sym typeface="+mn-ea"/>
                </a:rPr>
                <a:t>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5"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6"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6221511" y="4014447"/>
            <a:ext cx="2086922" cy="1993364"/>
            <a:chOff x="426536" y="2397420"/>
            <a:chExt cx="2086922" cy="1993364"/>
          </a:xfrm>
        </p:grpSpPr>
        <p:sp>
          <p:nvSpPr>
            <p:cNvPr id="38" name="文本框 4337"/>
            <p:cNvSpPr txBox="1"/>
            <p:nvPr/>
          </p:nvSpPr>
          <p:spPr>
            <a:xfrm>
              <a:off x="426536" y="2733471"/>
              <a:ext cx="2086922" cy="16573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r>
                <a:rPr lang="en-US" altLang="zh-CN" sz="1100" kern="0">
                  <a:solidFill>
                    <a:prstClr val="black"/>
                  </a:solidFill>
                  <a:latin typeface="Calibri Light" panose="020F0302020204030204" charset="0"/>
                  <a:ea typeface="宋体" panose="02010600030101010101" pitchFamily="2" charset="-122"/>
                  <a:cs typeface="Arial" panose="020B0604020202020204" pitchFamily="34" charset="0"/>
                  <a:sym typeface="+mn-ea"/>
                </a:rPr>
                <a:t>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9"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0"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8591923" y="4014447"/>
            <a:ext cx="2086922" cy="1993364"/>
            <a:chOff x="426536" y="2397420"/>
            <a:chExt cx="2086922" cy="1993364"/>
          </a:xfrm>
        </p:grpSpPr>
        <p:sp>
          <p:nvSpPr>
            <p:cNvPr id="42" name="文本框 4337"/>
            <p:cNvSpPr txBox="1"/>
            <p:nvPr/>
          </p:nvSpPr>
          <p:spPr>
            <a:xfrm>
              <a:off x="426536" y="2733471"/>
              <a:ext cx="2086922" cy="16573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a:t>
              </a:r>
              <a:r>
                <a:rPr lang="en-US" altLang="zh-CN" sz="1100" kern="0">
                  <a:solidFill>
                    <a:prstClr val="black"/>
                  </a:solidFill>
                  <a:latin typeface="Calibri Light" panose="020F0302020204030204" charset="0"/>
                  <a:ea typeface="宋体" panose="02010600030101010101" pitchFamily="2" charset="-122"/>
                  <a:cs typeface="Arial" panose="020B0604020202020204" pitchFamily="34" charset="0"/>
                  <a:sym typeface="+mn-ea"/>
                </a:rPr>
                <a:t>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3"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4"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29" name="组合 28"/>
          <p:cNvGrpSpPr/>
          <p:nvPr/>
        </p:nvGrpSpPr>
        <p:grpSpPr>
          <a:xfrm>
            <a:off x="2363719" y="2090849"/>
            <a:ext cx="7112021" cy="3024169"/>
            <a:chOff x="2363719" y="2090849"/>
            <a:chExt cx="7112021" cy="3024169"/>
          </a:xfrm>
        </p:grpSpPr>
        <p:grpSp>
          <p:nvGrpSpPr>
            <p:cNvPr id="10" name="Group 1"/>
            <p:cNvGrpSpPr/>
            <p:nvPr/>
          </p:nvGrpSpPr>
          <p:grpSpPr>
            <a:xfrm>
              <a:off x="3512609" y="2475652"/>
              <a:ext cx="5547900" cy="2522288"/>
              <a:chOff x="3345973" y="2694618"/>
              <a:chExt cx="5547900" cy="2522288"/>
            </a:xfrm>
          </p:grpSpPr>
          <p:sp>
            <p:nvSpPr>
              <p:cNvPr id="23"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200">
                    <a:solidFill>
                      <a:srgbClr val="FFFFFF"/>
                    </a:solidFill>
                    <a:latin typeface="Helvetica Light"/>
                    <a:ea typeface="Helvetica Light"/>
                    <a:cs typeface="Helvetica Light"/>
                    <a:sym typeface="Helvetica Light"/>
                  </a:defRPr>
                </a:pPr>
                <a:endParaRPr sz="3200" dirty="0">
                  <a:latin typeface="Noto Sans S Chinese DemiLight" panose="020B0400000000000000" pitchFamily="34" charset="-122"/>
                  <a:ea typeface="Helvetica Light"/>
                  <a:cs typeface="Helvetica Light"/>
                  <a:sym typeface="Helvetica Light"/>
                </a:endParaRPr>
              </a:p>
            </p:txBody>
          </p:sp>
          <p:sp>
            <p:nvSpPr>
              <p:cNvPr id="24"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200">
                    <a:solidFill>
                      <a:srgbClr val="FFFFFF"/>
                    </a:solidFill>
                    <a:latin typeface="Helvetica Light"/>
                    <a:ea typeface="Helvetica Light"/>
                    <a:cs typeface="Helvetica Light"/>
                    <a:sym typeface="Helvetica Light"/>
                  </a:defRPr>
                </a:pPr>
                <a:endParaRPr sz="3200" dirty="0">
                  <a:latin typeface="Noto Sans S Chinese DemiLight" panose="020B0400000000000000" pitchFamily="34" charset="-122"/>
                  <a:ea typeface="Helvetica Light"/>
                  <a:cs typeface="Helvetica Light"/>
                  <a:sym typeface="Helvetica Light"/>
                </a:endParaRPr>
              </a:p>
            </p:txBody>
          </p:sp>
          <p:sp>
            <p:nvSpPr>
              <p:cNvPr id="25"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200">
                    <a:solidFill>
                      <a:srgbClr val="FFFFFF"/>
                    </a:solidFill>
                    <a:latin typeface="Helvetica Light"/>
                    <a:ea typeface="Helvetica Light"/>
                    <a:cs typeface="Helvetica Light"/>
                    <a:sym typeface="Helvetica Light"/>
                  </a:defRPr>
                </a:pPr>
                <a:endParaRPr sz="3200" dirty="0">
                  <a:latin typeface="Noto Sans S Chinese DemiLight" panose="020B0400000000000000" pitchFamily="34" charset="-122"/>
                  <a:ea typeface="Helvetica Light"/>
                  <a:cs typeface="Helvetica Light"/>
                  <a:sym typeface="Helvetica Light"/>
                </a:endParaRPr>
              </a:p>
            </p:txBody>
          </p:sp>
          <p:sp>
            <p:nvSpPr>
              <p:cNvPr id="26"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200">
                    <a:solidFill>
                      <a:srgbClr val="FFFFFF"/>
                    </a:solidFill>
                    <a:latin typeface="Helvetica Light"/>
                    <a:ea typeface="Helvetica Light"/>
                    <a:cs typeface="Helvetica Light"/>
                    <a:sym typeface="Helvetica Light"/>
                  </a:defRPr>
                </a:pPr>
                <a:endParaRPr sz="3200" dirty="0">
                  <a:latin typeface="Noto Sans S Chinese DemiLight" panose="020B0400000000000000" pitchFamily="34" charset="-122"/>
                  <a:ea typeface="Helvetica Light"/>
                  <a:cs typeface="Helvetica Light"/>
                  <a:sym typeface="Helvetica Light"/>
                </a:endParaRPr>
              </a:p>
            </p:txBody>
          </p:sp>
          <p:sp>
            <p:nvSpPr>
              <p:cNvPr id="27"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200">
                    <a:solidFill>
                      <a:srgbClr val="FFFFFF"/>
                    </a:solidFill>
                    <a:latin typeface="Helvetica Light"/>
                    <a:ea typeface="Helvetica Light"/>
                    <a:cs typeface="Helvetica Light"/>
                    <a:sym typeface="Helvetica Light"/>
                  </a:defRPr>
                </a:pPr>
                <a:endParaRPr sz="3200" dirty="0">
                  <a:latin typeface="Noto Sans S Chinese DemiLight" panose="020B0400000000000000" pitchFamily="34" charset="-122"/>
                  <a:ea typeface="Helvetica Light"/>
                  <a:cs typeface="Helvetica Light"/>
                  <a:sym typeface="Helvetica Light"/>
                </a:endParaRPr>
              </a:p>
            </p:txBody>
          </p:sp>
          <p:sp>
            <p:nvSpPr>
              <p:cNvPr id="28"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200">
                    <a:solidFill>
                      <a:srgbClr val="FFFFFF"/>
                    </a:solidFill>
                    <a:latin typeface="Helvetica Light"/>
                    <a:ea typeface="Helvetica Light"/>
                    <a:cs typeface="Helvetica Light"/>
                    <a:sym typeface="Helvetica Light"/>
                  </a:defRPr>
                </a:pPr>
                <a:endParaRPr sz="3200" dirty="0">
                  <a:latin typeface="Noto Sans S Chinese DemiLight" panose="020B0400000000000000" pitchFamily="34" charset="-122"/>
                  <a:ea typeface="Helvetica Light"/>
                  <a:cs typeface="Helvetica Light"/>
                  <a:sym typeface="Helvetica Light"/>
                </a:endParaRPr>
              </a:p>
            </p:txBody>
          </p:sp>
        </p:grpSp>
        <p:sp>
          <p:nvSpPr>
            <p:cNvPr id="11" name="Shape 1931"/>
            <p:cNvSpPr/>
            <p:nvPr/>
          </p:nvSpPr>
          <p:spPr>
            <a:xfrm>
              <a:off x="2363719" y="3781818"/>
              <a:ext cx="1687092" cy="538983"/>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tx1">
                  <a:lumMod val="65000"/>
                  <a:lumOff val="35000"/>
                </a:schemeClr>
              </a:solidFill>
              <a:miter lim="400000"/>
              <a:headEnd type="triangle"/>
              <a:tailEnd type="oval"/>
            </a:ln>
          </p:spPr>
          <p:txBody>
            <a:bodyPr lIns="91440" tIns="45720" rIns="91440" bIns="4572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35" b="0" i="0" u="none" strike="noStrike" kern="0" cap="none" spc="0" normalizeH="0" baseline="0" noProof="0" dirty="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2" name="Shape 1932"/>
            <p:cNvSpPr/>
            <p:nvPr/>
          </p:nvSpPr>
          <p:spPr>
            <a:xfrm>
              <a:off x="5192576" y="2090849"/>
              <a:ext cx="252304" cy="157532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tx1">
                  <a:lumMod val="65000"/>
                  <a:lumOff val="35000"/>
                </a:schemeClr>
              </a:solidFill>
              <a:miter lim="400000"/>
              <a:headEnd type="triangle"/>
              <a:tailEnd type="oval"/>
            </a:ln>
          </p:spPr>
          <p:txBody>
            <a:bodyPr lIns="91440" tIns="45720" rIns="91440" bIns="4572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35" b="0" i="0" u="none" strike="noStrike" kern="0" cap="none" spc="0" normalizeH="0" baseline="0" noProof="0" dirty="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3" name="Shape 1933"/>
            <p:cNvSpPr/>
            <p:nvPr/>
          </p:nvSpPr>
          <p:spPr>
            <a:xfrm>
              <a:off x="7444541" y="4636214"/>
              <a:ext cx="430532" cy="4788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lumMod val="65000"/>
                  <a:lumOff val="35000"/>
                </a:schemeClr>
              </a:solidFill>
              <a:miter lim="400000"/>
              <a:headEnd type="triangle"/>
              <a:tailEnd type="oval"/>
            </a:ln>
          </p:spPr>
          <p:txBody>
            <a:bodyPr lIns="91440" tIns="45720" rIns="91440" bIns="4572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35" b="0" i="0" u="none" strike="noStrike" kern="0" cap="none" spc="0" normalizeH="0" baseline="0" noProof="0" dirty="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4" name="Shape 1934"/>
            <p:cNvSpPr/>
            <p:nvPr/>
          </p:nvSpPr>
          <p:spPr>
            <a:xfrm>
              <a:off x="6038117" y="3799992"/>
              <a:ext cx="732211" cy="9578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lumMod val="65000"/>
                  <a:lumOff val="35000"/>
                </a:schemeClr>
              </a:solidFill>
              <a:miter lim="400000"/>
              <a:headEnd type="triangle"/>
              <a:tailEnd type="oval"/>
            </a:ln>
          </p:spPr>
          <p:txBody>
            <a:bodyPr lIns="91440" tIns="45720" rIns="91440" bIns="4572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35" b="0" i="0" u="none" strike="noStrike" kern="0" cap="none" spc="0" normalizeH="0" baseline="0" noProof="0" dirty="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5" name="Shape 1925"/>
            <p:cNvSpPr/>
            <p:nvPr/>
          </p:nvSpPr>
          <p:spPr>
            <a:xfrm>
              <a:off x="3512610" y="3319249"/>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3BDA5"/>
            </a:solidFill>
            <a:ln w="12700">
              <a:miter lim="400000"/>
            </a:ln>
          </p:spPr>
          <p:txBody>
            <a:bodyPr lIns="38100" tIns="38100" rIns="38100" bIns="381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FFFFFF"/>
                </a:solidFill>
                <a:effectLst/>
                <a:uLnTx/>
                <a:uFillTx/>
                <a:latin typeface="Noto Sans S Chinese DemiLight" panose="020B0400000000000000" pitchFamily="34" charset="-122"/>
                <a:ea typeface="Helvetica Light"/>
                <a:cs typeface="Helvetica Light"/>
                <a:sym typeface="Helvetica Light"/>
              </a:endParaRPr>
            </a:p>
          </p:txBody>
        </p:sp>
        <p:sp>
          <p:nvSpPr>
            <p:cNvPr id="16" name="Shape 1926"/>
            <p:cNvSpPr/>
            <p:nvPr/>
          </p:nvSpPr>
          <p:spPr>
            <a:xfrm>
              <a:off x="4572548" y="2889447"/>
              <a:ext cx="1498259" cy="149831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D5BEAD"/>
            </a:solidFill>
            <a:ln w="12700">
              <a:miter lim="400000"/>
            </a:ln>
          </p:spPr>
          <p:txBody>
            <a:bodyPr lIns="38100" tIns="38100" rIns="38100" bIns="381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FFFFFF"/>
                </a:solidFill>
                <a:effectLst/>
                <a:uLnTx/>
                <a:uFillTx/>
                <a:latin typeface="Noto Sans S Chinese DemiLight" panose="020B0400000000000000" pitchFamily="34" charset="-122"/>
                <a:ea typeface="Helvetica Light"/>
                <a:cs typeface="Helvetica Light"/>
                <a:sym typeface="Helvetica Light"/>
              </a:endParaRPr>
            </a:p>
          </p:txBody>
        </p:sp>
        <p:sp>
          <p:nvSpPr>
            <p:cNvPr id="17" name="Shape 1927"/>
            <p:cNvSpPr/>
            <p:nvPr/>
          </p:nvSpPr>
          <p:spPr>
            <a:xfrm>
              <a:off x="6162827" y="3227886"/>
              <a:ext cx="1216711"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3BDA5"/>
            </a:solidFill>
            <a:ln w="12700">
              <a:miter lim="400000"/>
            </a:ln>
          </p:spPr>
          <p:txBody>
            <a:bodyPr lIns="38100" tIns="38100" rIns="38100" bIns="381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FFFFFF"/>
                </a:solidFill>
                <a:effectLst/>
                <a:uLnTx/>
                <a:uFillTx/>
                <a:latin typeface="Noto Sans S Chinese DemiLight" panose="020B0400000000000000" pitchFamily="34" charset="-122"/>
                <a:ea typeface="Helvetica Light"/>
                <a:cs typeface="Helvetica Light"/>
                <a:sym typeface="Helvetica Light"/>
              </a:endParaRPr>
            </a:p>
          </p:txBody>
        </p:sp>
        <p:sp>
          <p:nvSpPr>
            <p:cNvPr id="18" name="Shape 1928"/>
            <p:cNvSpPr/>
            <p:nvPr/>
          </p:nvSpPr>
          <p:spPr>
            <a:xfrm>
              <a:off x="5964104" y="2475655"/>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3BDA5"/>
            </a:solidFill>
            <a:ln w="12700">
              <a:miter lim="400000"/>
            </a:ln>
          </p:spPr>
          <p:txBody>
            <a:bodyPr lIns="38100" tIns="38100" rIns="38100" bIns="381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FFFFFF"/>
                </a:solidFill>
                <a:effectLst/>
                <a:uLnTx/>
                <a:uFillTx/>
                <a:latin typeface="Noto Sans S Chinese DemiLight" panose="020B0400000000000000" pitchFamily="34" charset="-122"/>
                <a:ea typeface="Helvetica Light"/>
                <a:cs typeface="Helvetica Light"/>
                <a:sym typeface="Helvetica Light"/>
              </a:endParaRPr>
            </a:p>
          </p:txBody>
        </p:sp>
        <p:sp>
          <p:nvSpPr>
            <p:cNvPr id="19" name="Shape 1929"/>
            <p:cNvSpPr/>
            <p:nvPr/>
          </p:nvSpPr>
          <p:spPr>
            <a:xfrm>
              <a:off x="7103484" y="4311748"/>
              <a:ext cx="686169" cy="68619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D5BEAD"/>
            </a:solidFill>
            <a:ln w="12700">
              <a:miter lim="400000"/>
            </a:ln>
          </p:spPr>
          <p:txBody>
            <a:bodyPr lIns="38100" tIns="38100" rIns="38100" bIns="381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FFFFFF"/>
                </a:solidFill>
                <a:effectLst/>
                <a:uLnTx/>
                <a:uFillTx/>
                <a:latin typeface="Noto Sans S Chinese DemiLight" panose="020B0400000000000000" pitchFamily="34" charset="-122"/>
                <a:ea typeface="Helvetica Light"/>
                <a:cs typeface="Helvetica Light"/>
                <a:sym typeface="Helvetica Light"/>
              </a:endParaRPr>
            </a:p>
          </p:txBody>
        </p:sp>
        <p:sp>
          <p:nvSpPr>
            <p:cNvPr id="20" name="Shape 1930"/>
            <p:cNvSpPr/>
            <p:nvPr/>
          </p:nvSpPr>
          <p:spPr>
            <a:xfrm>
              <a:off x="7484430" y="2906661"/>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3BDA5"/>
            </a:solidFill>
            <a:ln w="12700">
              <a:miter lim="400000"/>
            </a:ln>
          </p:spPr>
          <p:txBody>
            <a:bodyPr lIns="38100" tIns="38100" rIns="38100" bIns="381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FFFFFF"/>
                </a:solidFill>
                <a:effectLst/>
                <a:uLnTx/>
                <a:uFillTx/>
                <a:latin typeface="Noto Sans S Chinese DemiLight" panose="020B0400000000000000" pitchFamily="34" charset="-122"/>
                <a:ea typeface="Helvetica Light"/>
                <a:cs typeface="Helvetica Light"/>
                <a:sym typeface="Helvetica Light"/>
              </a:endParaRPr>
            </a:p>
          </p:txBody>
        </p:sp>
        <p:sp>
          <p:nvSpPr>
            <p:cNvPr id="21" name="Shape 1935"/>
            <p:cNvSpPr/>
            <p:nvPr/>
          </p:nvSpPr>
          <p:spPr>
            <a:xfrm>
              <a:off x="8259709" y="3615674"/>
              <a:ext cx="1216031" cy="104809"/>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lumMod val="65000"/>
                  <a:lumOff val="35000"/>
                </a:schemeClr>
              </a:solidFill>
              <a:miter lim="400000"/>
              <a:headEnd type="triangle"/>
              <a:tailEnd type="oval"/>
            </a:ln>
          </p:spPr>
          <p:txBody>
            <a:bodyPr lIns="91440" tIns="45720" rIns="91440" bIns="4572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35" b="0" i="0" u="none" strike="noStrike" kern="0" cap="none" spc="0" normalizeH="0" baseline="0" noProof="0" dirty="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2" name="Shape 1936"/>
            <p:cNvSpPr/>
            <p:nvPr/>
          </p:nvSpPr>
          <p:spPr>
            <a:xfrm>
              <a:off x="6344617" y="2117806"/>
              <a:ext cx="510067" cy="7385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tx1">
                  <a:lumMod val="65000"/>
                  <a:lumOff val="35000"/>
                </a:schemeClr>
              </a:solidFill>
              <a:miter lim="400000"/>
              <a:headEnd type="triangle"/>
              <a:tailEnd type="oval"/>
            </a:ln>
          </p:spPr>
          <p:txBody>
            <a:bodyPr lIns="91440" tIns="45720" rIns="91440" bIns="4572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35" b="0" i="0" u="none" strike="noStrike" kern="0" cap="none" spc="0" normalizeH="0" baseline="0" noProof="0" dirty="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grpSp>
      <p:grpSp>
        <p:nvGrpSpPr>
          <p:cNvPr id="30" name="组合 29"/>
          <p:cNvGrpSpPr/>
          <p:nvPr/>
        </p:nvGrpSpPr>
        <p:grpSpPr>
          <a:xfrm>
            <a:off x="1360545" y="4444638"/>
            <a:ext cx="2086922" cy="1671738"/>
            <a:chOff x="426536" y="2397420"/>
            <a:chExt cx="2086922" cy="1671738"/>
          </a:xfrm>
        </p:grpSpPr>
        <p:sp>
          <p:nvSpPr>
            <p:cNvPr id="31"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2"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3"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34" name="组合 33"/>
          <p:cNvGrpSpPr/>
          <p:nvPr/>
        </p:nvGrpSpPr>
        <p:grpSpPr>
          <a:xfrm>
            <a:off x="3043299" y="1246471"/>
            <a:ext cx="2086922" cy="1671738"/>
            <a:chOff x="426536" y="2397420"/>
            <a:chExt cx="2086922" cy="1671738"/>
          </a:xfrm>
        </p:grpSpPr>
        <p:sp>
          <p:nvSpPr>
            <p:cNvPr id="35"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6"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7"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38" name="组合 37"/>
          <p:cNvGrpSpPr/>
          <p:nvPr/>
        </p:nvGrpSpPr>
        <p:grpSpPr>
          <a:xfrm>
            <a:off x="6831612" y="1214755"/>
            <a:ext cx="2086922" cy="1671738"/>
            <a:chOff x="426536" y="2397420"/>
            <a:chExt cx="2086922" cy="1671738"/>
          </a:xfrm>
        </p:grpSpPr>
        <p:sp>
          <p:nvSpPr>
            <p:cNvPr id="39"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0"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1"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9491725" y="2921762"/>
            <a:ext cx="2086922" cy="1671738"/>
            <a:chOff x="426536" y="2397420"/>
            <a:chExt cx="2086922" cy="1671738"/>
          </a:xfrm>
        </p:grpSpPr>
        <p:sp>
          <p:nvSpPr>
            <p:cNvPr id="43"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4"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5"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46" name="组合 45"/>
          <p:cNvGrpSpPr/>
          <p:nvPr/>
        </p:nvGrpSpPr>
        <p:grpSpPr>
          <a:xfrm>
            <a:off x="4106078" y="4572001"/>
            <a:ext cx="2086922" cy="1671738"/>
            <a:chOff x="426536" y="2397420"/>
            <a:chExt cx="2086922" cy="1671738"/>
          </a:xfrm>
        </p:grpSpPr>
        <p:sp>
          <p:nvSpPr>
            <p:cNvPr id="47"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8"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9"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7952445" y="4594469"/>
            <a:ext cx="2086922" cy="1671738"/>
            <a:chOff x="426536" y="2397420"/>
            <a:chExt cx="2086922" cy="1671738"/>
          </a:xfrm>
        </p:grpSpPr>
        <p:sp>
          <p:nvSpPr>
            <p:cNvPr id="51"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52"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53"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52" name="5ea6a049-0098-411e-95dd-eb45a560362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90501" y="1602337"/>
            <a:ext cx="10147846" cy="3583058"/>
            <a:chOff x="201000" y="1481552"/>
            <a:chExt cx="10147846" cy="3583058"/>
          </a:xfrm>
        </p:grpSpPr>
        <p:grpSp>
          <p:nvGrpSpPr>
            <p:cNvPr id="53" name="îSḻïďé"/>
            <p:cNvGrpSpPr/>
            <p:nvPr/>
          </p:nvGrpSpPr>
          <p:grpSpPr>
            <a:xfrm>
              <a:off x="201000" y="2061707"/>
              <a:ext cx="5261008" cy="3002903"/>
              <a:chOff x="345504" y="1787848"/>
              <a:chExt cx="5750496" cy="3282295"/>
            </a:xfrm>
          </p:grpSpPr>
          <p:grpSp>
            <p:nvGrpSpPr>
              <p:cNvPr id="58" name="išľiḍè"/>
              <p:cNvGrpSpPr/>
              <p:nvPr/>
            </p:nvGrpSpPr>
            <p:grpSpPr bwMode="auto">
              <a:xfrm>
                <a:off x="345504" y="1787848"/>
                <a:ext cx="5750496" cy="3282295"/>
                <a:chOff x="8540751" y="4843463"/>
                <a:chExt cx="8012112" cy="4562475"/>
              </a:xfrm>
              <a:effectLst/>
            </p:grpSpPr>
            <p:sp>
              <p:nvSpPr>
                <p:cNvPr id="60" name="íşlíḍê"/>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61" name="ïṡḻíḓé"/>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62" name="ïṩliḍe"/>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63" name="îslïḋé"/>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64" name="i$ḻïḑe"/>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65" name="íṡ1îďê"/>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sp>
            <p:nvSpPr>
              <p:cNvPr id="59" name="îṧļîḋè"/>
              <p:cNvSpPr/>
              <p:nvPr/>
            </p:nvSpPr>
            <p:spPr>
              <a:xfrm>
                <a:off x="1085227" y="2041661"/>
                <a:ext cx="4271050" cy="2700704"/>
              </a:xfrm>
              <a:prstGeom prst="rect">
                <a:avLst/>
              </a:prstGeom>
              <a:blipFill>
                <a:blip r:embed="rId5"/>
                <a:stretch>
                  <a:fillRect t="-2708" b="-2680"/>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54" name="î$ļíḑé"/>
            <p:cNvSpPr/>
            <p:nvPr/>
          </p:nvSpPr>
          <p:spPr bwMode="auto">
            <a:xfrm>
              <a:off x="6754813" y="1481552"/>
              <a:ext cx="609685" cy="608851"/>
            </a:xfrm>
            <a:custGeom>
              <a:avLst/>
              <a:gdLst>
                <a:gd name="connsiteX0" fmla="*/ 588724 w 604090"/>
                <a:gd name="connsiteY0" fmla="*/ 307736 h 603264"/>
                <a:gd name="connsiteX1" fmla="*/ 604088 w 604090"/>
                <a:gd name="connsiteY1" fmla="*/ 324154 h 603264"/>
                <a:gd name="connsiteX2" fmla="*/ 569980 w 604090"/>
                <a:gd name="connsiteY2" fmla="*/ 468082 h 603264"/>
                <a:gd name="connsiteX3" fmla="*/ 435546 w 604090"/>
                <a:gd name="connsiteY3" fmla="*/ 560761 h 603264"/>
                <a:gd name="connsiteX4" fmla="*/ 417263 w 604090"/>
                <a:gd name="connsiteY4" fmla="*/ 603264 h 603264"/>
                <a:gd name="connsiteX5" fmla="*/ 319087 w 604090"/>
                <a:gd name="connsiteY5" fmla="*/ 603264 h 603264"/>
                <a:gd name="connsiteX6" fmla="*/ 380082 w 604090"/>
                <a:gd name="connsiteY6" fmla="*/ 456728 h 603264"/>
                <a:gd name="connsiteX7" fmla="*/ 456133 w 604090"/>
                <a:gd name="connsiteY7" fmla="*/ 400415 h 603264"/>
                <a:gd name="connsiteX8" fmla="*/ 500074 w 604090"/>
                <a:gd name="connsiteY8" fmla="*/ 385991 h 603264"/>
                <a:gd name="connsiteX9" fmla="*/ 513902 w 604090"/>
                <a:gd name="connsiteY9" fmla="*/ 394891 h 603264"/>
                <a:gd name="connsiteX10" fmla="*/ 467349 w 604090"/>
                <a:gd name="connsiteY10" fmla="*/ 441077 h 603264"/>
                <a:gd name="connsiteX11" fmla="*/ 472880 w 604090"/>
                <a:gd name="connsiteY11" fmla="*/ 440309 h 603264"/>
                <a:gd name="connsiteX12" fmla="*/ 563220 w 604090"/>
                <a:gd name="connsiteY12" fmla="*/ 342414 h 603264"/>
                <a:gd name="connsiteX13" fmla="*/ 588724 w 604090"/>
                <a:gd name="connsiteY13" fmla="*/ 307736 h 603264"/>
                <a:gd name="connsiteX14" fmla="*/ 15366 w 604090"/>
                <a:gd name="connsiteY14" fmla="*/ 307736 h 603264"/>
                <a:gd name="connsiteX15" fmla="*/ 41023 w 604090"/>
                <a:gd name="connsiteY15" fmla="*/ 342414 h 603264"/>
                <a:gd name="connsiteX16" fmla="*/ 131205 w 604090"/>
                <a:gd name="connsiteY16" fmla="*/ 440309 h 603264"/>
                <a:gd name="connsiteX17" fmla="*/ 136889 w 604090"/>
                <a:gd name="connsiteY17" fmla="*/ 441077 h 603264"/>
                <a:gd name="connsiteX18" fmla="*/ 90339 w 604090"/>
                <a:gd name="connsiteY18" fmla="*/ 394891 h 603264"/>
                <a:gd name="connsiteX19" fmla="*/ 104012 w 604090"/>
                <a:gd name="connsiteY19" fmla="*/ 385991 h 603264"/>
                <a:gd name="connsiteX20" fmla="*/ 147951 w 604090"/>
                <a:gd name="connsiteY20" fmla="*/ 400415 h 603264"/>
                <a:gd name="connsiteX21" fmla="*/ 223999 w 604090"/>
                <a:gd name="connsiteY21" fmla="*/ 456728 h 603264"/>
                <a:gd name="connsiteX22" fmla="*/ 285145 w 604090"/>
                <a:gd name="connsiteY22" fmla="*/ 603264 h 603264"/>
                <a:gd name="connsiteX23" fmla="*/ 186974 w 604090"/>
                <a:gd name="connsiteY23" fmla="*/ 603264 h 603264"/>
                <a:gd name="connsiteX24" fmla="*/ 168538 w 604090"/>
                <a:gd name="connsiteY24" fmla="*/ 560761 h 603264"/>
                <a:gd name="connsiteX25" fmla="*/ 34109 w 604090"/>
                <a:gd name="connsiteY25" fmla="*/ 468082 h 603264"/>
                <a:gd name="connsiteX26" fmla="*/ 3 w 604090"/>
                <a:gd name="connsiteY26" fmla="*/ 324154 h 603264"/>
                <a:gd name="connsiteX27" fmla="*/ 15366 w 604090"/>
                <a:gd name="connsiteY27" fmla="*/ 307736 h 603264"/>
                <a:gd name="connsiteX28" fmla="*/ 300534 w 604090"/>
                <a:gd name="connsiteY28" fmla="*/ 114881 h 603264"/>
                <a:gd name="connsiteX29" fmla="*/ 469392 w 604090"/>
                <a:gd name="connsiteY29" fmla="*/ 303285 h 603264"/>
                <a:gd name="connsiteX30" fmla="*/ 469392 w 604090"/>
                <a:gd name="connsiteY30" fmla="*/ 359591 h 603264"/>
                <a:gd name="connsiteX31" fmla="*/ 455410 w 604090"/>
                <a:gd name="connsiteY31" fmla="*/ 365268 h 603264"/>
                <a:gd name="connsiteX32" fmla="*/ 444348 w 604090"/>
                <a:gd name="connsiteY32" fmla="*/ 369717 h 603264"/>
                <a:gd name="connsiteX33" fmla="*/ 355540 w 604090"/>
                <a:gd name="connsiteY33" fmla="*/ 435075 h 603264"/>
                <a:gd name="connsiteX34" fmla="*/ 350623 w 604090"/>
                <a:gd name="connsiteY34" fmla="*/ 440752 h 603264"/>
                <a:gd name="connsiteX35" fmla="*/ 350623 w 604090"/>
                <a:gd name="connsiteY35" fmla="*/ 350539 h 603264"/>
                <a:gd name="connsiteX36" fmla="*/ 299305 w 604090"/>
                <a:gd name="connsiteY36" fmla="*/ 299909 h 603264"/>
                <a:gd name="connsiteX37" fmla="*/ 248140 w 604090"/>
                <a:gd name="connsiteY37" fmla="*/ 350539 h 603264"/>
                <a:gd name="connsiteX38" fmla="*/ 248140 w 604090"/>
                <a:gd name="connsiteY38" fmla="*/ 435996 h 603264"/>
                <a:gd name="connsiteX39" fmla="*/ 247833 w 604090"/>
                <a:gd name="connsiteY39" fmla="*/ 435075 h 603264"/>
                <a:gd name="connsiteX40" fmla="*/ 159486 w 604090"/>
                <a:gd name="connsiteY40" fmla="*/ 369717 h 603264"/>
                <a:gd name="connsiteX41" fmla="*/ 147962 w 604090"/>
                <a:gd name="connsiteY41" fmla="*/ 365268 h 603264"/>
                <a:gd name="connsiteX42" fmla="*/ 127220 w 604090"/>
                <a:gd name="connsiteY42" fmla="*/ 357443 h 603264"/>
                <a:gd name="connsiteX43" fmla="*/ 127220 w 604090"/>
                <a:gd name="connsiteY43" fmla="*/ 306200 h 603264"/>
                <a:gd name="connsiteX44" fmla="*/ 301270 w 604090"/>
                <a:gd name="connsiteY44" fmla="*/ 0 h 603264"/>
                <a:gd name="connsiteX45" fmla="*/ 535723 w 604090"/>
                <a:gd name="connsiteY45" fmla="*/ 261586 h 603264"/>
                <a:gd name="connsiteX46" fmla="*/ 476572 w 604090"/>
                <a:gd name="connsiteY46" fmla="*/ 261586 h 603264"/>
                <a:gd name="connsiteX47" fmla="*/ 301424 w 604090"/>
                <a:gd name="connsiteY47" fmla="*/ 66125 h 603264"/>
                <a:gd name="connsiteX48" fmla="*/ 124124 w 604090"/>
                <a:gd name="connsiteY48" fmla="*/ 261586 h 603264"/>
                <a:gd name="connsiteX49" fmla="*/ 64205 w 604090"/>
                <a:gd name="connsiteY49" fmla="*/ 261586 h 6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4090" h="603264">
                  <a:moveTo>
                    <a:pt x="588724" y="307736"/>
                  </a:moveTo>
                  <a:cubicBezTo>
                    <a:pt x="597328" y="307736"/>
                    <a:pt x="604242" y="315562"/>
                    <a:pt x="604088" y="324154"/>
                  </a:cubicBezTo>
                  <a:cubicBezTo>
                    <a:pt x="603474" y="349932"/>
                    <a:pt x="591797" y="435092"/>
                    <a:pt x="569980" y="468082"/>
                  </a:cubicBezTo>
                  <a:cubicBezTo>
                    <a:pt x="548317" y="500919"/>
                    <a:pt x="451985" y="545417"/>
                    <a:pt x="435546" y="560761"/>
                  </a:cubicBezTo>
                  <a:cubicBezTo>
                    <a:pt x="428017" y="567819"/>
                    <a:pt x="418953" y="579634"/>
                    <a:pt x="417263" y="603264"/>
                  </a:cubicBezTo>
                  <a:lnTo>
                    <a:pt x="319087" y="603264"/>
                  </a:lnTo>
                  <a:cubicBezTo>
                    <a:pt x="329381" y="518257"/>
                    <a:pt x="357343" y="482659"/>
                    <a:pt x="380082" y="456728"/>
                  </a:cubicBezTo>
                  <a:cubicBezTo>
                    <a:pt x="400516" y="433711"/>
                    <a:pt x="428017" y="411155"/>
                    <a:pt x="456133" y="400415"/>
                  </a:cubicBezTo>
                  <a:cubicBezTo>
                    <a:pt x="473495" y="393663"/>
                    <a:pt x="489012" y="385991"/>
                    <a:pt x="500074" y="385991"/>
                  </a:cubicBezTo>
                  <a:cubicBezTo>
                    <a:pt x="506220" y="385991"/>
                    <a:pt x="510983" y="388446"/>
                    <a:pt x="513902" y="394891"/>
                  </a:cubicBezTo>
                  <a:cubicBezTo>
                    <a:pt x="520048" y="409468"/>
                    <a:pt x="454136" y="441077"/>
                    <a:pt x="467349" y="441077"/>
                  </a:cubicBezTo>
                  <a:cubicBezTo>
                    <a:pt x="468425" y="441077"/>
                    <a:pt x="470268" y="440923"/>
                    <a:pt x="472880" y="440309"/>
                  </a:cubicBezTo>
                  <a:cubicBezTo>
                    <a:pt x="508217" y="432791"/>
                    <a:pt x="552005" y="392436"/>
                    <a:pt x="563220" y="342414"/>
                  </a:cubicBezTo>
                  <a:cubicBezTo>
                    <a:pt x="568905" y="316482"/>
                    <a:pt x="579660" y="307736"/>
                    <a:pt x="588724" y="307736"/>
                  </a:cubicBezTo>
                  <a:close/>
                  <a:moveTo>
                    <a:pt x="15366" y="307736"/>
                  </a:moveTo>
                  <a:cubicBezTo>
                    <a:pt x="24430" y="307736"/>
                    <a:pt x="35185" y="316482"/>
                    <a:pt x="41023" y="342414"/>
                  </a:cubicBezTo>
                  <a:cubicBezTo>
                    <a:pt x="52084" y="392436"/>
                    <a:pt x="96023" y="432791"/>
                    <a:pt x="131205" y="440309"/>
                  </a:cubicBezTo>
                  <a:cubicBezTo>
                    <a:pt x="133817" y="440923"/>
                    <a:pt x="135660" y="441077"/>
                    <a:pt x="136889" y="441077"/>
                  </a:cubicBezTo>
                  <a:cubicBezTo>
                    <a:pt x="150102" y="441077"/>
                    <a:pt x="84040" y="409468"/>
                    <a:pt x="90339" y="394891"/>
                  </a:cubicBezTo>
                  <a:cubicBezTo>
                    <a:pt x="93104" y="388446"/>
                    <a:pt x="97867" y="385991"/>
                    <a:pt x="104012" y="385991"/>
                  </a:cubicBezTo>
                  <a:cubicBezTo>
                    <a:pt x="115074" y="385991"/>
                    <a:pt x="130744" y="393663"/>
                    <a:pt x="147951" y="400415"/>
                  </a:cubicBezTo>
                  <a:cubicBezTo>
                    <a:pt x="176066" y="411155"/>
                    <a:pt x="203720" y="433711"/>
                    <a:pt x="223999" y="456728"/>
                  </a:cubicBezTo>
                  <a:cubicBezTo>
                    <a:pt x="246737" y="482659"/>
                    <a:pt x="274698" y="518257"/>
                    <a:pt x="285145" y="603264"/>
                  </a:cubicBezTo>
                  <a:lnTo>
                    <a:pt x="186974" y="603264"/>
                  </a:lnTo>
                  <a:cubicBezTo>
                    <a:pt x="185130" y="579634"/>
                    <a:pt x="176219" y="567819"/>
                    <a:pt x="168538" y="560761"/>
                  </a:cubicBezTo>
                  <a:cubicBezTo>
                    <a:pt x="152099" y="545417"/>
                    <a:pt x="55925" y="500919"/>
                    <a:pt x="34109" y="468082"/>
                  </a:cubicBezTo>
                  <a:cubicBezTo>
                    <a:pt x="12293" y="435092"/>
                    <a:pt x="617" y="349932"/>
                    <a:pt x="3" y="324154"/>
                  </a:cubicBezTo>
                  <a:cubicBezTo>
                    <a:pt x="-151" y="315562"/>
                    <a:pt x="6762" y="307736"/>
                    <a:pt x="15366" y="307736"/>
                  </a:cubicBezTo>
                  <a:close/>
                  <a:moveTo>
                    <a:pt x="300534" y="114881"/>
                  </a:moveTo>
                  <a:lnTo>
                    <a:pt x="469392" y="303285"/>
                  </a:lnTo>
                  <a:lnTo>
                    <a:pt x="469392" y="359591"/>
                  </a:lnTo>
                  <a:cubicBezTo>
                    <a:pt x="465244" y="361279"/>
                    <a:pt x="460327" y="363273"/>
                    <a:pt x="455410" y="365268"/>
                  </a:cubicBezTo>
                  <a:cubicBezTo>
                    <a:pt x="451723" y="366802"/>
                    <a:pt x="448189" y="368336"/>
                    <a:pt x="444348" y="369717"/>
                  </a:cubicBezTo>
                  <a:cubicBezTo>
                    <a:pt x="414386" y="381224"/>
                    <a:pt x="381813" y="405158"/>
                    <a:pt x="355540" y="435075"/>
                  </a:cubicBezTo>
                  <a:cubicBezTo>
                    <a:pt x="353849" y="436916"/>
                    <a:pt x="352620" y="438757"/>
                    <a:pt x="350623" y="440752"/>
                  </a:cubicBezTo>
                  <a:lnTo>
                    <a:pt x="350623" y="350539"/>
                  </a:lnTo>
                  <a:cubicBezTo>
                    <a:pt x="350623" y="322616"/>
                    <a:pt x="327268" y="299909"/>
                    <a:pt x="299305" y="299909"/>
                  </a:cubicBezTo>
                  <a:cubicBezTo>
                    <a:pt x="271341" y="299909"/>
                    <a:pt x="248140" y="322616"/>
                    <a:pt x="248140" y="350539"/>
                  </a:cubicBezTo>
                  <a:lnTo>
                    <a:pt x="248140" y="435996"/>
                  </a:lnTo>
                  <a:cubicBezTo>
                    <a:pt x="248140" y="435689"/>
                    <a:pt x="248140" y="435382"/>
                    <a:pt x="247833" y="435075"/>
                  </a:cubicBezTo>
                  <a:cubicBezTo>
                    <a:pt x="221559" y="405158"/>
                    <a:pt x="189601" y="381224"/>
                    <a:pt x="159486" y="369717"/>
                  </a:cubicBezTo>
                  <a:cubicBezTo>
                    <a:pt x="155798" y="368336"/>
                    <a:pt x="151804" y="366802"/>
                    <a:pt x="147962" y="365268"/>
                  </a:cubicBezTo>
                  <a:cubicBezTo>
                    <a:pt x="141048" y="362353"/>
                    <a:pt x="135517" y="359591"/>
                    <a:pt x="127220" y="357443"/>
                  </a:cubicBezTo>
                  <a:lnTo>
                    <a:pt x="127220" y="306200"/>
                  </a:lnTo>
                  <a:close/>
                  <a:moveTo>
                    <a:pt x="301270" y="0"/>
                  </a:moveTo>
                  <a:lnTo>
                    <a:pt x="535723" y="261586"/>
                  </a:lnTo>
                  <a:lnTo>
                    <a:pt x="476572" y="261586"/>
                  </a:lnTo>
                  <a:lnTo>
                    <a:pt x="301424" y="66125"/>
                  </a:lnTo>
                  <a:lnTo>
                    <a:pt x="124124" y="261586"/>
                  </a:lnTo>
                  <a:lnTo>
                    <a:pt x="64205" y="261586"/>
                  </a:lnTo>
                  <a:close/>
                </a:path>
              </a:pathLst>
            </a:custGeom>
            <a:solidFill>
              <a:srgbClr val="73BDA5"/>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îSḷiḋe"/>
            <p:cNvSpPr/>
            <p:nvPr/>
          </p:nvSpPr>
          <p:spPr bwMode="auto">
            <a:xfrm>
              <a:off x="9739161" y="1539236"/>
              <a:ext cx="609685" cy="49348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D5BEA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iślîḋe"/>
            <p:cNvSpPr/>
            <p:nvPr/>
          </p:nvSpPr>
          <p:spPr bwMode="auto">
            <a:xfrm>
              <a:off x="6794478" y="3679215"/>
              <a:ext cx="530354" cy="609685"/>
            </a:xfrm>
            <a:custGeom>
              <a:avLst/>
              <a:gdLst>
                <a:gd name="T0" fmla="*/ 224 w 324"/>
                <a:gd name="T1" fmla="*/ 373 h 373"/>
                <a:gd name="T2" fmla="*/ 220 w 324"/>
                <a:gd name="T3" fmla="*/ 373 h 373"/>
                <a:gd name="T4" fmla="*/ 216 w 324"/>
                <a:gd name="T5" fmla="*/ 366 h 373"/>
                <a:gd name="T6" fmla="*/ 216 w 324"/>
                <a:gd name="T7" fmla="*/ 327 h 373"/>
                <a:gd name="T8" fmla="*/ 82 w 324"/>
                <a:gd name="T9" fmla="*/ 327 h 373"/>
                <a:gd name="T10" fmla="*/ 0 w 324"/>
                <a:gd name="T11" fmla="*/ 245 h 373"/>
                <a:gd name="T12" fmla="*/ 0 w 324"/>
                <a:gd name="T13" fmla="*/ 243 h 373"/>
                <a:gd name="T14" fmla="*/ 0 w 324"/>
                <a:gd name="T15" fmla="*/ 243 h 373"/>
                <a:gd name="T16" fmla="*/ 82 w 324"/>
                <a:gd name="T17" fmla="*/ 161 h 373"/>
                <a:gd name="T18" fmla="*/ 243 w 324"/>
                <a:gd name="T19" fmla="*/ 161 h 373"/>
                <a:gd name="T20" fmla="*/ 272 w 324"/>
                <a:gd name="T21" fmla="*/ 132 h 373"/>
                <a:gd name="T22" fmla="*/ 272 w 324"/>
                <a:gd name="T23" fmla="*/ 130 h 373"/>
                <a:gd name="T24" fmla="*/ 242 w 324"/>
                <a:gd name="T25" fmla="*/ 100 h 373"/>
                <a:gd name="T26" fmla="*/ 108 w 324"/>
                <a:gd name="T27" fmla="*/ 100 h 373"/>
                <a:gd name="T28" fmla="*/ 108 w 324"/>
                <a:gd name="T29" fmla="*/ 138 h 373"/>
                <a:gd name="T30" fmla="*/ 104 w 324"/>
                <a:gd name="T31" fmla="*/ 145 h 373"/>
                <a:gd name="T32" fmla="*/ 96 w 324"/>
                <a:gd name="T33" fmla="*/ 144 h 373"/>
                <a:gd name="T34" fmla="*/ 26 w 324"/>
                <a:gd name="T35" fmla="*/ 79 h 373"/>
                <a:gd name="T36" fmla="*/ 24 w 324"/>
                <a:gd name="T37" fmla="*/ 73 h 373"/>
                <a:gd name="T38" fmla="*/ 26 w 324"/>
                <a:gd name="T39" fmla="*/ 68 h 373"/>
                <a:gd name="T40" fmla="*/ 96 w 324"/>
                <a:gd name="T41" fmla="*/ 3 h 373"/>
                <a:gd name="T42" fmla="*/ 104 w 324"/>
                <a:gd name="T43" fmla="*/ 2 h 373"/>
                <a:gd name="T44" fmla="*/ 108 w 324"/>
                <a:gd name="T45" fmla="*/ 9 h 373"/>
                <a:gd name="T46" fmla="*/ 108 w 324"/>
                <a:gd name="T47" fmla="*/ 48 h 373"/>
                <a:gd name="T48" fmla="*/ 243 w 324"/>
                <a:gd name="T49" fmla="*/ 48 h 373"/>
                <a:gd name="T50" fmla="*/ 324 w 324"/>
                <a:gd name="T51" fmla="*/ 129 h 373"/>
                <a:gd name="T52" fmla="*/ 324 w 324"/>
                <a:gd name="T53" fmla="*/ 132 h 373"/>
                <a:gd name="T54" fmla="*/ 243 w 324"/>
                <a:gd name="T55" fmla="*/ 213 h 373"/>
                <a:gd name="T56" fmla="*/ 82 w 324"/>
                <a:gd name="T57" fmla="*/ 213 h 373"/>
                <a:gd name="T58" fmla="*/ 53 w 324"/>
                <a:gd name="T59" fmla="*/ 243 h 373"/>
                <a:gd name="T60" fmla="*/ 53 w 324"/>
                <a:gd name="T61" fmla="*/ 244 h 373"/>
                <a:gd name="T62" fmla="*/ 82 w 324"/>
                <a:gd name="T63" fmla="*/ 275 h 373"/>
                <a:gd name="T64" fmla="*/ 216 w 324"/>
                <a:gd name="T65" fmla="*/ 275 h 373"/>
                <a:gd name="T66" fmla="*/ 216 w 324"/>
                <a:gd name="T67" fmla="*/ 236 h 373"/>
                <a:gd name="T68" fmla="*/ 220 w 324"/>
                <a:gd name="T69" fmla="*/ 229 h 373"/>
                <a:gd name="T70" fmla="*/ 229 w 324"/>
                <a:gd name="T71" fmla="*/ 231 h 373"/>
                <a:gd name="T72" fmla="*/ 298 w 324"/>
                <a:gd name="T73" fmla="*/ 295 h 373"/>
                <a:gd name="T74" fmla="*/ 301 w 324"/>
                <a:gd name="T75" fmla="*/ 301 h 373"/>
                <a:gd name="T76" fmla="*/ 298 w 324"/>
                <a:gd name="T77" fmla="*/ 306 h 373"/>
                <a:gd name="T78" fmla="*/ 229 w 324"/>
                <a:gd name="T79" fmla="*/ 371 h 373"/>
                <a:gd name="T80" fmla="*/ 224 w 324"/>
                <a:gd name="T81"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 h="373">
                  <a:moveTo>
                    <a:pt x="224" y="373"/>
                  </a:moveTo>
                  <a:cubicBezTo>
                    <a:pt x="222" y="373"/>
                    <a:pt x="221" y="373"/>
                    <a:pt x="220" y="373"/>
                  </a:cubicBezTo>
                  <a:cubicBezTo>
                    <a:pt x="218" y="371"/>
                    <a:pt x="216" y="369"/>
                    <a:pt x="216" y="366"/>
                  </a:cubicBezTo>
                  <a:lnTo>
                    <a:pt x="216" y="327"/>
                  </a:lnTo>
                  <a:lnTo>
                    <a:pt x="82" y="327"/>
                  </a:lnTo>
                  <a:cubicBezTo>
                    <a:pt x="37" y="327"/>
                    <a:pt x="0" y="290"/>
                    <a:pt x="0" y="245"/>
                  </a:cubicBezTo>
                  <a:cubicBezTo>
                    <a:pt x="0" y="245"/>
                    <a:pt x="0" y="244"/>
                    <a:pt x="0" y="243"/>
                  </a:cubicBezTo>
                  <a:lnTo>
                    <a:pt x="0" y="243"/>
                  </a:lnTo>
                  <a:cubicBezTo>
                    <a:pt x="0" y="198"/>
                    <a:pt x="37" y="161"/>
                    <a:pt x="82" y="161"/>
                  </a:cubicBezTo>
                  <a:lnTo>
                    <a:pt x="243" y="161"/>
                  </a:lnTo>
                  <a:cubicBezTo>
                    <a:pt x="259" y="161"/>
                    <a:pt x="272" y="148"/>
                    <a:pt x="272" y="132"/>
                  </a:cubicBezTo>
                  <a:lnTo>
                    <a:pt x="272" y="130"/>
                  </a:lnTo>
                  <a:cubicBezTo>
                    <a:pt x="272" y="113"/>
                    <a:pt x="259" y="100"/>
                    <a:pt x="242" y="100"/>
                  </a:cubicBezTo>
                  <a:lnTo>
                    <a:pt x="108" y="100"/>
                  </a:lnTo>
                  <a:lnTo>
                    <a:pt x="108" y="138"/>
                  </a:lnTo>
                  <a:cubicBezTo>
                    <a:pt x="108" y="141"/>
                    <a:pt x="107" y="144"/>
                    <a:pt x="104" y="145"/>
                  </a:cubicBezTo>
                  <a:cubicBezTo>
                    <a:pt x="101" y="146"/>
                    <a:pt x="98" y="146"/>
                    <a:pt x="96" y="144"/>
                  </a:cubicBezTo>
                  <a:lnTo>
                    <a:pt x="26" y="79"/>
                  </a:lnTo>
                  <a:cubicBezTo>
                    <a:pt x="25" y="78"/>
                    <a:pt x="24" y="76"/>
                    <a:pt x="24" y="73"/>
                  </a:cubicBezTo>
                  <a:cubicBezTo>
                    <a:pt x="24" y="71"/>
                    <a:pt x="25" y="69"/>
                    <a:pt x="26" y="68"/>
                  </a:cubicBezTo>
                  <a:lnTo>
                    <a:pt x="96" y="3"/>
                  </a:lnTo>
                  <a:cubicBezTo>
                    <a:pt x="98" y="1"/>
                    <a:pt x="101" y="0"/>
                    <a:pt x="104" y="2"/>
                  </a:cubicBezTo>
                  <a:cubicBezTo>
                    <a:pt x="107" y="3"/>
                    <a:pt x="108" y="6"/>
                    <a:pt x="108" y="9"/>
                  </a:cubicBezTo>
                  <a:lnTo>
                    <a:pt x="108" y="48"/>
                  </a:lnTo>
                  <a:lnTo>
                    <a:pt x="243" y="48"/>
                  </a:lnTo>
                  <a:cubicBezTo>
                    <a:pt x="287" y="48"/>
                    <a:pt x="324" y="84"/>
                    <a:pt x="324" y="129"/>
                  </a:cubicBezTo>
                  <a:lnTo>
                    <a:pt x="324" y="132"/>
                  </a:lnTo>
                  <a:cubicBezTo>
                    <a:pt x="324" y="177"/>
                    <a:pt x="287" y="213"/>
                    <a:pt x="243" y="213"/>
                  </a:cubicBezTo>
                  <a:lnTo>
                    <a:pt x="82" y="213"/>
                  </a:lnTo>
                  <a:cubicBezTo>
                    <a:pt x="66" y="213"/>
                    <a:pt x="53" y="226"/>
                    <a:pt x="53" y="243"/>
                  </a:cubicBezTo>
                  <a:lnTo>
                    <a:pt x="53" y="244"/>
                  </a:lnTo>
                  <a:cubicBezTo>
                    <a:pt x="53" y="261"/>
                    <a:pt x="66" y="275"/>
                    <a:pt x="82" y="275"/>
                  </a:cubicBezTo>
                  <a:lnTo>
                    <a:pt x="216" y="275"/>
                  </a:lnTo>
                  <a:lnTo>
                    <a:pt x="216" y="236"/>
                  </a:lnTo>
                  <a:cubicBezTo>
                    <a:pt x="216" y="233"/>
                    <a:pt x="218" y="230"/>
                    <a:pt x="220" y="229"/>
                  </a:cubicBezTo>
                  <a:cubicBezTo>
                    <a:pt x="223" y="228"/>
                    <a:pt x="226" y="228"/>
                    <a:pt x="229" y="231"/>
                  </a:cubicBezTo>
                  <a:lnTo>
                    <a:pt x="298" y="295"/>
                  </a:lnTo>
                  <a:cubicBezTo>
                    <a:pt x="300" y="297"/>
                    <a:pt x="301" y="299"/>
                    <a:pt x="301" y="301"/>
                  </a:cubicBezTo>
                  <a:cubicBezTo>
                    <a:pt x="301" y="303"/>
                    <a:pt x="300" y="305"/>
                    <a:pt x="298" y="306"/>
                  </a:cubicBezTo>
                  <a:lnTo>
                    <a:pt x="229" y="371"/>
                  </a:lnTo>
                  <a:cubicBezTo>
                    <a:pt x="227" y="373"/>
                    <a:pt x="225" y="373"/>
                    <a:pt x="224" y="373"/>
                  </a:cubicBezTo>
                  <a:close/>
                </a:path>
              </a:pathLst>
            </a:custGeom>
            <a:solidFill>
              <a:srgbClr val="D5BEA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îšlîḋé"/>
            <p:cNvSpPr/>
            <p:nvPr/>
          </p:nvSpPr>
          <p:spPr bwMode="auto">
            <a:xfrm>
              <a:off x="9739161" y="3680367"/>
              <a:ext cx="609685" cy="607381"/>
            </a:xfrm>
            <a:custGeom>
              <a:avLst/>
              <a:gdLst>
                <a:gd name="T0" fmla="*/ 807 w 807"/>
                <a:gd name="T1" fmla="*/ 400 h 805"/>
                <a:gd name="T2" fmla="*/ 7 w 807"/>
                <a:gd name="T3" fmla="*/ 400 h 805"/>
                <a:gd name="T4" fmla="*/ 0 w 807"/>
                <a:gd name="T5" fmla="*/ 528 h 805"/>
                <a:gd name="T6" fmla="*/ 613 w 807"/>
                <a:gd name="T7" fmla="*/ 805 h 805"/>
                <a:gd name="T8" fmla="*/ 270 w 807"/>
                <a:gd name="T9" fmla="*/ 269 h 805"/>
                <a:gd name="T10" fmla="*/ 297 w 807"/>
                <a:gd name="T11" fmla="*/ 276 h 805"/>
                <a:gd name="T12" fmla="*/ 619 w 807"/>
                <a:gd name="T13" fmla="*/ 174 h 805"/>
                <a:gd name="T14" fmla="*/ 648 w 807"/>
                <a:gd name="T15" fmla="*/ 174 h 805"/>
                <a:gd name="T16" fmla="*/ 422 w 807"/>
                <a:gd name="T17" fmla="*/ 428 h 805"/>
                <a:gd name="T18" fmla="*/ 418 w 807"/>
                <a:gd name="T19" fmla="*/ 431 h 805"/>
                <a:gd name="T20" fmla="*/ 415 w 807"/>
                <a:gd name="T21" fmla="*/ 433 h 805"/>
                <a:gd name="T22" fmla="*/ 401 w 807"/>
                <a:gd name="T23" fmla="*/ 433 h 805"/>
                <a:gd name="T24" fmla="*/ 394 w 807"/>
                <a:gd name="T25" fmla="*/ 428 h 805"/>
                <a:gd name="T26" fmla="*/ 394 w 807"/>
                <a:gd name="T27" fmla="*/ 428 h 805"/>
                <a:gd name="T28" fmla="*/ 263 w 807"/>
                <a:gd name="T29" fmla="*/ 296 h 805"/>
                <a:gd name="T30" fmla="*/ 587 w 807"/>
                <a:gd name="T31" fmla="*/ 757 h 805"/>
                <a:gd name="T32" fmla="*/ 536 w 807"/>
                <a:gd name="T33" fmla="*/ 778 h 805"/>
                <a:gd name="T34" fmla="*/ 27 w 807"/>
                <a:gd name="T35" fmla="*/ 778 h 805"/>
                <a:gd name="T36" fmla="*/ 38 w 807"/>
                <a:gd name="T37" fmla="*/ 555 h 805"/>
                <a:gd name="T38" fmla="*/ 587 w 807"/>
                <a:gd name="T39" fmla="*/ 757 h 805"/>
                <a:gd name="T40" fmla="*/ 187 w 807"/>
                <a:gd name="T41" fmla="*/ 760 h 805"/>
                <a:gd name="T42" fmla="*/ 207 w 807"/>
                <a:gd name="T43" fmla="*/ 740 h 805"/>
                <a:gd name="T44" fmla="*/ 187 w 807"/>
                <a:gd name="T45" fmla="*/ 717 h 805"/>
                <a:gd name="T46" fmla="*/ 126 w 807"/>
                <a:gd name="T47" fmla="*/ 717 h 805"/>
                <a:gd name="T48" fmla="*/ 147 w 807"/>
                <a:gd name="T49" fmla="*/ 704 h 805"/>
                <a:gd name="T50" fmla="*/ 191 w 807"/>
                <a:gd name="T51" fmla="*/ 675 h 805"/>
                <a:gd name="T52" fmla="*/ 185 w 807"/>
                <a:gd name="T53" fmla="*/ 591 h 805"/>
                <a:gd name="T54" fmla="*/ 62 w 807"/>
                <a:gd name="T55" fmla="*/ 603 h 805"/>
                <a:gd name="T56" fmla="*/ 52 w 807"/>
                <a:gd name="T57" fmla="*/ 628 h 805"/>
                <a:gd name="T58" fmla="*/ 71 w 807"/>
                <a:gd name="T59" fmla="*/ 649 h 805"/>
                <a:gd name="T60" fmla="*/ 93 w 807"/>
                <a:gd name="T61" fmla="*/ 647 h 805"/>
                <a:gd name="T62" fmla="*/ 108 w 807"/>
                <a:gd name="T63" fmla="*/ 625 h 805"/>
                <a:gd name="T64" fmla="*/ 146 w 807"/>
                <a:gd name="T65" fmla="*/ 622 h 805"/>
                <a:gd name="T66" fmla="*/ 140 w 807"/>
                <a:gd name="T67" fmla="*/ 655 h 805"/>
                <a:gd name="T68" fmla="*/ 104 w 807"/>
                <a:gd name="T69" fmla="*/ 678 h 805"/>
                <a:gd name="T70" fmla="*/ 50 w 807"/>
                <a:gd name="T71" fmla="*/ 738 h 805"/>
                <a:gd name="T72" fmla="*/ 68 w 807"/>
                <a:gd name="T73" fmla="*/ 760 h 805"/>
                <a:gd name="T74" fmla="*/ 292 w 807"/>
                <a:gd name="T75" fmla="*/ 723 h 805"/>
                <a:gd name="T76" fmla="*/ 298 w 807"/>
                <a:gd name="T77" fmla="*/ 740 h 805"/>
                <a:gd name="T78" fmla="*/ 332 w 807"/>
                <a:gd name="T79" fmla="*/ 760 h 805"/>
                <a:gd name="T80" fmla="*/ 352 w 807"/>
                <a:gd name="T81" fmla="*/ 730 h 805"/>
                <a:gd name="T82" fmla="*/ 377 w 807"/>
                <a:gd name="T83" fmla="*/ 703 h 805"/>
                <a:gd name="T84" fmla="*/ 352 w 807"/>
                <a:gd name="T85" fmla="*/ 677 h 805"/>
                <a:gd name="T86" fmla="*/ 332 w 807"/>
                <a:gd name="T87" fmla="*/ 577 h 805"/>
                <a:gd name="T88" fmla="*/ 286 w 807"/>
                <a:gd name="T89" fmla="*/ 590 h 805"/>
                <a:gd name="T90" fmla="*/ 214 w 807"/>
                <a:gd name="T91" fmla="*/ 700 h 805"/>
                <a:gd name="T92" fmla="*/ 234 w 807"/>
                <a:gd name="T93" fmla="*/ 723 h 805"/>
                <a:gd name="T94" fmla="*/ 298 w 807"/>
                <a:gd name="T95" fmla="*/ 637 h 805"/>
                <a:gd name="T96" fmla="*/ 292 w 807"/>
                <a:gd name="T97" fmla="*/ 683 h 805"/>
                <a:gd name="T98" fmla="*/ 265 w 807"/>
                <a:gd name="T99" fmla="*/ 683 h 805"/>
                <a:gd name="T100" fmla="*/ 413 w 807"/>
                <a:gd name="T101" fmla="*/ 760 h 805"/>
                <a:gd name="T102" fmla="*/ 448 w 807"/>
                <a:gd name="T103" fmla="*/ 740 h 805"/>
                <a:gd name="T104" fmla="*/ 455 w 807"/>
                <a:gd name="T105" fmla="*/ 663 h 805"/>
                <a:gd name="T106" fmla="*/ 491 w 807"/>
                <a:gd name="T107" fmla="*/ 662 h 805"/>
                <a:gd name="T108" fmla="*/ 494 w 807"/>
                <a:gd name="T109" fmla="*/ 740 h 805"/>
                <a:gd name="T110" fmla="*/ 530 w 807"/>
                <a:gd name="T111" fmla="*/ 760 h 805"/>
                <a:gd name="T112" fmla="*/ 550 w 807"/>
                <a:gd name="T113" fmla="*/ 678 h 805"/>
                <a:gd name="T114" fmla="*/ 545 w 807"/>
                <a:gd name="T115" fmla="*/ 642 h 805"/>
                <a:gd name="T116" fmla="*/ 516 w 807"/>
                <a:gd name="T117" fmla="*/ 619 h 805"/>
                <a:gd name="T118" fmla="*/ 448 w 807"/>
                <a:gd name="T119" fmla="*/ 626 h 805"/>
                <a:gd name="T120" fmla="*/ 428 w 807"/>
                <a:gd name="T121" fmla="*/ 574 h 805"/>
                <a:gd name="T122" fmla="*/ 393 w 807"/>
                <a:gd name="T123" fmla="*/ 594 h 805"/>
                <a:gd name="T124" fmla="*/ 413 w 807"/>
                <a:gd name="T125" fmla="*/ 760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7" h="805">
                  <a:moveTo>
                    <a:pt x="613" y="742"/>
                  </a:moveTo>
                  <a:cubicBezTo>
                    <a:pt x="729" y="672"/>
                    <a:pt x="807" y="545"/>
                    <a:pt x="807" y="400"/>
                  </a:cubicBezTo>
                  <a:cubicBezTo>
                    <a:pt x="807" y="179"/>
                    <a:pt x="628" y="0"/>
                    <a:pt x="407" y="0"/>
                  </a:cubicBezTo>
                  <a:cubicBezTo>
                    <a:pt x="186" y="0"/>
                    <a:pt x="7" y="179"/>
                    <a:pt x="7" y="400"/>
                  </a:cubicBezTo>
                  <a:cubicBezTo>
                    <a:pt x="7" y="445"/>
                    <a:pt x="14" y="488"/>
                    <a:pt x="28" y="528"/>
                  </a:cubicBezTo>
                  <a:lnTo>
                    <a:pt x="0" y="528"/>
                  </a:lnTo>
                  <a:lnTo>
                    <a:pt x="0" y="805"/>
                  </a:lnTo>
                  <a:lnTo>
                    <a:pt x="613" y="805"/>
                  </a:lnTo>
                  <a:lnTo>
                    <a:pt x="613" y="742"/>
                  </a:lnTo>
                  <a:close/>
                  <a:moveTo>
                    <a:pt x="270" y="269"/>
                  </a:moveTo>
                  <a:cubicBezTo>
                    <a:pt x="273" y="267"/>
                    <a:pt x="277" y="266"/>
                    <a:pt x="280" y="266"/>
                  </a:cubicBezTo>
                  <a:cubicBezTo>
                    <a:pt x="287" y="266"/>
                    <a:pt x="294" y="270"/>
                    <a:pt x="297" y="276"/>
                  </a:cubicBezTo>
                  <a:lnTo>
                    <a:pt x="412" y="382"/>
                  </a:lnTo>
                  <a:lnTo>
                    <a:pt x="619" y="174"/>
                  </a:lnTo>
                  <a:cubicBezTo>
                    <a:pt x="623" y="171"/>
                    <a:pt x="629" y="169"/>
                    <a:pt x="634" y="169"/>
                  </a:cubicBezTo>
                  <a:cubicBezTo>
                    <a:pt x="639" y="169"/>
                    <a:pt x="644" y="171"/>
                    <a:pt x="648" y="174"/>
                  </a:cubicBezTo>
                  <a:cubicBezTo>
                    <a:pt x="656" y="182"/>
                    <a:pt x="656" y="195"/>
                    <a:pt x="648" y="203"/>
                  </a:cubicBezTo>
                  <a:lnTo>
                    <a:pt x="422" y="428"/>
                  </a:lnTo>
                  <a:cubicBezTo>
                    <a:pt x="422" y="428"/>
                    <a:pt x="422" y="428"/>
                    <a:pt x="422" y="428"/>
                  </a:cubicBezTo>
                  <a:cubicBezTo>
                    <a:pt x="421" y="430"/>
                    <a:pt x="420" y="431"/>
                    <a:pt x="418" y="431"/>
                  </a:cubicBezTo>
                  <a:cubicBezTo>
                    <a:pt x="418" y="432"/>
                    <a:pt x="417" y="432"/>
                    <a:pt x="416" y="432"/>
                  </a:cubicBezTo>
                  <a:cubicBezTo>
                    <a:pt x="416" y="432"/>
                    <a:pt x="415" y="433"/>
                    <a:pt x="415" y="433"/>
                  </a:cubicBezTo>
                  <a:cubicBezTo>
                    <a:pt x="413" y="434"/>
                    <a:pt x="410" y="434"/>
                    <a:pt x="408" y="434"/>
                  </a:cubicBezTo>
                  <a:cubicBezTo>
                    <a:pt x="406" y="434"/>
                    <a:pt x="404" y="434"/>
                    <a:pt x="401" y="433"/>
                  </a:cubicBezTo>
                  <a:cubicBezTo>
                    <a:pt x="401" y="433"/>
                    <a:pt x="400" y="432"/>
                    <a:pt x="400" y="432"/>
                  </a:cubicBezTo>
                  <a:cubicBezTo>
                    <a:pt x="398" y="431"/>
                    <a:pt x="396" y="430"/>
                    <a:pt x="394" y="428"/>
                  </a:cubicBezTo>
                  <a:cubicBezTo>
                    <a:pt x="394" y="428"/>
                    <a:pt x="394" y="428"/>
                    <a:pt x="394" y="428"/>
                  </a:cubicBezTo>
                  <a:cubicBezTo>
                    <a:pt x="394" y="428"/>
                    <a:pt x="394" y="428"/>
                    <a:pt x="394" y="428"/>
                  </a:cubicBezTo>
                  <a:cubicBezTo>
                    <a:pt x="393" y="427"/>
                    <a:pt x="392" y="426"/>
                    <a:pt x="391" y="424"/>
                  </a:cubicBezTo>
                  <a:lnTo>
                    <a:pt x="263" y="296"/>
                  </a:lnTo>
                  <a:cubicBezTo>
                    <a:pt x="257" y="287"/>
                    <a:pt x="260" y="274"/>
                    <a:pt x="270" y="269"/>
                  </a:cubicBezTo>
                  <a:close/>
                  <a:moveTo>
                    <a:pt x="587" y="757"/>
                  </a:moveTo>
                  <a:lnTo>
                    <a:pt x="587" y="778"/>
                  </a:lnTo>
                  <a:lnTo>
                    <a:pt x="536" y="778"/>
                  </a:lnTo>
                  <a:lnTo>
                    <a:pt x="278" y="778"/>
                  </a:lnTo>
                  <a:lnTo>
                    <a:pt x="27" y="778"/>
                  </a:lnTo>
                  <a:lnTo>
                    <a:pt x="27" y="555"/>
                  </a:lnTo>
                  <a:lnTo>
                    <a:pt x="38" y="555"/>
                  </a:lnTo>
                  <a:lnTo>
                    <a:pt x="587" y="555"/>
                  </a:lnTo>
                  <a:lnTo>
                    <a:pt x="587" y="757"/>
                  </a:lnTo>
                  <a:close/>
                  <a:moveTo>
                    <a:pt x="68" y="760"/>
                  </a:moveTo>
                  <a:lnTo>
                    <a:pt x="187" y="760"/>
                  </a:lnTo>
                  <a:cubicBezTo>
                    <a:pt x="196" y="760"/>
                    <a:pt x="204" y="754"/>
                    <a:pt x="206" y="746"/>
                  </a:cubicBezTo>
                  <a:cubicBezTo>
                    <a:pt x="207" y="744"/>
                    <a:pt x="207" y="742"/>
                    <a:pt x="207" y="740"/>
                  </a:cubicBezTo>
                  <a:lnTo>
                    <a:pt x="207" y="737"/>
                  </a:lnTo>
                  <a:cubicBezTo>
                    <a:pt x="207" y="726"/>
                    <a:pt x="198" y="717"/>
                    <a:pt x="187" y="717"/>
                  </a:cubicBezTo>
                  <a:lnTo>
                    <a:pt x="163" y="717"/>
                  </a:lnTo>
                  <a:lnTo>
                    <a:pt x="126" y="717"/>
                  </a:lnTo>
                  <a:cubicBezTo>
                    <a:pt x="129" y="715"/>
                    <a:pt x="135" y="712"/>
                    <a:pt x="142" y="707"/>
                  </a:cubicBezTo>
                  <a:lnTo>
                    <a:pt x="147" y="704"/>
                  </a:lnTo>
                  <a:lnTo>
                    <a:pt x="159" y="698"/>
                  </a:lnTo>
                  <a:cubicBezTo>
                    <a:pt x="174" y="689"/>
                    <a:pt x="184" y="682"/>
                    <a:pt x="191" y="675"/>
                  </a:cubicBezTo>
                  <a:cubicBezTo>
                    <a:pt x="202" y="664"/>
                    <a:pt x="207" y="651"/>
                    <a:pt x="207" y="636"/>
                  </a:cubicBezTo>
                  <a:cubicBezTo>
                    <a:pt x="207" y="618"/>
                    <a:pt x="200" y="603"/>
                    <a:pt x="185" y="591"/>
                  </a:cubicBezTo>
                  <a:cubicBezTo>
                    <a:pt x="170" y="580"/>
                    <a:pt x="151" y="575"/>
                    <a:pt x="127" y="575"/>
                  </a:cubicBezTo>
                  <a:cubicBezTo>
                    <a:pt x="96" y="575"/>
                    <a:pt x="75" y="584"/>
                    <a:pt x="62" y="603"/>
                  </a:cubicBezTo>
                  <a:cubicBezTo>
                    <a:pt x="62" y="603"/>
                    <a:pt x="62" y="603"/>
                    <a:pt x="62" y="604"/>
                  </a:cubicBezTo>
                  <a:cubicBezTo>
                    <a:pt x="57" y="610"/>
                    <a:pt x="54" y="618"/>
                    <a:pt x="52" y="628"/>
                  </a:cubicBezTo>
                  <a:cubicBezTo>
                    <a:pt x="51" y="633"/>
                    <a:pt x="53" y="638"/>
                    <a:pt x="56" y="642"/>
                  </a:cubicBezTo>
                  <a:cubicBezTo>
                    <a:pt x="60" y="647"/>
                    <a:pt x="65" y="649"/>
                    <a:pt x="71" y="649"/>
                  </a:cubicBezTo>
                  <a:lnTo>
                    <a:pt x="85" y="649"/>
                  </a:lnTo>
                  <a:cubicBezTo>
                    <a:pt x="88" y="649"/>
                    <a:pt x="90" y="648"/>
                    <a:pt x="93" y="647"/>
                  </a:cubicBezTo>
                  <a:cubicBezTo>
                    <a:pt x="99" y="645"/>
                    <a:pt x="105" y="640"/>
                    <a:pt x="106" y="633"/>
                  </a:cubicBezTo>
                  <a:cubicBezTo>
                    <a:pt x="106" y="629"/>
                    <a:pt x="107" y="627"/>
                    <a:pt x="108" y="625"/>
                  </a:cubicBezTo>
                  <a:cubicBezTo>
                    <a:pt x="112" y="619"/>
                    <a:pt x="118" y="617"/>
                    <a:pt x="129" y="617"/>
                  </a:cubicBezTo>
                  <a:cubicBezTo>
                    <a:pt x="136" y="617"/>
                    <a:pt x="142" y="618"/>
                    <a:pt x="146" y="622"/>
                  </a:cubicBezTo>
                  <a:cubicBezTo>
                    <a:pt x="149" y="625"/>
                    <a:pt x="151" y="630"/>
                    <a:pt x="151" y="635"/>
                  </a:cubicBezTo>
                  <a:cubicBezTo>
                    <a:pt x="151" y="642"/>
                    <a:pt x="147" y="648"/>
                    <a:pt x="140" y="655"/>
                  </a:cubicBezTo>
                  <a:cubicBezTo>
                    <a:pt x="136" y="658"/>
                    <a:pt x="127" y="664"/>
                    <a:pt x="114" y="672"/>
                  </a:cubicBezTo>
                  <a:cubicBezTo>
                    <a:pt x="111" y="674"/>
                    <a:pt x="107" y="676"/>
                    <a:pt x="104" y="678"/>
                  </a:cubicBezTo>
                  <a:cubicBezTo>
                    <a:pt x="80" y="691"/>
                    <a:pt x="66" y="704"/>
                    <a:pt x="59" y="716"/>
                  </a:cubicBezTo>
                  <a:cubicBezTo>
                    <a:pt x="55" y="723"/>
                    <a:pt x="52" y="730"/>
                    <a:pt x="50" y="738"/>
                  </a:cubicBezTo>
                  <a:cubicBezTo>
                    <a:pt x="49" y="743"/>
                    <a:pt x="50" y="749"/>
                    <a:pt x="54" y="753"/>
                  </a:cubicBezTo>
                  <a:cubicBezTo>
                    <a:pt x="57" y="757"/>
                    <a:pt x="63" y="760"/>
                    <a:pt x="68" y="760"/>
                  </a:cubicBezTo>
                  <a:close/>
                  <a:moveTo>
                    <a:pt x="234" y="723"/>
                  </a:moveTo>
                  <a:lnTo>
                    <a:pt x="292" y="723"/>
                  </a:lnTo>
                  <a:cubicBezTo>
                    <a:pt x="295" y="723"/>
                    <a:pt x="298" y="726"/>
                    <a:pt x="298" y="730"/>
                  </a:cubicBezTo>
                  <a:lnTo>
                    <a:pt x="298" y="740"/>
                  </a:lnTo>
                  <a:cubicBezTo>
                    <a:pt x="298" y="751"/>
                    <a:pt x="307" y="760"/>
                    <a:pt x="318" y="760"/>
                  </a:cubicBezTo>
                  <a:lnTo>
                    <a:pt x="332" y="760"/>
                  </a:lnTo>
                  <a:cubicBezTo>
                    <a:pt x="344" y="760"/>
                    <a:pt x="352" y="751"/>
                    <a:pt x="352" y="740"/>
                  </a:cubicBezTo>
                  <a:lnTo>
                    <a:pt x="352" y="730"/>
                  </a:lnTo>
                  <a:cubicBezTo>
                    <a:pt x="352" y="726"/>
                    <a:pt x="355" y="723"/>
                    <a:pt x="358" y="723"/>
                  </a:cubicBezTo>
                  <a:cubicBezTo>
                    <a:pt x="368" y="723"/>
                    <a:pt x="377" y="714"/>
                    <a:pt x="377" y="703"/>
                  </a:cubicBezTo>
                  <a:cubicBezTo>
                    <a:pt x="377" y="692"/>
                    <a:pt x="368" y="683"/>
                    <a:pt x="358" y="683"/>
                  </a:cubicBezTo>
                  <a:cubicBezTo>
                    <a:pt x="355" y="683"/>
                    <a:pt x="352" y="680"/>
                    <a:pt x="352" y="677"/>
                  </a:cubicBezTo>
                  <a:lnTo>
                    <a:pt x="352" y="597"/>
                  </a:lnTo>
                  <a:cubicBezTo>
                    <a:pt x="352" y="586"/>
                    <a:pt x="344" y="577"/>
                    <a:pt x="332" y="577"/>
                  </a:cubicBezTo>
                  <a:lnTo>
                    <a:pt x="312" y="577"/>
                  </a:lnTo>
                  <a:cubicBezTo>
                    <a:pt x="303" y="577"/>
                    <a:pt x="291" y="583"/>
                    <a:pt x="286" y="590"/>
                  </a:cubicBezTo>
                  <a:lnTo>
                    <a:pt x="223" y="672"/>
                  </a:lnTo>
                  <a:cubicBezTo>
                    <a:pt x="218" y="679"/>
                    <a:pt x="214" y="692"/>
                    <a:pt x="214" y="700"/>
                  </a:cubicBezTo>
                  <a:lnTo>
                    <a:pt x="214" y="703"/>
                  </a:lnTo>
                  <a:cubicBezTo>
                    <a:pt x="214" y="714"/>
                    <a:pt x="223" y="723"/>
                    <a:pt x="234" y="723"/>
                  </a:cubicBezTo>
                  <a:close/>
                  <a:moveTo>
                    <a:pt x="265" y="683"/>
                  </a:moveTo>
                  <a:lnTo>
                    <a:pt x="298" y="637"/>
                  </a:lnTo>
                  <a:lnTo>
                    <a:pt x="298" y="677"/>
                  </a:lnTo>
                  <a:cubicBezTo>
                    <a:pt x="298" y="680"/>
                    <a:pt x="295" y="683"/>
                    <a:pt x="292" y="683"/>
                  </a:cubicBezTo>
                  <a:lnTo>
                    <a:pt x="265" y="683"/>
                  </a:lnTo>
                  <a:lnTo>
                    <a:pt x="265" y="683"/>
                  </a:lnTo>
                  <a:cubicBezTo>
                    <a:pt x="265" y="683"/>
                    <a:pt x="265" y="683"/>
                    <a:pt x="265" y="683"/>
                  </a:cubicBezTo>
                  <a:close/>
                  <a:moveTo>
                    <a:pt x="413" y="760"/>
                  </a:moveTo>
                  <a:lnTo>
                    <a:pt x="428" y="760"/>
                  </a:lnTo>
                  <a:cubicBezTo>
                    <a:pt x="439" y="760"/>
                    <a:pt x="448" y="751"/>
                    <a:pt x="448" y="740"/>
                  </a:cubicBezTo>
                  <a:lnTo>
                    <a:pt x="448" y="684"/>
                  </a:lnTo>
                  <a:cubicBezTo>
                    <a:pt x="448" y="674"/>
                    <a:pt x="450" y="667"/>
                    <a:pt x="455" y="663"/>
                  </a:cubicBezTo>
                  <a:cubicBezTo>
                    <a:pt x="459" y="658"/>
                    <a:pt x="466" y="656"/>
                    <a:pt x="475" y="656"/>
                  </a:cubicBezTo>
                  <a:cubicBezTo>
                    <a:pt x="487" y="656"/>
                    <a:pt x="490" y="660"/>
                    <a:pt x="491" y="662"/>
                  </a:cubicBezTo>
                  <a:cubicBezTo>
                    <a:pt x="493" y="665"/>
                    <a:pt x="494" y="669"/>
                    <a:pt x="494" y="675"/>
                  </a:cubicBezTo>
                  <a:lnTo>
                    <a:pt x="494" y="740"/>
                  </a:lnTo>
                  <a:cubicBezTo>
                    <a:pt x="494" y="751"/>
                    <a:pt x="503" y="760"/>
                    <a:pt x="514" y="760"/>
                  </a:cubicBezTo>
                  <a:lnTo>
                    <a:pt x="530" y="760"/>
                  </a:lnTo>
                  <a:cubicBezTo>
                    <a:pt x="541" y="760"/>
                    <a:pt x="550" y="751"/>
                    <a:pt x="550" y="740"/>
                  </a:cubicBezTo>
                  <a:lnTo>
                    <a:pt x="550" y="678"/>
                  </a:lnTo>
                  <a:cubicBezTo>
                    <a:pt x="550" y="673"/>
                    <a:pt x="550" y="669"/>
                    <a:pt x="550" y="665"/>
                  </a:cubicBezTo>
                  <a:cubicBezTo>
                    <a:pt x="550" y="660"/>
                    <a:pt x="548" y="648"/>
                    <a:pt x="545" y="642"/>
                  </a:cubicBezTo>
                  <a:cubicBezTo>
                    <a:pt x="543" y="639"/>
                    <a:pt x="541" y="636"/>
                    <a:pt x="539" y="634"/>
                  </a:cubicBezTo>
                  <a:cubicBezTo>
                    <a:pt x="533" y="627"/>
                    <a:pt x="525" y="622"/>
                    <a:pt x="516" y="619"/>
                  </a:cubicBezTo>
                  <a:cubicBezTo>
                    <a:pt x="500" y="614"/>
                    <a:pt x="478" y="613"/>
                    <a:pt x="460" y="620"/>
                  </a:cubicBezTo>
                  <a:cubicBezTo>
                    <a:pt x="456" y="621"/>
                    <a:pt x="452" y="623"/>
                    <a:pt x="448" y="626"/>
                  </a:cubicBezTo>
                  <a:lnTo>
                    <a:pt x="448" y="594"/>
                  </a:lnTo>
                  <a:cubicBezTo>
                    <a:pt x="448" y="583"/>
                    <a:pt x="439" y="574"/>
                    <a:pt x="428" y="574"/>
                  </a:cubicBezTo>
                  <a:lnTo>
                    <a:pt x="413" y="574"/>
                  </a:lnTo>
                  <a:cubicBezTo>
                    <a:pt x="402" y="574"/>
                    <a:pt x="393" y="583"/>
                    <a:pt x="393" y="594"/>
                  </a:cubicBezTo>
                  <a:lnTo>
                    <a:pt x="393" y="740"/>
                  </a:lnTo>
                  <a:cubicBezTo>
                    <a:pt x="393" y="751"/>
                    <a:pt x="402" y="760"/>
                    <a:pt x="413" y="760"/>
                  </a:cubicBezTo>
                  <a:close/>
                </a:path>
              </a:pathLst>
            </a:custGeom>
            <a:solidFill>
              <a:srgbClr val="73BDA5"/>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6" name="组合 65"/>
          <p:cNvGrpSpPr/>
          <p:nvPr/>
        </p:nvGrpSpPr>
        <p:grpSpPr>
          <a:xfrm>
            <a:off x="6605695" y="2136674"/>
            <a:ext cx="2086922" cy="1671738"/>
            <a:chOff x="426536" y="2397420"/>
            <a:chExt cx="2086922" cy="1671738"/>
          </a:xfrm>
        </p:grpSpPr>
        <p:sp>
          <p:nvSpPr>
            <p:cNvPr id="67"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68"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69"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70" name="组合 69"/>
          <p:cNvGrpSpPr/>
          <p:nvPr/>
        </p:nvGrpSpPr>
        <p:grpSpPr>
          <a:xfrm>
            <a:off x="9532731" y="4391902"/>
            <a:ext cx="2086922" cy="1671738"/>
            <a:chOff x="426536" y="2397420"/>
            <a:chExt cx="2086922" cy="1671738"/>
          </a:xfrm>
        </p:grpSpPr>
        <p:sp>
          <p:nvSpPr>
            <p:cNvPr id="71"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72"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73"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74" name="组合 73"/>
          <p:cNvGrpSpPr/>
          <p:nvPr/>
        </p:nvGrpSpPr>
        <p:grpSpPr>
          <a:xfrm>
            <a:off x="9590043" y="2105129"/>
            <a:ext cx="2086922" cy="1671738"/>
            <a:chOff x="426536" y="2397420"/>
            <a:chExt cx="2086922" cy="1671738"/>
          </a:xfrm>
        </p:grpSpPr>
        <p:sp>
          <p:nvSpPr>
            <p:cNvPr id="75"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76"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77"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78" name="组合 77"/>
          <p:cNvGrpSpPr/>
          <p:nvPr/>
        </p:nvGrpSpPr>
        <p:grpSpPr>
          <a:xfrm>
            <a:off x="6580518" y="4433491"/>
            <a:ext cx="2086922" cy="1671738"/>
            <a:chOff x="426536" y="2397420"/>
            <a:chExt cx="2086922" cy="1671738"/>
          </a:xfrm>
        </p:grpSpPr>
        <p:sp>
          <p:nvSpPr>
            <p:cNvPr id="79"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80"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81"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a:blip r:embed="rId2" cstate="email"/>
          <a:stretch>
            <a:fillRect/>
          </a:stretch>
        </p:blipFill>
        <p:spPr>
          <a:xfrm>
            <a:off x="3983267" y="1157464"/>
            <a:ext cx="3995936" cy="2466599"/>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63498" t="-1" r="-3441" b="28462"/>
          <a:stretch>
            <a:fillRect/>
          </a:stretch>
        </p:blipFill>
        <p:spPr>
          <a:xfrm flipH="1">
            <a:off x="9678792" y="3429000"/>
            <a:ext cx="2392022" cy="3429000"/>
          </a:xfrm>
          <a:prstGeom prst="rect">
            <a:avLst/>
          </a:prstGeom>
        </p:spPr>
      </p:pic>
      <p:pic>
        <p:nvPicPr>
          <p:cNvPr id="7" name="图片 6"/>
          <p:cNvPicPr>
            <a:picLocks noChangeAspect="1"/>
          </p:cNvPicPr>
          <p:nvPr/>
        </p:nvPicPr>
        <p:blipFill rotWithShape="1">
          <a:blip r:embed="rId4" cstate="email"/>
          <a:srcRect/>
          <a:stretch>
            <a:fillRect/>
          </a:stretch>
        </p:blipFill>
        <p:spPr>
          <a:xfrm>
            <a:off x="0" y="0"/>
            <a:ext cx="2104222" cy="3327677"/>
          </a:xfrm>
          <a:prstGeom prst="rect">
            <a:avLst/>
          </a:prstGeom>
        </p:spPr>
      </p:pic>
      <p:pic>
        <p:nvPicPr>
          <p:cNvPr id="8" name="图片 7"/>
          <p:cNvPicPr>
            <a:picLocks noChangeAspect="1"/>
          </p:cNvPicPr>
          <p:nvPr/>
        </p:nvPicPr>
        <p:blipFill rotWithShape="1">
          <a:blip r:embed="rId4" cstate="email"/>
          <a:srcRect/>
          <a:stretch>
            <a:fillRect/>
          </a:stretch>
        </p:blipFill>
        <p:spPr>
          <a:xfrm>
            <a:off x="1707615" y="10631"/>
            <a:ext cx="1046602" cy="1655126"/>
          </a:xfrm>
          <a:prstGeom prst="rect">
            <a:avLst/>
          </a:prstGeom>
        </p:spPr>
      </p:pic>
      <p:sp>
        <p:nvSpPr>
          <p:cNvPr id="9" name="文本框 14"/>
          <p:cNvSpPr txBox="1"/>
          <p:nvPr/>
        </p:nvSpPr>
        <p:spPr>
          <a:xfrm>
            <a:off x="3853805" y="3431754"/>
            <a:ext cx="4484389" cy="863634"/>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点击此处添加章节标题</a:t>
            </a:r>
            <a:endParaRPr kumimoji="0" lang="en-US" altLang="zh-CN" sz="24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105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sp>
        <p:nvSpPr>
          <p:cNvPr id="10" name="文本框 9"/>
          <p:cNvSpPr txBox="1"/>
          <p:nvPr/>
        </p:nvSpPr>
        <p:spPr>
          <a:xfrm>
            <a:off x="4450814" y="4505899"/>
            <a:ext cx="3294044" cy="1161793"/>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en-US" altLang="zh-CN" sz="9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Lorem ipsum dolor sit amet, consectetuer adipiscing elit. </a:t>
            </a:r>
            <a:endParaRPr kumimoji="0" lang="zh-CN" altLang="en-US" sz="18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11" name="任意多边形: 形状 10"/>
          <p:cNvSpPr/>
          <p:nvPr/>
        </p:nvSpPr>
        <p:spPr>
          <a:xfrm>
            <a:off x="5905041" y="4461831"/>
            <a:ext cx="374573" cy="0"/>
          </a:xfrm>
          <a:custGeom>
            <a:avLst/>
            <a:gdLst>
              <a:gd name="connsiteX0" fmla="*/ 0 w 374573"/>
              <a:gd name="connsiteY0" fmla="*/ 0 h 0"/>
              <a:gd name="connsiteX1" fmla="*/ 374573 w 374573"/>
              <a:gd name="connsiteY1" fmla="*/ 0 h 0"/>
            </a:gdLst>
            <a:ahLst/>
            <a:cxnLst>
              <a:cxn ang="0">
                <a:pos x="connsiteX0" y="connsiteY0"/>
              </a:cxn>
              <a:cxn ang="0">
                <a:pos x="connsiteX1" y="connsiteY1"/>
              </a:cxn>
            </a:cxnLst>
            <a:rect l="l" t="t" r="r" b="b"/>
            <a:pathLst>
              <a:path w="374573">
                <a:moveTo>
                  <a:pt x="0" y="0"/>
                </a:moveTo>
                <a:lnTo>
                  <a:pt x="374573" y="0"/>
                </a:lnTo>
              </a:path>
            </a:pathLst>
          </a:custGeom>
          <a:noFill/>
          <a:ln w="19050">
            <a:solidFill>
              <a:srgbClr val="73B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40" name="组合 39"/>
          <p:cNvGrpSpPr/>
          <p:nvPr/>
        </p:nvGrpSpPr>
        <p:grpSpPr>
          <a:xfrm>
            <a:off x="1244907" y="1997493"/>
            <a:ext cx="10021496" cy="2792745"/>
            <a:chOff x="1085252" y="2032628"/>
            <a:chExt cx="10021496" cy="2792745"/>
          </a:xfrm>
        </p:grpSpPr>
        <p:sp>
          <p:nvSpPr>
            <p:cNvPr id="10" name="Line 10"/>
            <p:cNvSpPr>
              <a:spLocks noChangeShapeType="1"/>
            </p:cNvSpPr>
            <p:nvPr/>
          </p:nvSpPr>
          <p:spPr bwMode="auto">
            <a:xfrm flipV="1">
              <a:off x="2040311" y="2348110"/>
              <a:ext cx="0" cy="1079833"/>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1" name="Line 11"/>
            <p:cNvSpPr>
              <a:spLocks noChangeShapeType="1"/>
            </p:cNvSpPr>
            <p:nvPr/>
          </p:nvSpPr>
          <p:spPr bwMode="auto">
            <a:xfrm flipV="1">
              <a:off x="3880853" y="3427943"/>
              <a:ext cx="0" cy="1077716"/>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2" name="Line 12"/>
            <p:cNvSpPr>
              <a:spLocks noChangeShapeType="1"/>
            </p:cNvSpPr>
            <p:nvPr/>
          </p:nvSpPr>
          <p:spPr bwMode="auto">
            <a:xfrm flipV="1">
              <a:off x="7145216" y="3427943"/>
              <a:ext cx="0" cy="1077716"/>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3" name="Line 13"/>
            <p:cNvSpPr>
              <a:spLocks noChangeShapeType="1"/>
            </p:cNvSpPr>
            <p:nvPr/>
          </p:nvSpPr>
          <p:spPr bwMode="auto">
            <a:xfrm flipV="1">
              <a:off x="5513035" y="2348110"/>
              <a:ext cx="0" cy="1079833"/>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4" name="Line 14"/>
            <p:cNvSpPr>
              <a:spLocks noChangeShapeType="1"/>
            </p:cNvSpPr>
            <p:nvPr/>
          </p:nvSpPr>
          <p:spPr bwMode="auto">
            <a:xfrm flipV="1">
              <a:off x="8775281" y="2348110"/>
              <a:ext cx="0" cy="1079833"/>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5" name="Oval 15"/>
            <p:cNvSpPr>
              <a:spLocks noChangeArrowheads="1"/>
            </p:cNvSpPr>
            <p:nvPr/>
          </p:nvSpPr>
          <p:spPr bwMode="auto">
            <a:xfrm>
              <a:off x="1722814" y="2032628"/>
              <a:ext cx="632884" cy="633079"/>
            </a:xfrm>
            <a:prstGeom prst="ellipse">
              <a:avLst/>
            </a:prstGeom>
            <a:solidFill>
              <a:srgbClr val="73BDA5"/>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6" name="Oval 16"/>
            <p:cNvSpPr>
              <a:spLocks noChangeArrowheads="1"/>
            </p:cNvSpPr>
            <p:nvPr/>
          </p:nvSpPr>
          <p:spPr bwMode="auto">
            <a:xfrm>
              <a:off x="5197655" y="2032628"/>
              <a:ext cx="630767" cy="633079"/>
            </a:xfrm>
            <a:prstGeom prst="ellipse">
              <a:avLst/>
            </a:prstGeom>
            <a:solidFill>
              <a:srgbClr val="73BDA5"/>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7" name="Oval 17"/>
            <p:cNvSpPr>
              <a:spLocks noChangeArrowheads="1"/>
            </p:cNvSpPr>
            <p:nvPr/>
          </p:nvSpPr>
          <p:spPr bwMode="auto">
            <a:xfrm>
              <a:off x="6825599" y="4188060"/>
              <a:ext cx="635000" cy="637313"/>
            </a:xfrm>
            <a:prstGeom prst="ellipse">
              <a:avLst/>
            </a:prstGeom>
            <a:solidFill>
              <a:srgbClr val="D5BEAD"/>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8" name="Line 19"/>
            <p:cNvSpPr>
              <a:spLocks noChangeShapeType="1"/>
            </p:cNvSpPr>
            <p:nvPr/>
          </p:nvSpPr>
          <p:spPr bwMode="auto">
            <a:xfrm flipV="1">
              <a:off x="10409580" y="3427943"/>
              <a:ext cx="0" cy="1077716"/>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19" name="Oval 20"/>
            <p:cNvSpPr>
              <a:spLocks noChangeArrowheads="1"/>
            </p:cNvSpPr>
            <p:nvPr/>
          </p:nvSpPr>
          <p:spPr bwMode="auto">
            <a:xfrm>
              <a:off x="10094199" y="4188060"/>
              <a:ext cx="630767" cy="637313"/>
            </a:xfrm>
            <a:prstGeom prst="ellipse">
              <a:avLst/>
            </a:prstGeom>
            <a:solidFill>
              <a:srgbClr val="D5BEAD"/>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0" name="Oval 21"/>
            <p:cNvSpPr>
              <a:spLocks noChangeArrowheads="1"/>
            </p:cNvSpPr>
            <p:nvPr/>
          </p:nvSpPr>
          <p:spPr bwMode="auto">
            <a:xfrm>
              <a:off x="3565473" y="4188060"/>
              <a:ext cx="630767" cy="637313"/>
            </a:xfrm>
            <a:prstGeom prst="ellipse">
              <a:avLst/>
            </a:prstGeom>
            <a:solidFill>
              <a:srgbClr val="D5BEAD"/>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1" name="Oval 22"/>
            <p:cNvSpPr>
              <a:spLocks noChangeArrowheads="1"/>
            </p:cNvSpPr>
            <p:nvPr/>
          </p:nvSpPr>
          <p:spPr bwMode="auto">
            <a:xfrm>
              <a:off x="8459902" y="2032628"/>
              <a:ext cx="630767" cy="633079"/>
            </a:xfrm>
            <a:prstGeom prst="ellipse">
              <a:avLst/>
            </a:prstGeom>
            <a:solidFill>
              <a:srgbClr val="73BDA5"/>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2" name="Freeform 5"/>
            <p:cNvSpPr/>
            <p:nvPr/>
          </p:nvSpPr>
          <p:spPr bwMode="auto">
            <a:xfrm>
              <a:off x="1085252" y="3101742"/>
              <a:ext cx="1899555" cy="650285"/>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rgbClr val="73BDA5"/>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3" name="Freeform 6"/>
            <p:cNvSpPr/>
            <p:nvPr/>
          </p:nvSpPr>
          <p:spPr bwMode="auto">
            <a:xfrm>
              <a:off x="3183685" y="3101742"/>
              <a:ext cx="1394336" cy="650285"/>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rgbClr val="D5BEAD"/>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4" name="Freeform 7"/>
            <p:cNvSpPr/>
            <p:nvPr/>
          </p:nvSpPr>
          <p:spPr bwMode="auto">
            <a:xfrm>
              <a:off x="4815868" y="3101742"/>
              <a:ext cx="1394336" cy="650285"/>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73BDA5"/>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5" name="Freeform 8"/>
            <p:cNvSpPr/>
            <p:nvPr/>
          </p:nvSpPr>
          <p:spPr bwMode="auto">
            <a:xfrm>
              <a:off x="6444120" y="3101742"/>
              <a:ext cx="1397957" cy="650285"/>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rgbClr val="D5BEAD"/>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6" name="Freeform 9"/>
            <p:cNvSpPr/>
            <p:nvPr/>
          </p:nvSpPr>
          <p:spPr bwMode="auto">
            <a:xfrm>
              <a:off x="8078420" y="3101742"/>
              <a:ext cx="1397957" cy="650285"/>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rgbClr val="73BDA5"/>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7" name="Freeform 18"/>
            <p:cNvSpPr/>
            <p:nvPr/>
          </p:nvSpPr>
          <p:spPr bwMode="auto">
            <a:xfrm>
              <a:off x="9712412" y="3101742"/>
              <a:ext cx="1394336" cy="650285"/>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D5BEAD"/>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8" name="Freeform 10"/>
            <p:cNvSpPr>
              <a:spLocks noEditPoints="1"/>
            </p:cNvSpPr>
            <p:nvPr/>
          </p:nvSpPr>
          <p:spPr bwMode="auto">
            <a:xfrm>
              <a:off x="1921777" y="2189849"/>
              <a:ext cx="237067" cy="318632"/>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ysClr val="window" lastClr="FFFFFF"/>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29" name="Freeform 11"/>
            <p:cNvSpPr>
              <a:spLocks noEditPoints="1"/>
            </p:cNvSpPr>
            <p:nvPr/>
          </p:nvSpPr>
          <p:spPr bwMode="auto">
            <a:xfrm>
              <a:off x="5380652" y="2191238"/>
              <a:ext cx="264765" cy="313739"/>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ysClr val="window" lastClr="FFFFFF"/>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30" name="Freeform 12"/>
            <p:cNvSpPr>
              <a:spLocks noEditPoints="1"/>
            </p:cNvSpPr>
            <p:nvPr/>
          </p:nvSpPr>
          <p:spPr bwMode="auto">
            <a:xfrm>
              <a:off x="7007457" y="4326786"/>
              <a:ext cx="271283" cy="357745"/>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ysClr val="window" lastClr="FFFFFF"/>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31" name="Freeform 13"/>
            <p:cNvSpPr>
              <a:spLocks noEditPoints="1"/>
            </p:cNvSpPr>
            <p:nvPr/>
          </p:nvSpPr>
          <p:spPr bwMode="auto">
            <a:xfrm>
              <a:off x="3724030" y="4360441"/>
              <a:ext cx="313645" cy="292551"/>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ysClr val="window" lastClr="FFFFFF"/>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Noto Sans S Chinese DemiLight" panose="020B0400000000000000" pitchFamily="34" charset="-122"/>
                <a:ea typeface="Noto Sans S Chinese DemiLight" panose="020B0400000000000000" pitchFamily="34" charset="-122"/>
                <a:cs typeface="+mn-cs"/>
              </a:endParaRPr>
            </a:p>
          </p:txBody>
        </p:sp>
        <p:sp>
          <p:nvSpPr>
            <p:cNvPr id="32" name="Freeform 21"/>
            <p:cNvSpPr>
              <a:spLocks noEditPoints="1"/>
            </p:cNvSpPr>
            <p:nvPr/>
          </p:nvSpPr>
          <p:spPr bwMode="auto">
            <a:xfrm>
              <a:off x="10249379" y="4356906"/>
              <a:ext cx="320403" cy="327624"/>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latin typeface="Noto Sans S Chinese DemiLight" panose="020B0400000000000000" pitchFamily="34" charset="-122"/>
                <a:ea typeface="Noto Sans S Chinese DemiLight" panose="020B0400000000000000" pitchFamily="34" charset="-122"/>
              </a:endParaRPr>
            </a:p>
          </p:txBody>
        </p:sp>
        <p:sp>
          <p:nvSpPr>
            <p:cNvPr id="33" name="Freeform 24"/>
            <p:cNvSpPr>
              <a:spLocks noEditPoints="1"/>
            </p:cNvSpPr>
            <p:nvPr/>
          </p:nvSpPr>
          <p:spPr bwMode="auto">
            <a:xfrm>
              <a:off x="8618649" y="2208619"/>
              <a:ext cx="317500" cy="299865"/>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latin typeface="Noto Sans S Chinese DemiLight" panose="020B0400000000000000" pitchFamily="34" charset="-122"/>
                <a:ea typeface="Noto Sans S Chinese DemiLight" panose="020B0400000000000000" pitchFamily="34" charset="-122"/>
              </a:endParaRPr>
            </a:p>
          </p:txBody>
        </p:sp>
        <p:sp>
          <p:nvSpPr>
            <p:cNvPr id="34" name="Rectangle 24"/>
            <p:cNvSpPr>
              <a:spLocks noChangeArrowheads="1"/>
            </p:cNvSpPr>
            <p:nvPr/>
          </p:nvSpPr>
          <p:spPr bwMode="auto">
            <a:xfrm>
              <a:off x="1567401" y="3288940"/>
              <a:ext cx="94581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STEP 01</a:t>
              </a:r>
              <a:endParaRPr kumimoji="0" lang="en-US" altLang="zh-CN" sz="1400" b="0"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5" name="Rectangle 24"/>
            <p:cNvSpPr>
              <a:spLocks noChangeArrowheads="1"/>
            </p:cNvSpPr>
            <p:nvPr/>
          </p:nvSpPr>
          <p:spPr bwMode="auto">
            <a:xfrm>
              <a:off x="3407943" y="3288940"/>
              <a:ext cx="94581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STEP 02</a:t>
              </a:r>
              <a:endParaRPr kumimoji="0" lang="en-US" altLang="zh-CN" sz="1400" b="0"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6" name="Rectangle 24"/>
            <p:cNvSpPr>
              <a:spLocks noChangeArrowheads="1"/>
            </p:cNvSpPr>
            <p:nvPr/>
          </p:nvSpPr>
          <p:spPr bwMode="auto">
            <a:xfrm>
              <a:off x="5040125" y="3288940"/>
              <a:ext cx="94581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STEP 03</a:t>
              </a:r>
              <a:endParaRPr kumimoji="0" lang="en-US" altLang="zh-CN" sz="1400" b="0"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7" name="Rectangle 24"/>
            <p:cNvSpPr>
              <a:spLocks noChangeArrowheads="1"/>
            </p:cNvSpPr>
            <p:nvPr/>
          </p:nvSpPr>
          <p:spPr bwMode="auto">
            <a:xfrm>
              <a:off x="6670189" y="3288940"/>
              <a:ext cx="94581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STEP 04</a:t>
              </a:r>
              <a:endParaRPr kumimoji="0" lang="en-US" altLang="zh-CN" sz="1400" b="0"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8" name="Rectangle 24"/>
            <p:cNvSpPr>
              <a:spLocks noChangeArrowheads="1"/>
            </p:cNvSpPr>
            <p:nvPr/>
          </p:nvSpPr>
          <p:spPr bwMode="auto">
            <a:xfrm>
              <a:off x="8302372" y="3288940"/>
              <a:ext cx="94581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STEP 05</a:t>
              </a:r>
              <a:endParaRPr kumimoji="0" lang="en-US" altLang="zh-CN" sz="1400" b="0"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9" name="Rectangle 24"/>
            <p:cNvSpPr>
              <a:spLocks noChangeArrowheads="1"/>
            </p:cNvSpPr>
            <p:nvPr/>
          </p:nvSpPr>
          <p:spPr bwMode="auto">
            <a:xfrm>
              <a:off x="9936669" y="3288940"/>
              <a:ext cx="94581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400"/>
                </a:spcBef>
                <a:spcAft>
                  <a:spcPts val="0"/>
                </a:spcAft>
                <a:buClrTx/>
                <a:buSzTx/>
                <a:buFontTx/>
                <a:buNone/>
                <a:defRPr/>
              </a:pPr>
              <a:r>
                <a:rPr kumimoji="0" lang="en-US" altLang="zh-CN" sz="16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STEP 06</a:t>
              </a:r>
              <a:endParaRPr kumimoji="0" lang="en-US" altLang="zh-CN" sz="1400" b="0"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grpSp>
      <p:grpSp>
        <p:nvGrpSpPr>
          <p:cNvPr id="41" name="组合 40"/>
          <p:cNvGrpSpPr/>
          <p:nvPr/>
        </p:nvGrpSpPr>
        <p:grpSpPr>
          <a:xfrm>
            <a:off x="1220140" y="3922669"/>
            <a:ext cx="1951355" cy="1848752"/>
            <a:chOff x="1541092" y="3783564"/>
            <a:chExt cx="1951355" cy="1848752"/>
          </a:xfrm>
        </p:grpSpPr>
        <p:sp>
          <p:nvSpPr>
            <p:cNvPr id="42" name="íṡlíḑe"/>
            <p:cNvSpPr/>
            <p:nvPr/>
          </p:nvSpPr>
          <p:spPr bwMode="auto">
            <a:xfrm>
              <a:off x="1551247" y="3783564"/>
              <a:ext cx="1905582" cy="382065"/>
            </a:xfrm>
            <a:prstGeom prst="roundRect">
              <a:avLst>
                <a:gd name="adj" fmla="val 50000"/>
              </a:avLst>
            </a:prstGeom>
            <a:solidFill>
              <a:srgbClr val="73BDA5"/>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43" name="文本框 2"/>
            <p:cNvSpPr txBox="1"/>
            <p:nvPr/>
          </p:nvSpPr>
          <p:spPr>
            <a:xfrm>
              <a:off x="1541092" y="4162618"/>
              <a:ext cx="1951355" cy="1469698"/>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44" name="组合 43"/>
          <p:cNvGrpSpPr/>
          <p:nvPr/>
        </p:nvGrpSpPr>
        <p:grpSpPr>
          <a:xfrm>
            <a:off x="3082192" y="1167188"/>
            <a:ext cx="1951355" cy="1848752"/>
            <a:chOff x="1541092" y="3783564"/>
            <a:chExt cx="1951355" cy="1848752"/>
          </a:xfrm>
        </p:grpSpPr>
        <p:sp>
          <p:nvSpPr>
            <p:cNvPr id="45"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46" name="文本框 2"/>
            <p:cNvSpPr txBox="1"/>
            <p:nvPr/>
          </p:nvSpPr>
          <p:spPr>
            <a:xfrm>
              <a:off x="1541092" y="4162618"/>
              <a:ext cx="1951355" cy="1469698"/>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47" name="组合 46"/>
          <p:cNvGrpSpPr/>
          <p:nvPr/>
        </p:nvGrpSpPr>
        <p:grpSpPr>
          <a:xfrm>
            <a:off x="4559253" y="3886874"/>
            <a:ext cx="1951355" cy="1848752"/>
            <a:chOff x="1541092" y="3783564"/>
            <a:chExt cx="1951355" cy="1848752"/>
          </a:xfrm>
        </p:grpSpPr>
        <p:sp>
          <p:nvSpPr>
            <p:cNvPr id="48" name="íṡlíḑe"/>
            <p:cNvSpPr/>
            <p:nvPr/>
          </p:nvSpPr>
          <p:spPr bwMode="auto">
            <a:xfrm>
              <a:off x="1551247" y="3783564"/>
              <a:ext cx="1905582" cy="382065"/>
            </a:xfrm>
            <a:prstGeom prst="roundRect">
              <a:avLst>
                <a:gd name="adj" fmla="val 50000"/>
              </a:avLst>
            </a:prstGeom>
            <a:solidFill>
              <a:srgbClr val="73BDA5"/>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49" name="文本框 2"/>
            <p:cNvSpPr txBox="1"/>
            <p:nvPr/>
          </p:nvSpPr>
          <p:spPr>
            <a:xfrm>
              <a:off x="1541092" y="4162618"/>
              <a:ext cx="1951355" cy="1469698"/>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50" name="组合 49"/>
          <p:cNvGrpSpPr/>
          <p:nvPr/>
        </p:nvGrpSpPr>
        <p:grpSpPr>
          <a:xfrm>
            <a:off x="7962010" y="3885822"/>
            <a:ext cx="1951355" cy="1848752"/>
            <a:chOff x="1541092" y="3783564"/>
            <a:chExt cx="1951355" cy="1848752"/>
          </a:xfrm>
        </p:grpSpPr>
        <p:sp>
          <p:nvSpPr>
            <p:cNvPr id="51" name="íṡlíḑe"/>
            <p:cNvSpPr/>
            <p:nvPr/>
          </p:nvSpPr>
          <p:spPr bwMode="auto">
            <a:xfrm>
              <a:off x="1551247" y="3783564"/>
              <a:ext cx="1905582" cy="382065"/>
            </a:xfrm>
            <a:prstGeom prst="roundRect">
              <a:avLst>
                <a:gd name="adj" fmla="val 50000"/>
              </a:avLst>
            </a:prstGeom>
            <a:solidFill>
              <a:srgbClr val="73BDA5"/>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52" name="文本框 2"/>
            <p:cNvSpPr txBox="1"/>
            <p:nvPr/>
          </p:nvSpPr>
          <p:spPr>
            <a:xfrm>
              <a:off x="1541092" y="4162618"/>
              <a:ext cx="1951355" cy="1469698"/>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53" name="组合 52"/>
          <p:cNvGrpSpPr/>
          <p:nvPr/>
        </p:nvGrpSpPr>
        <p:grpSpPr>
          <a:xfrm>
            <a:off x="6277981" y="1158613"/>
            <a:ext cx="1951355" cy="1848752"/>
            <a:chOff x="1541092" y="3783564"/>
            <a:chExt cx="1951355" cy="1848752"/>
          </a:xfrm>
        </p:grpSpPr>
        <p:sp>
          <p:nvSpPr>
            <p:cNvPr id="54"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55" name="文本框 2"/>
            <p:cNvSpPr txBox="1"/>
            <p:nvPr/>
          </p:nvSpPr>
          <p:spPr>
            <a:xfrm>
              <a:off x="1541092" y="4162618"/>
              <a:ext cx="1951355" cy="1469698"/>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56" name="组合 55"/>
          <p:cNvGrpSpPr/>
          <p:nvPr/>
        </p:nvGrpSpPr>
        <p:grpSpPr>
          <a:xfrm>
            <a:off x="9541553" y="1138170"/>
            <a:ext cx="1951355" cy="1848752"/>
            <a:chOff x="1541092" y="3783564"/>
            <a:chExt cx="1951355" cy="1848752"/>
          </a:xfrm>
        </p:grpSpPr>
        <p:sp>
          <p:nvSpPr>
            <p:cNvPr id="57"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58" name="文本框 2"/>
            <p:cNvSpPr txBox="1"/>
            <p:nvPr/>
          </p:nvSpPr>
          <p:spPr>
            <a:xfrm>
              <a:off x="1541092" y="4162618"/>
              <a:ext cx="1951355" cy="1469698"/>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45" name="组合 44"/>
          <p:cNvGrpSpPr/>
          <p:nvPr/>
        </p:nvGrpSpPr>
        <p:grpSpPr>
          <a:xfrm>
            <a:off x="889653" y="1188954"/>
            <a:ext cx="4728950" cy="4155343"/>
            <a:chOff x="790501" y="1363659"/>
            <a:chExt cx="4728950" cy="4155343"/>
          </a:xfrm>
        </p:grpSpPr>
        <p:grpSp>
          <p:nvGrpSpPr>
            <p:cNvPr id="10" name="组合 9"/>
            <p:cNvGrpSpPr/>
            <p:nvPr/>
          </p:nvGrpSpPr>
          <p:grpSpPr>
            <a:xfrm>
              <a:off x="790501" y="1363659"/>
              <a:ext cx="4728950" cy="4155343"/>
              <a:chOff x="1658902" y="2218103"/>
              <a:chExt cx="3420187" cy="3005329"/>
            </a:xfrm>
          </p:grpSpPr>
          <p:sp>
            <p:nvSpPr>
              <p:cNvPr id="11" name="椭圆 10"/>
              <p:cNvSpPr/>
              <p:nvPr/>
            </p:nvSpPr>
            <p:spPr>
              <a:xfrm>
                <a:off x="1658902" y="2218103"/>
                <a:ext cx="2977116" cy="2977116"/>
              </a:xfrm>
              <a:prstGeom prst="ellipse">
                <a:avLst/>
              </a:prstGeom>
              <a:noFill/>
              <a:ln w="127000" cap="flat" cmpd="sng" algn="ctr">
                <a:solidFill>
                  <a:sysClr val="window" lastClr="FFFFFF">
                    <a:lumMod val="85000"/>
                    <a:alpha val="50000"/>
                  </a:sysClr>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2" name="椭圆 11"/>
              <p:cNvSpPr/>
              <p:nvPr/>
            </p:nvSpPr>
            <p:spPr>
              <a:xfrm>
                <a:off x="1841428" y="2400629"/>
                <a:ext cx="2612065" cy="2612065"/>
              </a:xfrm>
              <a:prstGeom prst="ellipse">
                <a:avLst/>
              </a:prstGeom>
              <a:noFill/>
              <a:ln w="127000" cap="flat" cmpd="sng" algn="ctr">
                <a:solidFill>
                  <a:sysClr val="window" lastClr="FFFFFF">
                    <a:lumMod val="85000"/>
                    <a:alpha val="50000"/>
                  </a:sysClr>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3" name="椭圆 12"/>
              <p:cNvSpPr/>
              <p:nvPr/>
            </p:nvSpPr>
            <p:spPr>
              <a:xfrm>
                <a:off x="2022748" y="2581949"/>
                <a:ext cx="2249424" cy="2249424"/>
              </a:xfrm>
              <a:prstGeom prst="ellipse">
                <a:avLst/>
              </a:prstGeom>
              <a:noFill/>
              <a:ln w="127000" cap="flat" cmpd="sng" algn="ctr">
                <a:solidFill>
                  <a:sysClr val="window" lastClr="FFFFFF">
                    <a:lumMod val="85000"/>
                    <a:alpha val="50000"/>
                  </a:sysClr>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4" name="椭圆 13"/>
              <p:cNvSpPr/>
              <p:nvPr/>
            </p:nvSpPr>
            <p:spPr>
              <a:xfrm>
                <a:off x="2205628" y="2764829"/>
                <a:ext cx="1883664" cy="1883664"/>
              </a:xfrm>
              <a:prstGeom prst="ellipse">
                <a:avLst/>
              </a:prstGeom>
              <a:noFill/>
              <a:ln w="127000" cap="rnd" cmpd="sng" algn="ctr">
                <a:solidFill>
                  <a:sysClr val="window" lastClr="FFFFFF">
                    <a:lumMod val="85000"/>
                    <a:alpha val="50000"/>
                  </a:sysClr>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5" name="弧形 14"/>
              <p:cNvSpPr/>
              <p:nvPr/>
            </p:nvSpPr>
            <p:spPr>
              <a:xfrm>
                <a:off x="1658902" y="2218103"/>
                <a:ext cx="2977116" cy="2977116"/>
              </a:xfrm>
              <a:prstGeom prst="arc">
                <a:avLst>
                  <a:gd name="adj1" fmla="val 16200000"/>
                  <a:gd name="adj2" fmla="val 19807030"/>
                </a:avLst>
              </a:prstGeom>
              <a:noFill/>
              <a:ln w="127000" cap="rnd" cmpd="sng" algn="ctr">
                <a:solidFill>
                  <a:srgbClr val="D5BEAD"/>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6" name="弧形 15"/>
              <p:cNvSpPr/>
              <p:nvPr/>
            </p:nvSpPr>
            <p:spPr>
              <a:xfrm>
                <a:off x="1841428" y="2400628"/>
                <a:ext cx="2612065" cy="2612065"/>
              </a:xfrm>
              <a:prstGeom prst="arc">
                <a:avLst/>
              </a:prstGeom>
              <a:noFill/>
              <a:ln w="127000" cap="rnd" cmpd="sng" algn="ctr">
                <a:solidFill>
                  <a:srgbClr val="73BDA5"/>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7" name="弧形 16"/>
              <p:cNvSpPr/>
              <p:nvPr/>
            </p:nvSpPr>
            <p:spPr>
              <a:xfrm>
                <a:off x="2022748" y="2581949"/>
                <a:ext cx="2249424" cy="2249424"/>
              </a:xfrm>
              <a:prstGeom prst="arc">
                <a:avLst>
                  <a:gd name="adj1" fmla="val 16200000"/>
                  <a:gd name="adj2" fmla="val 1964076"/>
                </a:avLst>
              </a:prstGeom>
              <a:noFill/>
              <a:ln w="127000" cap="rnd" cmpd="sng" algn="ctr">
                <a:solidFill>
                  <a:srgbClr val="D5BEAD"/>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8" name="弧形 17"/>
              <p:cNvSpPr/>
              <p:nvPr/>
            </p:nvSpPr>
            <p:spPr>
              <a:xfrm>
                <a:off x="2205628" y="2764829"/>
                <a:ext cx="1883664" cy="1883664"/>
              </a:xfrm>
              <a:prstGeom prst="arc">
                <a:avLst>
                  <a:gd name="adj1" fmla="val 16200000"/>
                  <a:gd name="adj2" fmla="val 7010434"/>
                </a:avLst>
              </a:prstGeom>
              <a:noFill/>
              <a:ln w="127000" cap="rnd" cmpd="sng" algn="ctr">
                <a:solidFill>
                  <a:srgbClr val="73BDA5"/>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19" name="椭圆 18"/>
              <p:cNvSpPr/>
              <p:nvPr/>
            </p:nvSpPr>
            <p:spPr>
              <a:xfrm>
                <a:off x="4272172" y="2367900"/>
                <a:ext cx="692328" cy="692328"/>
              </a:xfrm>
              <a:prstGeom prst="ellipse">
                <a:avLst/>
              </a:prstGeom>
              <a:solidFill>
                <a:sysClr val="window" lastClr="FFFFFF"/>
              </a:solidFill>
              <a:ln w="57150" cap="flat" cmpd="sng" algn="ctr">
                <a:solidFill>
                  <a:srgbClr val="D5BEAD"/>
                </a:solidFill>
                <a:prstDash val="solid"/>
                <a:miter lim="800000"/>
              </a:ln>
              <a:effectLst/>
            </p:spPr>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rgbClr val="7A2345">
                      <a:lumMod val="100000"/>
                    </a:srgbClr>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20" name="椭圆 19"/>
              <p:cNvSpPr/>
              <p:nvPr/>
            </p:nvSpPr>
            <p:spPr>
              <a:xfrm>
                <a:off x="4386761" y="3243408"/>
                <a:ext cx="692328" cy="692328"/>
              </a:xfrm>
              <a:prstGeom prst="ellipse">
                <a:avLst/>
              </a:prstGeom>
              <a:solidFill>
                <a:sysClr val="window" lastClr="FFFFFF"/>
              </a:solidFill>
              <a:ln w="57150" cap="flat" cmpd="sng" algn="ctr">
                <a:solidFill>
                  <a:srgbClr val="73BDA5"/>
                </a:solidFill>
                <a:prstDash val="solid"/>
                <a:miter lim="800000"/>
              </a:ln>
              <a:effectLst/>
            </p:spPr>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rgbClr val="003751">
                      <a:lumMod val="100000"/>
                    </a:srgbClr>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21" name="椭圆 20"/>
              <p:cNvSpPr/>
              <p:nvPr/>
            </p:nvSpPr>
            <p:spPr>
              <a:xfrm>
                <a:off x="4034351" y="4047954"/>
                <a:ext cx="692328" cy="692328"/>
              </a:xfrm>
              <a:prstGeom prst="ellipse">
                <a:avLst/>
              </a:prstGeom>
              <a:solidFill>
                <a:sysClr val="window" lastClr="FFFFFF"/>
              </a:solidFill>
              <a:ln w="57150" cap="flat" cmpd="sng" algn="ctr">
                <a:solidFill>
                  <a:srgbClr val="D5BEAD"/>
                </a:solidFill>
                <a:prstDash val="solid"/>
                <a:miter lim="800000"/>
              </a:ln>
              <a:effectLst/>
            </p:spPr>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rgbClr val="7A2345">
                      <a:lumMod val="100000"/>
                    </a:srgbClr>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sp>
            <p:nvSpPr>
              <p:cNvPr id="22" name="椭圆 21"/>
              <p:cNvSpPr/>
              <p:nvPr/>
            </p:nvSpPr>
            <p:spPr>
              <a:xfrm>
                <a:off x="3261401" y="4531104"/>
                <a:ext cx="692328" cy="692328"/>
              </a:xfrm>
              <a:prstGeom prst="ellipse">
                <a:avLst/>
              </a:prstGeom>
              <a:solidFill>
                <a:sysClr val="window" lastClr="FFFFFF"/>
              </a:solidFill>
              <a:ln w="57150" cap="flat" cmpd="sng" algn="ctr">
                <a:solidFill>
                  <a:srgbClr val="73BDA5"/>
                </a:solidFill>
                <a:prstDash val="solid"/>
                <a:miter lim="800000"/>
              </a:ln>
              <a:effectLst/>
            </p:spPr>
            <p:txBody>
              <a:bodyPr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rgbClr val="003751">
                      <a:lumMod val="100000"/>
                    </a:srgbClr>
                  </a:solidFill>
                  <a:effectLst/>
                  <a:uLnTx/>
                  <a:uFillTx/>
                  <a:latin typeface="FZHei-B01S" panose="02010601030101010101" pitchFamily="2" charset="-122"/>
                  <a:ea typeface="FZHei-B01S" panose="02010601030101010101" pitchFamily="2" charset="-122"/>
                  <a:cs typeface="+mn-cs"/>
                  <a:sym typeface="FZHei-B01S" panose="02010601030101010101" pitchFamily="2" charset="-122"/>
                </a:endParaRPr>
              </a:p>
            </p:txBody>
          </p:sp>
        </p:grpSp>
        <p:sp>
          <p:nvSpPr>
            <p:cNvPr id="23" name="warning-voltage-sign-of-a-bolt-inside-a-triangle_32455"/>
            <p:cNvSpPr>
              <a:spLocks noChangeAspect="1"/>
            </p:cNvSpPr>
            <p:nvPr/>
          </p:nvSpPr>
          <p:spPr bwMode="auto">
            <a:xfrm>
              <a:off x="4643018" y="1816621"/>
              <a:ext cx="466423" cy="408140"/>
            </a:xfrm>
            <a:custGeom>
              <a:avLst/>
              <a:gdLst>
                <a:gd name="T0" fmla="*/ 6068 w 6121"/>
                <a:gd name="T1" fmla="*/ 4916 h 5364"/>
                <a:gd name="T2" fmla="*/ 3311 w 6121"/>
                <a:gd name="T3" fmla="*/ 141 h 5364"/>
                <a:gd name="T4" fmla="*/ 3066 w 6121"/>
                <a:gd name="T5" fmla="*/ 0 h 5364"/>
                <a:gd name="T6" fmla="*/ 2822 w 6121"/>
                <a:gd name="T7" fmla="*/ 141 h 5364"/>
                <a:gd name="T8" fmla="*/ 51 w 6121"/>
                <a:gd name="T9" fmla="*/ 4940 h 5364"/>
                <a:gd name="T10" fmla="*/ 51 w 6121"/>
                <a:gd name="T11" fmla="*/ 5223 h 5364"/>
                <a:gd name="T12" fmla="*/ 295 w 6121"/>
                <a:gd name="T13" fmla="*/ 5364 h 5364"/>
                <a:gd name="T14" fmla="*/ 5837 w 6121"/>
                <a:gd name="T15" fmla="*/ 5364 h 5364"/>
                <a:gd name="T16" fmla="*/ 5838 w 6121"/>
                <a:gd name="T17" fmla="*/ 5364 h 5364"/>
                <a:gd name="T18" fmla="*/ 6121 w 6121"/>
                <a:gd name="T19" fmla="*/ 5081 h 5364"/>
                <a:gd name="T20" fmla="*/ 6068 w 6121"/>
                <a:gd name="T21" fmla="*/ 4916 h 5364"/>
                <a:gd name="T22" fmla="*/ 785 w 6121"/>
                <a:gd name="T23" fmla="*/ 4799 h 5364"/>
                <a:gd name="T24" fmla="*/ 3066 w 6121"/>
                <a:gd name="T25" fmla="*/ 847 h 5364"/>
                <a:gd name="T26" fmla="*/ 5348 w 6121"/>
                <a:gd name="T27" fmla="*/ 4799 h 5364"/>
                <a:gd name="T28" fmla="*/ 785 w 6121"/>
                <a:gd name="T29" fmla="*/ 4799 h 5364"/>
                <a:gd name="T30" fmla="*/ 785 w 6121"/>
                <a:gd name="T31" fmla="*/ 4799 h 5364"/>
                <a:gd name="T32" fmla="*/ 3706 w 6121"/>
                <a:gd name="T33" fmla="*/ 2319 h 5364"/>
                <a:gd name="T34" fmla="*/ 2932 w 6121"/>
                <a:gd name="T35" fmla="*/ 3179 h 5364"/>
                <a:gd name="T36" fmla="*/ 3620 w 6121"/>
                <a:gd name="T37" fmla="*/ 3179 h 5364"/>
                <a:gd name="T38" fmla="*/ 2244 w 6121"/>
                <a:gd name="T39" fmla="*/ 4555 h 5364"/>
                <a:gd name="T40" fmla="*/ 2760 w 6121"/>
                <a:gd name="T41" fmla="*/ 3437 h 5364"/>
                <a:gd name="T42" fmla="*/ 2159 w 6121"/>
                <a:gd name="T43" fmla="*/ 3437 h 5364"/>
                <a:gd name="T44" fmla="*/ 2846 w 6121"/>
                <a:gd name="T45" fmla="*/ 2319 h 5364"/>
                <a:gd name="T46" fmla="*/ 3706 w 6121"/>
                <a:gd name="T47" fmla="*/ 2319 h 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21" h="5364">
                  <a:moveTo>
                    <a:pt x="6068" y="4916"/>
                  </a:moveTo>
                  <a:lnTo>
                    <a:pt x="3311" y="141"/>
                  </a:lnTo>
                  <a:cubicBezTo>
                    <a:pt x="3260" y="54"/>
                    <a:pt x="3167" y="0"/>
                    <a:pt x="3066" y="0"/>
                  </a:cubicBezTo>
                  <a:cubicBezTo>
                    <a:pt x="2965" y="0"/>
                    <a:pt x="2872" y="54"/>
                    <a:pt x="2822" y="141"/>
                  </a:cubicBezTo>
                  <a:lnTo>
                    <a:pt x="51" y="4940"/>
                  </a:lnTo>
                  <a:cubicBezTo>
                    <a:pt x="0" y="5028"/>
                    <a:pt x="0" y="5135"/>
                    <a:pt x="51" y="5223"/>
                  </a:cubicBezTo>
                  <a:cubicBezTo>
                    <a:pt x="101" y="5310"/>
                    <a:pt x="195" y="5364"/>
                    <a:pt x="295" y="5364"/>
                  </a:cubicBezTo>
                  <a:lnTo>
                    <a:pt x="5837" y="5364"/>
                  </a:lnTo>
                  <a:cubicBezTo>
                    <a:pt x="5837" y="5364"/>
                    <a:pt x="5838" y="5364"/>
                    <a:pt x="5838" y="5364"/>
                  </a:cubicBezTo>
                  <a:cubicBezTo>
                    <a:pt x="5995" y="5364"/>
                    <a:pt x="6121" y="5237"/>
                    <a:pt x="6121" y="5081"/>
                  </a:cubicBezTo>
                  <a:cubicBezTo>
                    <a:pt x="6121" y="5020"/>
                    <a:pt x="6101" y="4963"/>
                    <a:pt x="6068" y="4916"/>
                  </a:cubicBezTo>
                  <a:close/>
                  <a:moveTo>
                    <a:pt x="785" y="4799"/>
                  </a:moveTo>
                  <a:lnTo>
                    <a:pt x="3066" y="847"/>
                  </a:lnTo>
                  <a:lnTo>
                    <a:pt x="5348" y="4799"/>
                  </a:lnTo>
                  <a:lnTo>
                    <a:pt x="785" y="4799"/>
                  </a:lnTo>
                  <a:lnTo>
                    <a:pt x="785" y="4799"/>
                  </a:lnTo>
                  <a:close/>
                  <a:moveTo>
                    <a:pt x="3706" y="2319"/>
                  </a:moveTo>
                  <a:lnTo>
                    <a:pt x="2932" y="3179"/>
                  </a:lnTo>
                  <a:lnTo>
                    <a:pt x="3620" y="3179"/>
                  </a:lnTo>
                  <a:lnTo>
                    <a:pt x="2244" y="4555"/>
                  </a:lnTo>
                  <a:lnTo>
                    <a:pt x="2760" y="3437"/>
                  </a:lnTo>
                  <a:lnTo>
                    <a:pt x="2159" y="3437"/>
                  </a:lnTo>
                  <a:lnTo>
                    <a:pt x="2846" y="2319"/>
                  </a:lnTo>
                  <a:lnTo>
                    <a:pt x="3706" y="2319"/>
                  </a:lnTo>
                  <a:close/>
                </a:path>
              </a:pathLst>
            </a:custGeom>
            <a:solidFill>
              <a:srgbClr val="D5BEAD"/>
            </a:solidFill>
            <a:ln>
              <a:noFill/>
            </a:ln>
          </p:spPr>
        </p:sp>
        <p:sp>
          <p:nvSpPr>
            <p:cNvPr id="39" name="warning-voltage-sign-of-a-bolt-inside-a-triangle_32455"/>
            <p:cNvSpPr>
              <a:spLocks noChangeAspect="1"/>
            </p:cNvSpPr>
            <p:nvPr/>
          </p:nvSpPr>
          <p:spPr bwMode="auto">
            <a:xfrm>
              <a:off x="4317862" y="4122081"/>
              <a:ext cx="459153" cy="466423"/>
            </a:xfrm>
            <a:custGeom>
              <a:avLst/>
              <a:gdLst>
                <a:gd name="connsiteX0" fmla="*/ 465549 w 577154"/>
                <a:gd name="connsiteY0" fmla="*/ 464924 h 586292"/>
                <a:gd name="connsiteX1" fmla="*/ 445066 w 577154"/>
                <a:gd name="connsiteY1" fmla="*/ 485404 h 586292"/>
                <a:gd name="connsiteX2" fmla="*/ 465549 w 577154"/>
                <a:gd name="connsiteY2" fmla="*/ 505884 h 586292"/>
                <a:gd name="connsiteX3" fmla="*/ 486032 w 577154"/>
                <a:gd name="connsiteY3" fmla="*/ 485404 h 586292"/>
                <a:gd name="connsiteX4" fmla="*/ 465549 w 577154"/>
                <a:gd name="connsiteY4" fmla="*/ 464924 h 586292"/>
                <a:gd name="connsiteX5" fmla="*/ 465549 w 577154"/>
                <a:gd name="connsiteY5" fmla="*/ 445202 h 586292"/>
                <a:gd name="connsiteX6" fmla="*/ 505756 w 577154"/>
                <a:gd name="connsiteY6" fmla="*/ 485404 h 586292"/>
                <a:gd name="connsiteX7" fmla="*/ 475411 w 577154"/>
                <a:gd name="connsiteY7" fmla="*/ 524088 h 586292"/>
                <a:gd name="connsiteX8" fmla="*/ 475411 w 577154"/>
                <a:gd name="connsiteY8" fmla="*/ 536224 h 586292"/>
                <a:gd name="connsiteX9" fmla="*/ 465549 w 577154"/>
                <a:gd name="connsiteY9" fmla="*/ 546085 h 586292"/>
                <a:gd name="connsiteX10" fmla="*/ 455687 w 577154"/>
                <a:gd name="connsiteY10" fmla="*/ 536224 h 586292"/>
                <a:gd name="connsiteX11" fmla="*/ 455687 w 577154"/>
                <a:gd name="connsiteY11" fmla="*/ 524088 h 586292"/>
                <a:gd name="connsiteX12" fmla="*/ 425342 w 577154"/>
                <a:gd name="connsiteY12" fmla="*/ 485404 h 586292"/>
                <a:gd name="connsiteX13" fmla="*/ 465549 w 577154"/>
                <a:gd name="connsiteY13" fmla="*/ 445202 h 586292"/>
                <a:gd name="connsiteX14" fmla="*/ 374443 w 577154"/>
                <a:gd name="connsiteY14" fmla="*/ 424731 h 586292"/>
                <a:gd name="connsiteX15" fmla="*/ 374443 w 577154"/>
                <a:gd name="connsiteY15" fmla="*/ 566571 h 586292"/>
                <a:gd name="connsiteX16" fmla="*/ 556655 w 577154"/>
                <a:gd name="connsiteY16" fmla="*/ 566571 h 586292"/>
                <a:gd name="connsiteX17" fmla="*/ 556655 w 577154"/>
                <a:gd name="connsiteY17" fmla="*/ 424731 h 586292"/>
                <a:gd name="connsiteX18" fmla="*/ 536156 w 577154"/>
                <a:gd name="connsiteY18" fmla="*/ 424731 h 586292"/>
                <a:gd name="connsiteX19" fmla="*/ 394942 w 577154"/>
                <a:gd name="connsiteY19" fmla="*/ 424731 h 586292"/>
                <a:gd name="connsiteX20" fmla="*/ 465549 w 577154"/>
                <a:gd name="connsiteY20" fmla="*/ 343571 h 586292"/>
                <a:gd name="connsiteX21" fmla="*/ 414682 w 577154"/>
                <a:gd name="connsiteY21" fmla="*/ 394391 h 586292"/>
                <a:gd name="connsiteX22" fmla="*/ 414682 w 577154"/>
                <a:gd name="connsiteY22" fmla="*/ 404251 h 586292"/>
                <a:gd name="connsiteX23" fmla="*/ 516417 w 577154"/>
                <a:gd name="connsiteY23" fmla="*/ 404251 h 586292"/>
                <a:gd name="connsiteX24" fmla="*/ 516417 w 577154"/>
                <a:gd name="connsiteY24" fmla="*/ 394391 h 586292"/>
                <a:gd name="connsiteX25" fmla="*/ 465549 w 577154"/>
                <a:gd name="connsiteY25" fmla="*/ 343571 h 586292"/>
                <a:gd name="connsiteX26" fmla="*/ 465549 w 577154"/>
                <a:gd name="connsiteY26" fmla="*/ 323850 h 586292"/>
                <a:gd name="connsiteX27" fmla="*/ 536156 w 577154"/>
                <a:gd name="connsiteY27" fmla="*/ 394391 h 586292"/>
                <a:gd name="connsiteX28" fmla="*/ 536156 w 577154"/>
                <a:gd name="connsiteY28" fmla="*/ 404251 h 586292"/>
                <a:gd name="connsiteX29" fmla="*/ 577154 w 577154"/>
                <a:gd name="connsiteY29" fmla="*/ 404251 h 586292"/>
                <a:gd name="connsiteX30" fmla="*/ 577154 w 577154"/>
                <a:gd name="connsiteY30" fmla="*/ 586292 h 586292"/>
                <a:gd name="connsiteX31" fmla="*/ 353944 w 577154"/>
                <a:gd name="connsiteY31" fmla="*/ 586292 h 586292"/>
                <a:gd name="connsiteX32" fmla="*/ 353944 w 577154"/>
                <a:gd name="connsiteY32" fmla="*/ 404251 h 586292"/>
                <a:gd name="connsiteX33" fmla="*/ 394942 w 577154"/>
                <a:gd name="connsiteY33" fmla="*/ 404251 h 586292"/>
                <a:gd name="connsiteX34" fmla="*/ 394942 w 577154"/>
                <a:gd name="connsiteY34" fmla="*/ 394391 h 586292"/>
                <a:gd name="connsiteX35" fmla="*/ 465549 w 577154"/>
                <a:gd name="connsiteY35" fmla="*/ 323850 h 586292"/>
                <a:gd name="connsiteX36" fmla="*/ 277963 w 577154"/>
                <a:gd name="connsiteY36" fmla="*/ 0 h 586292"/>
                <a:gd name="connsiteX37" fmla="*/ 556685 w 577154"/>
                <a:gd name="connsiteY37" fmla="*/ 278356 h 586292"/>
                <a:gd name="connsiteX38" fmla="*/ 549850 w 577154"/>
                <a:gd name="connsiteY38" fmla="*/ 339033 h 586292"/>
                <a:gd name="connsiteX39" fmla="*/ 533142 w 577154"/>
                <a:gd name="connsiteY39" fmla="*/ 319313 h 586292"/>
                <a:gd name="connsiteX40" fmla="*/ 536180 w 577154"/>
                <a:gd name="connsiteY40" fmla="*/ 278356 h 586292"/>
                <a:gd name="connsiteX41" fmla="*/ 277963 w 577154"/>
                <a:gd name="connsiteY41" fmla="*/ 20479 h 586292"/>
                <a:gd name="connsiteX42" fmla="*/ 19746 w 577154"/>
                <a:gd name="connsiteY42" fmla="*/ 278356 h 586292"/>
                <a:gd name="connsiteX43" fmla="*/ 105565 w 577154"/>
                <a:gd name="connsiteY43" fmla="*/ 470248 h 586292"/>
                <a:gd name="connsiteX44" fmla="*/ 113160 w 577154"/>
                <a:gd name="connsiteY44" fmla="*/ 464938 h 586292"/>
                <a:gd name="connsiteX45" fmla="*/ 193663 w 577154"/>
                <a:gd name="connsiteY45" fmla="*/ 421706 h 586292"/>
                <a:gd name="connsiteX46" fmla="*/ 205055 w 577154"/>
                <a:gd name="connsiteY46" fmla="*/ 401986 h 586292"/>
                <a:gd name="connsiteX47" fmla="*/ 205055 w 577154"/>
                <a:gd name="connsiteY47" fmla="*/ 372406 h 586292"/>
                <a:gd name="connsiteX48" fmla="*/ 173917 w 577154"/>
                <a:gd name="connsiteY48" fmla="*/ 307936 h 586292"/>
                <a:gd name="connsiteX49" fmla="*/ 160246 w 577154"/>
                <a:gd name="connsiteY49" fmla="*/ 279115 h 586292"/>
                <a:gd name="connsiteX50" fmla="*/ 160246 w 577154"/>
                <a:gd name="connsiteY50" fmla="*/ 243467 h 586292"/>
                <a:gd name="connsiteX51" fmla="*/ 169360 w 577154"/>
                <a:gd name="connsiteY51" fmla="*/ 219196 h 586292"/>
                <a:gd name="connsiteX52" fmla="*/ 169360 w 577154"/>
                <a:gd name="connsiteY52" fmla="*/ 172171 h 586292"/>
                <a:gd name="connsiteX53" fmla="*/ 188346 w 577154"/>
                <a:gd name="connsiteY53" fmla="*/ 113011 h 586292"/>
                <a:gd name="connsiteX54" fmla="*/ 277963 w 577154"/>
                <a:gd name="connsiteY54" fmla="*/ 81156 h 586292"/>
                <a:gd name="connsiteX55" fmla="*/ 368339 w 577154"/>
                <a:gd name="connsiteY55" fmla="*/ 113011 h 586292"/>
                <a:gd name="connsiteX56" fmla="*/ 387325 w 577154"/>
                <a:gd name="connsiteY56" fmla="*/ 172171 h 586292"/>
                <a:gd name="connsiteX57" fmla="*/ 387325 w 577154"/>
                <a:gd name="connsiteY57" fmla="*/ 219196 h 586292"/>
                <a:gd name="connsiteX58" fmla="*/ 395679 w 577154"/>
                <a:gd name="connsiteY58" fmla="*/ 243467 h 586292"/>
                <a:gd name="connsiteX59" fmla="*/ 395679 w 577154"/>
                <a:gd name="connsiteY59" fmla="*/ 279115 h 586292"/>
                <a:gd name="connsiteX60" fmla="*/ 375174 w 577154"/>
                <a:gd name="connsiteY60" fmla="*/ 312487 h 586292"/>
                <a:gd name="connsiteX61" fmla="*/ 348593 w 577154"/>
                <a:gd name="connsiteY61" fmla="*/ 364063 h 586292"/>
                <a:gd name="connsiteX62" fmla="*/ 342517 w 577154"/>
                <a:gd name="connsiteY62" fmla="*/ 372406 h 586292"/>
                <a:gd name="connsiteX63" fmla="*/ 342517 w 577154"/>
                <a:gd name="connsiteY63" fmla="*/ 373923 h 586292"/>
                <a:gd name="connsiteX64" fmla="*/ 323531 w 577154"/>
                <a:gd name="connsiteY64" fmla="*/ 373923 h 586292"/>
                <a:gd name="connsiteX65" fmla="*/ 323531 w 577154"/>
                <a:gd name="connsiteY65" fmla="*/ 552162 h 586292"/>
                <a:gd name="connsiteX66" fmla="*/ 303785 w 577154"/>
                <a:gd name="connsiteY66" fmla="*/ 555196 h 586292"/>
                <a:gd name="connsiteX67" fmla="*/ 300747 w 577154"/>
                <a:gd name="connsiteY67" fmla="*/ 555196 h 586292"/>
                <a:gd name="connsiteX68" fmla="*/ 277963 w 577154"/>
                <a:gd name="connsiteY68" fmla="*/ 555954 h 586292"/>
                <a:gd name="connsiteX69" fmla="*/ 255179 w 577154"/>
                <a:gd name="connsiteY69" fmla="*/ 555196 h 586292"/>
                <a:gd name="connsiteX70" fmla="*/ 252901 w 577154"/>
                <a:gd name="connsiteY70" fmla="*/ 555196 h 586292"/>
                <a:gd name="connsiteX71" fmla="*/ 230876 w 577154"/>
                <a:gd name="connsiteY71" fmla="*/ 552162 h 586292"/>
                <a:gd name="connsiteX72" fmla="*/ 228598 w 577154"/>
                <a:gd name="connsiteY72" fmla="*/ 551403 h 586292"/>
                <a:gd name="connsiteX73" fmla="*/ 161006 w 577154"/>
                <a:gd name="connsiteY73" fmla="*/ 530166 h 586292"/>
                <a:gd name="connsiteX74" fmla="*/ 160246 w 577154"/>
                <a:gd name="connsiteY74" fmla="*/ 529408 h 586292"/>
                <a:gd name="connsiteX75" fmla="*/ 140500 w 577154"/>
                <a:gd name="connsiteY75" fmla="*/ 519548 h 586292"/>
                <a:gd name="connsiteX76" fmla="*/ 137463 w 577154"/>
                <a:gd name="connsiteY76" fmla="*/ 518031 h 586292"/>
                <a:gd name="connsiteX77" fmla="*/ 120754 w 577154"/>
                <a:gd name="connsiteY77" fmla="*/ 507412 h 586292"/>
                <a:gd name="connsiteX78" fmla="*/ 115438 w 577154"/>
                <a:gd name="connsiteY78" fmla="*/ 503620 h 586292"/>
                <a:gd name="connsiteX79" fmla="*/ 101008 w 577154"/>
                <a:gd name="connsiteY79" fmla="*/ 492243 h 586292"/>
                <a:gd name="connsiteX80" fmla="*/ 98730 w 577154"/>
                <a:gd name="connsiteY80" fmla="*/ 490726 h 586292"/>
                <a:gd name="connsiteX81" fmla="*/ 89617 w 577154"/>
                <a:gd name="connsiteY81" fmla="*/ 483141 h 586292"/>
                <a:gd name="connsiteX82" fmla="*/ 90376 w 577154"/>
                <a:gd name="connsiteY82" fmla="*/ 483141 h 586292"/>
                <a:gd name="connsiteX83" fmla="*/ 0 w 577154"/>
                <a:gd name="connsiteY83" fmla="*/ 278356 h 586292"/>
                <a:gd name="connsiteX84" fmla="*/ 277963 w 577154"/>
                <a:gd name="connsiteY84" fmla="*/ 0 h 58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77154" h="586292">
                  <a:moveTo>
                    <a:pt x="465549" y="464924"/>
                  </a:moveTo>
                  <a:cubicBezTo>
                    <a:pt x="454170" y="464924"/>
                    <a:pt x="445066" y="474026"/>
                    <a:pt x="445066" y="485404"/>
                  </a:cubicBezTo>
                  <a:cubicBezTo>
                    <a:pt x="445066" y="496781"/>
                    <a:pt x="454170" y="505884"/>
                    <a:pt x="465549" y="505884"/>
                  </a:cubicBezTo>
                  <a:cubicBezTo>
                    <a:pt x="476928" y="505884"/>
                    <a:pt x="486032" y="496781"/>
                    <a:pt x="486032" y="485404"/>
                  </a:cubicBezTo>
                  <a:cubicBezTo>
                    <a:pt x="486032" y="474026"/>
                    <a:pt x="476928" y="464924"/>
                    <a:pt x="465549" y="464924"/>
                  </a:cubicBezTo>
                  <a:close/>
                  <a:moveTo>
                    <a:pt x="465549" y="445202"/>
                  </a:moveTo>
                  <a:cubicBezTo>
                    <a:pt x="487549" y="445202"/>
                    <a:pt x="505756" y="463406"/>
                    <a:pt x="505756" y="485404"/>
                  </a:cubicBezTo>
                  <a:cubicBezTo>
                    <a:pt x="505756" y="504366"/>
                    <a:pt x="492860" y="519537"/>
                    <a:pt x="475411" y="524088"/>
                  </a:cubicBezTo>
                  <a:lnTo>
                    <a:pt x="475411" y="536224"/>
                  </a:lnTo>
                  <a:cubicBezTo>
                    <a:pt x="475411" y="541534"/>
                    <a:pt x="470859" y="546085"/>
                    <a:pt x="465549" y="546085"/>
                  </a:cubicBezTo>
                  <a:cubicBezTo>
                    <a:pt x="460239" y="546085"/>
                    <a:pt x="455687" y="541534"/>
                    <a:pt x="455687" y="536224"/>
                  </a:cubicBezTo>
                  <a:lnTo>
                    <a:pt x="455687" y="524088"/>
                  </a:lnTo>
                  <a:cubicBezTo>
                    <a:pt x="438239" y="519537"/>
                    <a:pt x="425342" y="504366"/>
                    <a:pt x="425342" y="485404"/>
                  </a:cubicBezTo>
                  <a:cubicBezTo>
                    <a:pt x="425342" y="463406"/>
                    <a:pt x="443549" y="445202"/>
                    <a:pt x="465549" y="445202"/>
                  </a:cubicBezTo>
                  <a:close/>
                  <a:moveTo>
                    <a:pt x="374443" y="424731"/>
                  </a:moveTo>
                  <a:lnTo>
                    <a:pt x="374443" y="566571"/>
                  </a:lnTo>
                  <a:lnTo>
                    <a:pt x="556655" y="566571"/>
                  </a:lnTo>
                  <a:lnTo>
                    <a:pt x="556655" y="424731"/>
                  </a:lnTo>
                  <a:lnTo>
                    <a:pt x="536156" y="424731"/>
                  </a:lnTo>
                  <a:lnTo>
                    <a:pt x="394942" y="424731"/>
                  </a:lnTo>
                  <a:close/>
                  <a:moveTo>
                    <a:pt x="465549" y="343571"/>
                  </a:moveTo>
                  <a:cubicBezTo>
                    <a:pt x="437458" y="343571"/>
                    <a:pt x="414682" y="366326"/>
                    <a:pt x="414682" y="394391"/>
                  </a:cubicBezTo>
                  <a:lnTo>
                    <a:pt x="414682" y="404251"/>
                  </a:lnTo>
                  <a:lnTo>
                    <a:pt x="516417" y="404251"/>
                  </a:lnTo>
                  <a:lnTo>
                    <a:pt x="516417" y="394391"/>
                  </a:lnTo>
                  <a:cubicBezTo>
                    <a:pt x="516417" y="366326"/>
                    <a:pt x="493640" y="343571"/>
                    <a:pt x="465549" y="343571"/>
                  </a:cubicBezTo>
                  <a:close/>
                  <a:moveTo>
                    <a:pt x="465549" y="323850"/>
                  </a:moveTo>
                  <a:cubicBezTo>
                    <a:pt x="504269" y="323850"/>
                    <a:pt x="536156" y="355707"/>
                    <a:pt x="536156" y="394391"/>
                  </a:cubicBezTo>
                  <a:lnTo>
                    <a:pt x="536156" y="404251"/>
                  </a:lnTo>
                  <a:lnTo>
                    <a:pt x="577154" y="404251"/>
                  </a:lnTo>
                  <a:lnTo>
                    <a:pt x="577154" y="586292"/>
                  </a:lnTo>
                  <a:lnTo>
                    <a:pt x="353944" y="586292"/>
                  </a:lnTo>
                  <a:lnTo>
                    <a:pt x="353944" y="404251"/>
                  </a:lnTo>
                  <a:lnTo>
                    <a:pt x="394942" y="404251"/>
                  </a:lnTo>
                  <a:lnTo>
                    <a:pt x="394942" y="394391"/>
                  </a:lnTo>
                  <a:cubicBezTo>
                    <a:pt x="394942" y="355707"/>
                    <a:pt x="426829" y="323850"/>
                    <a:pt x="465549" y="323850"/>
                  </a:cubicBezTo>
                  <a:close/>
                  <a:moveTo>
                    <a:pt x="277963" y="0"/>
                  </a:moveTo>
                  <a:cubicBezTo>
                    <a:pt x="432134" y="0"/>
                    <a:pt x="556685" y="124388"/>
                    <a:pt x="556685" y="278356"/>
                  </a:cubicBezTo>
                  <a:cubicBezTo>
                    <a:pt x="556685" y="298835"/>
                    <a:pt x="554407" y="319313"/>
                    <a:pt x="549850" y="339033"/>
                  </a:cubicBezTo>
                  <a:cubicBezTo>
                    <a:pt x="545293" y="331449"/>
                    <a:pt x="539218" y="325381"/>
                    <a:pt x="533142" y="319313"/>
                  </a:cubicBezTo>
                  <a:cubicBezTo>
                    <a:pt x="535420" y="305661"/>
                    <a:pt x="536180" y="292009"/>
                    <a:pt x="536180" y="278356"/>
                  </a:cubicBezTo>
                  <a:cubicBezTo>
                    <a:pt x="536180" y="135765"/>
                    <a:pt x="420742" y="20479"/>
                    <a:pt x="277963" y="20479"/>
                  </a:cubicBezTo>
                  <a:cubicBezTo>
                    <a:pt x="135944" y="20479"/>
                    <a:pt x="19746" y="135765"/>
                    <a:pt x="19746" y="278356"/>
                  </a:cubicBezTo>
                  <a:cubicBezTo>
                    <a:pt x="19746" y="354203"/>
                    <a:pt x="53162" y="422464"/>
                    <a:pt x="105565" y="470248"/>
                  </a:cubicBezTo>
                  <a:cubicBezTo>
                    <a:pt x="108603" y="467972"/>
                    <a:pt x="110881" y="466455"/>
                    <a:pt x="113160" y="464938"/>
                  </a:cubicBezTo>
                  <a:lnTo>
                    <a:pt x="193663" y="421706"/>
                  </a:lnTo>
                  <a:cubicBezTo>
                    <a:pt x="200498" y="417155"/>
                    <a:pt x="205055" y="409570"/>
                    <a:pt x="205055" y="401986"/>
                  </a:cubicBezTo>
                  <a:lnTo>
                    <a:pt x="205055" y="372406"/>
                  </a:lnTo>
                  <a:cubicBezTo>
                    <a:pt x="198979" y="364063"/>
                    <a:pt x="182271" y="339792"/>
                    <a:pt x="173917" y="307936"/>
                  </a:cubicBezTo>
                  <a:cubicBezTo>
                    <a:pt x="165563" y="301110"/>
                    <a:pt x="160246" y="290492"/>
                    <a:pt x="160246" y="279115"/>
                  </a:cubicBezTo>
                  <a:lnTo>
                    <a:pt x="160246" y="243467"/>
                  </a:lnTo>
                  <a:cubicBezTo>
                    <a:pt x="160246" y="234365"/>
                    <a:pt x="163284" y="226022"/>
                    <a:pt x="169360" y="219196"/>
                  </a:cubicBezTo>
                  <a:lnTo>
                    <a:pt x="169360" y="172171"/>
                  </a:lnTo>
                  <a:cubicBezTo>
                    <a:pt x="168601" y="166862"/>
                    <a:pt x="167082" y="137282"/>
                    <a:pt x="188346" y="113011"/>
                  </a:cubicBezTo>
                  <a:cubicBezTo>
                    <a:pt x="207333" y="91774"/>
                    <a:pt x="236952" y="81156"/>
                    <a:pt x="277963" y="81156"/>
                  </a:cubicBezTo>
                  <a:cubicBezTo>
                    <a:pt x="318974" y="81156"/>
                    <a:pt x="349352" y="91774"/>
                    <a:pt x="368339" y="113011"/>
                  </a:cubicBezTo>
                  <a:cubicBezTo>
                    <a:pt x="389604" y="137282"/>
                    <a:pt x="387325" y="166862"/>
                    <a:pt x="387325" y="172171"/>
                  </a:cubicBezTo>
                  <a:lnTo>
                    <a:pt x="387325" y="219196"/>
                  </a:lnTo>
                  <a:cubicBezTo>
                    <a:pt x="392642" y="226022"/>
                    <a:pt x="395679" y="234365"/>
                    <a:pt x="395679" y="243467"/>
                  </a:cubicBezTo>
                  <a:lnTo>
                    <a:pt x="395679" y="279115"/>
                  </a:lnTo>
                  <a:cubicBezTo>
                    <a:pt x="395679" y="293526"/>
                    <a:pt x="388085" y="306419"/>
                    <a:pt x="375174" y="312487"/>
                  </a:cubicBezTo>
                  <a:cubicBezTo>
                    <a:pt x="368339" y="331449"/>
                    <a:pt x="359225" y="348893"/>
                    <a:pt x="348593" y="364063"/>
                  </a:cubicBezTo>
                  <a:cubicBezTo>
                    <a:pt x="346314" y="367097"/>
                    <a:pt x="344036" y="370130"/>
                    <a:pt x="342517" y="372406"/>
                  </a:cubicBezTo>
                  <a:lnTo>
                    <a:pt x="342517" y="373923"/>
                  </a:lnTo>
                  <a:lnTo>
                    <a:pt x="323531" y="373923"/>
                  </a:lnTo>
                  <a:lnTo>
                    <a:pt x="323531" y="552162"/>
                  </a:lnTo>
                  <a:cubicBezTo>
                    <a:pt x="317455" y="553679"/>
                    <a:pt x="310620" y="554437"/>
                    <a:pt x="303785" y="555196"/>
                  </a:cubicBezTo>
                  <a:cubicBezTo>
                    <a:pt x="302266" y="555196"/>
                    <a:pt x="301506" y="555196"/>
                    <a:pt x="300747" y="555196"/>
                  </a:cubicBezTo>
                  <a:cubicBezTo>
                    <a:pt x="293152" y="555954"/>
                    <a:pt x="285558" y="555954"/>
                    <a:pt x="277963" y="555954"/>
                  </a:cubicBezTo>
                  <a:cubicBezTo>
                    <a:pt x="270368" y="555954"/>
                    <a:pt x="262774" y="555954"/>
                    <a:pt x="255179" y="555196"/>
                  </a:cubicBezTo>
                  <a:cubicBezTo>
                    <a:pt x="254420" y="555196"/>
                    <a:pt x="253660" y="555196"/>
                    <a:pt x="252901" y="555196"/>
                  </a:cubicBezTo>
                  <a:cubicBezTo>
                    <a:pt x="245306" y="554437"/>
                    <a:pt x="237711" y="552920"/>
                    <a:pt x="230876" y="552162"/>
                  </a:cubicBezTo>
                  <a:cubicBezTo>
                    <a:pt x="230117" y="552162"/>
                    <a:pt x="229357" y="552162"/>
                    <a:pt x="228598" y="551403"/>
                  </a:cubicBezTo>
                  <a:cubicBezTo>
                    <a:pt x="205055" y="547611"/>
                    <a:pt x="182271" y="540026"/>
                    <a:pt x="161006" y="530166"/>
                  </a:cubicBezTo>
                  <a:cubicBezTo>
                    <a:pt x="161006" y="530166"/>
                    <a:pt x="160246" y="530166"/>
                    <a:pt x="160246" y="529408"/>
                  </a:cubicBezTo>
                  <a:cubicBezTo>
                    <a:pt x="153411" y="526374"/>
                    <a:pt x="147336" y="523340"/>
                    <a:pt x="140500" y="519548"/>
                  </a:cubicBezTo>
                  <a:cubicBezTo>
                    <a:pt x="139741" y="518789"/>
                    <a:pt x="138222" y="518789"/>
                    <a:pt x="137463" y="518031"/>
                  </a:cubicBezTo>
                  <a:cubicBezTo>
                    <a:pt x="131387" y="514239"/>
                    <a:pt x="126071" y="511205"/>
                    <a:pt x="120754" y="507412"/>
                  </a:cubicBezTo>
                  <a:cubicBezTo>
                    <a:pt x="118476" y="505895"/>
                    <a:pt x="116957" y="505137"/>
                    <a:pt x="115438" y="503620"/>
                  </a:cubicBezTo>
                  <a:cubicBezTo>
                    <a:pt x="110122" y="499828"/>
                    <a:pt x="105565" y="496035"/>
                    <a:pt x="101008" y="492243"/>
                  </a:cubicBezTo>
                  <a:cubicBezTo>
                    <a:pt x="100249" y="491485"/>
                    <a:pt x="99490" y="491485"/>
                    <a:pt x="98730" y="490726"/>
                  </a:cubicBezTo>
                  <a:lnTo>
                    <a:pt x="89617" y="483141"/>
                  </a:lnTo>
                  <a:lnTo>
                    <a:pt x="90376" y="483141"/>
                  </a:lnTo>
                  <a:cubicBezTo>
                    <a:pt x="34935" y="432324"/>
                    <a:pt x="0" y="358753"/>
                    <a:pt x="0" y="278356"/>
                  </a:cubicBezTo>
                  <a:cubicBezTo>
                    <a:pt x="0" y="124388"/>
                    <a:pt x="124552" y="0"/>
                    <a:pt x="277963" y="0"/>
                  </a:cubicBezTo>
                  <a:close/>
                </a:path>
              </a:pathLst>
            </a:custGeom>
            <a:solidFill>
              <a:srgbClr val="D5BEAD"/>
            </a:solidFill>
            <a:ln>
              <a:noFill/>
            </a:ln>
          </p:spPr>
          <p:txBody>
            <a:bodyPr/>
            <a:lstStyle/>
            <a:p>
              <a:endParaRPr lang="zh-CN" altLang="en-US"/>
            </a:p>
          </p:txBody>
        </p:sp>
        <p:sp>
          <p:nvSpPr>
            <p:cNvPr id="41" name="warning-voltage-sign-of-a-bolt-inside-a-triangle_32455"/>
            <p:cNvSpPr>
              <a:spLocks noChangeAspect="1"/>
            </p:cNvSpPr>
            <p:nvPr/>
          </p:nvSpPr>
          <p:spPr bwMode="auto">
            <a:xfrm>
              <a:off x="4809560" y="3029516"/>
              <a:ext cx="445254" cy="466423"/>
            </a:xfrm>
            <a:custGeom>
              <a:avLst/>
              <a:gdLst>
                <a:gd name="connsiteX0" fmla="*/ 79498 w 566993"/>
                <a:gd name="connsiteY0" fmla="*/ 467432 h 593949"/>
                <a:gd name="connsiteX1" fmla="*/ 79498 w 566993"/>
                <a:gd name="connsiteY1" fmla="*/ 483035 h 593949"/>
                <a:gd name="connsiteX2" fmla="*/ 271107 w 566993"/>
                <a:gd name="connsiteY2" fmla="*/ 483035 h 593949"/>
                <a:gd name="connsiteX3" fmla="*/ 271107 w 566993"/>
                <a:gd name="connsiteY3" fmla="*/ 467432 h 593949"/>
                <a:gd name="connsiteX4" fmla="*/ 79498 w 566993"/>
                <a:gd name="connsiteY4" fmla="*/ 397899 h 593949"/>
                <a:gd name="connsiteX5" fmla="*/ 79498 w 566993"/>
                <a:gd name="connsiteY5" fmla="*/ 413502 h 593949"/>
                <a:gd name="connsiteX6" fmla="*/ 227282 w 566993"/>
                <a:gd name="connsiteY6" fmla="*/ 413502 h 593949"/>
                <a:gd name="connsiteX7" fmla="*/ 227282 w 566993"/>
                <a:gd name="connsiteY7" fmla="*/ 397899 h 593949"/>
                <a:gd name="connsiteX8" fmla="*/ 79498 w 566993"/>
                <a:gd name="connsiteY8" fmla="*/ 328705 h 593949"/>
                <a:gd name="connsiteX9" fmla="*/ 79498 w 566993"/>
                <a:gd name="connsiteY9" fmla="*/ 344308 h 593949"/>
                <a:gd name="connsiteX10" fmla="*/ 227282 w 566993"/>
                <a:gd name="connsiteY10" fmla="*/ 344308 h 593949"/>
                <a:gd name="connsiteX11" fmla="*/ 227282 w 566993"/>
                <a:gd name="connsiteY11" fmla="*/ 328705 h 593949"/>
                <a:gd name="connsiteX12" fmla="*/ 79498 w 566993"/>
                <a:gd name="connsiteY12" fmla="*/ 259172 h 593949"/>
                <a:gd name="connsiteX13" fmla="*/ 79498 w 566993"/>
                <a:gd name="connsiteY13" fmla="*/ 274775 h 593949"/>
                <a:gd name="connsiteX14" fmla="*/ 271107 w 566993"/>
                <a:gd name="connsiteY14" fmla="*/ 274775 h 593949"/>
                <a:gd name="connsiteX15" fmla="*/ 271107 w 566993"/>
                <a:gd name="connsiteY15" fmla="*/ 259172 h 593949"/>
                <a:gd name="connsiteX16" fmla="*/ 0 w 566993"/>
                <a:gd name="connsiteY16" fmla="*/ 148258 h 593949"/>
                <a:gd name="connsiteX17" fmla="*/ 371668 w 566993"/>
                <a:gd name="connsiteY17" fmla="*/ 148258 h 593949"/>
                <a:gd name="connsiteX18" fmla="*/ 371668 w 566993"/>
                <a:gd name="connsiteY18" fmla="*/ 593949 h 593949"/>
                <a:gd name="connsiteX19" fmla="*/ 0 w 566993"/>
                <a:gd name="connsiteY19" fmla="*/ 593949 h 593949"/>
                <a:gd name="connsiteX20" fmla="*/ 64920 w 566993"/>
                <a:gd name="connsiteY20" fmla="*/ 99074 h 593949"/>
                <a:gd name="connsiteX21" fmla="*/ 436870 w 566993"/>
                <a:gd name="connsiteY21" fmla="*/ 99074 h 593949"/>
                <a:gd name="connsiteX22" fmla="*/ 436870 w 566993"/>
                <a:gd name="connsiteY22" fmla="*/ 544412 h 593949"/>
                <a:gd name="connsiteX23" fmla="*/ 404261 w 566993"/>
                <a:gd name="connsiteY23" fmla="*/ 544412 h 593949"/>
                <a:gd name="connsiteX24" fmla="*/ 404261 w 566993"/>
                <a:gd name="connsiteY24" fmla="*/ 123834 h 593949"/>
                <a:gd name="connsiteX25" fmla="*/ 64920 w 566993"/>
                <a:gd name="connsiteY25" fmla="*/ 123834 h 593949"/>
                <a:gd name="connsiteX26" fmla="*/ 130123 w 566993"/>
                <a:gd name="connsiteY26" fmla="*/ 49537 h 593949"/>
                <a:gd name="connsiteX27" fmla="*/ 501720 w 566993"/>
                <a:gd name="connsiteY27" fmla="*/ 49537 h 593949"/>
                <a:gd name="connsiteX28" fmla="*/ 501720 w 566993"/>
                <a:gd name="connsiteY28" fmla="*/ 494875 h 593949"/>
                <a:gd name="connsiteX29" fmla="*/ 469452 w 566993"/>
                <a:gd name="connsiteY29" fmla="*/ 494875 h 593949"/>
                <a:gd name="connsiteX30" fmla="*/ 469452 w 566993"/>
                <a:gd name="connsiteY30" fmla="*/ 74297 h 593949"/>
                <a:gd name="connsiteX31" fmla="*/ 130123 w 566993"/>
                <a:gd name="connsiteY31" fmla="*/ 74297 h 593949"/>
                <a:gd name="connsiteX32" fmla="*/ 195325 w 566993"/>
                <a:gd name="connsiteY32" fmla="*/ 0 h 593949"/>
                <a:gd name="connsiteX33" fmla="*/ 566993 w 566993"/>
                <a:gd name="connsiteY33" fmla="*/ 0 h 593949"/>
                <a:gd name="connsiteX34" fmla="*/ 566993 w 566993"/>
                <a:gd name="connsiteY34" fmla="*/ 445691 h 593949"/>
                <a:gd name="connsiteX35" fmla="*/ 534379 w 566993"/>
                <a:gd name="connsiteY35" fmla="*/ 445691 h 593949"/>
                <a:gd name="connsiteX36" fmla="*/ 534379 w 566993"/>
                <a:gd name="connsiteY36" fmla="*/ 24761 h 593949"/>
                <a:gd name="connsiteX37" fmla="*/ 195325 w 566993"/>
                <a:gd name="connsiteY37" fmla="*/ 24761 h 59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6993" h="593949">
                  <a:moveTo>
                    <a:pt x="79498" y="467432"/>
                  </a:moveTo>
                  <a:lnTo>
                    <a:pt x="79498" y="483035"/>
                  </a:lnTo>
                  <a:lnTo>
                    <a:pt x="271107" y="483035"/>
                  </a:lnTo>
                  <a:lnTo>
                    <a:pt x="271107" y="467432"/>
                  </a:lnTo>
                  <a:close/>
                  <a:moveTo>
                    <a:pt x="79498" y="397899"/>
                  </a:moveTo>
                  <a:lnTo>
                    <a:pt x="79498" y="413502"/>
                  </a:lnTo>
                  <a:lnTo>
                    <a:pt x="227282" y="413502"/>
                  </a:lnTo>
                  <a:lnTo>
                    <a:pt x="227282" y="397899"/>
                  </a:lnTo>
                  <a:close/>
                  <a:moveTo>
                    <a:pt x="79498" y="328705"/>
                  </a:moveTo>
                  <a:lnTo>
                    <a:pt x="79498" y="344308"/>
                  </a:lnTo>
                  <a:lnTo>
                    <a:pt x="227282" y="344308"/>
                  </a:lnTo>
                  <a:lnTo>
                    <a:pt x="227282" y="328705"/>
                  </a:lnTo>
                  <a:close/>
                  <a:moveTo>
                    <a:pt x="79498" y="259172"/>
                  </a:moveTo>
                  <a:lnTo>
                    <a:pt x="79498" y="274775"/>
                  </a:lnTo>
                  <a:lnTo>
                    <a:pt x="271107" y="274775"/>
                  </a:lnTo>
                  <a:lnTo>
                    <a:pt x="271107" y="259172"/>
                  </a:lnTo>
                  <a:close/>
                  <a:moveTo>
                    <a:pt x="0" y="148258"/>
                  </a:moveTo>
                  <a:lnTo>
                    <a:pt x="371668" y="148258"/>
                  </a:lnTo>
                  <a:lnTo>
                    <a:pt x="371668" y="593949"/>
                  </a:lnTo>
                  <a:lnTo>
                    <a:pt x="0" y="593949"/>
                  </a:lnTo>
                  <a:close/>
                  <a:moveTo>
                    <a:pt x="64920" y="99074"/>
                  </a:moveTo>
                  <a:lnTo>
                    <a:pt x="436870" y="99074"/>
                  </a:lnTo>
                  <a:lnTo>
                    <a:pt x="436870" y="544412"/>
                  </a:lnTo>
                  <a:lnTo>
                    <a:pt x="404261" y="544412"/>
                  </a:lnTo>
                  <a:lnTo>
                    <a:pt x="404261" y="123834"/>
                  </a:lnTo>
                  <a:lnTo>
                    <a:pt x="64920" y="123834"/>
                  </a:lnTo>
                  <a:close/>
                  <a:moveTo>
                    <a:pt x="130123" y="49537"/>
                  </a:moveTo>
                  <a:lnTo>
                    <a:pt x="501720" y="49537"/>
                  </a:lnTo>
                  <a:lnTo>
                    <a:pt x="501720" y="494875"/>
                  </a:lnTo>
                  <a:lnTo>
                    <a:pt x="469452" y="494875"/>
                  </a:lnTo>
                  <a:lnTo>
                    <a:pt x="469452" y="74297"/>
                  </a:lnTo>
                  <a:lnTo>
                    <a:pt x="130123" y="74297"/>
                  </a:lnTo>
                  <a:close/>
                  <a:moveTo>
                    <a:pt x="195325" y="0"/>
                  </a:moveTo>
                  <a:lnTo>
                    <a:pt x="566993" y="0"/>
                  </a:lnTo>
                  <a:lnTo>
                    <a:pt x="566993" y="445691"/>
                  </a:lnTo>
                  <a:lnTo>
                    <a:pt x="534379" y="445691"/>
                  </a:lnTo>
                  <a:lnTo>
                    <a:pt x="534379" y="24761"/>
                  </a:lnTo>
                  <a:lnTo>
                    <a:pt x="195325" y="24761"/>
                  </a:lnTo>
                  <a:close/>
                </a:path>
              </a:pathLst>
            </a:custGeom>
            <a:solidFill>
              <a:srgbClr val="73BDA5"/>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warning-voltage-sign-of-a-bolt-inside-a-triangle_32455"/>
            <p:cNvSpPr>
              <a:spLocks noChangeAspect="1"/>
            </p:cNvSpPr>
            <p:nvPr/>
          </p:nvSpPr>
          <p:spPr bwMode="auto">
            <a:xfrm>
              <a:off x="3251625" y="4850216"/>
              <a:ext cx="466423" cy="443416"/>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6580" h="576660">
                  <a:moveTo>
                    <a:pt x="106869" y="240249"/>
                  </a:moveTo>
                  <a:lnTo>
                    <a:pt x="106869" y="289844"/>
                  </a:lnTo>
                  <a:lnTo>
                    <a:pt x="266197" y="289844"/>
                  </a:lnTo>
                  <a:lnTo>
                    <a:pt x="266197" y="240249"/>
                  </a:lnTo>
                  <a:close/>
                  <a:moveTo>
                    <a:pt x="468421" y="233575"/>
                  </a:moveTo>
                  <a:cubicBezTo>
                    <a:pt x="451151" y="233575"/>
                    <a:pt x="437131" y="247573"/>
                    <a:pt x="437131" y="264815"/>
                  </a:cubicBezTo>
                  <a:cubicBezTo>
                    <a:pt x="437131" y="282150"/>
                    <a:pt x="451151" y="296148"/>
                    <a:pt x="468421" y="296148"/>
                  </a:cubicBezTo>
                  <a:cubicBezTo>
                    <a:pt x="485784" y="296148"/>
                    <a:pt x="499804" y="282150"/>
                    <a:pt x="499804" y="264815"/>
                  </a:cubicBezTo>
                  <a:cubicBezTo>
                    <a:pt x="499804" y="247573"/>
                    <a:pt x="485784" y="233575"/>
                    <a:pt x="468421" y="233575"/>
                  </a:cubicBezTo>
                  <a:close/>
                  <a:moveTo>
                    <a:pt x="96284" y="191303"/>
                  </a:moveTo>
                  <a:lnTo>
                    <a:pt x="510296" y="191303"/>
                  </a:lnTo>
                  <a:cubicBezTo>
                    <a:pt x="531001" y="191303"/>
                    <a:pt x="547807" y="208082"/>
                    <a:pt x="547343" y="228291"/>
                  </a:cubicBezTo>
                  <a:lnTo>
                    <a:pt x="547343" y="301339"/>
                  </a:lnTo>
                  <a:cubicBezTo>
                    <a:pt x="547343" y="321455"/>
                    <a:pt x="531001" y="338234"/>
                    <a:pt x="510296" y="338234"/>
                  </a:cubicBezTo>
                  <a:lnTo>
                    <a:pt x="314850" y="338234"/>
                  </a:lnTo>
                  <a:lnTo>
                    <a:pt x="314850" y="447899"/>
                  </a:lnTo>
                  <a:lnTo>
                    <a:pt x="314850" y="448362"/>
                  </a:lnTo>
                  <a:lnTo>
                    <a:pt x="367309" y="448362"/>
                  </a:lnTo>
                  <a:lnTo>
                    <a:pt x="367309" y="501295"/>
                  </a:lnTo>
                  <a:lnTo>
                    <a:pt x="367773" y="501295"/>
                  </a:lnTo>
                  <a:lnTo>
                    <a:pt x="595067" y="501295"/>
                  </a:lnTo>
                  <a:cubicBezTo>
                    <a:pt x="601288" y="501295"/>
                    <a:pt x="606580" y="506578"/>
                    <a:pt x="606580" y="512789"/>
                  </a:cubicBezTo>
                  <a:cubicBezTo>
                    <a:pt x="606580" y="519000"/>
                    <a:pt x="601381" y="524284"/>
                    <a:pt x="595067" y="524284"/>
                  </a:cubicBezTo>
                  <a:lnTo>
                    <a:pt x="367773" y="524284"/>
                  </a:lnTo>
                  <a:lnTo>
                    <a:pt x="367309" y="524284"/>
                  </a:lnTo>
                  <a:lnTo>
                    <a:pt x="367309" y="576660"/>
                  </a:lnTo>
                  <a:lnTo>
                    <a:pt x="238807" y="576660"/>
                  </a:lnTo>
                  <a:lnTo>
                    <a:pt x="238807" y="524284"/>
                  </a:lnTo>
                  <a:lnTo>
                    <a:pt x="11513" y="524284"/>
                  </a:lnTo>
                  <a:cubicBezTo>
                    <a:pt x="5292" y="524284"/>
                    <a:pt x="0" y="519000"/>
                    <a:pt x="0" y="512789"/>
                  </a:cubicBezTo>
                  <a:cubicBezTo>
                    <a:pt x="0" y="506578"/>
                    <a:pt x="5200" y="501295"/>
                    <a:pt x="11513" y="501295"/>
                  </a:cubicBezTo>
                  <a:lnTo>
                    <a:pt x="238807" y="501295"/>
                  </a:lnTo>
                  <a:lnTo>
                    <a:pt x="238807" y="448362"/>
                  </a:lnTo>
                  <a:lnTo>
                    <a:pt x="291823" y="448362"/>
                  </a:lnTo>
                  <a:lnTo>
                    <a:pt x="291823" y="338234"/>
                  </a:lnTo>
                  <a:lnTo>
                    <a:pt x="96284" y="338234"/>
                  </a:lnTo>
                  <a:cubicBezTo>
                    <a:pt x="76136" y="338234"/>
                    <a:pt x="59330" y="321919"/>
                    <a:pt x="59330" y="301339"/>
                  </a:cubicBezTo>
                  <a:lnTo>
                    <a:pt x="59330" y="228291"/>
                  </a:lnTo>
                  <a:cubicBezTo>
                    <a:pt x="59330" y="208082"/>
                    <a:pt x="75672" y="191303"/>
                    <a:pt x="96284" y="191303"/>
                  </a:cubicBezTo>
                  <a:close/>
                  <a:moveTo>
                    <a:pt x="106858" y="48950"/>
                  </a:moveTo>
                  <a:lnTo>
                    <a:pt x="106858" y="98549"/>
                  </a:lnTo>
                  <a:lnTo>
                    <a:pt x="266188" y="98549"/>
                  </a:lnTo>
                  <a:lnTo>
                    <a:pt x="266188" y="48950"/>
                  </a:lnTo>
                  <a:close/>
                  <a:moveTo>
                    <a:pt x="468413" y="42275"/>
                  </a:moveTo>
                  <a:cubicBezTo>
                    <a:pt x="451143" y="42275"/>
                    <a:pt x="437123" y="56274"/>
                    <a:pt x="437123" y="73518"/>
                  </a:cubicBezTo>
                  <a:cubicBezTo>
                    <a:pt x="437123" y="90854"/>
                    <a:pt x="451143" y="104854"/>
                    <a:pt x="468413" y="104854"/>
                  </a:cubicBezTo>
                  <a:cubicBezTo>
                    <a:pt x="485776" y="104854"/>
                    <a:pt x="499796" y="90854"/>
                    <a:pt x="499796" y="73518"/>
                  </a:cubicBezTo>
                  <a:cubicBezTo>
                    <a:pt x="499796" y="56274"/>
                    <a:pt x="485776" y="42275"/>
                    <a:pt x="468413" y="42275"/>
                  </a:cubicBezTo>
                  <a:close/>
                  <a:moveTo>
                    <a:pt x="96274" y="0"/>
                  </a:moveTo>
                  <a:lnTo>
                    <a:pt x="510288" y="0"/>
                  </a:lnTo>
                  <a:cubicBezTo>
                    <a:pt x="530993" y="0"/>
                    <a:pt x="547799" y="16780"/>
                    <a:pt x="547335" y="37454"/>
                  </a:cubicBezTo>
                  <a:lnTo>
                    <a:pt x="547335" y="110138"/>
                  </a:lnTo>
                  <a:cubicBezTo>
                    <a:pt x="547335" y="130256"/>
                    <a:pt x="530993" y="147129"/>
                    <a:pt x="510288" y="147129"/>
                  </a:cubicBezTo>
                  <a:lnTo>
                    <a:pt x="96274" y="147129"/>
                  </a:lnTo>
                  <a:cubicBezTo>
                    <a:pt x="76033" y="147129"/>
                    <a:pt x="59134" y="130627"/>
                    <a:pt x="59320" y="110045"/>
                  </a:cubicBezTo>
                  <a:lnTo>
                    <a:pt x="59320" y="36991"/>
                  </a:lnTo>
                  <a:cubicBezTo>
                    <a:pt x="59320" y="16780"/>
                    <a:pt x="75661" y="0"/>
                    <a:pt x="96274" y="0"/>
                  </a:cubicBezTo>
                  <a:close/>
                </a:path>
              </a:pathLst>
            </a:custGeom>
            <a:solidFill>
              <a:srgbClr val="73BDA5"/>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yin-yang-symbol_68155"/>
            <p:cNvSpPr>
              <a:spLocks noChangeAspect="1"/>
            </p:cNvSpPr>
            <p:nvPr/>
          </p:nvSpPr>
          <p:spPr bwMode="auto">
            <a:xfrm>
              <a:off x="2244832" y="2817560"/>
              <a:ext cx="1207001" cy="1205411"/>
            </a:xfrm>
            <a:custGeom>
              <a:avLst/>
              <a:gdLst>
                <a:gd name="connsiteX0" fmla="*/ 330687 w 605118"/>
                <a:gd name="connsiteY0" fmla="*/ 415277 h 604322"/>
                <a:gd name="connsiteX1" fmla="*/ 377225 w 605118"/>
                <a:gd name="connsiteY1" fmla="*/ 461745 h 604322"/>
                <a:gd name="connsiteX2" fmla="*/ 330687 w 605118"/>
                <a:gd name="connsiteY2" fmla="*/ 508213 h 604322"/>
                <a:gd name="connsiteX3" fmla="*/ 284149 w 605118"/>
                <a:gd name="connsiteY3" fmla="*/ 461745 h 604322"/>
                <a:gd name="connsiteX4" fmla="*/ 330687 w 605118"/>
                <a:gd name="connsiteY4" fmla="*/ 415277 h 604322"/>
                <a:gd name="connsiteX5" fmla="*/ 273523 w 605118"/>
                <a:gd name="connsiteY5" fmla="*/ 112344 h 604322"/>
                <a:gd name="connsiteX6" fmla="*/ 226906 w 605118"/>
                <a:gd name="connsiteY6" fmla="*/ 158888 h 604322"/>
                <a:gd name="connsiteX7" fmla="*/ 273523 w 605118"/>
                <a:gd name="connsiteY7" fmla="*/ 205281 h 604322"/>
                <a:gd name="connsiteX8" fmla="*/ 319988 w 605118"/>
                <a:gd name="connsiteY8" fmla="*/ 158888 h 604322"/>
                <a:gd name="connsiteX9" fmla="*/ 273523 w 605118"/>
                <a:gd name="connsiteY9" fmla="*/ 112344 h 604322"/>
                <a:gd name="connsiteX10" fmla="*/ 200181 w 605118"/>
                <a:gd name="connsiteY10" fmla="*/ 47795 h 604322"/>
                <a:gd name="connsiteX11" fmla="*/ 195170 w 605118"/>
                <a:gd name="connsiteY11" fmla="*/ 48212 h 604322"/>
                <a:gd name="connsiteX12" fmla="*/ 50916 w 605118"/>
                <a:gd name="connsiteY12" fmla="*/ 188301 h 604322"/>
                <a:gd name="connsiteX13" fmla="*/ 188489 w 605118"/>
                <a:gd name="connsiteY13" fmla="*/ 553381 h 604322"/>
                <a:gd name="connsiteX14" fmla="*/ 245735 w 605118"/>
                <a:gd name="connsiteY14" fmla="*/ 572180 h 604322"/>
                <a:gd name="connsiteX15" fmla="*/ 418234 w 605118"/>
                <a:gd name="connsiteY15" fmla="*/ 494707 h 604322"/>
                <a:gd name="connsiteX16" fmla="*/ 297060 w 605118"/>
                <a:gd name="connsiteY16" fmla="*/ 314138 h 604322"/>
                <a:gd name="connsiteX17" fmla="*/ 156146 w 605118"/>
                <a:gd name="connsiteY17" fmla="*/ 119015 h 604322"/>
                <a:gd name="connsiteX18" fmla="*/ 197903 w 605118"/>
                <a:gd name="connsiteY18" fmla="*/ 52154 h 604322"/>
                <a:gd name="connsiteX19" fmla="*/ 200181 w 605118"/>
                <a:gd name="connsiteY19" fmla="*/ 47795 h 604322"/>
                <a:gd name="connsiteX20" fmla="*/ 302678 w 605118"/>
                <a:gd name="connsiteY20" fmla="*/ 0 h 604322"/>
                <a:gd name="connsiteX21" fmla="*/ 427344 w 605118"/>
                <a:gd name="connsiteY21" fmla="*/ 26987 h 604322"/>
                <a:gd name="connsiteX22" fmla="*/ 578128 w 605118"/>
                <a:gd name="connsiteY22" fmla="*/ 426785 h 604322"/>
                <a:gd name="connsiteX23" fmla="*/ 302374 w 605118"/>
                <a:gd name="connsiteY23" fmla="*/ 604322 h 604322"/>
                <a:gd name="connsiteX24" fmla="*/ 177708 w 605118"/>
                <a:gd name="connsiteY24" fmla="*/ 577335 h 604322"/>
                <a:gd name="connsiteX25" fmla="*/ 26924 w 605118"/>
                <a:gd name="connsiteY25" fmla="*/ 177537 h 604322"/>
                <a:gd name="connsiteX26" fmla="*/ 302678 w 605118"/>
                <a:gd name="connsiteY26" fmla="*/ 0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118" h="604322">
                  <a:moveTo>
                    <a:pt x="330687" y="415277"/>
                  </a:moveTo>
                  <a:cubicBezTo>
                    <a:pt x="356389" y="415277"/>
                    <a:pt x="377225" y="436081"/>
                    <a:pt x="377225" y="461745"/>
                  </a:cubicBezTo>
                  <a:cubicBezTo>
                    <a:pt x="377225" y="487409"/>
                    <a:pt x="356389" y="508213"/>
                    <a:pt x="330687" y="508213"/>
                  </a:cubicBezTo>
                  <a:cubicBezTo>
                    <a:pt x="304985" y="508213"/>
                    <a:pt x="284149" y="487409"/>
                    <a:pt x="284149" y="461745"/>
                  </a:cubicBezTo>
                  <a:cubicBezTo>
                    <a:pt x="284149" y="436081"/>
                    <a:pt x="304985" y="415277"/>
                    <a:pt x="330687" y="415277"/>
                  </a:cubicBezTo>
                  <a:close/>
                  <a:moveTo>
                    <a:pt x="273523" y="112344"/>
                  </a:moveTo>
                  <a:cubicBezTo>
                    <a:pt x="247709" y="112344"/>
                    <a:pt x="226906" y="133115"/>
                    <a:pt x="226906" y="158888"/>
                  </a:cubicBezTo>
                  <a:cubicBezTo>
                    <a:pt x="226906" y="184511"/>
                    <a:pt x="247709" y="205281"/>
                    <a:pt x="273523" y="205281"/>
                  </a:cubicBezTo>
                  <a:cubicBezTo>
                    <a:pt x="299185" y="205281"/>
                    <a:pt x="319988" y="184511"/>
                    <a:pt x="319988" y="158888"/>
                  </a:cubicBezTo>
                  <a:cubicBezTo>
                    <a:pt x="319988" y="133115"/>
                    <a:pt x="299185" y="112344"/>
                    <a:pt x="273523" y="112344"/>
                  </a:cubicBezTo>
                  <a:close/>
                  <a:moveTo>
                    <a:pt x="200181" y="47795"/>
                  </a:moveTo>
                  <a:cubicBezTo>
                    <a:pt x="199194" y="47227"/>
                    <a:pt x="196993" y="47454"/>
                    <a:pt x="195170" y="48212"/>
                  </a:cubicBezTo>
                  <a:cubicBezTo>
                    <a:pt x="132306" y="74744"/>
                    <a:pt x="80070" y="124018"/>
                    <a:pt x="50916" y="188301"/>
                  </a:cubicBezTo>
                  <a:cubicBezTo>
                    <a:pt x="-11949" y="326874"/>
                    <a:pt x="49853" y="490614"/>
                    <a:pt x="188489" y="553381"/>
                  </a:cubicBezTo>
                  <a:cubicBezTo>
                    <a:pt x="207014" y="561871"/>
                    <a:pt x="226147" y="568087"/>
                    <a:pt x="245735" y="572180"/>
                  </a:cubicBezTo>
                  <a:cubicBezTo>
                    <a:pt x="340640" y="591587"/>
                    <a:pt x="401682" y="545649"/>
                    <a:pt x="418234" y="494707"/>
                  </a:cubicBezTo>
                  <a:cubicBezTo>
                    <a:pt x="434633" y="444069"/>
                    <a:pt x="412767" y="366444"/>
                    <a:pt x="297060" y="314138"/>
                  </a:cubicBezTo>
                  <a:cubicBezTo>
                    <a:pt x="174063" y="258497"/>
                    <a:pt x="143694" y="176930"/>
                    <a:pt x="156146" y="119015"/>
                  </a:cubicBezTo>
                  <a:cubicBezTo>
                    <a:pt x="162523" y="90057"/>
                    <a:pt x="171786" y="72015"/>
                    <a:pt x="197903" y="52154"/>
                  </a:cubicBezTo>
                  <a:cubicBezTo>
                    <a:pt x="200940" y="49728"/>
                    <a:pt x="201168" y="48364"/>
                    <a:pt x="200181" y="47795"/>
                  </a:cubicBezTo>
                  <a:close/>
                  <a:moveTo>
                    <a:pt x="302678" y="0"/>
                  </a:moveTo>
                  <a:cubicBezTo>
                    <a:pt x="345802" y="0"/>
                    <a:pt x="387864" y="9097"/>
                    <a:pt x="427344" y="26987"/>
                  </a:cubicBezTo>
                  <a:cubicBezTo>
                    <a:pt x="579343" y="95667"/>
                    <a:pt x="647067" y="275174"/>
                    <a:pt x="578128" y="426785"/>
                  </a:cubicBezTo>
                  <a:cubicBezTo>
                    <a:pt x="529234" y="534733"/>
                    <a:pt x="420967" y="604322"/>
                    <a:pt x="302374" y="604322"/>
                  </a:cubicBezTo>
                  <a:cubicBezTo>
                    <a:pt x="259250" y="604322"/>
                    <a:pt x="217340" y="595225"/>
                    <a:pt x="177708" y="577335"/>
                  </a:cubicBezTo>
                  <a:cubicBezTo>
                    <a:pt x="25709" y="508655"/>
                    <a:pt x="-41863" y="329299"/>
                    <a:pt x="26924" y="177537"/>
                  </a:cubicBezTo>
                  <a:cubicBezTo>
                    <a:pt x="75818" y="69741"/>
                    <a:pt x="184085" y="0"/>
                    <a:pt x="302678" y="0"/>
                  </a:cubicBezTo>
                  <a:close/>
                </a:path>
              </a:pathLst>
            </a:custGeom>
            <a:solidFill>
              <a:schemeClr val="bg1">
                <a:lumMod val="75000"/>
              </a:schemeClr>
            </a:solidFill>
            <a:ln>
              <a:noFill/>
            </a:ln>
          </p:spPr>
        </p:sp>
      </p:grpSp>
      <p:grpSp>
        <p:nvGrpSpPr>
          <p:cNvPr id="46" name="组合 45"/>
          <p:cNvGrpSpPr/>
          <p:nvPr/>
        </p:nvGrpSpPr>
        <p:grpSpPr>
          <a:xfrm>
            <a:off x="5876906" y="1252011"/>
            <a:ext cx="5029791" cy="1284495"/>
            <a:chOff x="1541091" y="3783564"/>
            <a:chExt cx="5029791" cy="1284495"/>
          </a:xfrm>
        </p:grpSpPr>
        <p:sp>
          <p:nvSpPr>
            <p:cNvPr id="47"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48" name="文本框 2"/>
            <p:cNvSpPr txBox="1"/>
            <p:nvPr/>
          </p:nvSpPr>
          <p:spPr>
            <a:xfrm>
              <a:off x="1541091" y="4162618"/>
              <a:ext cx="5029791" cy="90544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49" name="组合 48"/>
          <p:cNvGrpSpPr/>
          <p:nvPr/>
        </p:nvGrpSpPr>
        <p:grpSpPr>
          <a:xfrm>
            <a:off x="5876907" y="2563771"/>
            <a:ext cx="5029791" cy="1284495"/>
            <a:chOff x="1541091" y="3783564"/>
            <a:chExt cx="5029791" cy="1284495"/>
          </a:xfrm>
        </p:grpSpPr>
        <p:sp>
          <p:nvSpPr>
            <p:cNvPr id="50" name="íṡlíḑe"/>
            <p:cNvSpPr/>
            <p:nvPr/>
          </p:nvSpPr>
          <p:spPr bwMode="auto">
            <a:xfrm>
              <a:off x="1551247" y="3783564"/>
              <a:ext cx="1905582" cy="382065"/>
            </a:xfrm>
            <a:prstGeom prst="roundRect">
              <a:avLst>
                <a:gd name="adj" fmla="val 50000"/>
              </a:avLst>
            </a:prstGeom>
            <a:solidFill>
              <a:srgbClr val="73BDA5"/>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51" name="文本框 2"/>
            <p:cNvSpPr txBox="1"/>
            <p:nvPr/>
          </p:nvSpPr>
          <p:spPr>
            <a:xfrm>
              <a:off x="1541091" y="4162618"/>
              <a:ext cx="5029791" cy="90544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52" name="组合 51"/>
          <p:cNvGrpSpPr/>
          <p:nvPr/>
        </p:nvGrpSpPr>
        <p:grpSpPr>
          <a:xfrm>
            <a:off x="5201309" y="3844997"/>
            <a:ext cx="5029791" cy="1284495"/>
            <a:chOff x="1541091" y="3783564"/>
            <a:chExt cx="5029791" cy="1284495"/>
          </a:xfrm>
        </p:grpSpPr>
        <p:sp>
          <p:nvSpPr>
            <p:cNvPr id="53" name="íṡlíḑe"/>
            <p:cNvSpPr/>
            <p:nvPr/>
          </p:nvSpPr>
          <p:spPr bwMode="auto">
            <a:xfrm>
              <a:off x="1551247" y="3783564"/>
              <a:ext cx="1905582" cy="382065"/>
            </a:xfrm>
            <a:prstGeom prst="roundRect">
              <a:avLst>
                <a:gd name="adj" fmla="val 50000"/>
              </a:avLst>
            </a:prstGeom>
            <a:solidFill>
              <a:srgbClr val="D5BEAD"/>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54" name="文本框 2"/>
            <p:cNvSpPr txBox="1"/>
            <p:nvPr/>
          </p:nvSpPr>
          <p:spPr>
            <a:xfrm>
              <a:off x="1541091" y="4162618"/>
              <a:ext cx="5029791" cy="90544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grpSp>
        <p:nvGrpSpPr>
          <p:cNvPr id="55" name="组合 54"/>
          <p:cNvGrpSpPr/>
          <p:nvPr/>
        </p:nvGrpSpPr>
        <p:grpSpPr>
          <a:xfrm>
            <a:off x="4058736" y="5118927"/>
            <a:ext cx="5029791" cy="1284495"/>
            <a:chOff x="1541091" y="3783564"/>
            <a:chExt cx="5029791" cy="1284495"/>
          </a:xfrm>
        </p:grpSpPr>
        <p:sp>
          <p:nvSpPr>
            <p:cNvPr id="56" name="íṡlíḑe"/>
            <p:cNvSpPr/>
            <p:nvPr/>
          </p:nvSpPr>
          <p:spPr bwMode="auto">
            <a:xfrm>
              <a:off x="1551247" y="3783564"/>
              <a:ext cx="1905582" cy="382065"/>
            </a:xfrm>
            <a:prstGeom prst="roundRect">
              <a:avLst>
                <a:gd name="adj" fmla="val 50000"/>
              </a:avLst>
            </a:prstGeom>
            <a:solidFill>
              <a:srgbClr val="73BDA5"/>
            </a:solidFill>
            <a:ln w="12700" cap="flat" cmpd="sng" algn="ctr">
              <a:noFill/>
              <a:prstDash val="solid"/>
              <a:miter lim="800000"/>
            </a:ln>
            <a:effec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rPr>
                <a:t>添加标题</a:t>
              </a:r>
              <a:endParaRPr kumimoji="0" lang="de-DE" altLang="zh-CN" sz="1800" b="1" i="0" u="none" strike="noStrike" kern="1200" cap="none" spc="0" normalizeH="0" baseline="0" noProof="0" dirty="0">
                <a:ln>
                  <a:noFill/>
                </a:ln>
                <a:solidFill>
                  <a:sysClr val="window" lastClr="FFFFFF"/>
                </a:solidFill>
                <a:effectLst/>
                <a:uLnTx/>
                <a:uFillTx/>
                <a:latin typeface="迷你简细行楷" panose="02010609000101010101" pitchFamily="49" charset="-122"/>
                <a:ea typeface="迷你简细行楷" panose="02010609000101010101" pitchFamily="49" charset="-122"/>
                <a:cs typeface="+mn-ea"/>
                <a:sym typeface="迷你简细行楷" panose="02010609000101010101" pitchFamily="49" charset="-122"/>
              </a:endParaRPr>
            </a:p>
          </p:txBody>
        </p:sp>
        <p:sp>
          <p:nvSpPr>
            <p:cNvPr id="57" name="文本框 2"/>
            <p:cNvSpPr txBox="1"/>
            <p:nvPr/>
          </p:nvSpPr>
          <p:spPr>
            <a:xfrm>
              <a:off x="1541091" y="4162618"/>
              <a:ext cx="5029791" cy="905441"/>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Calibri" charset="0"/>
                  <a:ea typeface="+mn-ea"/>
                  <a:cs typeface="+mn-ea"/>
                </a:defRPr>
              </a:lvl1pPr>
              <a:lvl2pPr marL="457200" algn="l" defTabSz="914400" rtl="0" eaLnBrk="1" latinLnBrk="0" hangingPunct="1">
                <a:defRPr sz="1800" kern="1200">
                  <a:solidFill>
                    <a:sysClr val="windowText" lastClr="000000"/>
                  </a:solidFill>
                  <a:latin typeface="Calibri" charset="0"/>
                  <a:ea typeface="+mn-ea"/>
                  <a:cs typeface="+mn-ea"/>
                </a:defRPr>
              </a:lvl2pPr>
              <a:lvl3pPr marL="914400" algn="l" defTabSz="914400" rtl="0" eaLnBrk="1" latinLnBrk="0" hangingPunct="1">
                <a:defRPr sz="1800" kern="1200">
                  <a:solidFill>
                    <a:sysClr val="windowText" lastClr="000000"/>
                  </a:solidFill>
                  <a:latin typeface="Calibri" charset="0"/>
                  <a:ea typeface="+mn-ea"/>
                  <a:cs typeface="+mn-ea"/>
                </a:defRPr>
              </a:lvl3pPr>
              <a:lvl4pPr marL="1371600" algn="l" defTabSz="914400" rtl="0" eaLnBrk="1" latinLnBrk="0" hangingPunct="1">
                <a:defRPr sz="1800" kern="1200">
                  <a:solidFill>
                    <a:sysClr val="windowText" lastClr="000000"/>
                  </a:solidFill>
                  <a:latin typeface="Calibri" charset="0"/>
                  <a:ea typeface="+mn-ea"/>
                  <a:cs typeface="+mn-ea"/>
                </a:defRPr>
              </a:lvl4pPr>
              <a:lvl5pPr marL="1828800" algn="l" defTabSz="914400" rtl="0" eaLnBrk="1" latinLnBrk="0" hangingPunct="1">
                <a:defRPr sz="1800" kern="1200">
                  <a:solidFill>
                    <a:sysClr val="windowText" lastClr="000000"/>
                  </a:solidFill>
                  <a:latin typeface="Calibri" charset="0"/>
                  <a:ea typeface="+mn-ea"/>
                  <a:cs typeface="+mn-ea"/>
                </a:defRPr>
              </a:lvl5pPr>
              <a:lvl6pPr marL="2286000" algn="l" defTabSz="914400" rtl="0" eaLnBrk="1" latinLnBrk="0" hangingPunct="1">
                <a:defRPr sz="1800" kern="1200">
                  <a:solidFill>
                    <a:sysClr val="windowText" lastClr="000000"/>
                  </a:solidFill>
                  <a:latin typeface="Calibri" charset="0"/>
                  <a:ea typeface="+mn-ea"/>
                  <a:cs typeface="+mn-ea"/>
                </a:defRPr>
              </a:lvl6pPr>
              <a:lvl7pPr marL="2743200" algn="l" defTabSz="914400" rtl="0" eaLnBrk="1" latinLnBrk="0" hangingPunct="1">
                <a:defRPr sz="1800" kern="1200">
                  <a:solidFill>
                    <a:sysClr val="windowText" lastClr="000000"/>
                  </a:solidFill>
                  <a:latin typeface="Calibri" charset="0"/>
                  <a:ea typeface="+mn-ea"/>
                  <a:cs typeface="+mn-ea"/>
                </a:defRPr>
              </a:lvl7pPr>
              <a:lvl8pPr marL="3200400" algn="l" defTabSz="914400" rtl="0" eaLnBrk="1" latinLnBrk="0" hangingPunct="1">
                <a:defRPr sz="1800" kern="1200">
                  <a:solidFill>
                    <a:sysClr val="windowText" lastClr="000000"/>
                  </a:solidFill>
                  <a:latin typeface="Calibri" charset="0"/>
                  <a:ea typeface="+mn-ea"/>
                  <a:cs typeface="+mn-ea"/>
                </a:defRPr>
              </a:lvl8pPr>
              <a:lvl9pPr marL="3657600" algn="l" defTabSz="914400" rtl="0" eaLnBrk="1" latinLnBrk="0" hangingPunct="1">
                <a:defRPr sz="1800" kern="1200">
                  <a:solidFill>
                    <a:sysClr val="windowText" lastClr="000000"/>
                  </a:solidFill>
                  <a:latin typeface="Calibri" charset="0"/>
                  <a:ea typeface="+mn-ea"/>
                  <a:cs typeface="+mn-ea"/>
                </a:defRPr>
              </a:lvl9pPr>
            </a:lstStyle>
            <a:p>
              <a:pPr lvl="0">
                <a:lnSpc>
                  <a:spcPts val="2200"/>
                </a:lnSpc>
                <a:defRPr/>
              </a:pPr>
              <a:r>
                <a:rPr kumimoji="0" lang="en-US" altLang="zh-CN" sz="1100" b="0" i="0" u="none" strike="noStrike" kern="0" cap="none" spc="0" normalizeH="0" baseline="0" noProof="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mn-ea"/>
                </a:rPr>
                <a:t>Lorem ipsum dolor sit amet, consectetuer adipiscing elit. Aenean commodo ligula eget dolor. Lorem ipsum dolor sit amet. </a:t>
              </a:r>
              <a:r>
                <a:rPr lang="en-US" altLang="zh-CN" sz="1100" kern="0">
                  <a:latin typeface="Calibri Light" panose="020F0302020204030204" charset="0"/>
                  <a:ea typeface="微软雅黑" panose="020B0503020204020204" charset="-122"/>
                  <a:cs typeface="Arial" panose="020B0604020202020204" pitchFamily="34" charset="0"/>
                  <a:sym typeface="+mn-ea"/>
                </a:rPr>
                <a:t>Lorem ipsum dolor sit amet, consectetuer adipiscing elit</a:t>
              </a:r>
              <a:endParaRPr kumimoji="0" lang="zh-CN" altLang="en-US" sz="1100" b="0" i="0" u="none" strike="noStrike" kern="0" cap="none" spc="0" normalizeH="0" baseline="0" noProof="0" dirty="0">
                <a:ln>
                  <a:noFill/>
                </a:ln>
                <a:solidFill>
                  <a:sysClr val="windowText" lastClr="000000"/>
                </a:solidFill>
                <a:effectLst/>
                <a:uLnTx/>
                <a:uFillTx/>
                <a:latin typeface="Calibri Light" panose="020F0302020204030204" charset="0"/>
                <a:ea typeface="微软雅黑" panose="020B0503020204020204" charset="-122"/>
                <a:cs typeface="Arial" panose="020B0604020202020204" pitchFamily="34" charset="0"/>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sp>
        <p:nvSpPr>
          <p:cNvPr id="10" name="椭圆 9"/>
          <p:cNvSpPr/>
          <p:nvPr/>
        </p:nvSpPr>
        <p:spPr>
          <a:xfrm>
            <a:off x="1046602" y="1447851"/>
            <a:ext cx="2375002" cy="2375002"/>
          </a:xfrm>
          <a:prstGeom prst="ellipse">
            <a:avLst/>
          </a:prstGeom>
          <a:blipFill>
            <a:blip r:embed="rId5"/>
            <a:stretch>
              <a:fillRect l="-16271" r="-160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938360" y="3429000"/>
            <a:ext cx="2375002" cy="2375002"/>
          </a:xfrm>
          <a:prstGeom prst="ellipse">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830118" y="1452380"/>
            <a:ext cx="2375002" cy="2375002"/>
          </a:xfrm>
          <a:prstGeom prst="ellipse">
            <a:avLst/>
          </a:prstGeom>
          <a:blipFill>
            <a:blip r:embed="rId6"/>
            <a:stretch>
              <a:fillRect l="-25878" r="-256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721877" y="3429000"/>
            <a:ext cx="2375002" cy="2375002"/>
          </a:xfrm>
          <a:prstGeom prst="ellipse">
            <a:avLst/>
          </a:prstGeom>
          <a:solidFill>
            <a:srgbClr val="D5B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613636" y="1447851"/>
            <a:ext cx="2375002" cy="2375002"/>
          </a:xfrm>
          <a:prstGeom prst="ellipse">
            <a:avLst/>
          </a:prstGeom>
          <a:blipFill>
            <a:blip r:embed="rId7"/>
            <a:stretch>
              <a:fillRect l="-25164" r="-248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external-arrow-square_37022"/>
          <p:cNvSpPr>
            <a:spLocks noChangeAspect="1"/>
          </p:cNvSpPr>
          <p:nvPr/>
        </p:nvSpPr>
        <p:spPr bwMode="auto">
          <a:xfrm>
            <a:off x="3888536" y="3723701"/>
            <a:ext cx="487149" cy="360626"/>
          </a:xfrm>
          <a:custGeom>
            <a:avLst/>
            <a:gdLst>
              <a:gd name="T0" fmla="*/ 491 w 491"/>
              <a:gd name="T1" fmla="*/ 137 h 364"/>
              <a:gd name="T2" fmla="*/ 387 w 491"/>
              <a:gd name="T3" fmla="*/ 33 h 364"/>
              <a:gd name="T4" fmla="*/ 387 w 491"/>
              <a:gd name="T5" fmla="*/ 79 h 364"/>
              <a:gd name="T6" fmla="*/ 364 w 491"/>
              <a:gd name="T7" fmla="*/ 79 h 364"/>
              <a:gd name="T8" fmla="*/ 364 w 491"/>
              <a:gd name="T9" fmla="*/ 20 h 364"/>
              <a:gd name="T10" fmla="*/ 344 w 491"/>
              <a:gd name="T11" fmla="*/ 0 h 364"/>
              <a:gd name="T12" fmla="*/ 20 w 491"/>
              <a:gd name="T13" fmla="*/ 0 h 364"/>
              <a:gd name="T14" fmla="*/ 0 w 491"/>
              <a:gd name="T15" fmla="*/ 20 h 364"/>
              <a:gd name="T16" fmla="*/ 0 w 491"/>
              <a:gd name="T17" fmla="*/ 344 h 364"/>
              <a:gd name="T18" fmla="*/ 20 w 491"/>
              <a:gd name="T19" fmla="*/ 364 h 364"/>
              <a:gd name="T20" fmla="*/ 344 w 491"/>
              <a:gd name="T21" fmla="*/ 364 h 364"/>
              <a:gd name="T22" fmla="*/ 364 w 491"/>
              <a:gd name="T23" fmla="*/ 344 h 364"/>
              <a:gd name="T24" fmla="*/ 364 w 491"/>
              <a:gd name="T25" fmla="*/ 180 h 364"/>
              <a:gd name="T26" fmla="*/ 387 w 491"/>
              <a:gd name="T27" fmla="*/ 180 h 364"/>
              <a:gd name="T28" fmla="*/ 387 w 491"/>
              <a:gd name="T29" fmla="*/ 240 h 364"/>
              <a:gd name="T30" fmla="*/ 491 w 491"/>
              <a:gd name="T31" fmla="*/ 137 h 364"/>
              <a:gd name="T32" fmla="*/ 324 w 491"/>
              <a:gd name="T33" fmla="*/ 324 h 364"/>
              <a:gd name="T34" fmla="*/ 40 w 491"/>
              <a:gd name="T35" fmla="*/ 324 h 364"/>
              <a:gd name="T36" fmla="*/ 40 w 491"/>
              <a:gd name="T37" fmla="*/ 40 h 364"/>
              <a:gd name="T38" fmla="*/ 324 w 491"/>
              <a:gd name="T39" fmla="*/ 40 h 364"/>
              <a:gd name="T40" fmla="*/ 324 w 491"/>
              <a:gd name="T41" fmla="*/ 79 h 364"/>
              <a:gd name="T42" fmla="*/ 283 w 491"/>
              <a:gd name="T43" fmla="*/ 79 h 364"/>
              <a:gd name="T44" fmla="*/ 186 w 491"/>
              <a:gd name="T45" fmla="*/ 176 h 364"/>
              <a:gd name="T46" fmla="*/ 186 w 491"/>
              <a:gd name="T47" fmla="*/ 277 h 364"/>
              <a:gd name="T48" fmla="*/ 283 w 491"/>
              <a:gd name="T49" fmla="*/ 180 h 364"/>
              <a:gd name="T50" fmla="*/ 324 w 491"/>
              <a:gd name="T51" fmla="*/ 180 h 364"/>
              <a:gd name="T52" fmla="*/ 324 w 491"/>
              <a:gd name="T53" fmla="*/ 32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1" h="364">
                <a:moveTo>
                  <a:pt x="491" y="137"/>
                </a:moveTo>
                <a:lnTo>
                  <a:pt x="387" y="33"/>
                </a:lnTo>
                <a:lnTo>
                  <a:pt x="387" y="79"/>
                </a:lnTo>
                <a:lnTo>
                  <a:pt x="364" y="79"/>
                </a:lnTo>
                <a:lnTo>
                  <a:pt x="364" y="20"/>
                </a:lnTo>
                <a:cubicBezTo>
                  <a:pt x="364" y="9"/>
                  <a:pt x="356" y="0"/>
                  <a:pt x="344" y="0"/>
                </a:cubicBezTo>
                <a:lnTo>
                  <a:pt x="20" y="0"/>
                </a:lnTo>
                <a:cubicBezTo>
                  <a:pt x="9" y="0"/>
                  <a:pt x="0" y="9"/>
                  <a:pt x="0" y="20"/>
                </a:cubicBezTo>
                <a:lnTo>
                  <a:pt x="0" y="344"/>
                </a:lnTo>
                <a:cubicBezTo>
                  <a:pt x="0" y="356"/>
                  <a:pt x="9" y="364"/>
                  <a:pt x="20" y="364"/>
                </a:cubicBezTo>
                <a:lnTo>
                  <a:pt x="344" y="364"/>
                </a:lnTo>
                <a:cubicBezTo>
                  <a:pt x="356" y="364"/>
                  <a:pt x="364" y="356"/>
                  <a:pt x="364" y="344"/>
                </a:cubicBezTo>
                <a:lnTo>
                  <a:pt x="364" y="180"/>
                </a:lnTo>
                <a:lnTo>
                  <a:pt x="387" y="180"/>
                </a:lnTo>
                <a:lnTo>
                  <a:pt x="387" y="240"/>
                </a:lnTo>
                <a:lnTo>
                  <a:pt x="491" y="137"/>
                </a:lnTo>
                <a:close/>
                <a:moveTo>
                  <a:pt x="324" y="324"/>
                </a:moveTo>
                <a:lnTo>
                  <a:pt x="40" y="324"/>
                </a:lnTo>
                <a:lnTo>
                  <a:pt x="40" y="40"/>
                </a:lnTo>
                <a:lnTo>
                  <a:pt x="324" y="40"/>
                </a:lnTo>
                <a:lnTo>
                  <a:pt x="324" y="79"/>
                </a:lnTo>
                <a:lnTo>
                  <a:pt x="283" y="79"/>
                </a:lnTo>
                <a:cubicBezTo>
                  <a:pt x="230" y="79"/>
                  <a:pt x="186" y="122"/>
                  <a:pt x="186" y="176"/>
                </a:cubicBezTo>
                <a:lnTo>
                  <a:pt x="186" y="277"/>
                </a:lnTo>
                <a:cubicBezTo>
                  <a:pt x="186" y="224"/>
                  <a:pt x="230" y="180"/>
                  <a:pt x="283" y="180"/>
                </a:cubicBezTo>
                <a:lnTo>
                  <a:pt x="324" y="180"/>
                </a:lnTo>
                <a:lnTo>
                  <a:pt x="324" y="324"/>
                </a:lnTo>
                <a:close/>
              </a:path>
            </a:pathLst>
          </a:custGeom>
          <a:solidFill>
            <a:schemeClr val="tx1">
              <a:lumMod val="85000"/>
              <a:lumOff val="15000"/>
            </a:schemeClr>
          </a:solidFill>
          <a:ln>
            <a:noFill/>
          </a:ln>
        </p:spPr>
      </p:sp>
      <p:sp>
        <p:nvSpPr>
          <p:cNvPr id="17" name="external-arrow-square_37022"/>
          <p:cNvSpPr>
            <a:spLocks noChangeAspect="1"/>
          </p:cNvSpPr>
          <p:nvPr/>
        </p:nvSpPr>
        <p:spPr bwMode="auto">
          <a:xfrm>
            <a:off x="7659553" y="3660844"/>
            <a:ext cx="487149" cy="486341"/>
          </a:xfrm>
          <a:custGeom>
            <a:avLst/>
            <a:gdLst>
              <a:gd name="connsiteX0" fmla="*/ 104666 w 596543"/>
              <a:gd name="connsiteY0" fmla="*/ 183384 h 595554"/>
              <a:gd name="connsiteX1" fmla="*/ 122430 w 596543"/>
              <a:gd name="connsiteY1" fmla="*/ 201149 h 595554"/>
              <a:gd name="connsiteX2" fmla="*/ 151498 w 596543"/>
              <a:gd name="connsiteY2" fmla="*/ 270594 h 595554"/>
              <a:gd name="connsiteX3" fmla="*/ 151498 w 596543"/>
              <a:gd name="connsiteY3" fmla="*/ 294819 h 595554"/>
              <a:gd name="connsiteX4" fmla="*/ 127275 w 596543"/>
              <a:gd name="connsiteY4" fmla="*/ 294819 h 595554"/>
              <a:gd name="connsiteX5" fmla="*/ 88517 w 596543"/>
              <a:gd name="connsiteY5" fmla="*/ 201149 h 595554"/>
              <a:gd name="connsiteX6" fmla="*/ 104666 w 596543"/>
              <a:gd name="connsiteY6" fmla="*/ 183384 h 595554"/>
              <a:gd name="connsiteX7" fmla="*/ 205583 w 596543"/>
              <a:gd name="connsiteY7" fmla="*/ 67742 h 595554"/>
              <a:gd name="connsiteX8" fmla="*/ 107840 w 596543"/>
              <a:gd name="connsiteY8" fmla="*/ 107662 h 595554"/>
              <a:gd name="connsiteX9" fmla="*/ 107840 w 596543"/>
              <a:gd name="connsiteY9" fmla="*/ 302824 h 595554"/>
              <a:gd name="connsiteX10" fmla="*/ 303326 w 596543"/>
              <a:gd name="connsiteY10" fmla="*/ 302824 h 595554"/>
              <a:gd name="connsiteX11" fmla="*/ 303326 w 596543"/>
              <a:gd name="connsiteY11" fmla="*/ 107662 h 595554"/>
              <a:gd name="connsiteX12" fmla="*/ 205583 w 596543"/>
              <a:gd name="connsiteY12" fmla="*/ 67742 h 595554"/>
              <a:gd name="connsiteX13" fmla="*/ 205583 w 596543"/>
              <a:gd name="connsiteY13" fmla="*/ 0 h 595554"/>
              <a:gd name="connsiteX14" fmla="*/ 351794 w 596543"/>
              <a:gd name="connsiteY14" fmla="*/ 59275 h 595554"/>
              <a:gd name="connsiteX15" fmla="*/ 369565 w 596543"/>
              <a:gd name="connsiteY15" fmla="*/ 330243 h 595554"/>
              <a:gd name="connsiteX16" fmla="*/ 411571 w 596543"/>
              <a:gd name="connsiteY16" fmla="*/ 343147 h 595554"/>
              <a:gd name="connsiteX17" fmla="*/ 587670 w 596543"/>
              <a:gd name="connsiteY17" fmla="*/ 494760 h 595554"/>
              <a:gd name="connsiteX18" fmla="*/ 574745 w 596543"/>
              <a:gd name="connsiteY18" fmla="*/ 573793 h 595554"/>
              <a:gd name="connsiteX19" fmla="*/ 495581 w 596543"/>
              <a:gd name="connsiteY19" fmla="*/ 586696 h 595554"/>
              <a:gd name="connsiteX20" fmla="*/ 343716 w 596543"/>
              <a:gd name="connsiteY20" fmla="*/ 410889 h 595554"/>
              <a:gd name="connsiteX21" fmla="*/ 330791 w 596543"/>
              <a:gd name="connsiteY21" fmla="*/ 368953 h 595554"/>
              <a:gd name="connsiteX22" fmla="*/ 59373 w 596543"/>
              <a:gd name="connsiteY22" fmla="*/ 351211 h 595554"/>
              <a:gd name="connsiteX23" fmla="*/ 59373 w 596543"/>
              <a:gd name="connsiteY23" fmla="*/ 59275 h 595554"/>
              <a:gd name="connsiteX24" fmla="*/ 205583 w 596543"/>
              <a:gd name="connsiteY24" fmla="*/ 0 h 59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543" h="595554">
                <a:moveTo>
                  <a:pt x="104666" y="183384"/>
                </a:moveTo>
                <a:cubicBezTo>
                  <a:pt x="114356" y="183384"/>
                  <a:pt x="122430" y="191459"/>
                  <a:pt x="122430" y="201149"/>
                </a:cubicBezTo>
                <a:cubicBezTo>
                  <a:pt x="122430" y="226989"/>
                  <a:pt x="133734" y="252829"/>
                  <a:pt x="151498" y="270594"/>
                </a:cubicBezTo>
                <a:cubicBezTo>
                  <a:pt x="157958" y="277054"/>
                  <a:pt x="157958" y="288359"/>
                  <a:pt x="151498" y="294819"/>
                </a:cubicBezTo>
                <a:cubicBezTo>
                  <a:pt x="145039" y="301279"/>
                  <a:pt x="135349" y="301279"/>
                  <a:pt x="127275" y="294819"/>
                </a:cubicBezTo>
                <a:cubicBezTo>
                  <a:pt x="103051" y="270594"/>
                  <a:pt x="88517" y="236679"/>
                  <a:pt x="88517" y="201149"/>
                </a:cubicBezTo>
                <a:cubicBezTo>
                  <a:pt x="88517" y="191459"/>
                  <a:pt x="94977" y="183384"/>
                  <a:pt x="104666" y="183384"/>
                </a:cubicBezTo>
                <a:close/>
                <a:moveTo>
                  <a:pt x="205583" y="67742"/>
                </a:moveTo>
                <a:cubicBezTo>
                  <a:pt x="170041" y="67742"/>
                  <a:pt x="134498" y="81049"/>
                  <a:pt x="107840" y="107662"/>
                </a:cubicBezTo>
                <a:cubicBezTo>
                  <a:pt x="54526" y="160888"/>
                  <a:pt x="54526" y="249598"/>
                  <a:pt x="107840" y="302824"/>
                </a:cubicBezTo>
                <a:cubicBezTo>
                  <a:pt x="161155" y="357663"/>
                  <a:pt x="250012" y="357663"/>
                  <a:pt x="303326" y="302824"/>
                </a:cubicBezTo>
                <a:cubicBezTo>
                  <a:pt x="358256" y="249598"/>
                  <a:pt x="358256" y="160888"/>
                  <a:pt x="303326" y="107662"/>
                </a:cubicBezTo>
                <a:cubicBezTo>
                  <a:pt x="276669" y="81049"/>
                  <a:pt x="241126" y="67742"/>
                  <a:pt x="205583" y="67742"/>
                </a:cubicBezTo>
                <a:close/>
                <a:moveTo>
                  <a:pt x="205583" y="0"/>
                </a:moveTo>
                <a:cubicBezTo>
                  <a:pt x="258494" y="0"/>
                  <a:pt x="311404" y="19758"/>
                  <a:pt x="351794" y="59275"/>
                </a:cubicBezTo>
                <a:cubicBezTo>
                  <a:pt x="424495" y="133468"/>
                  <a:pt x="430958" y="249598"/>
                  <a:pt x="369565" y="330243"/>
                </a:cubicBezTo>
                <a:cubicBezTo>
                  <a:pt x="384106" y="327018"/>
                  <a:pt x="400262" y="331856"/>
                  <a:pt x="411571" y="343147"/>
                </a:cubicBezTo>
                <a:lnTo>
                  <a:pt x="587670" y="494760"/>
                </a:lnTo>
                <a:cubicBezTo>
                  <a:pt x="605441" y="512502"/>
                  <a:pt x="594132" y="556051"/>
                  <a:pt x="574745" y="573793"/>
                </a:cubicBezTo>
                <a:cubicBezTo>
                  <a:pt x="556973" y="593148"/>
                  <a:pt x="513353" y="604438"/>
                  <a:pt x="495581" y="586696"/>
                </a:cubicBezTo>
                <a:lnTo>
                  <a:pt x="343716" y="410889"/>
                </a:lnTo>
                <a:cubicBezTo>
                  <a:pt x="332407" y="399599"/>
                  <a:pt x="327560" y="383469"/>
                  <a:pt x="330791" y="368953"/>
                </a:cubicBezTo>
                <a:cubicBezTo>
                  <a:pt x="250012" y="430244"/>
                  <a:pt x="133690" y="423792"/>
                  <a:pt x="59373" y="351211"/>
                </a:cubicBezTo>
                <a:cubicBezTo>
                  <a:pt x="-19791" y="270566"/>
                  <a:pt x="-19791" y="139920"/>
                  <a:pt x="59373" y="59275"/>
                </a:cubicBezTo>
                <a:cubicBezTo>
                  <a:pt x="99762" y="19758"/>
                  <a:pt x="152673" y="0"/>
                  <a:pt x="205583" y="0"/>
                </a:cubicBezTo>
                <a:close/>
              </a:path>
            </a:pathLst>
          </a:custGeom>
          <a:solidFill>
            <a:schemeClr val="tx1">
              <a:lumMod val="85000"/>
              <a:lumOff val="15000"/>
            </a:schemeClr>
          </a:solidFill>
          <a:ln>
            <a:noFill/>
          </a:ln>
        </p:spPr>
        <p:txBody>
          <a:bodyPr/>
          <a:lstStyle/>
          <a:p>
            <a:endParaRPr lang="zh-CN" altLang="en-US"/>
          </a:p>
        </p:txBody>
      </p:sp>
      <p:grpSp>
        <p:nvGrpSpPr>
          <p:cNvPr id="18" name="组合 17"/>
          <p:cNvGrpSpPr/>
          <p:nvPr/>
        </p:nvGrpSpPr>
        <p:grpSpPr>
          <a:xfrm>
            <a:off x="3081294" y="4108295"/>
            <a:ext cx="2086922" cy="1671738"/>
            <a:chOff x="426536" y="2397420"/>
            <a:chExt cx="2086922" cy="1671738"/>
          </a:xfrm>
        </p:grpSpPr>
        <p:sp>
          <p:nvSpPr>
            <p:cNvPr id="19"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20"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21"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6859666" y="4115896"/>
            <a:ext cx="2086922" cy="1671738"/>
            <a:chOff x="426536" y="2397420"/>
            <a:chExt cx="2086922" cy="1671738"/>
          </a:xfrm>
        </p:grpSpPr>
        <p:sp>
          <p:nvSpPr>
            <p:cNvPr id="23" name="文本框 4337"/>
            <p:cNvSpPr txBox="1"/>
            <p:nvPr/>
          </p:nvSpPr>
          <p:spPr>
            <a:xfrm>
              <a:off x="426536" y="2733471"/>
              <a:ext cx="2086922" cy="13356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90000"/>
                </a:lnSpc>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24" name="文本框 4338"/>
            <p:cNvSpPr txBox="1"/>
            <p:nvPr/>
          </p:nvSpPr>
          <p:spPr>
            <a:xfrm>
              <a:off x="504884" y="2397420"/>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25" name="任意多边形 49"/>
            <p:cNvSpPr/>
            <p:nvPr/>
          </p:nvSpPr>
          <p:spPr>
            <a:xfrm>
              <a:off x="1335182" y="2766752"/>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sp>
        <p:nvSpPr>
          <p:cNvPr id="26" name="椭圆 25"/>
          <p:cNvSpPr/>
          <p:nvPr/>
        </p:nvSpPr>
        <p:spPr>
          <a:xfrm>
            <a:off x="3280619" y="1906785"/>
            <a:ext cx="1641513" cy="1641513"/>
          </a:xfrm>
          <a:prstGeom prst="ellipse">
            <a:avLst/>
          </a:prstGeom>
          <a:solidFill>
            <a:srgbClr val="D5BEAD">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7057193" y="1875074"/>
            <a:ext cx="1641513" cy="1641513"/>
          </a:xfrm>
          <a:prstGeom prst="ellipse">
            <a:avLst/>
          </a:prstGeom>
          <a:solidFill>
            <a:srgbClr val="73BDA5">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businessman_126282"/>
          <p:cNvSpPr>
            <a:spLocks noChangeAspect="1"/>
          </p:cNvSpPr>
          <p:nvPr/>
        </p:nvSpPr>
        <p:spPr bwMode="auto">
          <a:xfrm>
            <a:off x="3794736" y="2350493"/>
            <a:ext cx="609684" cy="566027"/>
          </a:xfrm>
          <a:custGeom>
            <a:avLst/>
            <a:gdLst>
              <a:gd name="connsiteX0" fmla="*/ 252689 w 607875"/>
              <a:gd name="connsiteY0" fmla="*/ 396825 h 564347"/>
              <a:gd name="connsiteX1" fmla="*/ 280371 w 607875"/>
              <a:gd name="connsiteY1" fmla="*/ 484228 h 564347"/>
              <a:gd name="connsiteX2" fmla="*/ 296643 w 607875"/>
              <a:gd name="connsiteY2" fmla="*/ 438472 h 564347"/>
              <a:gd name="connsiteX3" fmla="*/ 303937 w 607875"/>
              <a:gd name="connsiteY3" fmla="*/ 396825 h 564347"/>
              <a:gd name="connsiteX4" fmla="*/ 304124 w 607875"/>
              <a:gd name="connsiteY4" fmla="*/ 396825 h 564347"/>
              <a:gd name="connsiteX5" fmla="*/ 304218 w 607875"/>
              <a:gd name="connsiteY5" fmla="*/ 396825 h 564347"/>
              <a:gd name="connsiteX6" fmla="*/ 311606 w 607875"/>
              <a:gd name="connsiteY6" fmla="*/ 438472 h 564347"/>
              <a:gd name="connsiteX7" fmla="*/ 327785 w 607875"/>
              <a:gd name="connsiteY7" fmla="*/ 484228 h 564347"/>
              <a:gd name="connsiteX8" fmla="*/ 355467 w 607875"/>
              <a:gd name="connsiteY8" fmla="*/ 396825 h 564347"/>
              <a:gd name="connsiteX9" fmla="*/ 421304 w 607875"/>
              <a:gd name="connsiteY9" fmla="*/ 433243 h 564347"/>
              <a:gd name="connsiteX10" fmla="*/ 430002 w 607875"/>
              <a:gd name="connsiteY10" fmla="*/ 439406 h 564347"/>
              <a:gd name="connsiteX11" fmla="*/ 449266 w 607875"/>
              <a:gd name="connsiteY11" fmla="*/ 429601 h 564347"/>
              <a:gd name="connsiteX12" fmla="*/ 471431 w 607875"/>
              <a:gd name="connsiteY12" fmla="*/ 499822 h 564347"/>
              <a:gd name="connsiteX13" fmla="*/ 484430 w 607875"/>
              <a:gd name="connsiteY13" fmla="*/ 462937 h 564347"/>
              <a:gd name="connsiteX14" fmla="*/ 490415 w 607875"/>
              <a:gd name="connsiteY14" fmla="*/ 429601 h 564347"/>
              <a:gd name="connsiteX15" fmla="*/ 490508 w 607875"/>
              <a:gd name="connsiteY15" fmla="*/ 429601 h 564347"/>
              <a:gd name="connsiteX16" fmla="*/ 490602 w 607875"/>
              <a:gd name="connsiteY16" fmla="*/ 429601 h 564347"/>
              <a:gd name="connsiteX17" fmla="*/ 496587 w 607875"/>
              <a:gd name="connsiteY17" fmla="*/ 462937 h 564347"/>
              <a:gd name="connsiteX18" fmla="*/ 509586 w 607875"/>
              <a:gd name="connsiteY18" fmla="*/ 499822 h 564347"/>
              <a:gd name="connsiteX19" fmla="*/ 531937 w 607875"/>
              <a:gd name="connsiteY19" fmla="*/ 429321 h 564347"/>
              <a:gd name="connsiteX20" fmla="*/ 584869 w 607875"/>
              <a:gd name="connsiteY20" fmla="*/ 458642 h 564347"/>
              <a:gd name="connsiteX21" fmla="*/ 607875 w 607875"/>
              <a:gd name="connsiteY21" fmla="*/ 501690 h 564347"/>
              <a:gd name="connsiteX22" fmla="*/ 607875 w 607875"/>
              <a:gd name="connsiteY22" fmla="*/ 501970 h 564347"/>
              <a:gd name="connsiteX23" fmla="*/ 607875 w 607875"/>
              <a:gd name="connsiteY23" fmla="*/ 503277 h 564347"/>
              <a:gd name="connsiteX24" fmla="*/ 607688 w 607875"/>
              <a:gd name="connsiteY24" fmla="*/ 514856 h 564347"/>
              <a:gd name="connsiteX25" fmla="*/ 607688 w 607875"/>
              <a:gd name="connsiteY25" fmla="*/ 564347 h 564347"/>
              <a:gd name="connsiteX26" fmla="*/ 490415 w 607875"/>
              <a:gd name="connsiteY26" fmla="*/ 564347 h 564347"/>
              <a:gd name="connsiteX27" fmla="*/ 449828 w 607875"/>
              <a:gd name="connsiteY27" fmla="*/ 564347 h 564347"/>
              <a:gd name="connsiteX28" fmla="*/ 373329 w 607875"/>
              <a:gd name="connsiteY28" fmla="*/ 564347 h 564347"/>
              <a:gd name="connsiteX29" fmla="*/ 303844 w 607875"/>
              <a:gd name="connsiteY29" fmla="*/ 564347 h 564347"/>
              <a:gd name="connsiteX30" fmla="*/ 234359 w 607875"/>
              <a:gd name="connsiteY30" fmla="*/ 564347 h 564347"/>
              <a:gd name="connsiteX31" fmla="*/ 158234 w 607875"/>
              <a:gd name="connsiteY31" fmla="*/ 564347 h 564347"/>
              <a:gd name="connsiteX32" fmla="*/ 117273 w 607875"/>
              <a:gd name="connsiteY32" fmla="*/ 564347 h 564347"/>
              <a:gd name="connsiteX33" fmla="*/ 0 w 607875"/>
              <a:gd name="connsiteY33" fmla="*/ 564347 h 564347"/>
              <a:gd name="connsiteX34" fmla="*/ 0 w 607875"/>
              <a:gd name="connsiteY34" fmla="*/ 514856 h 564347"/>
              <a:gd name="connsiteX35" fmla="*/ 0 w 607875"/>
              <a:gd name="connsiteY35" fmla="*/ 513549 h 564347"/>
              <a:gd name="connsiteX36" fmla="*/ 0 w 607875"/>
              <a:gd name="connsiteY36" fmla="*/ 503557 h 564347"/>
              <a:gd name="connsiteX37" fmla="*/ 0 w 607875"/>
              <a:gd name="connsiteY37" fmla="*/ 502157 h 564347"/>
              <a:gd name="connsiteX38" fmla="*/ 0 w 607875"/>
              <a:gd name="connsiteY38" fmla="*/ 501970 h 564347"/>
              <a:gd name="connsiteX39" fmla="*/ 22912 w 607875"/>
              <a:gd name="connsiteY39" fmla="*/ 458829 h 564347"/>
              <a:gd name="connsiteX40" fmla="*/ 75938 w 607875"/>
              <a:gd name="connsiteY40" fmla="*/ 429601 h 564347"/>
              <a:gd name="connsiteX41" fmla="*/ 98102 w 607875"/>
              <a:gd name="connsiteY41" fmla="*/ 499822 h 564347"/>
              <a:gd name="connsiteX42" fmla="*/ 111194 w 607875"/>
              <a:gd name="connsiteY42" fmla="*/ 462937 h 564347"/>
              <a:gd name="connsiteX43" fmla="*/ 117180 w 607875"/>
              <a:gd name="connsiteY43" fmla="*/ 429601 h 564347"/>
              <a:gd name="connsiteX44" fmla="*/ 117273 w 607875"/>
              <a:gd name="connsiteY44" fmla="*/ 429601 h 564347"/>
              <a:gd name="connsiteX45" fmla="*/ 117460 w 607875"/>
              <a:gd name="connsiteY45" fmla="*/ 429601 h 564347"/>
              <a:gd name="connsiteX46" fmla="*/ 123445 w 607875"/>
              <a:gd name="connsiteY46" fmla="*/ 462937 h 564347"/>
              <a:gd name="connsiteX47" fmla="*/ 136351 w 607875"/>
              <a:gd name="connsiteY47" fmla="*/ 499822 h 564347"/>
              <a:gd name="connsiteX48" fmla="*/ 158609 w 607875"/>
              <a:gd name="connsiteY48" fmla="*/ 429601 h 564347"/>
              <a:gd name="connsiteX49" fmla="*/ 178061 w 607875"/>
              <a:gd name="connsiteY49" fmla="*/ 439593 h 564347"/>
              <a:gd name="connsiteX50" fmla="*/ 186851 w 607875"/>
              <a:gd name="connsiteY50" fmla="*/ 433243 h 564347"/>
              <a:gd name="connsiteX51" fmla="*/ 252689 w 607875"/>
              <a:gd name="connsiteY51" fmla="*/ 396825 h 564347"/>
              <a:gd name="connsiteX52" fmla="*/ 490513 w 607875"/>
              <a:gd name="connsiteY52" fmla="*/ 272600 h 564347"/>
              <a:gd name="connsiteX53" fmla="*/ 545786 w 607875"/>
              <a:gd name="connsiteY53" fmla="*/ 329003 h 564347"/>
              <a:gd name="connsiteX54" fmla="*/ 490887 w 607875"/>
              <a:gd name="connsiteY54" fmla="*/ 415101 h 564347"/>
              <a:gd name="connsiteX55" fmla="*/ 490513 w 607875"/>
              <a:gd name="connsiteY55" fmla="*/ 415101 h 564347"/>
              <a:gd name="connsiteX56" fmla="*/ 490138 w 607875"/>
              <a:gd name="connsiteY56" fmla="*/ 415101 h 564347"/>
              <a:gd name="connsiteX57" fmla="*/ 435240 w 607875"/>
              <a:gd name="connsiteY57" fmla="*/ 329003 h 564347"/>
              <a:gd name="connsiteX58" fmla="*/ 490513 w 607875"/>
              <a:gd name="connsiteY58" fmla="*/ 272600 h 564347"/>
              <a:gd name="connsiteX59" fmla="*/ 117163 w 607875"/>
              <a:gd name="connsiteY59" fmla="*/ 272600 h 564347"/>
              <a:gd name="connsiteX60" fmla="*/ 172425 w 607875"/>
              <a:gd name="connsiteY60" fmla="*/ 329003 h 564347"/>
              <a:gd name="connsiteX61" fmla="*/ 117537 w 607875"/>
              <a:gd name="connsiteY61" fmla="*/ 415101 h 564347"/>
              <a:gd name="connsiteX62" fmla="*/ 117163 w 607875"/>
              <a:gd name="connsiteY62" fmla="*/ 415101 h 564347"/>
              <a:gd name="connsiteX63" fmla="*/ 116789 w 607875"/>
              <a:gd name="connsiteY63" fmla="*/ 415101 h 564347"/>
              <a:gd name="connsiteX64" fmla="*/ 61901 w 607875"/>
              <a:gd name="connsiteY64" fmla="*/ 329003 h 564347"/>
              <a:gd name="connsiteX65" fmla="*/ 117163 w 607875"/>
              <a:gd name="connsiteY65" fmla="*/ 272600 h 564347"/>
              <a:gd name="connsiteX66" fmla="*/ 304208 w 607875"/>
              <a:gd name="connsiteY66" fmla="*/ 201351 h 564347"/>
              <a:gd name="connsiteX67" fmla="*/ 372752 w 607875"/>
              <a:gd name="connsiteY67" fmla="*/ 271567 h 564347"/>
              <a:gd name="connsiteX68" fmla="*/ 304582 w 607875"/>
              <a:gd name="connsiteY68" fmla="*/ 378759 h 564347"/>
              <a:gd name="connsiteX69" fmla="*/ 304114 w 607875"/>
              <a:gd name="connsiteY69" fmla="*/ 378759 h 564347"/>
              <a:gd name="connsiteX70" fmla="*/ 303553 w 607875"/>
              <a:gd name="connsiteY70" fmla="*/ 378759 h 564347"/>
              <a:gd name="connsiteX71" fmla="*/ 235664 w 607875"/>
              <a:gd name="connsiteY71" fmla="*/ 271567 h 564347"/>
              <a:gd name="connsiteX72" fmla="*/ 304208 w 607875"/>
              <a:gd name="connsiteY72" fmla="*/ 201351 h 564347"/>
              <a:gd name="connsiteX73" fmla="*/ 494205 w 607875"/>
              <a:gd name="connsiteY73" fmla="*/ 39916 h 564347"/>
              <a:gd name="connsiteX74" fmla="*/ 489342 w 607875"/>
              <a:gd name="connsiteY74" fmla="*/ 44865 h 564347"/>
              <a:gd name="connsiteX75" fmla="*/ 489342 w 607875"/>
              <a:gd name="connsiteY75" fmla="*/ 50374 h 564347"/>
              <a:gd name="connsiteX76" fmla="*/ 484104 w 607875"/>
              <a:gd name="connsiteY76" fmla="*/ 57563 h 564347"/>
              <a:gd name="connsiteX77" fmla="*/ 462779 w 607875"/>
              <a:gd name="connsiteY77" fmla="*/ 84548 h 564347"/>
              <a:gd name="connsiteX78" fmla="*/ 478492 w 607875"/>
              <a:gd name="connsiteY78" fmla="*/ 111065 h 564347"/>
              <a:gd name="connsiteX79" fmla="*/ 498040 w 607875"/>
              <a:gd name="connsiteY79" fmla="*/ 119935 h 564347"/>
              <a:gd name="connsiteX80" fmla="*/ 505148 w 607875"/>
              <a:gd name="connsiteY80" fmla="*/ 124137 h 564347"/>
              <a:gd name="connsiteX81" fmla="*/ 502810 w 607875"/>
              <a:gd name="connsiteY81" fmla="*/ 141224 h 564347"/>
              <a:gd name="connsiteX82" fmla="*/ 490184 w 607875"/>
              <a:gd name="connsiteY82" fmla="*/ 142811 h 564347"/>
              <a:gd name="connsiteX83" fmla="*/ 471010 w 607875"/>
              <a:gd name="connsiteY83" fmla="*/ 137116 h 564347"/>
              <a:gd name="connsiteX84" fmla="*/ 465305 w 607875"/>
              <a:gd name="connsiteY84" fmla="*/ 139637 h 564347"/>
              <a:gd name="connsiteX85" fmla="*/ 462405 w 607875"/>
              <a:gd name="connsiteY85" fmla="*/ 149534 h 564347"/>
              <a:gd name="connsiteX86" fmla="*/ 466146 w 607875"/>
              <a:gd name="connsiteY86" fmla="*/ 157004 h 564347"/>
              <a:gd name="connsiteX87" fmla="*/ 483356 w 607875"/>
              <a:gd name="connsiteY87" fmla="*/ 162046 h 564347"/>
              <a:gd name="connsiteX88" fmla="*/ 488219 w 607875"/>
              <a:gd name="connsiteY88" fmla="*/ 167741 h 564347"/>
              <a:gd name="connsiteX89" fmla="*/ 488219 w 607875"/>
              <a:gd name="connsiteY89" fmla="*/ 174371 h 564347"/>
              <a:gd name="connsiteX90" fmla="*/ 492428 w 607875"/>
              <a:gd name="connsiteY90" fmla="*/ 178666 h 564347"/>
              <a:gd name="connsiteX91" fmla="*/ 502155 w 607875"/>
              <a:gd name="connsiteY91" fmla="*/ 178666 h 564347"/>
              <a:gd name="connsiteX92" fmla="*/ 506177 w 607875"/>
              <a:gd name="connsiteY92" fmla="*/ 174464 h 564347"/>
              <a:gd name="connsiteX93" fmla="*/ 506177 w 607875"/>
              <a:gd name="connsiteY93" fmla="*/ 165501 h 564347"/>
              <a:gd name="connsiteX94" fmla="*/ 510292 w 607875"/>
              <a:gd name="connsiteY94" fmla="*/ 160178 h 564347"/>
              <a:gd name="connsiteX95" fmla="*/ 527221 w 607875"/>
              <a:gd name="connsiteY95" fmla="*/ 149347 h 564347"/>
              <a:gd name="connsiteX96" fmla="*/ 517401 w 607875"/>
              <a:gd name="connsiteY96" fmla="*/ 102848 h 564347"/>
              <a:gd name="connsiteX97" fmla="*/ 500285 w 607875"/>
              <a:gd name="connsiteY97" fmla="*/ 95192 h 564347"/>
              <a:gd name="connsiteX98" fmla="*/ 490932 w 607875"/>
              <a:gd name="connsiteY98" fmla="*/ 89963 h 564347"/>
              <a:gd name="connsiteX99" fmla="*/ 492989 w 607875"/>
              <a:gd name="connsiteY99" fmla="*/ 75491 h 564347"/>
              <a:gd name="connsiteX100" fmla="*/ 498695 w 607875"/>
              <a:gd name="connsiteY100" fmla="*/ 74370 h 564347"/>
              <a:gd name="connsiteX101" fmla="*/ 520300 w 607875"/>
              <a:gd name="connsiteY101" fmla="*/ 78572 h 564347"/>
              <a:gd name="connsiteX102" fmla="*/ 525912 w 607875"/>
              <a:gd name="connsiteY102" fmla="*/ 76238 h 564347"/>
              <a:gd name="connsiteX103" fmla="*/ 529279 w 607875"/>
              <a:gd name="connsiteY103" fmla="*/ 64940 h 564347"/>
              <a:gd name="connsiteX104" fmla="*/ 526660 w 607875"/>
              <a:gd name="connsiteY104" fmla="*/ 59711 h 564347"/>
              <a:gd name="connsiteX105" fmla="*/ 513005 w 607875"/>
              <a:gd name="connsiteY105" fmla="*/ 55696 h 564347"/>
              <a:gd name="connsiteX106" fmla="*/ 506832 w 607875"/>
              <a:gd name="connsiteY106" fmla="*/ 48600 h 564347"/>
              <a:gd name="connsiteX107" fmla="*/ 498040 w 607875"/>
              <a:gd name="connsiteY107" fmla="*/ 39916 h 564347"/>
              <a:gd name="connsiteX108" fmla="*/ 497993 w 607875"/>
              <a:gd name="connsiteY108" fmla="*/ 0 h 564347"/>
              <a:gd name="connsiteX109" fmla="*/ 575483 w 607875"/>
              <a:gd name="connsiteY109" fmla="*/ 32073 h 564347"/>
              <a:gd name="connsiteX110" fmla="*/ 575483 w 607875"/>
              <a:gd name="connsiteY110" fmla="*/ 186789 h 564347"/>
              <a:gd name="connsiteX111" fmla="*/ 442577 w 607875"/>
              <a:gd name="connsiteY111" fmla="*/ 203876 h 564347"/>
              <a:gd name="connsiteX112" fmla="*/ 442296 w 607875"/>
              <a:gd name="connsiteY112" fmla="*/ 203596 h 564347"/>
              <a:gd name="connsiteX113" fmla="*/ 395719 w 607875"/>
              <a:gd name="connsiteY113" fmla="*/ 216294 h 564347"/>
              <a:gd name="connsiteX114" fmla="*/ 394409 w 607875"/>
              <a:gd name="connsiteY114" fmla="*/ 208358 h 564347"/>
              <a:gd name="connsiteX115" fmla="*/ 417043 w 607875"/>
              <a:gd name="connsiteY115" fmla="*/ 182774 h 564347"/>
              <a:gd name="connsiteX116" fmla="*/ 415921 w 607875"/>
              <a:gd name="connsiteY116" fmla="*/ 181840 h 564347"/>
              <a:gd name="connsiteX117" fmla="*/ 420504 w 607875"/>
              <a:gd name="connsiteY117" fmla="*/ 32073 h 564347"/>
              <a:gd name="connsiteX118" fmla="*/ 497993 w 607875"/>
              <a:gd name="connsiteY118" fmla="*/ 0 h 56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7875" h="564347">
                <a:moveTo>
                  <a:pt x="252689" y="396825"/>
                </a:moveTo>
                <a:lnTo>
                  <a:pt x="280371" y="484228"/>
                </a:lnTo>
                <a:lnTo>
                  <a:pt x="296643" y="438472"/>
                </a:lnTo>
                <a:cubicBezTo>
                  <a:pt x="268213" y="398879"/>
                  <a:pt x="298607" y="396825"/>
                  <a:pt x="303937" y="396825"/>
                </a:cubicBezTo>
                <a:lnTo>
                  <a:pt x="304124" y="396825"/>
                </a:lnTo>
                <a:lnTo>
                  <a:pt x="304218" y="396825"/>
                </a:lnTo>
                <a:cubicBezTo>
                  <a:pt x="309549" y="397012"/>
                  <a:pt x="340036" y="398879"/>
                  <a:pt x="311606" y="438472"/>
                </a:cubicBezTo>
                <a:lnTo>
                  <a:pt x="327785" y="484228"/>
                </a:lnTo>
                <a:lnTo>
                  <a:pt x="355467" y="396825"/>
                </a:lnTo>
                <a:cubicBezTo>
                  <a:pt x="355467" y="396825"/>
                  <a:pt x="390256" y="413633"/>
                  <a:pt x="421304" y="433243"/>
                </a:cubicBezTo>
                <a:cubicBezTo>
                  <a:pt x="424577" y="435204"/>
                  <a:pt x="427383" y="437352"/>
                  <a:pt x="430002" y="439406"/>
                </a:cubicBezTo>
                <a:cubicBezTo>
                  <a:pt x="441224" y="433430"/>
                  <a:pt x="449266" y="429601"/>
                  <a:pt x="449266" y="429601"/>
                </a:cubicBezTo>
                <a:lnTo>
                  <a:pt x="471431" y="499822"/>
                </a:lnTo>
                <a:lnTo>
                  <a:pt x="484430" y="462937"/>
                </a:lnTo>
                <a:cubicBezTo>
                  <a:pt x="461611" y="431189"/>
                  <a:pt x="486020" y="429601"/>
                  <a:pt x="490415" y="429601"/>
                </a:cubicBezTo>
                <a:lnTo>
                  <a:pt x="490508" y="429601"/>
                </a:lnTo>
                <a:lnTo>
                  <a:pt x="490602" y="429601"/>
                </a:lnTo>
                <a:cubicBezTo>
                  <a:pt x="494997" y="429601"/>
                  <a:pt x="519406" y="431189"/>
                  <a:pt x="496587" y="462937"/>
                </a:cubicBezTo>
                <a:lnTo>
                  <a:pt x="509586" y="499822"/>
                </a:lnTo>
                <a:lnTo>
                  <a:pt x="531937" y="429321"/>
                </a:lnTo>
                <a:cubicBezTo>
                  <a:pt x="531937" y="429321"/>
                  <a:pt x="559806" y="442954"/>
                  <a:pt x="584869" y="458642"/>
                </a:cubicBezTo>
                <a:cubicBezTo>
                  <a:pt x="603854" y="470408"/>
                  <a:pt x="607314" y="483294"/>
                  <a:pt x="607875" y="501690"/>
                </a:cubicBezTo>
                <a:lnTo>
                  <a:pt x="607875" y="501970"/>
                </a:lnTo>
                <a:lnTo>
                  <a:pt x="607875" y="503277"/>
                </a:lnTo>
                <a:cubicBezTo>
                  <a:pt x="607875" y="506919"/>
                  <a:pt x="607875" y="510654"/>
                  <a:pt x="607688" y="514856"/>
                </a:cubicBezTo>
                <a:lnTo>
                  <a:pt x="607688" y="564347"/>
                </a:lnTo>
                <a:lnTo>
                  <a:pt x="490415" y="564347"/>
                </a:lnTo>
                <a:lnTo>
                  <a:pt x="449828" y="564347"/>
                </a:lnTo>
                <a:lnTo>
                  <a:pt x="373329" y="564347"/>
                </a:lnTo>
                <a:lnTo>
                  <a:pt x="303844" y="564347"/>
                </a:lnTo>
                <a:lnTo>
                  <a:pt x="234359" y="564347"/>
                </a:lnTo>
                <a:lnTo>
                  <a:pt x="158234" y="564347"/>
                </a:lnTo>
                <a:lnTo>
                  <a:pt x="117273" y="564347"/>
                </a:lnTo>
                <a:lnTo>
                  <a:pt x="0" y="564347"/>
                </a:lnTo>
                <a:lnTo>
                  <a:pt x="0" y="514856"/>
                </a:lnTo>
                <a:lnTo>
                  <a:pt x="0" y="513549"/>
                </a:lnTo>
                <a:lnTo>
                  <a:pt x="0" y="503557"/>
                </a:lnTo>
                <a:lnTo>
                  <a:pt x="0" y="502157"/>
                </a:lnTo>
                <a:lnTo>
                  <a:pt x="0" y="501970"/>
                </a:lnTo>
                <a:cubicBezTo>
                  <a:pt x="561" y="483387"/>
                  <a:pt x="4115" y="470688"/>
                  <a:pt x="22912" y="458829"/>
                </a:cubicBezTo>
                <a:cubicBezTo>
                  <a:pt x="47975" y="443141"/>
                  <a:pt x="75938" y="429601"/>
                  <a:pt x="75938" y="429601"/>
                </a:cubicBezTo>
                <a:lnTo>
                  <a:pt x="98102" y="499822"/>
                </a:lnTo>
                <a:lnTo>
                  <a:pt x="111194" y="462937"/>
                </a:lnTo>
                <a:cubicBezTo>
                  <a:pt x="88376" y="431189"/>
                  <a:pt x="112784" y="429601"/>
                  <a:pt x="117180" y="429601"/>
                </a:cubicBezTo>
                <a:lnTo>
                  <a:pt x="117273" y="429601"/>
                </a:lnTo>
                <a:lnTo>
                  <a:pt x="117460" y="429601"/>
                </a:lnTo>
                <a:cubicBezTo>
                  <a:pt x="121762" y="429601"/>
                  <a:pt x="146264" y="431189"/>
                  <a:pt x="123445" y="462937"/>
                </a:cubicBezTo>
                <a:lnTo>
                  <a:pt x="136351" y="499822"/>
                </a:lnTo>
                <a:lnTo>
                  <a:pt x="158609" y="429601"/>
                </a:lnTo>
                <a:cubicBezTo>
                  <a:pt x="158609" y="429601"/>
                  <a:pt x="166651" y="433430"/>
                  <a:pt x="178061" y="439593"/>
                </a:cubicBezTo>
                <a:cubicBezTo>
                  <a:pt x="180679" y="437445"/>
                  <a:pt x="183485" y="435297"/>
                  <a:pt x="186851" y="433243"/>
                </a:cubicBezTo>
                <a:cubicBezTo>
                  <a:pt x="217900" y="413633"/>
                  <a:pt x="252689" y="396825"/>
                  <a:pt x="252689" y="396825"/>
                </a:cubicBezTo>
                <a:close/>
                <a:moveTo>
                  <a:pt x="490513" y="272600"/>
                </a:moveTo>
                <a:cubicBezTo>
                  <a:pt x="495282" y="272320"/>
                  <a:pt x="543167" y="271853"/>
                  <a:pt x="545786" y="329003"/>
                </a:cubicBezTo>
                <a:cubicBezTo>
                  <a:pt x="545786" y="329003"/>
                  <a:pt x="554951" y="414541"/>
                  <a:pt x="490887" y="415101"/>
                </a:cubicBezTo>
                <a:lnTo>
                  <a:pt x="490513" y="415101"/>
                </a:lnTo>
                <a:lnTo>
                  <a:pt x="490138" y="415101"/>
                </a:lnTo>
                <a:cubicBezTo>
                  <a:pt x="425887" y="414541"/>
                  <a:pt x="435240" y="329003"/>
                  <a:pt x="435240" y="329003"/>
                </a:cubicBezTo>
                <a:cubicBezTo>
                  <a:pt x="437858" y="271946"/>
                  <a:pt x="485743" y="272320"/>
                  <a:pt x="490513" y="272600"/>
                </a:cubicBezTo>
                <a:close/>
                <a:moveTo>
                  <a:pt x="117163" y="272600"/>
                </a:moveTo>
                <a:cubicBezTo>
                  <a:pt x="121932" y="272320"/>
                  <a:pt x="169807" y="271853"/>
                  <a:pt x="172425" y="329003"/>
                </a:cubicBezTo>
                <a:cubicBezTo>
                  <a:pt x="172425" y="329003"/>
                  <a:pt x="181589" y="414541"/>
                  <a:pt x="117537" y="415101"/>
                </a:cubicBezTo>
                <a:lnTo>
                  <a:pt x="117163" y="415101"/>
                </a:lnTo>
                <a:lnTo>
                  <a:pt x="116789" y="415101"/>
                </a:lnTo>
                <a:cubicBezTo>
                  <a:pt x="52737" y="414354"/>
                  <a:pt x="61901" y="329003"/>
                  <a:pt x="61901" y="329003"/>
                </a:cubicBezTo>
                <a:cubicBezTo>
                  <a:pt x="64519" y="271946"/>
                  <a:pt x="112394" y="272320"/>
                  <a:pt x="117163" y="272600"/>
                </a:cubicBezTo>
                <a:close/>
                <a:moveTo>
                  <a:pt x="304208" y="201351"/>
                </a:moveTo>
                <a:cubicBezTo>
                  <a:pt x="310099" y="201071"/>
                  <a:pt x="369573" y="200604"/>
                  <a:pt x="372752" y="271567"/>
                </a:cubicBezTo>
                <a:cubicBezTo>
                  <a:pt x="372752" y="271567"/>
                  <a:pt x="384254" y="377919"/>
                  <a:pt x="304582" y="378759"/>
                </a:cubicBezTo>
                <a:lnTo>
                  <a:pt x="304114" y="378759"/>
                </a:lnTo>
                <a:lnTo>
                  <a:pt x="303553" y="378759"/>
                </a:lnTo>
                <a:cubicBezTo>
                  <a:pt x="223788" y="378012"/>
                  <a:pt x="235383" y="271661"/>
                  <a:pt x="235664" y="271567"/>
                </a:cubicBezTo>
                <a:cubicBezTo>
                  <a:pt x="238843" y="200511"/>
                  <a:pt x="298317" y="201071"/>
                  <a:pt x="304208" y="201351"/>
                </a:cubicBezTo>
                <a:close/>
                <a:moveTo>
                  <a:pt x="494205" y="39916"/>
                </a:moveTo>
                <a:cubicBezTo>
                  <a:pt x="490090" y="40010"/>
                  <a:pt x="489435" y="40757"/>
                  <a:pt x="489342" y="44865"/>
                </a:cubicBezTo>
                <a:lnTo>
                  <a:pt x="489342" y="50374"/>
                </a:lnTo>
                <a:cubicBezTo>
                  <a:pt x="489342" y="55696"/>
                  <a:pt x="489342" y="55696"/>
                  <a:pt x="484104" y="57563"/>
                </a:cubicBezTo>
                <a:cubicBezTo>
                  <a:pt x="471384" y="62139"/>
                  <a:pt x="463621" y="70729"/>
                  <a:pt x="462779" y="84548"/>
                </a:cubicBezTo>
                <a:cubicBezTo>
                  <a:pt x="462031" y="96873"/>
                  <a:pt x="468391" y="105089"/>
                  <a:pt x="478492" y="111065"/>
                </a:cubicBezTo>
                <a:cubicBezTo>
                  <a:pt x="484759" y="114800"/>
                  <a:pt x="491493" y="117041"/>
                  <a:pt x="498040" y="119935"/>
                </a:cubicBezTo>
                <a:cubicBezTo>
                  <a:pt x="500565" y="121056"/>
                  <a:pt x="503091" y="122456"/>
                  <a:pt x="505148" y="124137"/>
                </a:cubicBezTo>
                <a:cubicBezTo>
                  <a:pt x="511415" y="129272"/>
                  <a:pt x="510292" y="137956"/>
                  <a:pt x="502810" y="141224"/>
                </a:cubicBezTo>
                <a:cubicBezTo>
                  <a:pt x="498788" y="142998"/>
                  <a:pt x="494579" y="143372"/>
                  <a:pt x="490184" y="142811"/>
                </a:cubicBezTo>
                <a:cubicBezTo>
                  <a:pt x="483449" y="141971"/>
                  <a:pt x="476996" y="140197"/>
                  <a:pt x="471010" y="137116"/>
                </a:cubicBezTo>
                <a:cubicBezTo>
                  <a:pt x="467549" y="135248"/>
                  <a:pt x="466521" y="135715"/>
                  <a:pt x="465305" y="139637"/>
                </a:cubicBezTo>
                <a:cubicBezTo>
                  <a:pt x="464276" y="142811"/>
                  <a:pt x="463247" y="146173"/>
                  <a:pt x="462405" y="149534"/>
                </a:cubicBezTo>
                <a:cubicBezTo>
                  <a:pt x="461283" y="154203"/>
                  <a:pt x="461657" y="155136"/>
                  <a:pt x="466146" y="157004"/>
                </a:cubicBezTo>
                <a:cubicBezTo>
                  <a:pt x="471478" y="159805"/>
                  <a:pt x="477370" y="161019"/>
                  <a:pt x="483356" y="162046"/>
                </a:cubicBezTo>
                <a:cubicBezTo>
                  <a:pt x="487939" y="162793"/>
                  <a:pt x="488219" y="162886"/>
                  <a:pt x="488219" y="167741"/>
                </a:cubicBezTo>
                <a:lnTo>
                  <a:pt x="488219" y="174371"/>
                </a:lnTo>
                <a:cubicBezTo>
                  <a:pt x="488313" y="177079"/>
                  <a:pt x="489622" y="178666"/>
                  <a:pt x="492428" y="178666"/>
                </a:cubicBezTo>
                <a:cubicBezTo>
                  <a:pt x="495702" y="178853"/>
                  <a:pt x="498975" y="178853"/>
                  <a:pt x="502155" y="178666"/>
                </a:cubicBezTo>
                <a:cubicBezTo>
                  <a:pt x="504774" y="178572"/>
                  <a:pt x="506177" y="177172"/>
                  <a:pt x="506177" y="174464"/>
                </a:cubicBezTo>
                <a:cubicBezTo>
                  <a:pt x="506177" y="171476"/>
                  <a:pt x="506271" y="168488"/>
                  <a:pt x="506177" y="165501"/>
                </a:cubicBezTo>
                <a:cubicBezTo>
                  <a:pt x="506084" y="162513"/>
                  <a:pt x="507299" y="160925"/>
                  <a:pt x="510292" y="160178"/>
                </a:cubicBezTo>
                <a:cubicBezTo>
                  <a:pt x="517027" y="158311"/>
                  <a:pt x="522732" y="154669"/>
                  <a:pt x="527221" y="149347"/>
                </a:cubicBezTo>
                <a:cubicBezTo>
                  <a:pt x="539567" y="134408"/>
                  <a:pt x="534891" y="112466"/>
                  <a:pt x="517401" y="102848"/>
                </a:cubicBezTo>
                <a:cubicBezTo>
                  <a:pt x="511882" y="99861"/>
                  <a:pt x="506084" y="97526"/>
                  <a:pt x="500285" y="95192"/>
                </a:cubicBezTo>
                <a:cubicBezTo>
                  <a:pt x="496918" y="93791"/>
                  <a:pt x="493738" y="92204"/>
                  <a:pt x="490932" y="89963"/>
                </a:cubicBezTo>
                <a:cubicBezTo>
                  <a:pt x="485320" y="85481"/>
                  <a:pt x="486442" y="78385"/>
                  <a:pt x="492989" y="75491"/>
                </a:cubicBezTo>
                <a:cubicBezTo>
                  <a:pt x="494860" y="74744"/>
                  <a:pt x="496731" y="74464"/>
                  <a:pt x="498695" y="74370"/>
                </a:cubicBezTo>
                <a:cubicBezTo>
                  <a:pt x="506271" y="73997"/>
                  <a:pt x="513379" y="75397"/>
                  <a:pt x="520300" y="78572"/>
                </a:cubicBezTo>
                <a:cubicBezTo>
                  <a:pt x="523667" y="80253"/>
                  <a:pt x="524790" y="79692"/>
                  <a:pt x="525912" y="76238"/>
                </a:cubicBezTo>
                <a:cubicBezTo>
                  <a:pt x="527128" y="72503"/>
                  <a:pt x="528157" y="68675"/>
                  <a:pt x="529279" y="64940"/>
                </a:cubicBezTo>
                <a:cubicBezTo>
                  <a:pt x="530027" y="62419"/>
                  <a:pt x="528998" y="60831"/>
                  <a:pt x="526660" y="59711"/>
                </a:cubicBezTo>
                <a:cubicBezTo>
                  <a:pt x="522264" y="57844"/>
                  <a:pt x="517775" y="56443"/>
                  <a:pt x="513005" y="55696"/>
                </a:cubicBezTo>
                <a:cubicBezTo>
                  <a:pt x="506832" y="54856"/>
                  <a:pt x="506832" y="54856"/>
                  <a:pt x="506832" y="48600"/>
                </a:cubicBezTo>
                <a:cubicBezTo>
                  <a:pt x="506832" y="39916"/>
                  <a:pt x="506832" y="39916"/>
                  <a:pt x="498040" y="39916"/>
                </a:cubicBezTo>
                <a:close/>
                <a:moveTo>
                  <a:pt x="497993" y="0"/>
                </a:moveTo>
                <a:cubicBezTo>
                  <a:pt x="526052" y="0"/>
                  <a:pt x="554111" y="10691"/>
                  <a:pt x="575483" y="32073"/>
                </a:cubicBezTo>
                <a:cubicBezTo>
                  <a:pt x="618319" y="74744"/>
                  <a:pt x="618319" y="144119"/>
                  <a:pt x="575483" y="186789"/>
                </a:cubicBezTo>
                <a:cubicBezTo>
                  <a:pt x="539474" y="222924"/>
                  <a:pt x="484572" y="228526"/>
                  <a:pt x="442577" y="203876"/>
                </a:cubicBezTo>
                <a:lnTo>
                  <a:pt x="442296" y="203596"/>
                </a:lnTo>
                <a:cubicBezTo>
                  <a:pt x="425742" y="216014"/>
                  <a:pt x="408065" y="218162"/>
                  <a:pt x="395719" y="216294"/>
                </a:cubicBezTo>
                <a:cubicBezTo>
                  <a:pt x="391603" y="215641"/>
                  <a:pt x="390668" y="210225"/>
                  <a:pt x="394409" y="208358"/>
                </a:cubicBezTo>
                <a:cubicBezTo>
                  <a:pt x="405820" y="202756"/>
                  <a:pt x="412928" y="191738"/>
                  <a:pt x="417043" y="182774"/>
                </a:cubicBezTo>
                <a:lnTo>
                  <a:pt x="415921" y="181840"/>
                </a:lnTo>
                <a:cubicBezTo>
                  <a:pt x="377761" y="138890"/>
                  <a:pt x="379351" y="73156"/>
                  <a:pt x="420504" y="32073"/>
                </a:cubicBezTo>
                <a:cubicBezTo>
                  <a:pt x="441876" y="10691"/>
                  <a:pt x="469934" y="0"/>
                  <a:pt x="497993" y="0"/>
                </a:cubicBezTo>
                <a:close/>
              </a:path>
            </a:pathLst>
          </a:custGeom>
          <a:solidFill>
            <a:schemeClr val="bg1"/>
          </a:solidFill>
          <a:ln>
            <a:noFill/>
          </a:ln>
        </p:spPr>
        <p:txBody>
          <a:bodyPr/>
          <a:lstStyle/>
          <a:p>
            <a:endParaRPr lang="zh-CN" altLang="en-US"/>
          </a:p>
        </p:txBody>
      </p:sp>
      <p:sp>
        <p:nvSpPr>
          <p:cNvPr id="34" name="businessman_126282"/>
          <p:cNvSpPr>
            <a:spLocks noChangeAspect="1"/>
          </p:cNvSpPr>
          <p:nvPr/>
        </p:nvSpPr>
        <p:spPr bwMode="auto">
          <a:xfrm>
            <a:off x="7573107" y="2273516"/>
            <a:ext cx="609684" cy="608763"/>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639" h="606722">
                <a:moveTo>
                  <a:pt x="457373" y="449855"/>
                </a:moveTo>
                <a:lnTo>
                  <a:pt x="553248" y="449855"/>
                </a:lnTo>
                <a:cubicBezTo>
                  <a:pt x="583248" y="449855"/>
                  <a:pt x="607639" y="474207"/>
                  <a:pt x="607639" y="504070"/>
                </a:cubicBezTo>
                <a:lnTo>
                  <a:pt x="607639" y="584503"/>
                </a:lnTo>
                <a:cubicBezTo>
                  <a:pt x="607639" y="596768"/>
                  <a:pt x="597669" y="606722"/>
                  <a:pt x="585384" y="606722"/>
                </a:cubicBezTo>
                <a:lnTo>
                  <a:pt x="425325" y="606722"/>
                </a:lnTo>
                <a:cubicBezTo>
                  <a:pt x="413041" y="606722"/>
                  <a:pt x="403070" y="596768"/>
                  <a:pt x="403070" y="584503"/>
                </a:cubicBezTo>
                <a:lnTo>
                  <a:pt x="403070" y="504070"/>
                </a:lnTo>
                <a:cubicBezTo>
                  <a:pt x="403070" y="474207"/>
                  <a:pt x="427462" y="449855"/>
                  <a:pt x="457373" y="449855"/>
                </a:cubicBezTo>
                <a:close/>
                <a:moveTo>
                  <a:pt x="54284" y="449855"/>
                </a:moveTo>
                <a:lnTo>
                  <a:pt x="150126" y="449855"/>
                </a:lnTo>
                <a:cubicBezTo>
                  <a:pt x="180116" y="449855"/>
                  <a:pt x="204499" y="474207"/>
                  <a:pt x="204499" y="504070"/>
                </a:cubicBezTo>
                <a:lnTo>
                  <a:pt x="204499" y="584503"/>
                </a:lnTo>
                <a:cubicBezTo>
                  <a:pt x="204499" y="596768"/>
                  <a:pt x="194532" y="606722"/>
                  <a:pt x="182251" y="606722"/>
                </a:cubicBezTo>
                <a:lnTo>
                  <a:pt x="22247" y="606722"/>
                </a:lnTo>
                <a:cubicBezTo>
                  <a:pt x="9967" y="606722"/>
                  <a:pt x="0" y="596768"/>
                  <a:pt x="0" y="584503"/>
                </a:cubicBezTo>
                <a:lnTo>
                  <a:pt x="0" y="504070"/>
                </a:lnTo>
                <a:cubicBezTo>
                  <a:pt x="0" y="474207"/>
                  <a:pt x="24383" y="449855"/>
                  <a:pt x="54284" y="449855"/>
                </a:cubicBezTo>
                <a:close/>
                <a:moveTo>
                  <a:pt x="504614" y="306325"/>
                </a:moveTo>
                <a:cubicBezTo>
                  <a:pt x="543469" y="306325"/>
                  <a:pt x="574968" y="337776"/>
                  <a:pt x="574968" y="376573"/>
                </a:cubicBezTo>
                <a:cubicBezTo>
                  <a:pt x="574968" y="415370"/>
                  <a:pt x="543469" y="446821"/>
                  <a:pt x="504614" y="446821"/>
                </a:cubicBezTo>
                <a:cubicBezTo>
                  <a:pt x="465759" y="446821"/>
                  <a:pt x="434260" y="415370"/>
                  <a:pt x="434260" y="376573"/>
                </a:cubicBezTo>
                <a:cubicBezTo>
                  <a:pt x="434260" y="337776"/>
                  <a:pt x="465759" y="306325"/>
                  <a:pt x="504614" y="306325"/>
                </a:cubicBezTo>
                <a:close/>
                <a:moveTo>
                  <a:pt x="102990" y="306325"/>
                </a:moveTo>
                <a:cubicBezTo>
                  <a:pt x="141865" y="306325"/>
                  <a:pt x="173379" y="337776"/>
                  <a:pt x="173379" y="376573"/>
                </a:cubicBezTo>
                <a:cubicBezTo>
                  <a:pt x="173379" y="415370"/>
                  <a:pt x="141865" y="446821"/>
                  <a:pt x="102990" y="446821"/>
                </a:cubicBezTo>
                <a:cubicBezTo>
                  <a:pt x="64115" y="446821"/>
                  <a:pt x="32601" y="415370"/>
                  <a:pt x="32601" y="376573"/>
                </a:cubicBezTo>
                <a:cubicBezTo>
                  <a:pt x="32601" y="337776"/>
                  <a:pt x="64115" y="306325"/>
                  <a:pt x="102990" y="306325"/>
                </a:cubicBezTo>
                <a:close/>
                <a:moveTo>
                  <a:pt x="447513" y="78398"/>
                </a:moveTo>
                <a:lnTo>
                  <a:pt x="552805" y="78398"/>
                </a:lnTo>
                <a:cubicBezTo>
                  <a:pt x="565088" y="78398"/>
                  <a:pt x="574967" y="88351"/>
                  <a:pt x="574967" y="100614"/>
                </a:cubicBezTo>
                <a:lnTo>
                  <a:pt x="574967" y="269278"/>
                </a:lnTo>
                <a:cubicBezTo>
                  <a:pt x="574967" y="281541"/>
                  <a:pt x="565088" y="291494"/>
                  <a:pt x="552805" y="291494"/>
                </a:cubicBezTo>
                <a:lnTo>
                  <a:pt x="405325" y="291494"/>
                </a:lnTo>
                <a:lnTo>
                  <a:pt x="416896" y="364451"/>
                </a:lnTo>
                <a:cubicBezTo>
                  <a:pt x="420189" y="384890"/>
                  <a:pt x="396069" y="398130"/>
                  <a:pt x="380493" y="384712"/>
                </a:cubicBezTo>
                <a:lnTo>
                  <a:pt x="298787" y="314598"/>
                </a:lnTo>
                <a:cubicBezTo>
                  <a:pt x="295316" y="311577"/>
                  <a:pt x="295405" y="306245"/>
                  <a:pt x="298787" y="303313"/>
                </a:cubicBezTo>
                <a:lnTo>
                  <a:pt x="350410" y="259236"/>
                </a:lnTo>
                <a:cubicBezTo>
                  <a:pt x="351745" y="258081"/>
                  <a:pt x="353436" y="257459"/>
                  <a:pt x="355216" y="257459"/>
                </a:cubicBezTo>
                <a:lnTo>
                  <a:pt x="373462" y="257459"/>
                </a:lnTo>
                <a:cubicBezTo>
                  <a:pt x="410310" y="257459"/>
                  <a:pt x="440126" y="227689"/>
                  <a:pt x="440126" y="190900"/>
                </a:cubicBezTo>
                <a:lnTo>
                  <a:pt x="440126" y="85863"/>
                </a:lnTo>
                <a:cubicBezTo>
                  <a:pt x="440126" y="81775"/>
                  <a:pt x="443419" y="78398"/>
                  <a:pt x="447513" y="78398"/>
                </a:cubicBezTo>
                <a:close/>
                <a:moveTo>
                  <a:pt x="54851" y="0"/>
                </a:moveTo>
                <a:lnTo>
                  <a:pt x="373481" y="0"/>
                </a:lnTo>
                <a:cubicBezTo>
                  <a:pt x="385763" y="0"/>
                  <a:pt x="395731" y="9954"/>
                  <a:pt x="395731" y="22220"/>
                </a:cubicBezTo>
                <a:lnTo>
                  <a:pt x="395731" y="190917"/>
                </a:lnTo>
                <a:cubicBezTo>
                  <a:pt x="395731" y="203183"/>
                  <a:pt x="385763" y="213138"/>
                  <a:pt x="373481" y="213138"/>
                </a:cubicBezTo>
                <a:lnTo>
                  <a:pt x="336100" y="213138"/>
                </a:lnTo>
                <a:lnTo>
                  <a:pt x="228406" y="305130"/>
                </a:lnTo>
                <a:cubicBezTo>
                  <a:pt x="212742" y="318462"/>
                  <a:pt x="188711" y="305219"/>
                  <a:pt x="192004" y="284776"/>
                </a:cubicBezTo>
                <a:lnTo>
                  <a:pt x="203485" y="213138"/>
                </a:lnTo>
                <a:lnTo>
                  <a:pt x="54851" y="213138"/>
                </a:lnTo>
                <a:cubicBezTo>
                  <a:pt x="42569" y="213138"/>
                  <a:pt x="32601" y="203183"/>
                  <a:pt x="32601" y="190917"/>
                </a:cubicBezTo>
                <a:lnTo>
                  <a:pt x="32601" y="22220"/>
                </a:lnTo>
                <a:cubicBezTo>
                  <a:pt x="32601" y="9954"/>
                  <a:pt x="42569" y="0"/>
                  <a:pt x="54851"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a:blip r:embed="rId2" cstate="email"/>
          <a:stretch>
            <a:fillRect/>
          </a:stretch>
        </p:blipFill>
        <p:spPr>
          <a:xfrm>
            <a:off x="3983267" y="1157464"/>
            <a:ext cx="3995936" cy="2466599"/>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63498" t="-1" r="-3441" b="28462"/>
          <a:stretch>
            <a:fillRect/>
          </a:stretch>
        </p:blipFill>
        <p:spPr>
          <a:xfrm flipH="1">
            <a:off x="9678792" y="3429000"/>
            <a:ext cx="2392022" cy="3429000"/>
          </a:xfrm>
          <a:prstGeom prst="rect">
            <a:avLst/>
          </a:prstGeom>
        </p:spPr>
      </p:pic>
      <p:pic>
        <p:nvPicPr>
          <p:cNvPr id="7" name="图片 6"/>
          <p:cNvPicPr>
            <a:picLocks noChangeAspect="1"/>
          </p:cNvPicPr>
          <p:nvPr/>
        </p:nvPicPr>
        <p:blipFill rotWithShape="1">
          <a:blip r:embed="rId4" cstate="email"/>
          <a:srcRect/>
          <a:stretch>
            <a:fillRect/>
          </a:stretch>
        </p:blipFill>
        <p:spPr>
          <a:xfrm>
            <a:off x="0" y="0"/>
            <a:ext cx="2104222" cy="3327677"/>
          </a:xfrm>
          <a:prstGeom prst="rect">
            <a:avLst/>
          </a:prstGeom>
        </p:spPr>
      </p:pic>
      <p:pic>
        <p:nvPicPr>
          <p:cNvPr id="8" name="图片 7"/>
          <p:cNvPicPr>
            <a:picLocks noChangeAspect="1"/>
          </p:cNvPicPr>
          <p:nvPr/>
        </p:nvPicPr>
        <p:blipFill rotWithShape="1">
          <a:blip r:embed="rId4" cstate="email"/>
          <a:srcRect/>
          <a:stretch>
            <a:fillRect/>
          </a:stretch>
        </p:blipFill>
        <p:spPr>
          <a:xfrm>
            <a:off x="1707615" y="10631"/>
            <a:ext cx="1046602" cy="1655126"/>
          </a:xfrm>
          <a:prstGeom prst="rect">
            <a:avLst/>
          </a:prstGeom>
        </p:spPr>
      </p:pic>
      <p:sp>
        <p:nvSpPr>
          <p:cNvPr id="9" name="文本框 14"/>
          <p:cNvSpPr txBox="1"/>
          <p:nvPr/>
        </p:nvSpPr>
        <p:spPr>
          <a:xfrm>
            <a:off x="3853805" y="3431754"/>
            <a:ext cx="4484389" cy="863634"/>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点击此处添加章节标题</a:t>
            </a:r>
            <a:endParaRPr kumimoji="0" lang="en-US" altLang="zh-CN" sz="24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105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sp>
        <p:nvSpPr>
          <p:cNvPr id="10" name="文本框 9"/>
          <p:cNvSpPr txBox="1"/>
          <p:nvPr/>
        </p:nvSpPr>
        <p:spPr>
          <a:xfrm>
            <a:off x="4450814" y="4505899"/>
            <a:ext cx="3294044" cy="1161793"/>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en-US" altLang="zh-CN" sz="9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Lorem ipsum dolor sit amet, consectetuer adipiscing elit. </a:t>
            </a:r>
            <a:endParaRPr kumimoji="0" lang="zh-CN" altLang="en-US" sz="18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11" name="任意多边形: 形状 10"/>
          <p:cNvSpPr/>
          <p:nvPr/>
        </p:nvSpPr>
        <p:spPr>
          <a:xfrm>
            <a:off x="5905041" y="4461831"/>
            <a:ext cx="374573" cy="0"/>
          </a:xfrm>
          <a:custGeom>
            <a:avLst/>
            <a:gdLst>
              <a:gd name="connsiteX0" fmla="*/ 0 w 374573"/>
              <a:gd name="connsiteY0" fmla="*/ 0 h 0"/>
              <a:gd name="connsiteX1" fmla="*/ 374573 w 374573"/>
              <a:gd name="connsiteY1" fmla="*/ 0 h 0"/>
            </a:gdLst>
            <a:ahLst/>
            <a:cxnLst>
              <a:cxn ang="0">
                <a:pos x="connsiteX0" y="connsiteY0"/>
              </a:cxn>
              <a:cxn ang="0">
                <a:pos x="connsiteX1" y="connsiteY1"/>
              </a:cxn>
            </a:cxnLst>
            <a:rect l="l" t="t" r="r" b="b"/>
            <a:pathLst>
              <a:path w="374573">
                <a:moveTo>
                  <a:pt x="0" y="0"/>
                </a:moveTo>
                <a:lnTo>
                  <a:pt x="374573" y="0"/>
                </a:lnTo>
              </a:path>
            </a:pathLst>
          </a:custGeom>
          <a:noFill/>
          <a:ln w="19050">
            <a:solidFill>
              <a:srgbClr val="73B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158" name="组合 157"/>
          <p:cNvGrpSpPr/>
          <p:nvPr/>
        </p:nvGrpSpPr>
        <p:grpSpPr>
          <a:xfrm>
            <a:off x="4339146" y="1296744"/>
            <a:ext cx="3421704" cy="4570125"/>
            <a:chOff x="4339146" y="1296744"/>
            <a:chExt cx="3421704" cy="4570125"/>
          </a:xfrm>
        </p:grpSpPr>
        <p:grpSp>
          <p:nvGrpSpPr>
            <p:cNvPr id="136" name="千图PPT彼岸天：ID 8661124库_组合 1"/>
            <p:cNvGrpSpPr/>
            <p:nvPr/>
          </p:nvGrpSpPr>
          <p:grpSpPr>
            <a:xfrm>
              <a:off x="4339146" y="1296744"/>
              <a:ext cx="3421704" cy="4570125"/>
              <a:chOff x="4350551" y="1570570"/>
              <a:chExt cx="3421704" cy="4570125"/>
            </a:xfrm>
          </p:grpSpPr>
          <p:grpSp>
            <p:nvGrpSpPr>
              <p:cNvPr id="137" name="Group 1"/>
              <p:cNvGrpSpPr>
                <a:grpSpLocks noChangeAspect="1"/>
              </p:cNvGrpSpPr>
              <p:nvPr/>
            </p:nvGrpSpPr>
            <p:grpSpPr bwMode="auto">
              <a:xfrm>
                <a:off x="4736293" y="1743219"/>
                <a:ext cx="2719418" cy="4397476"/>
                <a:chOff x="36" y="41"/>
                <a:chExt cx="3481" cy="5629"/>
              </a:xfrm>
              <a:solidFill>
                <a:sysClr val="window" lastClr="FFFFFF">
                  <a:lumMod val="95000"/>
                </a:sysClr>
              </a:solidFill>
            </p:grpSpPr>
            <p:sp>
              <p:nvSpPr>
                <p:cNvPr id="150" name="Freeform: Shape 2"/>
                <p:cNvSpPr/>
                <p:nvPr/>
              </p:nvSpPr>
              <p:spPr bwMode="auto">
                <a:xfrm>
                  <a:off x="1163" y="4711"/>
                  <a:ext cx="1223" cy="738"/>
                </a:xfrm>
                <a:custGeom>
                  <a:avLst/>
                  <a:gdLst>
                    <a:gd name="T0" fmla="*/ 0 w 281"/>
                    <a:gd name="T1" fmla="*/ 0 h 170"/>
                    <a:gd name="T2" fmla="*/ 0 w 281"/>
                    <a:gd name="T3" fmla="*/ 148 h 170"/>
                    <a:gd name="T4" fmla="*/ 141 w 281"/>
                    <a:gd name="T5" fmla="*/ 170 h 170"/>
                    <a:gd name="T6" fmla="*/ 281 w 281"/>
                    <a:gd name="T7" fmla="*/ 148 h 170"/>
                    <a:gd name="T8" fmla="*/ 281 w 281"/>
                    <a:gd name="T9" fmla="*/ 0 h 170"/>
                  </a:gdLst>
                  <a:ahLst/>
                  <a:cxnLst>
                    <a:cxn ang="0">
                      <a:pos x="T0" y="T1"/>
                    </a:cxn>
                    <a:cxn ang="0">
                      <a:pos x="T2" y="T3"/>
                    </a:cxn>
                    <a:cxn ang="0">
                      <a:pos x="T4" y="T5"/>
                    </a:cxn>
                    <a:cxn ang="0">
                      <a:pos x="T6" y="T7"/>
                    </a:cxn>
                    <a:cxn ang="0">
                      <a:pos x="T8" y="T9"/>
                    </a:cxn>
                  </a:cxnLst>
                  <a:rect l="0" t="0" r="r" b="b"/>
                  <a:pathLst>
                    <a:path w="281" h="170">
                      <a:moveTo>
                        <a:pt x="0" y="0"/>
                      </a:moveTo>
                      <a:cubicBezTo>
                        <a:pt x="0" y="148"/>
                        <a:pt x="0" y="148"/>
                        <a:pt x="0" y="148"/>
                      </a:cubicBezTo>
                      <a:cubicBezTo>
                        <a:pt x="0" y="148"/>
                        <a:pt x="75" y="170"/>
                        <a:pt x="141" y="170"/>
                      </a:cubicBezTo>
                      <a:cubicBezTo>
                        <a:pt x="207" y="170"/>
                        <a:pt x="281" y="148"/>
                        <a:pt x="281" y="148"/>
                      </a:cubicBezTo>
                      <a:cubicBezTo>
                        <a:pt x="281" y="0"/>
                        <a:pt x="281" y="0"/>
                        <a:pt x="281" y="0"/>
                      </a:cubicBezTo>
                    </a:path>
                  </a:pathLst>
                </a:custGeom>
                <a:grpFill/>
                <a:ln w="4127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51" name="Freeform: Shape 3"/>
                <p:cNvSpPr/>
                <p:nvPr/>
              </p:nvSpPr>
              <p:spPr bwMode="auto">
                <a:xfrm>
                  <a:off x="1163" y="5354"/>
                  <a:ext cx="1223" cy="95"/>
                </a:xfrm>
                <a:custGeom>
                  <a:avLst/>
                  <a:gdLst>
                    <a:gd name="T0" fmla="*/ 0 w 281"/>
                    <a:gd name="T1" fmla="*/ 0 h 22"/>
                    <a:gd name="T2" fmla="*/ 141 w 281"/>
                    <a:gd name="T3" fmla="*/ 22 h 22"/>
                    <a:gd name="T4" fmla="*/ 281 w 281"/>
                    <a:gd name="T5" fmla="*/ 0 h 22"/>
                  </a:gdLst>
                  <a:ahLst/>
                  <a:cxnLst>
                    <a:cxn ang="0">
                      <a:pos x="T0" y="T1"/>
                    </a:cxn>
                    <a:cxn ang="0">
                      <a:pos x="T2" y="T3"/>
                    </a:cxn>
                    <a:cxn ang="0">
                      <a:pos x="T4" y="T5"/>
                    </a:cxn>
                  </a:cxnLst>
                  <a:rect l="0" t="0" r="r" b="b"/>
                  <a:pathLst>
                    <a:path w="281" h="22">
                      <a:moveTo>
                        <a:pt x="0" y="0"/>
                      </a:moveTo>
                      <a:cubicBezTo>
                        <a:pt x="0" y="0"/>
                        <a:pt x="75" y="22"/>
                        <a:pt x="141" y="22"/>
                      </a:cubicBezTo>
                      <a:cubicBezTo>
                        <a:pt x="207" y="22"/>
                        <a:pt x="281" y="0"/>
                        <a:pt x="281" y="0"/>
                      </a:cubicBezTo>
                    </a:path>
                  </a:pathLst>
                </a:custGeom>
                <a:grpFill/>
                <a:ln w="4127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52" name="Freeform: Shape 4"/>
                <p:cNvSpPr/>
                <p:nvPr/>
              </p:nvSpPr>
              <p:spPr bwMode="auto">
                <a:xfrm>
                  <a:off x="1163" y="5145"/>
                  <a:ext cx="1223" cy="96"/>
                </a:xfrm>
                <a:custGeom>
                  <a:avLst/>
                  <a:gdLst>
                    <a:gd name="T0" fmla="*/ 0 w 281"/>
                    <a:gd name="T1" fmla="*/ 0 h 22"/>
                    <a:gd name="T2" fmla="*/ 141 w 281"/>
                    <a:gd name="T3" fmla="*/ 22 h 22"/>
                    <a:gd name="T4" fmla="*/ 281 w 281"/>
                    <a:gd name="T5" fmla="*/ 0 h 22"/>
                  </a:gdLst>
                  <a:ahLst/>
                  <a:cxnLst>
                    <a:cxn ang="0">
                      <a:pos x="T0" y="T1"/>
                    </a:cxn>
                    <a:cxn ang="0">
                      <a:pos x="T2" y="T3"/>
                    </a:cxn>
                    <a:cxn ang="0">
                      <a:pos x="T4" y="T5"/>
                    </a:cxn>
                  </a:cxnLst>
                  <a:rect l="0" t="0" r="r" b="b"/>
                  <a:pathLst>
                    <a:path w="281" h="22">
                      <a:moveTo>
                        <a:pt x="0" y="0"/>
                      </a:moveTo>
                      <a:cubicBezTo>
                        <a:pt x="0" y="0"/>
                        <a:pt x="75" y="22"/>
                        <a:pt x="141" y="22"/>
                      </a:cubicBezTo>
                      <a:cubicBezTo>
                        <a:pt x="207" y="22"/>
                        <a:pt x="281" y="0"/>
                        <a:pt x="281" y="0"/>
                      </a:cubicBezTo>
                    </a:path>
                  </a:pathLst>
                </a:custGeom>
                <a:grpFill/>
                <a:ln w="4127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53" name="Freeform: Shape 5"/>
                <p:cNvSpPr/>
                <p:nvPr/>
              </p:nvSpPr>
              <p:spPr bwMode="auto">
                <a:xfrm>
                  <a:off x="1163" y="4933"/>
                  <a:ext cx="1223" cy="95"/>
                </a:xfrm>
                <a:custGeom>
                  <a:avLst/>
                  <a:gdLst>
                    <a:gd name="T0" fmla="*/ 0 w 281"/>
                    <a:gd name="T1" fmla="*/ 0 h 22"/>
                    <a:gd name="T2" fmla="*/ 141 w 281"/>
                    <a:gd name="T3" fmla="*/ 22 h 22"/>
                    <a:gd name="T4" fmla="*/ 281 w 281"/>
                    <a:gd name="T5" fmla="*/ 0 h 22"/>
                  </a:gdLst>
                  <a:ahLst/>
                  <a:cxnLst>
                    <a:cxn ang="0">
                      <a:pos x="T0" y="T1"/>
                    </a:cxn>
                    <a:cxn ang="0">
                      <a:pos x="T2" y="T3"/>
                    </a:cxn>
                    <a:cxn ang="0">
                      <a:pos x="T4" y="T5"/>
                    </a:cxn>
                  </a:cxnLst>
                  <a:rect l="0" t="0" r="r" b="b"/>
                  <a:pathLst>
                    <a:path w="281" h="22">
                      <a:moveTo>
                        <a:pt x="0" y="0"/>
                      </a:moveTo>
                      <a:cubicBezTo>
                        <a:pt x="0" y="0"/>
                        <a:pt x="75" y="22"/>
                        <a:pt x="141" y="22"/>
                      </a:cubicBezTo>
                      <a:cubicBezTo>
                        <a:pt x="207" y="22"/>
                        <a:pt x="281" y="0"/>
                        <a:pt x="281" y="0"/>
                      </a:cubicBezTo>
                    </a:path>
                  </a:pathLst>
                </a:custGeom>
                <a:grpFill/>
                <a:ln w="4127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54" name="Freeform: Shape 6"/>
                <p:cNvSpPr/>
                <p:nvPr/>
              </p:nvSpPr>
              <p:spPr bwMode="auto">
                <a:xfrm>
                  <a:off x="1354" y="5401"/>
                  <a:ext cx="840" cy="269"/>
                </a:xfrm>
                <a:custGeom>
                  <a:avLst/>
                  <a:gdLst>
                    <a:gd name="T0" fmla="*/ 0 w 193"/>
                    <a:gd name="T1" fmla="*/ 0 h 62"/>
                    <a:gd name="T2" fmla="*/ 97 w 193"/>
                    <a:gd name="T3" fmla="*/ 62 h 62"/>
                    <a:gd name="T4" fmla="*/ 193 w 193"/>
                    <a:gd name="T5" fmla="*/ 0 h 62"/>
                  </a:gdLst>
                  <a:ahLst/>
                  <a:cxnLst>
                    <a:cxn ang="0">
                      <a:pos x="T0" y="T1"/>
                    </a:cxn>
                    <a:cxn ang="0">
                      <a:pos x="T2" y="T3"/>
                    </a:cxn>
                    <a:cxn ang="0">
                      <a:pos x="T4" y="T5"/>
                    </a:cxn>
                  </a:cxnLst>
                  <a:rect l="0" t="0" r="r" b="b"/>
                  <a:pathLst>
                    <a:path w="193" h="62">
                      <a:moveTo>
                        <a:pt x="0" y="0"/>
                      </a:moveTo>
                      <a:cubicBezTo>
                        <a:pt x="0" y="0"/>
                        <a:pt x="13" y="62"/>
                        <a:pt x="97" y="62"/>
                      </a:cubicBezTo>
                      <a:cubicBezTo>
                        <a:pt x="180" y="62"/>
                        <a:pt x="193" y="0"/>
                        <a:pt x="193" y="0"/>
                      </a:cubicBezTo>
                    </a:path>
                  </a:pathLst>
                </a:custGeom>
                <a:grpFill/>
                <a:ln w="4127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55" name="Freeform: Shape 7"/>
                <p:cNvSpPr/>
                <p:nvPr/>
              </p:nvSpPr>
              <p:spPr bwMode="auto">
                <a:xfrm>
                  <a:off x="36" y="41"/>
                  <a:ext cx="3481" cy="4319"/>
                </a:xfrm>
                <a:custGeom>
                  <a:avLst/>
                  <a:gdLst>
                    <a:gd name="T0" fmla="*/ 800 w 800"/>
                    <a:gd name="T1" fmla="*/ 400 h 995"/>
                    <a:gd name="T2" fmla="*/ 712 w 800"/>
                    <a:gd name="T3" fmla="*/ 650 h 995"/>
                    <a:gd name="T4" fmla="*/ 712 w 800"/>
                    <a:gd name="T5" fmla="*/ 650 h 995"/>
                    <a:gd name="T6" fmla="*/ 712 w 800"/>
                    <a:gd name="T7" fmla="*/ 650 h 995"/>
                    <a:gd name="T8" fmla="*/ 614 w 800"/>
                    <a:gd name="T9" fmla="*/ 792 h 995"/>
                    <a:gd name="T10" fmla="*/ 597 w 800"/>
                    <a:gd name="T11" fmla="*/ 848 h 995"/>
                    <a:gd name="T12" fmla="*/ 597 w 800"/>
                    <a:gd name="T13" fmla="*/ 889 h 995"/>
                    <a:gd name="T14" fmla="*/ 492 w 800"/>
                    <a:gd name="T15" fmla="*/ 995 h 995"/>
                    <a:gd name="T16" fmla="*/ 308 w 800"/>
                    <a:gd name="T17" fmla="*/ 995 h 995"/>
                    <a:gd name="T18" fmla="*/ 202 w 800"/>
                    <a:gd name="T19" fmla="*/ 889 h 995"/>
                    <a:gd name="T20" fmla="*/ 202 w 800"/>
                    <a:gd name="T21" fmla="*/ 848 h 995"/>
                    <a:gd name="T22" fmla="*/ 186 w 800"/>
                    <a:gd name="T23" fmla="*/ 792 h 995"/>
                    <a:gd name="T24" fmla="*/ 88 w 800"/>
                    <a:gd name="T25" fmla="*/ 650 h 995"/>
                    <a:gd name="T26" fmla="*/ 87 w 800"/>
                    <a:gd name="T27" fmla="*/ 650 h 995"/>
                    <a:gd name="T28" fmla="*/ 87 w 800"/>
                    <a:gd name="T29" fmla="*/ 650 h 995"/>
                    <a:gd name="T30" fmla="*/ 0 w 800"/>
                    <a:gd name="T31" fmla="*/ 400 h 995"/>
                    <a:gd name="T32" fmla="*/ 400 w 800"/>
                    <a:gd name="T33" fmla="*/ 0 h 995"/>
                    <a:gd name="T34" fmla="*/ 800 w 800"/>
                    <a:gd name="T35" fmla="*/ 400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0" h="995">
                      <a:moveTo>
                        <a:pt x="800" y="400"/>
                      </a:moveTo>
                      <a:cubicBezTo>
                        <a:pt x="800" y="495"/>
                        <a:pt x="767" y="582"/>
                        <a:pt x="712" y="650"/>
                      </a:cubicBezTo>
                      <a:cubicBezTo>
                        <a:pt x="712" y="650"/>
                        <a:pt x="712" y="650"/>
                        <a:pt x="712" y="650"/>
                      </a:cubicBezTo>
                      <a:cubicBezTo>
                        <a:pt x="712" y="650"/>
                        <a:pt x="712" y="650"/>
                        <a:pt x="712" y="650"/>
                      </a:cubicBezTo>
                      <a:cubicBezTo>
                        <a:pt x="710" y="653"/>
                        <a:pt x="657" y="724"/>
                        <a:pt x="614" y="792"/>
                      </a:cubicBezTo>
                      <a:cubicBezTo>
                        <a:pt x="603" y="808"/>
                        <a:pt x="597" y="828"/>
                        <a:pt x="597" y="848"/>
                      </a:cubicBezTo>
                      <a:cubicBezTo>
                        <a:pt x="597" y="889"/>
                        <a:pt x="597" y="889"/>
                        <a:pt x="597" y="889"/>
                      </a:cubicBezTo>
                      <a:cubicBezTo>
                        <a:pt x="597" y="948"/>
                        <a:pt x="550" y="995"/>
                        <a:pt x="492" y="995"/>
                      </a:cubicBezTo>
                      <a:cubicBezTo>
                        <a:pt x="308" y="995"/>
                        <a:pt x="308" y="995"/>
                        <a:pt x="308" y="995"/>
                      </a:cubicBezTo>
                      <a:cubicBezTo>
                        <a:pt x="249" y="995"/>
                        <a:pt x="202" y="948"/>
                        <a:pt x="202" y="889"/>
                      </a:cubicBezTo>
                      <a:cubicBezTo>
                        <a:pt x="202" y="848"/>
                        <a:pt x="202" y="848"/>
                        <a:pt x="202" y="848"/>
                      </a:cubicBezTo>
                      <a:cubicBezTo>
                        <a:pt x="202" y="828"/>
                        <a:pt x="196" y="808"/>
                        <a:pt x="186" y="792"/>
                      </a:cubicBezTo>
                      <a:cubicBezTo>
                        <a:pt x="143" y="724"/>
                        <a:pt x="90" y="654"/>
                        <a:pt x="88" y="650"/>
                      </a:cubicBezTo>
                      <a:cubicBezTo>
                        <a:pt x="88" y="650"/>
                        <a:pt x="87" y="650"/>
                        <a:pt x="87" y="650"/>
                      </a:cubicBezTo>
                      <a:cubicBezTo>
                        <a:pt x="87" y="650"/>
                        <a:pt x="87" y="650"/>
                        <a:pt x="87" y="650"/>
                      </a:cubicBezTo>
                      <a:cubicBezTo>
                        <a:pt x="32" y="582"/>
                        <a:pt x="0" y="495"/>
                        <a:pt x="0" y="400"/>
                      </a:cubicBezTo>
                      <a:cubicBezTo>
                        <a:pt x="0" y="179"/>
                        <a:pt x="179" y="0"/>
                        <a:pt x="400" y="0"/>
                      </a:cubicBezTo>
                      <a:cubicBezTo>
                        <a:pt x="621" y="0"/>
                        <a:pt x="800" y="179"/>
                        <a:pt x="800" y="400"/>
                      </a:cubicBezTo>
                      <a:close/>
                    </a:path>
                  </a:pathLst>
                </a:custGeom>
                <a:grpFill/>
                <a:ln w="11112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56" name="Freeform: Shape 8"/>
                <p:cNvSpPr/>
                <p:nvPr/>
              </p:nvSpPr>
              <p:spPr bwMode="auto">
                <a:xfrm>
                  <a:off x="1076" y="4251"/>
                  <a:ext cx="1397" cy="543"/>
                </a:xfrm>
                <a:custGeom>
                  <a:avLst/>
                  <a:gdLst>
                    <a:gd name="T0" fmla="*/ 69 w 321"/>
                    <a:gd name="T1" fmla="*/ 25 h 125"/>
                    <a:gd name="T2" fmla="*/ 0 w 321"/>
                    <a:gd name="T3" fmla="*/ 0 h 125"/>
                    <a:gd name="T4" fmla="*/ 0 w 321"/>
                    <a:gd name="T5" fmla="*/ 99 h 125"/>
                    <a:gd name="T6" fmla="*/ 161 w 321"/>
                    <a:gd name="T7" fmla="*/ 125 h 125"/>
                    <a:gd name="T8" fmla="*/ 321 w 321"/>
                    <a:gd name="T9" fmla="*/ 99 h 125"/>
                    <a:gd name="T10" fmla="*/ 321 w 321"/>
                    <a:gd name="T11" fmla="*/ 0 h 125"/>
                    <a:gd name="T12" fmla="*/ 253 w 321"/>
                    <a:gd name="T13" fmla="*/ 25 h 125"/>
                    <a:gd name="T14" fmla="*/ 69 w 321"/>
                    <a:gd name="T15" fmla="*/ 25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1" h="125">
                      <a:moveTo>
                        <a:pt x="69" y="25"/>
                      </a:moveTo>
                      <a:cubicBezTo>
                        <a:pt x="43" y="25"/>
                        <a:pt x="19" y="15"/>
                        <a:pt x="0" y="0"/>
                      </a:cubicBezTo>
                      <a:cubicBezTo>
                        <a:pt x="0" y="99"/>
                        <a:pt x="0" y="99"/>
                        <a:pt x="0" y="99"/>
                      </a:cubicBezTo>
                      <a:cubicBezTo>
                        <a:pt x="0" y="99"/>
                        <a:pt x="58" y="125"/>
                        <a:pt x="161" y="125"/>
                      </a:cubicBezTo>
                      <a:cubicBezTo>
                        <a:pt x="264" y="125"/>
                        <a:pt x="321" y="99"/>
                        <a:pt x="321" y="99"/>
                      </a:cubicBezTo>
                      <a:cubicBezTo>
                        <a:pt x="321" y="0"/>
                        <a:pt x="321" y="0"/>
                        <a:pt x="321" y="0"/>
                      </a:cubicBezTo>
                      <a:cubicBezTo>
                        <a:pt x="303" y="15"/>
                        <a:pt x="279" y="25"/>
                        <a:pt x="253" y="25"/>
                      </a:cubicBezTo>
                      <a:lnTo>
                        <a:pt x="69" y="25"/>
                      </a:lnTo>
                      <a:close/>
                    </a:path>
                  </a:pathLst>
                </a:custGeom>
                <a:grpFill/>
                <a:ln w="41275" cap="flat">
                  <a:solidFill>
                    <a:srgbClr val="44546A">
                      <a:lumMod val="40000"/>
                      <a:lumOff val="60000"/>
                    </a:srgbClr>
                  </a:solidFill>
                  <a:prstDash val="solid"/>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grpSp>
          <p:sp>
            <p:nvSpPr>
              <p:cNvPr id="138" name="Oval 10"/>
              <p:cNvSpPr/>
              <p:nvPr/>
            </p:nvSpPr>
            <p:spPr>
              <a:xfrm>
                <a:off x="4983638" y="1570570"/>
                <a:ext cx="633087" cy="633087"/>
              </a:xfrm>
              <a:prstGeom prst="ellipse">
                <a:avLst/>
              </a:prstGeom>
              <a:solidFill>
                <a:srgbClr val="D5BEAD"/>
              </a:solidFill>
              <a:ln w="28575" cap="flat" cmpd="sng" algn="ctr">
                <a:solidFill>
                  <a:srgbClr val="B8BCC1"/>
                </a:solidFill>
                <a:prstDash val="solid"/>
                <a:miter lim="8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39" name="Oval 11"/>
              <p:cNvSpPr/>
              <p:nvPr/>
            </p:nvSpPr>
            <p:spPr>
              <a:xfrm>
                <a:off x="6572154" y="1570570"/>
                <a:ext cx="633087" cy="633087"/>
              </a:xfrm>
              <a:prstGeom prst="ellipse">
                <a:avLst/>
              </a:prstGeom>
              <a:solidFill>
                <a:srgbClr val="73BDA5"/>
              </a:solidFill>
              <a:ln w="28575" cap="flat" cmpd="sng" algn="ctr">
                <a:solidFill>
                  <a:srgbClr val="B8BCC1"/>
                </a:solidFill>
                <a:prstDash val="solid"/>
                <a:miter lim="8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0" name="Oval 12"/>
              <p:cNvSpPr/>
              <p:nvPr/>
            </p:nvSpPr>
            <p:spPr>
              <a:xfrm>
                <a:off x="4350551" y="3035662"/>
                <a:ext cx="633087" cy="633087"/>
              </a:xfrm>
              <a:prstGeom prst="ellipse">
                <a:avLst/>
              </a:prstGeom>
              <a:solidFill>
                <a:srgbClr val="73BDA5"/>
              </a:solidFill>
              <a:ln w="28575" cap="flat" cmpd="sng" algn="ctr">
                <a:solidFill>
                  <a:srgbClr val="B8BCC1"/>
                </a:solidFill>
                <a:prstDash val="solid"/>
                <a:miter lim="8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1" name="Oval 13"/>
              <p:cNvSpPr/>
              <p:nvPr/>
            </p:nvSpPr>
            <p:spPr>
              <a:xfrm>
                <a:off x="7139168" y="3035662"/>
                <a:ext cx="633087" cy="633087"/>
              </a:xfrm>
              <a:prstGeom prst="ellipse">
                <a:avLst/>
              </a:prstGeom>
              <a:solidFill>
                <a:srgbClr val="D5BEAD"/>
              </a:solidFill>
              <a:ln w="28575" cap="flat" cmpd="sng" algn="ctr">
                <a:solidFill>
                  <a:srgbClr val="B8BCC1"/>
                </a:solidFill>
                <a:prstDash val="solid"/>
                <a:miter lim="8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2" name="Oval 14"/>
              <p:cNvSpPr/>
              <p:nvPr/>
            </p:nvSpPr>
            <p:spPr>
              <a:xfrm>
                <a:off x="4983638" y="4253993"/>
                <a:ext cx="633087" cy="633087"/>
              </a:xfrm>
              <a:prstGeom prst="ellipse">
                <a:avLst/>
              </a:prstGeom>
              <a:solidFill>
                <a:srgbClr val="D5BEAD"/>
              </a:solidFill>
              <a:ln w="28575" cap="flat" cmpd="sng" algn="ctr">
                <a:solidFill>
                  <a:srgbClr val="B8BCC1"/>
                </a:solidFill>
                <a:prstDash val="solid"/>
                <a:miter lim="8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3" name="Oval 15"/>
              <p:cNvSpPr/>
              <p:nvPr/>
            </p:nvSpPr>
            <p:spPr>
              <a:xfrm>
                <a:off x="6572154" y="4253993"/>
                <a:ext cx="633087" cy="633087"/>
              </a:xfrm>
              <a:prstGeom prst="ellipse">
                <a:avLst/>
              </a:prstGeom>
              <a:solidFill>
                <a:srgbClr val="73BDA5"/>
              </a:solidFill>
              <a:ln w="28575" cap="flat" cmpd="sng" algn="ctr">
                <a:solidFill>
                  <a:srgbClr val="B8BCC1"/>
                </a:solidFill>
                <a:prstDash val="solid"/>
                <a:miter lim="8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 lastClr="FFFFFF"/>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4" name="Freeform: Shape 40"/>
              <p:cNvSpPr/>
              <p:nvPr/>
            </p:nvSpPr>
            <p:spPr bwMode="auto">
              <a:xfrm>
                <a:off x="4471138" y="3179910"/>
                <a:ext cx="401307" cy="297079"/>
              </a:xfrm>
              <a:custGeom>
                <a:avLst/>
                <a:gdLst>
                  <a:gd name="T0" fmla="*/ 491 w 491"/>
                  <a:gd name="T1" fmla="*/ 137 h 364"/>
                  <a:gd name="T2" fmla="*/ 387 w 491"/>
                  <a:gd name="T3" fmla="*/ 33 h 364"/>
                  <a:gd name="T4" fmla="*/ 387 w 491"/>
                  <a:gd name="T5" fmla="*/ 79 h 364"/>
                  <a:gd name="T6" fmla="*/ 364 w 491"/>
                  <a:gd name="T7" fmla="*/ 79 h 364"/>
                  <a:gd name="T8" fmla="*/ 364 w 491"/>
                  <a:gd name="T9" fmla="*/ 20 h 364"/>
                  <a:gd name="T10" fmla="*/ 344 w 491"/>
                  <a:gd name="T11" fmla="*/ 0 h 364"/>
                  <a:gd name="T12" fmla="*/ 20 w 491"/>
                  <a:gd name="T13" fmla="*/ 0 h 364"/>
                  <a:gd name="T14" fmla="*/ 0 w 491"/>
                  <a:gd name="T15" fmla="*/ 20 h 364"/>
                  <a:gd name="T16" fmla="*/ 0 w 491"/>
                  <a:gd name="T17" fmla="*/ 344 h 364"/>
                  <a:gd name="T18" fmla="*/ 20 w 491"/>
                  <a:gd name="T19" fmla="*/ 364 h 364"/>
                  <a:gd name="T20" fmla="*/ 344 w 491"/>
                  <a:gd name="T21" fmla="*/ 364 h 364"/>
                  <a:gd name="T22" fmla="*/ 364 w 491"/>
                  <a:gd name="T23" fmla="*/ 344 h 364"/>
                  <a:gd name="T24" fmla="*/ 364 w 491"/>
                  <a:gd name="T25" fmla="*/ 180 h 364"/>
                  <a:gd name="T26" fmla="*/ 387 w 491"/>
                  <a:gd name="T27" fmla="*/ 180 h 364"/>
                  <a:gd name="T28" fmla="*/ 387 w 491"/>
                  <a:gd name="T29" fmla="*/ 240 h 364"/>
                  <a:gd name="T30" fmla="*/ 491 w 491"/>
                  <a:gd name="T31" fmla="*/ 137 h 364"/>
                  <a:gd name="T32" fmla="*/ 324 w 491"/>
                  <a:gd name="T33" fmla="*/ 324 h 364"/>
                  <a:gd name="T34" fmla="*/ 40 w 491"/>
                  <a:gd name="T35" fmla="*/ 324 h 364"/>
                  <a:gd name="T36" fmla="*/ 40 w 491"/>
                  <a:gd name="T37" fmla="*/ 40 h 364"/>
                  <a:gd name="T38" fmla="*/ 324 w 491"/>
                  <a:gd name="T39" fmla="*/ 40 h 364"/>
                  <a:gd name="T40" fmla="*/ 324 w 491"/>
                  <a:gd name="T41" fmla="*/ 79 h 364"/>
                  <a:gd name="T42" fmla="*/ 283 w 491"/>
                  <a:gd name="T43" fmla="*/ 79 h 364"/>
                  <a:gd name="T44" fmla="*/ 186 w 491"/>
                  <a:gd name="T45" fmla="*/ 176 h 364"/>
                  <a:gd name="T46" fmla="*/ 186 w 491"/>
                  <a:gd name="T47" fmla="*/ 277 h 364"/>
                  <a:gd name="T48" fmla="*/ 283 w 491"/>
                  <a:gd name="T49" fmla="*/ 180 h 364"/>
                  <a:gd name="T50" fmla="*/ 324 w 491"/>
                  <a:gd name="T51" fmla="*/ 180 h 364"/>
                  <a:gd name="T52" fmla="*/ 324 w 491"/>
                  <a:gd name="T53" fmla="*/ 32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1" h="364">
                    <a:moveTo>
                      <a:pt x="491" y="137"/>
                    </a:moveTo>
                    <a:lnTo>
                      <a:pt x="387" y="33"/>
                    </a:lnTo>
                    <a:lnTo>
                      <a:pt x="387" y="79"/>
                    </a:lnTo>
                    <a:lnTo>
                      <a:pt x="364" y="79"/>
                    </a:lnTo>
                    <a:lnTo>
                      <a:pt x="364" y="20"/>
                    </a:lnTo>
                    <a:cubicBezTo>
                      <a:pt x="364" y="9"/>
                      <a:pt x="356" y="0"/>
                      <a:pt x="344" y="0"/>
                    </a:cubicBezTo>
                    <a:lnTo>
                      <a:pt x="20" y="0"/>
                    </a:lnTo>
                    <a:cubicBezTo>
                      <a:pt x="9" y="0"/>
                      <a:pt x="0" y="9"/>
                      <a:pt x="0" y="20"/>
                    </a:cubicBezTo>
                    <a:lnTo>
                      <a:pt x="0" y="344"/>
                    </a:lnTo>
                    <a:cubicBezTo>
                      <a:pt x="0" y="356"/>
                      <a:pt x="9" y="364"/>
                      <a:pt x="20" y="364"/>
                    </a:cubicBezTo>
                    <a:lnTo>
                      <a:pt x="344" y="364"/>
                    </a:lnTo>
                    <a:cubicBezTo>
                      <a:pt x="356" y="364"/>
                      <a:pt x="364" y="356"/>
                      <a:pt x="364" y="344"/>
                    </a:cubicBezTo>
                    <a:lnTo>
                      <a:pt x="364" y="180"/>
                    </a:lnTo>
                    <a:lnTo>
                      <a:pt x="387" y="180"/>
                    </a:lnTo>
                    <a:lnTo>
                      <a:pt x="387" y="240"/>
                    </a:lnTo>
                    <a:lnTo>
                      <a:pt x="491" y="137"/>
                    </a:lnTo>
                    <a:close/>
                    <a:moveTo>
                      <a:pt x="324" y="324"/>
                    </a:moveTo>
                    <a:lnTo>
                      <a:pt x="40" y="324"/>
                    </a:lnTo>
                    <a:lnTo>
                      <a:pt x="40" y="40"/>
                    </a:lnTo>
                    <a:lnTo>
                      <a:pt x="324" y="40"/>
                    </a:lnTo>
                    <a:lnTo>
                      <a:pt x="324" y="79"/>
                    </a:lnTo>
                    <a:lnTo>
                      <a:pt x="283" y="79"/>
                    </a:lnTo>
                    <a:cubicBezTo>
                      <a:pt x="230" y="79"/>
                      <a:pt x="186" y="122"/>
                      <a:pt x="186" y="176"/>
                    </a:cubicBezTo>
                    <a:lnTo>
                      <a:pt x="186" y="277"/>
                    </a:lnTo>
                    <a:cubicBezTo>
                      <a:pt x="186" y="224"/>
                      <a:pt x="230" y="180"/>
                      <a:pt x="283" y="180"/>
                    </a:cubicBezTo>
                    <a:lnTo>
                      <a:pt x="324" y="180"/>
                    </a:lnTo>
                    <a:lnTo>
                      <a:pt x="324" y="324"/>
                    </a:ln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5" name="Freeform: Shape 41"/>
              <p:cNvSpPr/>
              <p:nvPr/>
            </p:nvSpPr>
            <p:spPr bwMode="auto">
              <a:xfrm>
                <a:off x="5113442" y="4412920"/>
                <a:ext cx="355606" cy="355112"/>
              </a:xfrm>
              <a:custGeom>
                <a:avLst/>
                <a:gdLst>
                  <a:gd name="T0" fmla="*/ 7179 w 7559"/>
                  <a:gd name="T1" fmla="*/ 3400 h 7559"/>
                  <a:gd name="T2" fmla="*/ 6868 w 7559"/>
                  <a:gd name="T3" fmla="*/ 3400 h 7559"/>
                  <a:gd name="T4" fmla="*/ 4159 w 7559"/>
                  <a:gd name="T5" fmla="*/ 691 h 7559"/>
                  <a:gd name="T6" fmla="*/ 4159 w 7559"/>
                  <a:gd name="T7" fmla="*/ 380 h 7559"/>
                  <a:gd name="T8" fmla="*/ 3779 w 7559"/>
                  <a:gd name="T9" fmla="*/ 0 h 7559"/>
                  <a:gd name="T10" fmla="*/ 3399 w 7559"/>
                  <a:gd name="T11" fmla="*/ 380 h 7559"/>
                  <a:gd name="T12" fmla="*/ 3399 w 7559"/>
                  <a:gd name="T13" fmla="*/ 691 h 7559"/>
                  <a:gd name="T14" fmla="*/ 691 w 7559"/>
                  <a:gd name="T15" fmla="*/ 3399 h 7559"/>
                  <a:gd name="T16" fmla="*/ 380 w 7559"/>
                  <a:gd name="T17" fmla="*/ 3399 h 7559"/>
                  <a:gd name="T18" fmla="*/ 0 w 7559"/>
                  <a:gd name="T19" fmla="*/ 3779 h 7559"/>
                  <a:gd name="T20" fmla="*/ 380 w 7559"/>
                  <a:gd name="T21" fmla="*/ 4159 h 7559"/>
                  <a:gd name="T22" fmla="*/ 691 w 7559"/>
                  <a:gd name="T23" fmla="*/ 4159 h 7559"/>
                  <a:gd name="T24" fmla="*/ 3399 w 7559"/>
                  <a:gd name="T25" fmla="*/ 6868 h 7559"/>
                  <a:gd name="T26" fmla="*/ 3399 w 7559"/>
                  <a:gd name="T27" fmla="*/ 7179 h 7559"/>
                  <a:gd name="T28" fmla="*/ 3779 w 7559"/>
                  <a:gd name="T29" fmla="*/ 7559 h 7559"/>
                  <a:gd name="T30" fmla="*/ 4159 w 7559"/>
                  <a:gd name="T31" fmla="*/ 7179 h 7559"/>
                  <a:gd name="T32" fmla="*/ 4159 w 7559"/>
                  <a:gd name="T33" fmla="*/ 6868 h 7559"/>
                  <a:gd name="T34" fmla="*/ 6868 w 7559"/>
                  <a:gd name="T35" fmla="*/ 4160 h 7559"/>
                  <a:gd name="T36" fmla="*/ 7179 w 7559"/>
                  <a:gd name="T37" fmla="*/ 4160 h 7559"/>
                  <a:gd name="T38" fmla="*/ 7559 w 7559"/>
                  <a:gd name="T39" fmla="*/ 3780 h 7559"/>
                  <a:gd name="T40" fmla="*/ 7179 w 7559"/>
                  <a:gd name="T41" fmla="*/ 3400 h 7559"/>
                  <a:gd name="T42" fmla="*/ 6100 w 7559"/>
                  <a:gd name="T43" fmla="*/ 3400 h 7559"/>
                  <a:gd name="T44" fmla="*/ 5124 w 7559"/>
                  <a:gd name="T45" fmla="*/ 3399 h 7559"/>
                  <a:gd name="T46" fmla="*/ 4159 w 7559"/>
                  <a:gd name="T47" fmla="*/ 2435 h 7559"/>
                  <a:gd name="T48" fmla="*/ 4159 w 7559"/>
                  <a:gd name="T49" fmla="*/ 1459 h 7559"/>
                  <a:gd name="T50" fmla="*/ 6100 w 7559"/>
                  <a:gd name="T51" fmla="*/ 3400 h 7559"/>
                  <a:gd name="T52" fmla="*/ 3399 w 7559"/>
                  <a:gd name="T53" fmla="*/ 1459 h 7559"/>
                  <a:gd name="T54" fmla="*/ 3399 w 7559"/>
                  <a:gd name="T55" fmla="*/ 2435 h 7559"/>
                  <a:gd name="T56" fmla="*/ 2435 w 7559"/>
                  <a:gd name="T57" fmla="*/ 3399 h 7559"/>
                  <a:gd name="T58" fmla="*/ 1459 w 7559"/>
                  <a:gd name="T59" fmla="*/ 3399 h 7559"/>
                  <a:gd name="T60" fmla="*/ 3399 w 7559"/>
                  <a:gd name="T61" fmla="*/ 1459 h 7559"/>
                  <a:gd name="T62" fmla="*/ 1459 w 7559"/>
                  <a:gd name="T63" fmla="*/ 4159 h 7559"/>
                  <a:gd name="T64" fmla="*/ 2435 w 7559"/>
                  <a:gd name="T65" fmla="*/ 4160 h 7559"/>
                  <a:gd name="T66" fmla="*/ 3399 w 7559"/>
                  <a:gd name="T67" fmla="*/ 5124 h 7559"/>
                  <a:gd name="T68" fmla="*/ 3399 w 7559"/>
                  <a:gd name="T69" fmla="*/ 6100 h 7559"/>
                  <a:gd name="T70" fmla="*/ 1459 w 7559"/>
                  <a:gd name="T71" fmla="*/ 4159 h 7559"/>
                  <a:gd name="T72" fmla="*/ 4159 w 7559"/>
                  <a:gd name="T73" fmla="*/ 6100 h 7559"/>
                  <a:gd name="T74" fmla="*/ 4159 w 7559"/>
                  <a:gd name="T75" fmla="*/ 5124 h 7559"/>
                  <a:gd name="T76" fmla="*/ 5124 w 7559"/>
                  <a:gd name="T77" fmla="*/ 4160 h 7559"/>
                  <a:gd name="T78" fmla="*/ 6100 w 7559"/>
                  <a:gd name="T79" fmla="*/ 4160 h 7559"/>
                  <a:gd name="T80" fmla="*/ 4159 w 7559"/>
                  <a:gd name="T81" fmla="*/ 6100 h 7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59" h="7559">
                    <a:moveTo>
                      <a:pt x="7179" y="3400"/>
                    </a:moveTo>
                    <a:lnTo>
                      <a:pt x="6868" y="3400"/>
                    </a:lnTo>
                    <a:cubicBezTo>
                      <a:pt x="6695" y="1986"/>
                      <a:pt x="5573" y="864"/>
                      <a:pt x="4159" y="691"/>
                    </a:cubicBezTo>
                    <a:lnTo>
                      <a:pt x="4159" y="380"/>
                    </a:lnTo>
                    <a:cubicBezTo>
                      <a:pt x="4159" y="170"/>
                      <a:pt x="3989" y="0"/>
                      <a:pt x="3779" y="0"/>
                    </a:cubicBezTo>
                    <a:cubicBezTo>
                      <a:pt x="3569" y="0"/>
                      <a:pt x="3399" y="170"/>
                      <a:pt x="3399" y="380"/>
                    </a:cubicBezTo>
                    <a:lnTo>
                      <a:pt x="3399" y="691"/>
                    </a:lnTo>
                    <a:cubicBezTo>
                      <a:pt x="1986" y="864"/>
                      <a:pt x="864" y="1986"/>
                      <a:pt x="691" y="3399"/>
                    </a:cubicBezTo>
                    <a:lnTo>
                      <a:pt x="380" y="3399"/>
                    </a:lnTo>
                    <a:cubicBezTo>
                      <a:pt x="170" y="3399"/>
                      <a:pt x="0" y="3569"/>
                      <a:pt x="0" y="3779"/>
                    </a:cubicBezTo>
                    <a:cubicBezTo>
                      <a:pt x="0" y="3989"/>
                      <a:pt x="170" y="4159"/>
                      <a:pt x="380" y="4159"/>
                    </a:cubicBezTo>
                    <a:lnTo>
                      <a:pt x="691" y="4159"/>
                    </a:lnTo>
                    <a:cubicBezTo>
                      <a:pt x="864" y="5573"/>
                      <a:pt x="1986" y="6695"/>
                      <a:pt x="3399" y="6868"/>
                    </a:cubicBezTo>
                    <a:lnTo>
                      <a:pt x="3399" y="7179"/>
                    </a:lnTo>
                    <a:cubicBezTo>
                      <a:pt x="3399" y="7389"/>
                      <a:pt x="3569" y="7559"/>
                      <a:pt x="3779" y="7559"/>
                    </a:cubicBezTo>
                    <a:cubicBezTo>
                      <a:pt x="3989" y="7559"/>
                      <a:pt x="4159" y="7389"/>
                      <a:pt x="4159" y="7179"/>
                    </a:cubicBezTo>
                    <a:lnTo>
                      <a:pt x="4159" y="6868"/>
                    </a:lnTo>
                    <a:cubicBezTo>
                      <a:pt x="5573" y="6695"/>
                      <a:pt x="6695" y="5573"/>
                      <a:pt x="6868" y="4160"/>
                    </a:cubicBezTo>
                    <a:lnTo>
                      <a:pt x="7179" y="4160"/>
                    </a:lnTo>
                    <a:cubicBezTo>
                      <a:pt x="7389" y="4160"/>
                      <a:pt x="7559" y="3990"/>
                      <a:pt x="7559" y="3780"/>
                    </a:cubicBezTo>
                    <a:cubicBezTo>
                      <a:pt x="7559" y="3570"/>
                      <a:pt x="7389" y="3400"/>
                      <a:pt x="7179" y="3400"/>
                    </a:cubicBezTo>
                    <a:close/>
                    <a:moveTo>
                      <a:pt x="6100" y="3400"/>
                    </a:moveTo>
                    <a:lnTo>
                      <a:pt x="5124" y="3399"/>
                    </a:lnTo>
                    <a:cubicBezTo>
                      <a:pt x="4993" y="2933"/>
                      <a:pt x="4626" y="2566"/>
                      <a:pt x="4159" y="2435"/>
                    </a:cubicBezTo>
                    <a:lnTo>
                      <a:pt x="4159" y="1459"/>
                    </a:lnTo>
                    <a:cubicBezTo>
                      <a:pt x="5153" y="1621"/>
                      <a:pt x="5938" y="2406"/>
                      <a:pt x="6100" y="3400"/>
                    </a:cubicBezTo>
                    <a:close/>
                    <a:moveTo>
                      <a:pt x="3399" y="1459"/>
                    </a:moveTo>
                    <a:lnTo>
                      <a:pt x="3399" y="2435"/>
                    </a:lnTo>
                    <a:cubicBezTo>
                      <a:pt x="2933" y="2566"/>
                      <a:pt x="2566" y="2933"/>
                      <a:pt x="2435" y="3399"/>
                    </a:cubicBezTo>
                    <a:lnTo>
                      <a:pt x="1459" y="3399"/>
                    </a:lnTo>
                    <a:cubicBezTo>
                      <a:pt x="1621" y="2406"/>
                      <a:pt x="2406" y="1621"/>
                      <a:pt x="3399" y="1459"/>
                    </a:cubicBezTo>
                    <a:close/>
                    <a:moveTo>
                      <a:pt x="1459" y="4159"/>
                    </a:moveTo>
                    <a:lnTo>
                      <a:pt x="2435" y="4160"/>
                    </a:lnTo>
                    <a:cubicBezTo>
                      <a:pt x="2566" y="4626"/>
                      <a:pt x="2933" y="4993"/>
                      <a:pt x="3399" y="5124"/>
                    </a:cubicBezTo>
                    <a:lnTo>
                      <a:pt x="3399" y="6100"/>
                    </a:lnTo>
                    <a:cubicBezTo>
                      <a:pt x="2406" y="5938"/>
                      <a:pt x="1621" y="5153"/>
                      <a:pt x="1459" y="4159"/>
                    </a:cubicBezTo>
                    <a:close/>
                    <a:moveTo>
                      <a:pt x="4159" y="6100"/>
                    </a:moveTo>
                    <a:lnTo>
                      <a:pt x="4159" y="5124"/>
                    </a:lnTo>
                    <a:cubicBezTo>
                      <a:pt x="4626" y="4993"/>
                      <a:pt x="4993" y="4626"/>
                      <a:pt x="5124" y="4160"/>
                    </a:cubicBezTo>
                    <a:lnTo>
                      <a:pt x="6100" y="4160"/>
                    </a:lnTo>
                    <a:cubicBezTo>
                      <a:pt x="5938" y="5153"/>
                      <a:pt x="5153" y="5938"/>
                      <a:pt x="4159" y="6100"/>
                    </a:cubicBez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6" name="Freeform: Shape 42"/>
              <p:cNvSpPr/>
              <p:nvPr/>
            </p:nvSpPr>
            <p:spPr bwMode="auto">
              <a:xfrm>
                <a:off x="5144256" y="1711281"/>
                <a:ext cx="325269" cy="324729"/>
              </a:xfrm>
              <a:custGeom>
                <a:avLst/>
                <a:gdLst>
                  <a:gd name="connsiteX0" fmla="*/ 104666 w 596543"/>
                  <a:gd name="connsiteY0" fmla="*/ 183384 h 595554"/>
                  <a:gd name="connsiteX1" fmla="*/ 122430 w 596543"/>
                  <a:gd name="connsiteY1" fmla="*/ 201149 h 595554"/>
                  <a:gd name="connsiteX2" fmla="*/ 151498 w 596543"/>
                  <a:gd name="connsiteY2" fmla="*/ 270594 h 595554"/>
                  <a:gd name="connsiteX3" fmla="*/ 151498 w 596543"/>
                  <a:gd name="connsiteY3" fmla="*/ 294819 h 595554"/>
                  <a:gd name="connsiteX4" fmla="*/ 127275 w 596543"/>
                  <a:gd name="connsiteY4" fmla="*/ 294819 h 595554"/>
                  <a:gd name="connsiteX5" fmla="*/ 88517 w 596543"/>
                  <a:gd name="connsiteY5" fmla="*/ 201149 h 595554"/>
                  <a:gd name="connsiteX6" fmla="*/ 104666 w 596543"/>
                  <a:gd name="connsiteY6" fmla="*/ 183384 h 595554"/>
                  <a:gd name="connsiteX7" fmla="*/ 205583 w 596543"/>
                  <a:gd name="connsiteY7" fmla="*/ 67742 h 595554"/>
                  <a:gd name="connsiteX8" fmla="*/ 107840 w 596543"/>
                  <a:gd name="connsiteY8" fmla="*/ 107662 h 595554"/>
                  <a:gd name="connsiteX9" fmla="*/ 107840 w 596543"/>
                  <a:gd name="connsiteY9" fmla="*/ 302824 h 595554"/>
                  <a:gd name="connsiteX10" fmla="*/ 303326 w 596543"/>
                  <a:gd name="connsiteY10" fmla="*/ 302824 h 595554"/>
                  <a:gd name="connsiteX11" fmla="*/ 303326 w 596543"/>
                  <a:gd name="connsiteY11" fmla="*/ 107662 h 595554"/>
                  <a:gd name="connsiteX12" fmla="*/ 205583 w 596543"/>
                  <a:gd name="connsiteY12" fmla="*/ 67742 h 595554"/>
                  <a:gd name="connsiteX13" fmla="*/ 205583 w 596543"/>
                  <a:gd name="connsiteY13" fmla="*/ 0 h 595554"/>
                  <a:gd name="connsiteX14" fmla="*/ 351794 w 596543"/>
                  <a:gd name="connsiteY14" fmla="*/ 59275 h 595554"/>
                  <a:gd name="connsiteX15" fmla="*/ 369565 w 596543"/>
                  <a:gd name="connsiteY15" fmla="*/ 330243 h 595554"/>
                  <a:gd name="connsiteX16" fmla="*/ 411571 w 596543"/>
                  <a:gd name="connsiteY16" fmla="*/ 343147 h 595554"/>
                  <a:gd name="connsiteX17" fmla="*/ 587670 w 596543"/>
                  <a:gd name="connsiteY17" fmla="*/ 494760 h 595554"/>
                  <a:gd name="connsiteX18" fmla="*/ 574745 w 596543"/>
                  <a:gd name="connsiteY18" fmla="*/ 573793 h 595554"/>
                  <a:gd name="connsiteX19" fmla="*/ 495581 w 596543"/>
                  <a:gd name="connsiteY19" fmla="*/ 586696 h 595554"/>
                  <a:gd name="connsiteX20" fmla="*/ 343716 w 596543"/>
                  <a:gd name="connsiteY20" fmla="*/ 410889 h 595554"/>
                  <a:gd name="connsiteX21" fmla="*/ 330791 w 596543"/>
                  <a:gd name="connsiteY21" fmla="*/ 368953 h 595554"/>
                  <a:gd name="connsiteX22" fmla="*/ 59373 w 596543"/>
                  <a:gd name="connsiteY22" fmla="*/ 351211 h 595554"/>
                  <a:gd name="connsiteX23" fmla="*/ 59373 w 596543"/>
                  <a:gd name="connsiteY23" fmla="*/ 59275 h 595554"/>
                  <a:gd name="connsiteX24" fmla="*/ 205583 w 596543"/>
                  <a:gd name="connsiteY24" fmla="*/ 0 h 59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543" h="595554">
                    <a:moveTo>
                      <a:pt x="104666" y="183384"/>
                    </a:moveTo>
                    <a:cubicBezTo>
                      <a:pt x="114356" y="183384"/>
                      <a:pt x="122430" y="191459"/>
                      <a:pt x="122430" y="201149"/>
                    </a:cubicBezTo>
                    <a:cubicBezTo>
                      <a:pt x="122430" y="226989"/>
                      <a:pt x="133734" y="252829"/>
                      <a:pt x="151498" y="270594"/>
                    </a:cubicBezTo>
                    <a:cubicBezTo>
                      <a:pt x="157958" y="277054"/>
                      <a:pt x="157958" y="288359"/>
                      <a:pt x="151498" y="294819"/>
                    </a:cubicBezTo>
                    <a:cubicBezTo>
                      <a:pt x="145039" y="301279"/>
                      <a:pt x="135349" y="301279"/>
                      <a:pt x="127275" y="294819"/>
                    </a:cubicBezTo>
                    <a:cubicBezTo>
                      <a:pt x="103051" y="270594"/>
                      <a:pt x="88517" y="236679"/>
                      <a:pt x="88517" y="201149"/>
                    </a:cubicBezTo>
                    <a:cubicBezTo>
                      <a:pt x="88517" y="191459"/>
                      <a:pt x="94977" y="183384"/>
                      <a:pt x="104666" y="183384"/>
                    </a:cubicBezTo>
                    <a:close/>
                    <a:moveTo>
                      <a:pt x="205583" y="67742"/>
                    </a:moveTo>
                    <a:cubicBezTo>
                      <a:pt x="170041" y="67742"/>
                      <a:pt x="134498" y="81049"/>
                      <a:pt x="107840" y="107662"/>
                    </a:cubicBezTo>
                    <a:cubicBezTo>
                      <a:pt x="54526" y="160888"/>
                      <a:pt x="54526" y="249598"/>
                      <a:pt x="107840" y="302824"/>
                    </a:cubicBezTo>
                    <a:cubicBezTo>
                      <a:pt x="161155" y="357663"/>
                      <a:pt x="250012" y="357663"/>
                      <a:pt x="303326" y="302824"/>
                    </a:cubicBezTo>
                    <a:cubicBezTo>
                      <a:pt x="358256" y="249598"/>
                      <a:pt x="358256" y="160888"/>
                      <a:pt x="303326" y="107662"/>
                    </a:cubicBezTo>
                    <a:cubicBezTo>
                      <a:pt x="276669" y="81049"/>
                      <a:pt x="241126" y="67742"/>
                      <a:pt x="205583" y="67742"/>
                    </a:cubicBezTo>
                    <a:close/>
                    <a:moveTo>
                      <a:pt x="205583" y="0"/>
                    </a:moveTo>
                    <a:cubicBezTo>
                      <a:pt x="258494" y="0"/>
                      <a:pt x="311404" y="19758"/>
                      <a:pt x="351794" y="59275"/>
                    </a:cubicBezTo>
                    <a:cubicBezTo>
                      <a:pt x="424495" y="133468"/>
                      <a:pt x="430958" y="249598"/>
                      <a:pt x="369565" y="330243"/>
                    </a:cubicBezTo>
                    <a:cubicBezTo>
                      <a:pt x="384106" y="327018"/>
                      <a:pt x="400262" y="331856"/>
                      <a:pt x="411571" y="343147"/>
                    </a:cubicBezTo>
                    <a:lnTo>
                      <a:pt x="587670" y="494760"/>
                    </a:lnTo>
                    <a:cubicBezTo>
                      <a:pt x="605441" y="512502"/>
                      <a:pt x="594132" y="556051"/>
                      <a:pt x="574745" y="573793"/>
                    </a:cubicBezTo>
                    <a:cubicBezTo>
                      <a:pt x="556973" y="593148"/>
                      <a:pt x="513353" y="604438"/>
                      <a:pt x="495581" y="586696"/>
                    </a:cubicBezTo>
                    <a:lnTo>
                      <a:pt x="343716" y="410889"/>
                    </a:lnTo>
                    <a:cubicBezTo>
                      <a:pt x="332407" y="399599"/>
                      <a:pt x="327560" y="383469"/>
                      <a:pt x="330791" y="368953"/>
                    </a:cubicBezTo>
                    <a:cubicBezTo>
                      <a:pt x="250012" y="430244"/>
                      <a:pt x="133690" y="423792"/>
                      <a:pt x="59373" y="351211"/>
                    </a:cubicBezTo>
                    <a:cubicBezTo>
                      <a:pt x="-19791" y="270566"/>
                      <a:pt x="-19791" y="139920"/>
                      <a:pt x="59373" y="59275"/>
                    </a:cubicBezTo>
                    <a:cubicBezTo>
                      <a:pt x="99762" y="19758"/>
                      <a:pt x="152673" y="0"/>
                      <a:pt x="205583" y="0"/>
                    </a:cubicBez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7" name="Freeform: Shape 43"/>
              <p:cNvSpPr/>
              <p:nvPr/>
            </p:nvSpPr>
            <p:spPr bwMode="auto">
              <a:xfrm>
                <a:off x="6726575" y="1772516"/>
                <a:ext cx="325269" cy="248924"/>
              </a:xfrm>
              <a:custGeom>
                <a:avLst/>
                <a:gdLst>
                  <a:gd name="T0" fmla="*/ 491 w 501"/>
                  <a:gd name="T1" fmla="*/ 81 h 384"/>
                  <a:gd name="T2" fmla="*/ 301 w 501"/>
                  <a:gd name="T3" fmla="*/ 7 h 384"/>
                  <a:gd name="T4" fmla="*/ 298 w 501"/>
                  <a:gd name="T5" fmla="*/ 6 h 384"/>
                  <a:gd name="T6" fmla="*/ 260 w 501"/>
                  <a:gd name="T7" fmla="*/ 0 h 384"/>
                  <a:gd name="T8" fmla="*/ 253 w 501"/>
                  <a:gd name="T9" fmla="*/ 1 h 384"/>
                  <a:gd name="T10" fmla="*/ 249 w 501"/>
                  <a:gd name="T11" fmla="*/ 2 h 384"/>
                  <a:gd name="T12" fmla="*/ 51 w 501"/>
                  <a:gd name="T13" fmla="*/ 78 h 384"/>
                  <a:gd name="T14" fmla="*/ 44 w 501"/>
                  <a:gd name="T15" fmla="*/ 84 h 384"/>
                  <a:gd name="T16" fmla="*/ 4 w 501"/>
                  <a:gd name="T17" fmla="*/ 133 h 384"/>
                  <a:gd name="T18" fmla="*/ 1 w 501"/>
                  <a:gd name="T19" fmla="*/ 145 h 384"/>
                  <a:gd name="T20" fmla="*/ 9 w 501"/>
                  <a:gd name="T21" fmla="*/ 154 h 384"/>
                  <a:gd name="T22" fmla="*/ 43 w 501"/>
                  <a:gd name="T23" fmla="*/ 168 h 384"/>
                  <a:gd name="T24" fmla="*/ 43 w 501"/>
                  <a:gd name="T25" fmla="*/ 295 h 384"/>
                  <a:gd name="T26" fmla="*/ 51 w 501"/>
                  <a:gd name="T27" fmla="*/ 307 h 384"/>
                  <a:gd name="T28" fmla="*/ 249 w 501"/>
                  <a:gd name="T29" fmla="*/ 382 h 384"/>
                  <a:gd name="T30" fmla="*/ 249 w 501"/>
                  <a:gd name="T31" fmla="*/ 383 h 384"/>
                  <a:gd name="T32" fmla="*/ 249 w 501"/>
                  <a:gd name="T33" fmla="*/ 383 h 384"/>
                  <a:gd name="T34" fmla="*/ 254 w 501"/>
                  <a:gd name="T35" fmla="*/ 384 h 384"/>
                  <a:gd name="T36" fmla="*/ 254 w 501"/>
                  <a:gd name="T37" fmla="*/ 384 h 384"/>
                  <a:gd name="T38" fmla="*/ 254 w 501"/>
                  <a:gd name="T39" fmla="*/ 384 h 384"/>
                  <a:gd name="T40" fmla="*/ 254 w 501"/>
                  <a:gd name="T41" fmla="*/ 384 h 384"/>
                  <a:gd name="T42" fmla="*/ 259 w 501"/>
                  <a:gd name="T43" fmla="*/ 383 h 384"/>
                  <a:gd name="T44" fmla="*/ 456 w 501"/>
                  <a:gd name="T45" fmla="*/ 307 h 384"/>
                  <a:gd name="T46" fmla="*/ 465 w 501"/>
                  <a:gd name="T47" fmla="*/ 295 h 384"/>
                  <a:gd name="T48" fmla="*/ 465 w 501"/>
                  <a:gd name="T49" fmla="*/ 105 h 384"/>
                  <a:gd name="T50" fmla="*/ 485 w 501"/>
                  <a:gd name="T51" fmla="*/ 107 h 384"/>
                  <a:gd name="T52" fmla="*/ 487 w 501"/>
                  <a:gd name="T53" fmla="*/ 107 h 384"/>
                  <a:gd name="T54" fmla="*/ 487 w 501"/>
                  <a:gd name="T55" fmla="*/ 107 h 384"/>
                  <a:gd name="T56" fmla="*/ 501 w 501"/>
                  <a:gd name="T57" fmla="*/ 94 h 384"/>
                  <a:gd name="T58" fmla="*/ 491 w 501"/>
                  <a:gd name="T59" fmla="*/ 81 h 384"/>
                  <a:gd name="T60" fmla="*/ 254 w 501"/>
                  <a:gd name="T61" fmla="*/ 29 h 384"/>
                  <a:gd name="T62" fmla="*/ 405 w 501"/>
                  <a:gd name="T63" fmla="*/ 87 h 384"/>
                  <a:gd name="T64" fmla="*/ 414 w 501"/>
                  <a:gd name="T65" fmla="*/ 90 h 384"/>
                  <a:gd name="T66" fmla="*/ 254 w 501"/>
                  <a:gd name="T67" fmla="*/ 152 h 384"/>
                  <a:gd name="T68" fmla="*/ 103 w 501"/>
                  <a:gd name="T69" fmla="*/ 94 h 384"/>
                  <a:gd name="T70" fmla="*/ 93 w 501"/>
                  <a:gd name="T71" fmla="*/ 90 h 384"/>
                  <a:gd name="T72" fmla="*/ 254 w 501"/>
                  <a:gd name="T73" fmla="*/ 29 h 384"/>
                  <a:gd name="T74" fmla="*/ 61 w 501"/>
                  <a:gd name="T75" fmla="*/ 106 h 384"/>
                  <a:gd name="T76" fmla="*/ 92 w 501"/>
                  <a:gd name="T77" fmla="*/ 118 h 384"/>
                  <a:gd name="T78" fmla="*/ 225 w 501"/>
                  <a:gd name="T79" fmla="*/ 170 h 384"/>
                  <a:gd name="T80" fmla="*/ 201 w 501"/>
                  <a:gd name="T81" fmla="*/ 205 h 384"/>
                  <a:gd name="T82" fmla="*/ 62 w 501"/>
                  <a:gd name="T83" fmla="*/ 147 h 384"/>
                  <a:gd name="T84" fmla="*/ 60 w 501"/>
                  <a:gd name="T85" fmla="*/ 147 h 384"/>
                  <a:gd name="T86" fmla="*/ 36 w 501"/>
                  <a:gd name="T87" fmla="*/ 136 h 384"/>
                  <a:gd name="T88" fmla="*/ 61 w 501"/>
                  <a:gd name="T89" fmla="*/ 106 h 384"/>
                  <a:gd name="T90" fmla="*/ 69 w 501"/>
                  <a:gd name="T91" fmla="*/ 179 h 384"/>
                  <a:gd name="T92" fmla="*/ 201 w 501"/>
                  <a:gd name="T93" fmla="*/ 234 h 384"/>
                  <a:gd name="T94" fmla="*/ 206 w 501"/>
                  <a:gd name="T95" fmla="*/ 235 h 384"/>
                  <a:gd name="T96" fmla="*/ 217 w 501"/>
                  <a:gd name="T97" fmla="*/ 229 h 384"/>
                  <a:gd name="T98" fmla="*/ 240 w 501"/>
                  <a:gd name="T99" fmla="*/ 195 h 384"/>
                  <a:gd name="T100" fmla="*/ 240 w 501"/>
                  <a:gd name="T101" fmla="*/ 351 h 384"/>
                  <a:gd name="T102" fmla="*/ 69 w 501"/>
                  <a:gd name="T103" fmla="*/ 285 h 384"/>
                  <a:gd name="T104" fmla="*/ 69 w 501"/>
                  <a:gd name="T105" fmla="*/ 17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1" h="384">
                    <a:moveTo>
                      <a:pt x="491" y="81"/>
                    </a:moveTo>
                    <a:lnTo>
                      <a:pt x="301" y="7"/>
                    </a:lnTo>
                    <a:cubicBezTo>
                      <a:pt x="300" y="7"/>
                      <a:pt x="299" y="6"/>
                      <a:pt x="298" y="6"/>
                    </a:cubicBezTo>
                    <a:lnTo>
                      <a:pt x="260" y="0"/>
                    </a:lnTo>
                    <a:cubicBezTo>
                      <a:pt x="258" y="0"/>
                      <a:pt x="255" y="1"/>
                      <a:pt x="253" y="1"/>
                    </a:cubicBezTo>
                    <a:cubicBezTo>
                      <a:pt x="252" y="1"/>
                      <a:pt x="250" y="2"/>
                      <a:pt x="249" y="2"/>
                    </a:cubicBezTo>
                    <a:lnTo>
                      <a:pt x="51" y="78"/>
                    </a:lnTo>
                    <a:cubicBezTo>
                      <a:pt x="48" y="79"/>
                      <a:pt x="46" y="81"/>
                      <a:pt x="44" y="84"/>
                    </a:cubicBezTo>
                    <a:lnTo>
                      <a:pt x="4" y="133"/>
                    </a:lnTo>
                    <a:cubicBezTo>
                      <a:pt x="1" y="137"/>
                      <a:pt x="0" y="141"/>
                      <a:pt x="1" y="145"/>
                    </a:cubicBezTo>
                    <a:cubicBezTo>
                      <a:pt x="2" y="149"/>
                      <a:pt x="5" y="153"/>
                      <a:pt x="9" y="154"/>
                    </a:cubicBezTo>
                    <a:lnTo>
                      <a:pt x="43" y="168"/>
                    </a:lnTo>
                    <a:lnTo>
                      <a:pt x="43" y="295"/>
                    </a:lnTo>
                    <a:cubicBezTo>
                      <a:pt x="43" y="300"/>
                      <a:pt x="46" y="305"/>
                      <a:pt x="51" y="307"/>
                    </a:cubicBezTo>
                    <a:lnTo>
                      <a:pt x="249" y="382"/>
                    </a:lnTo>
                    <a:cubicBezTo>
                      <a:pt x="249" y="382"/>
                      <a:pt x="249" y="382"/>
                      <a:pt x="249" y="383"/>
                    </a:cubicBezTo>
                    <a:lnTo>
                      <a:pt x="249" y="383"/>
                    </a:lnTo>
                    <a:cubicBezTo>
                      <a:pt x="251" y="383"/>
                      <a:pt x="252" y="384"/>
                      <a:pt x="254" y="384"/>
                    </a:cubicBezTo>
                    <a:cubicBezTo>
                      <a:pt x="254" y="384"/>
                      <a:pt x="254" y="384"/>
                      <a:pt x="254" y="384"/>
                    </a:cubicBezTo>
                    <a:lnTo>
                      <a:pt x="254" y="384"/>
                    </a:lnTo>
                    <a:lnTo>
                      <a:pt x="254" y="384"/>
                    </a:lnTo>
                    <a:cubicBezTo>
                      <a:pt x="255" y="384"/>
                      <a:pt x="257" y="383"/>
                      <a:pt x="259" y="383"/>
                    </a:cubicBezTo>
                    <a:lnTo>
                      <a:pt x="456" y="307"/>
                    </a:lnTo>
                    <a:cubicBezTo>
                      <a:pt x="462" y="305"/>
                      <a:pt x="465" y="300"/>
                      <a:pt x="465" y="295"/>
                    </a:cubicBezTo>
                    <a:lnTo>
                      <a:pt x="465" y="105"/>
                    </a:lnTo>
                    <a:lnTo>
                      <a:pt x="485" y="107"/>
                    </a:lnTo>
                    <a:cubicBezTo>
                      <a:pt x="486" y="107"/>
                      <a:pt x="487" y="107"/>
                      <a:pt x="487" y="107"/>
                    </a:cubicBezTo>
                    <a:lnTo>
                      <a:pt x="487" y="107"/>
                    </a:lnTo>
                    <a:cubicBezTo>
                      <a:pt x="495" y="107"/>
                      <a:pt x="501" y="101"/>
                      <a:pt x="501" y="94"/>
                    </a:cubicBezTo>
                    <a:cubicBezTo>
                      <a:pt x="501" y="88"/>
                      <a:pt x="496" y="83"/>
                      <a:pt x="491" y="81"/>
                    </a:cubicBezTo>
                    <a:close/>
                    <a:moveTo>
                      <a:pt x="254" y="29"/>
                    </a:moveTo>
                    <a:lnTo>
                      <a:pt x="405" y="87"/>
                    </a:lnTo>
                    <a:lnTo>
                      <a:pt x="414" y="90"/>
                    </a:lnTo>
                    <a:lnTo>
                      <a:pt x="254" y="152"/>
                    </a:lnTo>
                    <a:lnTo>
                      <a:pt x="103" y="94"/>
                    </a:lnTo>
                    <a:lnTo>
                      <a:pt x="93" y="90"/>
                    </a:lnTo>
                    <a:lnTo>
                      <a:pt x="254" y="29"/>
                    </a:lnTo>
                    <a:close/>
                    <a:moveTo>
                      <a:pt x="61" y="106"/>
                    </a:moveTo>
                    <a:lnTo>
                      <a:pt x="92" y="118"/>
                    </a:lnTo>
                    <a:lnTo>
                      <a:pt x="225" y="170"/>
                    </a:lnTo>
                    <a:lnTo>
                      <a:pt x="201" y="205"/>
                    </a:lnTo>
                    <a:lnTo>
                      <a:pt x="62" y="147"/>
                    </a:lnTo>
                    <a:cubicBezTo>
                      <a:pt x="61" y="147"/>
                      <a:pt x="61" y="147"/>
                      <a:pt x="60" y="147"/>
                    </a:cubicBezTo>
                    <a:lnTo>
                      <a:pt x="36" y="136"/>
                    </a:lnTo>
                    <a:lnTo>
                      <a:pt x="61" y="106"/>
                    </a:lnTo>
                    <a:close/>
                    <a:moveTo>
                      <a:pt x="69" y="179"/>
                    </a:moveTo>
                    <a:lnTo>
                      <a:pt x="201" y="234"/>
                    </a:lnTo>
                    <a:cubicBezTo>
                      <a:pt x="202" y="235"/>
                      <a:pt x="204" y="235"/>
                      <a:pt x="206" y="235"/>
                    </a:cubicBezTo>
                    <a:cubicBezTo>
                      <a:pt x="210" y="235"/>
                      <a:pt x="214" y="233"/>
                      <a:pt x="217" y="229"/>
                    </a:cubicBezTo>
                    <a:lnTo>
                      <a:pt x="240" y="195"/>
                    </a:lnTo>
                    <a:lnTo>
                      <a:pt x="240" y="351"/>
                    </a:lnTo>
                    <a:lnTo>
                      <a:pt x="69" y="285"/>
                    </a:lnTo>
                    <a:lnTo>
                      <a:pt x="69" y="179"/>
                    </a:ln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8" name="Freeform: Shape 44"/>
              <p:cNvSpPr/>
              <p:nvPr/>
            </p:nvSpPr>
            <p:spPr bwMode="auto">
              <a:xfrm>
                <a:off x="7273690" y="3142861"/>
                <a:ext cx="399591" cy="398987"/>
              </a:xfrm>
              <a:custGeom>
                <a:avLst/>
                <a:gdLst>
                  <a:gd name="T0" fmla="*/ 6624 w 7154"/>
                  <a:gd name="T1" fmla="*/ 2037 h 7154"/>
                  <a:gd name="T2" fmla="*/ 6106 w 7154"/>
                  <a:gd name="T3" fmla="*/ 1048 h 7154"/>
                  <a:gd name="T4" fmla="*/ 5117 w 7154"/>
                  <a:gd name="T5" fmla="*/ 530 h 7154"/>
                  <a:gd name="T6" fmla="*/ 4643 w 7154"/>
                  <a:gd name="T7" fmla="*/ 334 h 7154"/>
                  <a:gd name="T8" fmla="*/ 3577 w 7154"/>
                  <a:gd name="T9" fmla="*/ 0 h 7154"/>
                  <a:gd name="T10" fmla="*/ 2511 w 7154"/>
                  <a:gd name="T11" fmla="*/ 334 h 7154"/>
                  <a:gd name="T12" fmla="*/ 2037 w 7154"/>
                  <a:gd name="T13" fmla="*/ 530 h 7154"/>
                  <a:gd name="T14" fmla="*/ 1048 w 7154"/>
                  <a:gd name="T15" fmla="*/ 1048 h 7154"/>
                  <a:gd name="T16" fmla="*/ 530 w 7154"/>
                  <a:gd name="T17" fmla="*/ 2037 h 7154"/>
                  <a:gd name="T18" fmla="*/ 334 w 7154"/>
                  <a:gd name="T19" fmla="*/ 2511 h 7154"/>
                  <a:gd name="T20" fmla="*/ 0 w 7154"/>
                  <a:gd name="T21" fmla="*/ 3577 h 7154"/>
                  <a:gd name="T22" fmla="*/ 334 w 7154"/>
                  <a:gd name="T23" fmla="*/ 4643 h 7154"/>
                  <a:gd name="T24" fmla="*/ 530 w 7154"/>
                  <a:gd name="T25" fmla="*/ 5117 h 7154"/>
                  <a:gd name="T26" fmla="*/ 1048 w 7154"/>
                  <a:gd name="T27" fmla="*/ 6106 h 7154"/>
                  <a:gd name="T28" fmla="*/ 2037 w 7154"/>
                  <a:gd name="T29" fmla="*/ 6624 h 7154"/>
                  <a:gd name="T30" fmla="*/ 2511 w 7154"/>
                  <a:gd name="T31" fmla="*/ 6820 h 7154"/>
                  <a:gd name="T32" fmla="*/ 3577 w 7154"/>
                  <a:gd name="T33" fmla="*/ 7154 h 7154"/>
                  <a:gd name="T34" fmla="*/ 4643 w 7154"/>
                  <a:gd name="T35" fmla="*/ 6820 h 7154"/>
                  <a:gd name="T36" fmla="*/ 5117 w 7154"/>
                  <a:gd name="T37" fmla="*/ 6624 h 7154"/>
                  <a:gd name="T38" fmla="*/ 6106 w 7154"/>
                  <a:gd name="T39" fmla="*/ 6106 h 7154"/>
                  <a:gd name="T40" fmla="*/ 6624 w 7154"/>
                  <a:gd name="T41" fmla="*/ 5117 h 7154"/>
                  <a:gd name="T42" fmla="*/ 6820 w 7154"/>
                  <a:gd name="T43" fmla="*/ 4643 h 7154"/>
                  <a:gd name="T44" fmla="*/ 7154 w 7154"/>
                  <a:gd name="T45" fmla="*/ 3577 h 7154"/>
                  <a:gd name="T46" fmla="*/ 6820 w 7154"/>
                  <a:gd name="T47" fmla="*/ 2511 h 7154"/>
                  <a:gd name="T48" fmla="*/ 6624 w 7154"/>
                  <a:gd name="T49" fmla="*/ 2037 h 7154"/>
                  <a:gd name="T50" fmla="*/ 5857 w 7154"/>
                  <a:gd name="T51" fmla="*/ 2406 h 7154"/>
                  <a:gd name="T52" fmla="*/ 3286 w 7154"/>
                  <a:gd name="T53" fmla="*/ 4976 h 7154"/>
                  <a:gd name="T54" fmla="*/ 2875 w 7154"/>
                  <a:gd name="T55" fmla="*/ 5387 h 7154"/>
                  <a:gd name="T56" fmla="*/ 2464 w 7154"/>
                  <a:gd name="T57" fmla="*/ 5387 h 7154"/>
                  <a:gd name="T58" fmla="*/ 2053 w 7154"/>
                  <a:gd name="T59" fmla="*/ 4976 h 7154"/>
                  <a:gd name="T60" fmla="*/ 1297 w 7154"/>
                  <a:gd name="T61" fmla="*/ 4221 h 7154"/>
                  <a:gd name="T62" fmla="*/ 1297 w 7154"/>
                  <a:gd name="T63" fmla="*/ 3809 h 7154"/>
                  <a:gd name="T64" fmla="*/ 1708 w 7154"/>
                  <a:gd name="T65" fmla="*/ 3398 h 7154"/>
                  <a:gd name="T66" fmla="*/ 2120 w 7154"/>
                  <a:gd name="T67" fmla="*/ 3398 h 7154"/>
                  <a:gd name="T68" fmla="*/ 2669 w 7154"/>
                  <a:gd name="T69" fmla="*/ 3948 h 7154"/>
                  <a:gd name="T70" fmla="*/ 5034 w 7154"/>
                  <a:gd name="T71" fmla="*/ 1583 h 7154"/>
                  <a:gd name="T72" fmla="*/ 5445 w 7154"/>
                  <a:gd name="T73" fmla="*/ 1583 h 7154"/>
                  <a:gd name="T74" fmla="*/ 5857 w 7154"/>
                  <a:gd name="T75" fmla="*/ 1994 h 7154"/>
                  <a:gd name="T76" fmla="*/ 5857 w 7154"/>
                  <a:gd name="T77" fmla="*/ 2406 h 7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54" h="7154">
                    <a:moveTo>
                      <a:pt x="6624" y="2037"/>
                    </a:moveTo>
                    <a:cubicBezTo>
                      <a:pt x="6580" y="1703"/>
                      <a:pt x="6403" y="1345"/>
                      <a:pt x="6106" y="1048"/>
                    </a:cubicBezTo>
                    <a:cubicBezTo>
                      <a:pt x="5809" y="751"/>
                      <a:pt x="5451" y="574"/>
                      <a:pt x="5117" y="530"/>
                    </a:cubicBezTo>
                    <a:cubicBezTo>
                      <a:pt x="4966" y="510"/>
                      <a:pt x="4764" y="427"/>
                      <a:pt x="4643" y="334"/>
                    </a:cubicBezTo>
                    <a:cubicBezTo>
                      <a:pt x="4375" y="128"/>
                      <a:pt x="3997" y="0"/>
                      <a:pt x="3577" y="0"/>
                    </a:cubicBezTo>
                    <a:cubicBezTo>
                      <a:pt x="3157" y="0"/>
                      <a:pt x="2779" y="128"/>
                      <a:pt x="2511" y="334"/>
                    </a:cubicBezTo>
                    <a:cubicBezTo>
                      <a:pt x="2390" y="427"/>
                      <a:pt x="2188" y="510"/>
                      <a:pt x="2037" y="530"/>
                    </a:cubicBezTo>
                    <a:cubicBezTo>
                      <a:pt x="1702" y="574"/>
                      <a:pt x="1345" y="751"/>
                      <a:pt x="1048" y="1048"/>
                    </a:cubicBezTo>
                    <a:cubicBezTo>
                      <a:pt x="751" y="1345"/>
                      <a:pt x="574" y="1703"/>
                      <a:pt x="530" y="2037"/>
                    </a:cubicBezTo>
                    <a:cubicBezTo>
                      <a:pt x="510" y="2188"/>
                      <a:pt x="427" y="2390"/>
                      <a:pt x="334" y="2511"/>
                    </a:cubicBezTo>
                    <a:cubicBezTo>
                      <a:pt x="128" y="2779"/>
                      <a:pt x="0" y="3157"/>
                      <a:pt x="0" y="3577"/>
                    </a:cubicBezTo>
                    <a:cubicBezTo>
                      <a:pt x="0" y="3997"/>
                      <a:pt x="128" y="4375"/>
                      <a:pt x="334" y="4643"/>
                    </a:cubicBezTo>
                    <a:cubicBezTo>
                      <a:pt x="427" y="4764"/>
                      <a:pt x="510" y="4966"/>
                      <a:pt x="530" y="5117"/>
                    </a:cubicBezTo>
                    <a:cubicBezTo>
                      <a:pt x="574" y="5451"/>
                      <a:pt x="751" y="5809"/>
                      <a:pt x="1048" y="6106"/>
                    </a:cubicBezTo>
                    <a:cubicBezTo>
                      <a:pt x="1345" y="6403"/>
                      <a:pt x="1702" y="6580"/>
                      <a:pt x="2037" y="6624"/>
                    </a:cubicBezTo>
                    <a:cubicBezTo>
                      <a:pt x="2188" y="6644"/>
                      <a:pt x="2390" y="6727"/>
                      <a:pt x="2511" y="6820"/>
                    </a:cubicBezTo>
                    <a:cubicBezTo>
                      <a:pt x="2779" y="7025"/>
                      <a:pt x="3157" y="7154"/>
                      <a:pt x="3577" y="7154"/>
                    </a:cubicBezTo>
                    <a:cubicBezTo>
                      <a:pt x="3997" y="7154"/>
                      <a:pt x="4375" y="7025"/>
                      <a:pt x="4643" y="6820"/>
                    </a:cubicBezTo>
                    <a:cubicBezTo>
                      <a:pt x="4764" y="6727"/>
                      <a:pt x="4966" y="6644"/>
                      <a:pt x="5117" y="6624"/>
                    </a:cubicBezTo>
                    <a:cubicBezTo>
                      <a:pt x="5451" y="6580"/>
                      <a:pt x="5809" y="6403"/>
                      <a:pt x="6106" y="6106"/>
                    </a:cubicBezTo>
                    <a:cubicBezTo>
                      <a:pt x="6403" y="5809"/>
                      <a:pt x="6580" y="5451"/>
                      <a:pt x="6624" y="5117"/>
                    </a:cubicBezTo>
                    <a:cubicBezTo>
                      <a:pt x="6644" y="4966"/>
                      <a:pt x="6727" y="4764"/>
                      <a:pt x="6820" y="4643"/>
                    </a:cubicBezTo>
                    <a:cubicBezTo>
                      <a:pt x="7026" y="4375"/>
                      <a:pt x="7154" y="3997"/>
                      <a:pt x="7154" y="3577"/>
                    </a:cubicBezTo>
                    <a:cubicBezTo>
                      <a:pt x="7154" y="3157"/>
                      <a:pt x="7026" y="2779"/>
                      <a:pt x="6820" y="2511"/>
                    </a:cubicBezTo>
                    <a:cubicBezTo>
                      <a:pt x="6727" y="2390"/>
                      <a:pt x="6644" y="2188"/>
                      <a:pt x="6624" y="2037"/>
                    </a:cubicBezTo>
                    <a:close/>
                    <a:moveTo>
                      <a:pt x="5857" y="2406"/>
                    </a:moveTo>
                    <a:lnTo>
                      <a:pt x="3286" y="4976"/>
                    </a:lnTo>
                    <a:lnTo>
                      <a:pt x="2875" y="5387"/>
                    </a:lnTo>
                    <a:cubicBezTo>
                      <a:pt x="2762" y="5501"/>
                      <a:pt x="2577" y="5501"/>
                      <a:pt x="2464" y="5387"/>
                    </a:cubicBezTo>
                    <a:lnTo>
                      <a:pt x="2053" y="4976"/>
                    </a:lnTo>
                    <a:lnTo>
                      <a:pt x="1297" y="4221"/>
                    </a:lnTo>
                    <a:cubicBezTo>
                      <a:pt x="1183" y="4107"/>
                      <a:pt x="1183" y="3923"/>
                      <a:pt x="1297" y="3809"/>
                    </a:cubicBezTo>
                    <a:lnTo>
                      <a:pt x="1708" y="3398"/>
                    </a:lnTo>
                    <a:cubicBezTo>
                      <a:pt x="1822" y="3285"/>
                      <a:pt x="2006" y="3285"/>
                      <a:pt x="2120" y="3398"/>
                    </a:cubicBezTo>
                    <a:lnTo>
                      <a:pt x="2669" y="3948"/>
                    </a:lnTo>
                    <a:lnTo>
                      <a:pt x="5034" y="1583"/>
                    </a:lnTo>
                    <a:cubicBezTo>
                      <a:pt x="5148" y="1470"/>
                      <a:pt x="5332" y="1470"/>
                      <a:pt x="5445" y="1583"/>
                    </a:cubicBezTo>
                    <a:lnTo>
                      <a:pt x="5857" y="1994"/>
                    </a:lnTo>
                    <a:cubicBezTo>
                      <a:pt x="5970" y="2108"/>
                      <a:pt x="5970" y="2292"/>
                      <a:pt x="5857" y="2406"/>
                    </a:cubicBez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sp>
            <p:nvSpPr>
              <p:cNvPr id="149" name="Freeform: Shape 45"/>
              <p:cNvSpPr/>
              <p:nvPr/>
            </p:nvSpPr>
            <p:spPr bwMode="auto">
              <a:xfrm>
                <a:off x="6702821" y="4425208"/>
                <a:ext cx="386094" cy="238108"/>
              </a:xfrm>
              <a:custGeom>
                <a:avLst/>
                <a:gdLst>
                  <a:gd name="connsiteX0" fmla="*/ 93338 w 608536"/>
                  <a:gd name="connsiteY0" fmla="*/ 167235 h 375291"/>
                  <a:gd name="connsiteX1" fmla="*/ 292893 w 608536"/>
                  <a:gd name="connsiteY1" fmla="*/ 244637 h 375291"/>
                  <a:gd name="connsiteX2" fmla="*/ 305814 w 608536"/>
                  <a:gd name="connsiteY2" fmla="*/ 244637 h 375291"/>
                  <a:gd name="connsiteX3" fmla="*/ 503933 w 608536"/>
                  <a:gd name="connsiteY3" fmla="*/ 167235 h 375291"/>
                  <a:gd name="connsiteX4" fmla="*/ 503933 w 608536"/>
                  <a:gd name="connsiteY4" fmla="*/ 244637 h 375291"/>
                  <a:gd name="connsiteX5" fmla="*/ 298636 w 608536"/>
                  <a:gd name="connsiteY5" fmla="*/ 356439 h 375291"/>
                  <a:gd name="connsiteX6" fmla="*/ 93338 w 608536"/>
                  <a:gd name="connsiteY6" fmla="*/ 244637 h 375291"/>
                  <a:gd name="connsiteX7" fmla="*/ 93338 w 608536"/>
                  <a:gd name="connsiteY7" fmla="*/ 167235 h 375291"/>
                  <a:gd name="connsiteX8" fmla="*/ 292786 w 608536"/>
                  <a:gd name="connsiteY8" fmla="*/ 1075 h 375291"/>
                  <a:gd name="connsiteX9" fmla="*/ 304268 w 608536"/>
                  <a:gd name="connsiteY9" fmla="*/ 1075 h 375291"/>
                  <a:gd name="connsiteX10" fmla="*/ 595619 w 608536"/>
                  <a:gd name="connsiteY10" fmla="*/ 102873 h 375291"/>
                  <a:gd name="connsiteX11" fmla="*/ 598490 w 608536"/>
                  <a:gd name="connsiteY11" fmla="*/ 107174 h 375291"/>
                  <a:gd name="connsiteX12" fmla="*/ 595619 w 608536"/>
                  <a:gd name="connsiteY12" fmla="*/ 111476 h 375291"/>
                  <a:gd name="connsiteX13" fmla="*/ 595619 w 608536"/>
                  <a:gd name="connsiteY13" fmla="*/ 251986 h 375291"/>
                  <a:gd name="connsiteX14" fmla="*/ 608536 w 608536"/>
                  <a:gd name="connsiteY14" fmla="*/ 272059 h 375291"/>
                  <a:gd name="connsiteX15" fmla="*/ 594184 w 608536"/>
                  <a:gd name="connsiteY15" fmla="*/ 293566 h 375291"/>
                  <a:gd name="connsiteX16" fmla="*/ 608536 w 608536"/>
                  <a:gd name="connsiteY16" fmla="*/ 352351 h 375291"/>
                  <a:gd name="connsiteX17" fmla="*/ 585573 w 608536"/>
                  <a:gd name="connsiteY17" fmla="*/ 375291 h 375291"/>
                  <a:gd name="connsiteX18" fmla="*/ 562609 w 608536"/>
                  <a:gd name="connsiteY18" fmla="*/ 352351 h 375291"/>
                  <a:gd name="connsiteX19" fmla="*/ 575526 w 608536"/>
                  <a:gd name="connsiteY19" fmla="*/ 293566 h 375291"/>
                  <a:gd name="connsiteX20" fmla="*/ 562609 w 608536"/>
                  <a:gd name="connsiteY20" fmla="*/ 272059 h 375291"/>
                  <a:gd name="connsiteX21" fmla="*/ 575526 w 608536"/>
                  <a:gd name="connsiteY21" fmla="*/ 251986 h 375291"/>
                  <a:gd name="connsiteX22" fmla="*/ 575526 w 608536"/>
                  <a:gd name="connsiteY22" fmla="*/ 118645 h 375291"/>
                  <a:gd name="connsiteX23" fmla="*/ 305703 w 608536"/>
                  <a:gd name="connsiteY23" fmla="*/ 223310 h 375291"/>
                  <a:gd name="connsiteX24" fmla="*/ 292786 w 608536"/>
                  <a:gd name="connsiteY24" fmla="*/ 223310 h 375291"/>
                  <a:gd name="connsiteX25" fmla="*/ 2870 w 608536"/>
                  <a:gd name="connsiteY25" fmla="*/ 111476 h 375291"/>
                  <a:gd name="connsiteX26" fmla="*/ 0 w 608536"/>
                  <a:gd name="connsiteY26" fmla="*/ 107174 h 375291"/>
                  <a:gd name="connsiteX27" fmla="*/ 2870 w 608536"/>
                  <a:gd name="connsiteY27" fmla="*/ 102873 h 37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8536" h="375291">
                    <a:moveTo>
                      <a:pt x="93338" y="167235"/>
                    </a:moveTo>
                    <a:lnTo>
                      <a:pt x="292893" y="244637"/>
                    </a:lnTo>
                    <a:cubicBezTo>
                      <a:pt x="297200" y="246070"/>
                      <a:pt x="301507" y="246070"/>
                      <a:pt x="305814" y="244637"/>
                    </a:cubicBezTo>
                    <a:lnTo>
                      <a:pt x="503933" y="167235"/>
                    </a:lnTo>
                    <a:cubicBezTo>
                      <a:pt x="503933" y="200202"/>
                      <a:pt x="503933" y="238903"/>
                      <a:pt x="503933" y="244637"/>
                    </a:cubicBezTo>
                    <a:cubicBezTo>
                      <a:pt x="503933" y="304838"/>
                      <a:pt x="413487" y="353572"/>
                      <a:pt x="298636" y="356439"/>
                    </a:cubicBezTo>
                    <a:cubicBezTo>
                      <a:pt x="185220" y="353572"/>
                      <a:pt x="93338" y="304838"/>
                      <a:pt x="93338" y="244637"/>
                    </a:cubicBezTo>
                    <a:cubicBezTo>
                      <a:pt x="93338" y="237470"/>
                      <a:pt x="93338" y="200202"/>
                      <a:pt x="93338" y="167235"/>
                    </a:cubicBezTo>
                    <a:close/>
                    <a:moveTo>
                      <a:pt x="292786" y="1075"/>
                    </a:moveTo>
                    <a:cubicBezTo>
                      <a:pt x="297092" y="-359"/>
                      <a:pt x="301398" y="-359"/>
                      <a:pt x="304268" y="1075"/>
                    </a:cubicBezTo>
                    <a:lnTo>
                      <a:pt x="595619" y="102873"/>
                    </a:lnTo>
                    <a:cubicBezTo>
                      <a:pt x="597054" y="102873"/>
                      <a:pt x="598490" y="105741"/>
                      <a:pt x="598490" y="107174"/>
                    </a:cubicBezTo>
                    <a:cubicBezTo>
                      <a:pt x="598490" y="108608"/>
                      <a:pt x="597054" y="110042"/>
                      <a:pt x="595619" y="111476"/>
                    </a:cubicBezTo>
                    <a:lnTo>
                      <a:pt x="595619" y="251986"/>
                    </a:lnTo>
                    <a:cubicBezTo>
                      <a:pt x="602795" y="254854"/>
                      <a:pt x="608536" y="263456"/>
                      <a:pt x="608536" y="272059"/>
                    </a:cubicBezTo>
                    <a:cubicBezTo>
                      <a:pt x="608536" y="280662"/>
                      <a:pt x="602795" y="289264"/>
                      <a:pt x="594184" y="293566"/>
                    </a:cubicBezTo>
                    <a:cubicBezTo>
                      <a:pt x="602795" y="309337"/>
                      <a:pt x="608536" y="342314"/>
                      <a:pt x="608536" y="352351"/>
                    </a:cubicBezTo>
                    <a:cubicBezTo>
                      <a:pt x="608536" y="363821"/>
                      <a:pt x="597054" y="375291"/>
                      <a:pt x="585573" y="375291"/>
                    </a:cubicBezTo>
                    <a:cubicBezTo>
                      <a:pt x="572656" y="375291"/>
                      <a:pt x="562609" y="363821"/>
                      <a:pt x="562609" y="352351"/>
                    </a:cubicBezTo>
                    <a:cubicBezTo>
                      <a:pt x="562609" y="342314"/>
                      <a:pt x="568350" y="309337"/>
                      <a:pt x="575526" y="293566"/>
                    </a:cubicBezTo>
                    <a:cubicBezTo>
                      <a:pt x="568350" y="289264"/>
                      <a:pt x="562609" y="280662"/>
                      <a:pt x="562609" y="272059"/>
                    </a:cubicBezTo>
                    <a:cubicBezTo>
                      <a:pt x="562609" y="263456"/>
                      <a:pt x="566915" y="254854"/>
                      <a:pt x="575526" y="251986"/>
                    </a:cubicBezTo>
                    <a:lnTo>
                      <a:pt x="575526" y="118645"/>
                    </a:lnTo>
                    <a:lnTo>
                      <a:pt x="305703" y="223310"/>
                    </a:lnTo>
                    <a:cubicBezTo>
                      <a:pt x="301398" y="224744"/>
                      <a:pt x="297092" y="224744"/>
                      <a:pt x="292786" y="223310"/>
                    </a:cubicBezTo>
                    <a:lnTo>
                      <a:pt x="2870" y="111476"/>
                    </a:lnTo>
                    <a:cubicBezTo>
                      <a:pt x="1435" y="110042"/>
                      <a:pt x="0" y="108608"/>
                      <a:pt x="0" y="107174"/>
                    </a:cubicBezTo>
                    <a:cubicBezTo>
                      <a:pt x="0" y="105741"/>
                      <a:pt x="1435" y="102873"/>
                      <a:pt x="2870" y="102873"/>
                    </a:cubicBezTo>
                    <a:close/>
                  </a:path>
                </a:pathLst>
              </a:custGeom>
              <a:solidFill>
                <a:sysClr val="window" lastClr="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ysClr val="windowText" lastClr="000000"/>
                  </a:solidFill>
                  <a:effectLst/>
                  <a:uLnTx/>
                  <a:uFillTx/>
                  <a:latin typeface="Noto Sans S Chinese Thin" panose="020B0200000000000000" pitchFamily="34" charset="-122"/>
                  <a:ea typeface="Noto Sans S Chinese Thin" panose="020B0200000000000000" pitchFamily="34" charset="-122"/>
                  <a:cs typeface="+mn-cs"/>
                </a:endParaRPr>
              </a:p>
            </p:txBody>
          </p:sp>
        </p:grpSp>
        <p:sp>
          <p:nvSpPr>
            <p:cNvPr id="157" name="monitor-with-text_81372"/>
            <p:cNvSpPr>
              <a:spLocks noChangeAspect="1"/>
            </p:cNvSpPr>
            <p:nvPr/>
          </p:nvSpPr>
          <p:spPr bwMode="auto">
            <a:xfrm>
              <a:off x="5553638" y="2607732"/>
              <a:ext cx="1058012" cy="994073"/>
            </a:xfrm>
            <a:custGeom>
              <a:avLst/>
              <a:gdLst>
                <a:gd name="connsiteX0" fmla="*/ 484158 w 606016"/>
                <a:gd name="connsiteY0" fmla="*/ 384419 h 569392"/>
                <a:gd name="connsiteX1" fmla="*/ 470317 w 606016"/>
                <a:gd name="connsiteY1" fmla="*/ 398145 h 569392"/>
                <a:gd name="connsiteX2" fmla="*/ 484158 w 606016"/>
                <a:gd name="connsiteY2" fmla="*/ 411964 h 569392"/>
                <a:gd name="connsiteX3" fmla="*/ 497906 w 606016"/>
                <a:gd name="connsiteY3" fmla="*/ 398145 h 569392"/>
                <a:gd name="connsiteX4" fmla="*/ 484158 w 606016"/>
                <a:gd name="connsiteY4" fmla="*/ 384419 h 569392"/>
                <a:gd name="connsiteX5" fmla="*/ 545040 w 606016"/>
                <a:gd name="connsiteY5" fmla="*/ 381151 h 569392"/>
                <a:gd name="connsiteX6" fmla="*/ 527926 w 606016"/>
                <a:gd name="connsiteY6" fmla="*/ 398145 h 569392"/>
                <a:gd name="connsiteX7" fmla="*/ 545040 w 606016"/>
                <a:gd name="connsiteY7" fmla="*/ 415232 h 569392"/>
                <a:gd name="connsiteX8" fmla="*/ 562155 w 606016"/>
                <a:gd name="connsiteY8" fmla="*/ 398145 h 569392"/>
                <a:gd name="connsiteX9" fmla="*/ 545040 w 606016"/>
                <a:gd name="connsiteY9" fmla="*/ 381151 h 569392"/>
                <a:gd name="connsiteX10" fmla="*/ 122039 w 606016"/>
                <a:gd name="connsiteY10" fmla="*/ 293411 h 569392"/>
                <a:gd name="connsiteX11" fmla="*/ 239679 w 606016"/>
                <a:gd name="connsiteY11" fmla="*/ 293411 h 569392"/>
                <a:gd name="connsiteX12" fmla="*/ 249872 w 606016"/>
                <a:gd name="connsiteY12" fmla="*/ 303584 h 569392"/>
                <a:gd name="connsiteX13" fmla="*/ 239679 w 606016"/>
                <a:gd name="connsiteY13" fmla="*/ 313663 h 569392"/>
                <a:gd name="connsiteX14" fmla="*/ 122039 w 606016"/>
                <a:gd name="connsiteY14" fmla="*/ 313663 h 569392"/>
                <a:gd name="connsiteX15" fmla="*/ 111846 w 606016"/>
                <a:gd name="connsiteY15" fmla="*/ 303584 h 569392"/>
                <a:gd name="connsiteX16" fmla="*/ 122039 w 606016"/>
                <a:gd name="connsiteY16" fmla="*/ 293411 h 569392"/>
                <a:gd name="connsiteX17" fmla="*/ 122039 w 606016"/>
                <a:gd name="connsiteY17" fmla="*/ 252836 h 569392"/>
                <a:gd name="connsiteX18" fmla="*/ 239679 w 606016"/>
                <a:gd name="connsiteY18" fmla="*/ 252836 h 569392"/>
                <a:gd name="connsiteX19" fmla="*/ 249872 w 606016"/>
                <a:gd name="connsiteY19" fmla="*/ 262916 h 569392"/>
                <a:gd name="connsiteX20" fmla="*/ 239679 w 606016"/>
                <a:gd name="connsiteY20" fmla="*/ 273088 h 569392"/>
                <a:gd name="connsiteX21" fmla="*/ 122039 w 606016"/>
                <a:gd name="connsiteY21" fmla="*/ 273088 h 569392"/>
                <a:gd name="connsiteX22" fmla="*/ 111846 w 606016"/>
                <a:gd name="connsiteY22" fmla="*/ 262916 h 569392"/>
                <a:gd name="connsiteX23" fmla="*/ 122039 w 606016"/>
                <a:gd name="connsiteY23" fmla="*/ 252836 h 569392"/>
                <a:gd name="connsiteX24" fmla="*/ 300024 w 606016"/>
                <a:gd name="connsiteY24" fmla="*/ 243521 h 569392"/>
                <a:gd name="connsiteX25" fmla="*/ 473372 w 606016"/>
                <a:gd name="connsiteY25" fmla="*/ 243521 h 569392"/>
                <a:gd name="connsiteX26" fmla="*/ 483937 w 606016"/>
                <a:gd name="connsiteY26" fmla="*/ 254072 h 569392"/>
                <a:gd name="connsiteX27" fmla="*/ 483937 w 606016"/>
                <a:gd name="connsiteY27" fmla="*/ 312428 h 569392"/>
                <a:gd name="connsiteX28" fmla="*/ 473372 w 606016"/>
                <a:gd name="connsiteY28" fmla="*/ 322978 h 569392"/>
                <a:gd name="connsiteX29" fmla="*/ 300024 w 606016"/>
                <a:gd name="connsiteY29" fmla="*/ 322978 h 569392"/>
                <a:gd name="connsiteX30" fmla="*/ 289459 w 606016"/>
                <a:gd name="connsiteY30" fmla="*/ 312428 h 569392"/>
                <a:gd name="connsiteX31" fmla="*/ 289459 w 606016"/>
                <a:gd name="connsiteY31" fmla="*/ 254072 h 569392"/>
                <a:gd name="connsiteX32" fmla="*/ 300024 w 606016"/>
                <a:gd name="connsiteY32" fmla="*/ 243521 h 569392"/>
                <a:gd name="connsiteX33" fmla="*/ 122040 w 606016"/>
                <a:gd name="connsiteY33" fmla="*/ 203440 h 569392"/>
                <a:gd name="connsiteX34" fmla="*/ 483976 w 606016"/>
                <a:gd name="connsiteY34" fmla="*/ 203440 h 569392"/>
                <a:gd name="connsiteX35" fmla="*/ 494170 w 606016"/>
                <a:gd name="connsiteY35" fmla="*/ 213520 h 569392"/>
                <a:gd name="connsiteX36" fmla="*/ 483976 w 606016"/>
                <a:gd name="connsiteY36" fmla="*/ 223692 h 569392"/>
                <a:gd name="connsiteX37" fmla="*/ 122040 w 606016"/>
                <a:gd name="connsiteY37" fmla="*/ 223692 h 569392"/>
                <a:gd name="connsiteX38" fmla="*/ 111846 w 606016"/>
                <a:gd name="connsiteY38" fmla="*/ 213520 h 569392"/>
                <a:gd name="connsiteX39" fmla="*/ 122040 w 606016"/>
                <a:gd name="connsiteY39" fmla="*/ 203440 h 569392"/>
                <a:gd name="connsiteX40" fmla="*/ 122040 w 606016"/>
                <a:gd name="connsiteY40" fmla="*/ 162935 h 569392"/>
                <a:gd name="connsiteX41" fmla="*/ 483976 w 606016"/>
                <a:gd name="connsiteY41" fmla="*/ 162935 h 569392"/>
                <a:gd name="connsiteX42" fmla="*/ 494170 w 606016"/>
                <a:gd name="connsiteY42" fmla="*/ 173015 h 569392"/>
                <a:gd name="connsiteX43" fmla="*/ 483976 w 606016"/>
                <a:gd name="connsiteY43" fmla="*/ 183187 h 569392"/>
                <a:gd name="connsiteX44" fmla="*/ 122040 w 606016"/>
                <a:gd name="connsiteY44" fmla="*/ 183187 h 569392"/>
                <a:gd name="connsiteX45" fmla="*/ 111846 w 606016"/>
                <a:gd name="connsiteY45" fmla="*/ 173015 h 569392"/>
                <a:gd name="connsiteX46" fmla="*/ 122040 w 606016"/>
                <a:gd name="connsiteY46" fmla="*/ 162935 h 569392"/>
                <a:gd name="connsiteX47" fmla="*/ 273826 w 606016"/>
                <a:gd name="connsiteY47" fmla="*/ 119891 h 569392"/>
                <a:gd name="connsiteX48" fmla="*/ 483975 w 606016"/>
                <a:gd name="connsiteY48" fmla="*/ 119891 h 569392"/>
                <a:gd name="connsiteX49" fmla="*/ 494169 w 606016"/>
                <a:gd name="connsiteY49" fmla="*/ 129971 h 569392"/>
                <a:gd name="connsiteX50" fmla="*/ 483975 w 606016"/>
                <a:gd name="connsiteY50" fmla="*/ 140143 h 569392"/>
                <a:gd name="connsiteX51" fmla="*/ 273826 w 606016"/>
                <a:gd name="connsiteY51" fmla="*/ 140143 h 569392"/>
                <a:gd name="connsiteX52" fmla="*/ 263632 w 606016"/>
                <a:gd name="connsiteY52" fmla="*/ 129971 h 569392"/>
                <a:gd name="connsiteX53" fmla="*/ 273826 w 606016"/>
                <a:gd name="connsiteY53" fmla="*/ 119891 h 569392"/>
                <a:gd name="connsiteX54" fmla="*/ 273826 w 606016"/>
                <a:gd name="connsiteY54" fmla="*/ 79386 h 569392"/>
                <a:gd name="connsiteX55" fmla="*/ 483975 w 606016"/>
                <a:gd name="connsiteY55" fmla="*/ 79386 h 569392"/>
                <a:gd name="connsiteX56" fmla="*/ 494169 w 606016"/>
                <a:gd name="connsiteY56" fmla="*/ 89466 h 569392"/>
                <a:gd name="connsiteX57" fmla="*/ 483975 w 606016"/>
                <a:gd name="connsiteY57" fmla="*/ 99638 h 569392"/>
                <a:gd name="connsiteX58" fmla="*/ 273826 w 606016"/>
                <a:gd name="connsiteY58" fmla="*/ 99638 h 569392"/>
                <a:gd name="connsiteX59" fmla="*/ 263632 w 606016"/>
                <a:gd name="connsiteY59" fmla="*/ 89466 h 569392"/>
                <a:gd name="connsiteX60" fmla="*/ 273826 w 606016"/>
                <a:gd name="connsiteY60" fmla="*/ 79386 h 569392"/>
                <a:gd name="connsiteX61" fmla="*/ 132642 w 606016"/>
                <a:gd name="connsiteY61" fmla="*/ 70848 h 569392"/>
                <a:gd name="connsiteX62" fmla="*/ 225759 w 606016"/>
                <a:gd name="connsiteY62" fmla="*/ 70848 h 569392"/>
                <a:gd name="connsiteX63" fmla="*/ 236323 w 606016"/>
                <a:gd name="connsiteY63" fmla="*/ 81400 h 569392"/>
                <a:gd name="connsiteX64" fmla="*/ 236323 w 606016"/>
                <a:gd name="connsiteY64" fmla="*/ 137988 h 569392"/>
                <a:gd name="connsiteX65" fmla="*/ 225759 w 606016"/>
                <a:gd name="connsiteY65" fmla="*/ 148540 h 569392"/>
                <a:gd name="connsiteX66" fmla="*/ 132642 w 606016"/>
                <a:gd name="connsiteY66" fmla="*/ 148540 h 569392"/>
                <a:gd name="connsiteX67" fmla="*/ 122078 w 606016"/>
                <a:gd name="connsiteY67" fmla="*/ 137988 h 569392"/>
                <a:gd name="connsiteX68" fmla="*/ 122078 w 606016"/>
                <a:gd name="connsiteY68" fmla="*/ 81400 h 569392"/>
                <a:gd name="connsiteX69" fmla="*/ 132642 w 606016"/>
                <a:gd name="connsiteY69" fmla="*/ 70848 h 569392"/>
                <a:gd name="connsiteX70" fmla="*/ 49473 w 606016"/>
                <a:gd name="connsiteY70" fmla="*/ 40524 h 569392"/>
                <a:gd name="connsiteX71" fmla="*/ 40588 w 606016"/>
                <a:gd name="connsiteY71" fmla="*/ 49395 h 569392"/>
                <a:gd name="connsiteX72" fmla="*/ 40588 w 606016"/>
                <a:gd name="connsiteY72" fmla="*/ 363877 h 569392"/>
                <a:gd name="connsiteX73" fmla="*/ 565428 w 606016"/>
                <a:gd name="connsiteY73" fmla="*/ 363877 h 569392"/>
                <a:gd name="connsiteX74" fmla="*/ 565428 w 606016"/>
                <a:gd name="connsiteY74" fmla="*/ 49395 h 569392"/>
                <a:gd name="connsiteX75" fmla="*/ 556450 w 606016"/>
                <a:gd name="connsiteY75" fmla="*/ 40524 h 569392"/>
                <a:gd name="connsiteX76" fmla="*/ 49473 w 606016"/>
                <a:gd name="connsiteY76" fmla="*/ 0 h 569392"/>
                <a:gd name="connsiteX77" fmla="*/ 556450 w 606016"/>
                <a:gd name="connsiteY77" fmla="*/ 0 h 569392"/>
                <a:gd name="connsiteX78" fmla="*/ 606016 w 606016"/>
                <a:gd name="connsiteY78" fmla="*/ 49395 h 569392"/>
                <a:gd name="connsiteX79" fmla="*/ 606016 w 606016"/>
                <a:gd name="connsiteY79" fmla="*/ 392916 h 569392"/>
                <a:gd name="connsiteX80" fmla="*/ 556450 w 606016"/>
                <a:gd name="connsiteY80" fmla="*/ 442311 h 569392"/>
                <a:gd name="connsiteX81" fmla="*/ 386522 w 606016"/>
                <a:gd name="connsiteY81" fmla="*/ 442311 h 569392"/>
                <a:gd name="connsiteX82" fmla="*/ 386522 w 606016"/>
                <a:gd name="connsiteY82" fmla="*/ 508606 h 569392"/>
                <a:gd name="connsiteX83" fmla="*/ 413363 w 606016"/>
                <a:gd name="connsiteY83" fmla="*/ 508606 h 569392"/>
                <a:gd name="connsiteX84" fmla="*/ 443851 w 606016"/>
                <a:gd name="connsiteY84" fmla="*/ 539046 h 569392"/>
                <a:gd name="connsiteX85" fmla="*/ 413363 w 606016"/>
                <a:gd name="connsiteY85" fmla="*/ 569392 h 569392"/>
                <a:gd name="connsiteX86" fmla="*/ 192653 w 606016"/>
                <a:gd name="connsiteY86" fmla="*/ 569392 h 569392"/>
                <a:gd name="connsiteX87" fmla="*/ 162165 w 606016"/>
                <a:gd name="connsiteY87" fmla="*/ 539046 h 569392"/>
                <a:gd name="connsiteX88" fmla="*/ 192653 w 606016"/>
                <a:gd name="connsiteY88" fmla="*/ 508606 h 569392"/>
                <a:gd name="connsiteX89" fmla="*/ 219494 w 606016"/>
                <a:gd name="connsiteY89" fmla="*/ 508606 h 569392"/>
                <a:gd name="connsiteX90" fmla="*/ 219494 w 606016"/>
                <a:gd name="connsiteY90" fmla="*/ 442311 h 569392"/>
                <a:gd name="connsiteX91" fmla="*/ 49473 w 606016"/>
                <a:gd name="connsiteY91" fmla="*/ 442311 h 569392"/>
                <a:gd name="connsiteX92" fmla="*/ 0 w 606016"/>
                <a:gd name="connsiteY92" fmla="*/ 392916 h 569392"/>
                <a:gd name="connsiteX93" fmla="*/ 0 w 606016"/>
                <a:gd name="connsiteY93" fmla="*/ 49395 h 569392"/>
                <a:gd name="connsiteX94" fmla="*/ 49473 w 606016"/>
                <a:gd name="connsiteY94" fmla="*/ 0 h 56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06016" h="569392">
                  <a:moveTo>
                    <a:pt x="484158" y="384419"/>
                  </a:moveTo>
                  <a:cubicBezTo>
                    <a:pt x="476489" y="384419"/>
                    <a:pt x="470317" y="390582"/>
                    <a:pt x="470317" y="398145"/>
                  </a:cubicBezTo>
                  <a:cubicBezTo>
                    <a:pt x="470317" y="405802"/>
                    <a:pt x="476489" y="411964"/>
                    <a:pt x="484158" y="411964"/>
                  </a:cubicBezTo>
                  <a:cubicBezTo>
                    <a:pt x="491733" y="411964"/>
                    <a:pt x="497906" y="405802"/>
                    <a:pt x="497906" y="398145"/>
                  </a:cubicBezTo>
                  <a:cubicBezTo>
                    <a:pt x="497906" y="390582"/>
                    <a:pt x="491733" y="384419"/>
                    <a:pt x="484158" y="384419"/>
                  </a:cubicBezTo>
                  <a:close/>
                  <a:moveTo>
                    <a:pt x="545040" y="381151"/>
                  </a:moveTo>
                  <a:cubicBezTo>
                    <a:pt x="535595" y="381151"/>
                    <a:pt x="527926" y="388714"/>
                    <a:pt x="527926" y="398145"/>
                  </a:cubicBezTo>
                  <a:cubicBezTo>
                    <a:pt x="527926" y="407576"/>
                    <a:pt x="535595" y="415232"/>
                    <a:pt x="545040" y="415232"/>
                  </a:cubicBezTo>
                  <a:cubicBezTo>
                    <a:pt x="554486" y="415232"/>
                    <a:pt x="562155" y="407576"/>
                    <a:pt x="562155" y="398145"/>
                  </a:cubicBezTo>
                  <a:cubicBezTo>
                    <a:pt x="562155" y="388714"/>
                    <a:pt x="554486" y="381151"/>
                    <a:pt x="545040" y="381151"/>
                  </a:cubicBezTo>
                  <a:close/>
                  <a:moveTo>
                    <a:pt x="122039" y="293411"/>
                  </a:moveTo>
                  <a:lnTo>
                    <a:pt x="239679" y="293411"/>
                  </a:lnTo>
                  <a:cubicBezTo>
                    <a:pt x="245290" y="293411"/>
                    <a:pt x="249872" y="297984"/>
                    <a:pt x="249872" y="303584"/>
                  </a:cubicBezTo>
                  <a:cubicBezTo>
                    <a:pt x="249872" y="309090"/>
                    <a:pt x="245290" y="313663"/>
                    <a:pt x="239679" y="313663"/>
                  </a:cubicBezTo>
                  <a:lnTo>
                    <a:pt x="122039" y="313663"/>
                  </a:lnTo>
                  <a:cubicBezTo>
                    <a:pt x="116428" y="313663"/>
                    <a:pt x="111846" y="309090"/>
                    <a:pt x="111846" y="303584"/>
                  </a:cubicBezTo>
                  <a:cubicBezTo>
                    <a:pt x="111846" y="297984"/>
                    <a:pt x="116428" y="293411"/>
                    <a:pt x="122039" y="293411"/>
                  </a:cubicBezTo>
                  <a:close/>
                  <a:moveTo>
                    <a:pt x="122039" y="252836"/>
                  </a:moveTo>
                  <a:lnTo>
                    <a:pt x="239679" y="252836"/>
                  </a:lnTo>
                  <a:cubicBezTo>
                    <a:pt x="245290" y="252836"/>
                    <a:pt x="249872" y="257316"/>
                    <a:pt x="249872" y="262916"/>
                  </a:cubicBezTo>
                  <a:cubicBezTo>
                    <a:pt x="249872" y="268515"/>
                    <a:pt x="245290" y="273088"/>
                    <a:pt x="239679" y="273088"/>
                  </a:cubicBezTo>
                  <a:lnTo>
                    <a:pt x="122039" y="273088"/>
                  </a:lnTo>
                  <a:cubicBezTo>
                    <a:pt x="116428" y="273088"/>
                    <a:pt x="111846" y="268515"/>
                    <a:pt x="111846" y="262916"/>
                  </a:cubicBezTo>
                  <a:cubicBezTo>
                    <a:pt x="111846" y="257316"/>
                    <a:pt x="116428" y="252836"/>
                    <a:pt x="122039" y="252836"/>
                  </a:cubicBezTo>
                  <a:close/>
                  <a:moveTo>
                    <a:pt x="300024" y="243521"/>
                  </a:moveTo>
                  <a:lnTo>
                    <a:pt x="473372" y="243521"/>
                  </a:lnTo>
                  <a:cubicBezTo>
                    <a:pt x="479169" y="243521"/>
                    <a:pt x="483937" y="248283"/>
                    <a:pt x="483937" y="254072"/>
                  </a:cubicBezTo>
                  <a:lnTo>
                    <a:pt x="483937" y="312428"/>
                  </a:lnTo>
                  <a:cubicBezTo>
                    <a:pt x="483937" y="318216"/>
                    <a:pt x="479169" y="322978"/>
                    <a:pt x="473372" y="322978"/>
                  </a:cubicBezTo>
                  <a:lnTo>
                    <a:pt x="300024" y="322978"/>
                  </a:lnTo>
                  <a:cubicBezTo>
                    <a:pt x="294227" y="322978"/>
                    <a:pt x="289459" y="318216"/>
                    <a:pt x="289459" y="312428"/>
                  </a:cubicBezTo>
                  <a:lnTo>
                    <a:pt x="289459" y="254072"/>
                  </a:lnTo>
                  <a:cubicBezTo>
                    <a:pt x="289459" y="248283"/>
                    <a:pt x="294227" y="243521"/>
                    <a:pt x="300024" y="243521"/>
                  </a:cubicBezTo>
                  <a:close/>
                  <a:moveTo>
                    <a:pt x="122040" y="203440"/>
                  </a:moveTo>
                  <a:lnTo>
                    <a:pt x="483976" y="203440"/>
                  </a:lnTo>
                  <a:cubicBezTo>
                    <a:pt x="489587" y="203440"/>
                    <a:pt x="494170" y="207920"/>
                    <a:pt x="494170" y="213520"/>
                  </a:cubicBezTo>
                  <a:cubicBezTo>
                    <a:pt x="494170" y="219119"/>
                    <a:pt x="489587" y="223692"/>
                    <a:pt x="483976" y="223692"/>
                  </a:cubicBezTo>
                  <a:lnTo>
                    <a:pt x="122040" y="223692"/>
                  </a:lnTo>
                  <a:cubicBezTo>
                    <a:pt x="116429" y="223692"/>
                    <a:pt x="111846" y="219119"/>
                    <a:pt x="111846" y="213520"/>
                  </a:cubicBezTo>
                  <a:cubicBezTo>
                    <a:pt x="111846" y="207920"/>
                    <a:pt x="116429" y="203440"/>
                    <a:pt x="122040" y="203440"/>
                  </a:cubicBezTo>
                  <a:close/>
                  <a:moveTo>
                    <a:pt x="122040" y="162935"/>
                  </a:moveTo>
                  <a:lnTo>
                    <a:pt x="483976" y="162935"/>
                  </a:lnTo>
                  <a:cubicBezTo>
                    <a:pt x="489587" y="162935"/>
                    <a:pt x="494170" y="167415"/>
                    <a:pt x="494170" y="173015"/>
                  </a:cubicBezTo>
                  <a:cubicBezTo>
                    <a:pt x="494170" y="178614"/>
                    <a:pt x="489587" y="183187"/>
                    <a:pt x="483976" y="183187"/>
                  </a:cubicBezTo>
                  <a:lnTo>
                    <a:pt x="122040" y="183187"/>
                  </a:lnTo>
                  <a:cubicBezTo>
                    <a:pt x="116429" y="183187"/>
                    <a:pt x="111846" y="178614"/>
                    <a:pt x="111846" y="173015"/>
                  </a:cubicBezTo>
                  <a:cubicBezTo>
                    <a:pt x="111846" y="167415"/>
                    <a:pt x="116429" y="162935"/>
                    <a:pt x="122040" y="162935"/>
                  </a:cubicBezTo>
                  <a:close/>
                  <a:moveTo>
                    <a:pt x="273826" y="119891"/>
                  </a:moveTo>
                  <a:lnTo>
                    <a:pt x="483975" y="119891"/>
                  </a:lnTo>
                  <a:cubicBezTo>
                    <a:pt x="489586" y="119891"/>
                    <a:pt x="494169" y="124371"/>
                    <a:pt x="494169" y="129971"/>
                  </a:cubicBezTo>
                  <a:cubicBezTo>
                    <a:pt x="494169" y="135570"/>
                    <a:pt x="489586" y="140143"/>
                    <a:pt x="483975" y="140143"/>
                  </a:cubicBezTo>
                  <a:lnTo>
                    <a:pt x="273826" y="140143"/>
                  </a:lnTo>
                  <a:cubicBezTo>
                    <a:pt x="268215" y="140143"/>
                    <a:pt x="263632" y="135570"/>
                    <a:pt x="263632" y="129971"/>
                  </a:cubicBezTo>
                  <a:cubicBezTo>
                    <a:pt x="263632" y="124371"/>
                    <a:pt x="268215" y="119891"/>
                    <a:pt x="273826" y="119891"/>
                  </a:cubicBezTo>
                  <a:close/>
                  <a:moveTo>
                    <a:pt x="273826" y="79386"/>
                  </a:moveTo>
                  <a:lnTo>
                    <a:pt x="483975" y="79386"/>
                  </a:lnTo>
                  <a:cubicBezTo>
                    <a:pt x="489586" y="79386"/>
                    <a:pt x="494169" y="83866"/>
                    <a:pt x="494169" y="89466"/>
                  </a:cubicBezTo>
                  <a:cubicBezTo>
                    <a:pt x="494169" y="95065"/>
                    <a:pt x="489586" y="99638"/>
                    <a:pt x="483975" y="99638"/>
                  </a:cubicBezTo>
                  <a:lnTo>
                    <a:pt x="273826" y="99638"/>
                  </a:lnTo>
                  <a:cubicBezTo>
                    <a:pt x="268215" y="99638"/>
                    <a:pt x="263632" y="95065"/>
                    <a:pt x="263632" y="89466"/>
                  </a:cubicBezTo>
                  <a:cubicBezTo>
                    <a:pt x="263632" y="83866"/>
                    <a:pt x="268215" y="79386"/>
                    <a:pt x="273826" y="79386"/>
                  </a:cubicBezTo>
                  <a:close/>
                  <a:moveTo>
                    <a:pt x="132642" y="70848"/>
                  </a:moveTo>
                  <a:lnTo>
                    <a:pt x="225759" y="70848"/>
                  </a:lnTo>
                  <a:cubicBezTo>
                    <a:pt x="231648" y="70848"/>
                    <a:pt x="236323" y="75611"/>
                    <a:pt x="236323" y="81400"/>
                  </a:cubicBezTo>
                  <a:lnTo>
                    <a:pt x="236323" y="137988"/>
                  </a:lnTo>
                  <a:cubicBezTo>
                    <a:pt x="236323" y="143871"/>
                    <a:pt x="231648" y="148540"/>
                    <a:pt x="225759" y="148540"/>
                  </a:cubicBezTo>
                  <a:lnTo>
                    <a:pt x="132642" y="148540"/>
                  </a:lnTo>
                  <a:cubicBezTo>
                    <a:pt x="126753" y="148540"/>
                    <a:pt x="122078" y="143871"/>
                    <a:pt x="122078" y="137988"/>
                  </a:cubicBezTo>
                  <a:lnTo>
                    <a:pt x="122078" y="81400"/>
                  </a:lnTo>
                  <a:cubicBezTo>
                    <a:pt x="122078" y="75611"/>
                    <a:pt x="126753" y="70848"/>
                    <a:pt x="132642" y="70848"/>
                  </a:cubicBezTo>
                  <a:close/>
                  <a:moveTo>
                    <a:pt x="49473" y="40524"/>
                  </a:moveTo>
                  <a:cubicBezTo>
                    <a:pt x="44610" y="40524"/>
                    <a:pt x="40588" y="44446"/>
                    <a:pt x="40588" y="49395"/>
                  </a:cubicBezTo>
                  <a:lnTo>
                    <a:pt x="40588" y="363877"/>
                  </a:lnTo>
                  <a:lnTo>
                    <a:pt x="565428" y="363877"/>
                  </a:lnTo>
                  <a:lnTo>
                    <a:pt x="565428" y="49395"/>
                  </a:lnTo>
                  <a:cubicBezTo>
                    <a:pt x="565428" y="44446"/>
                    <a:pt x="561407" y="40524"/>
                    <a:pt x="556450" y="40524"/>
                  </a:cubicBezTo>
                  <a:close/>
                  <a:moveTo>
                    <a:pt x="49473" y="0"/>
                  </a:moveTo>
                  <a:lnTo>
                    <a:pt x="556450" y="0"/>
                  </a:lnTo>
                  <a:cubicBezTo>
                    <a:pt x="583758" y="0"/>
                    <a:pt x="606016" y="22130"/>
                    <a:pt x="606016" y="49395"/>
                  </a:cubicBezTo>
                  <a:lnTo>
                    <a:pt x="606016" y="392916"/>
                  </a:lnTo>
                  <a:cubicBezTo>
                    <a:pt x="606016" y="420181"/>
                    <a:pt x="583758" y="442311"/>
                    <a:pt x="556450" y="442311"/>
                  </a:cubicBezTo>
                  <a:lnTo>
                    <a:pt x="386522" y="442311"/>
                  </a:lnTo>
                  <a:lnTo>
                    <a:pt x="386522" y="508606"/>
                  </a:lnTo>
                  <a:lnTo>
                    <a:pt x="413363" y="508606"/>
                  </a:lnTo>
                  <a:cubicBezTo>
                    <a:pt x="430197" y="508606"/>
                    <a:pt x="443851" y="522239"/>
                    <a:pt x="443851" y="539046"/>
                  </a:cubicBezTo>
                  <a:cubicBezTo>
                    <a:pt x="443851" y="555760"/>
                    <a:pt x="430197" y="569392"/>
                    <a:pt x="413363" y="569392"/>
                  </a:cubicBezTo>
                  <a:lnTo>
                    <a:pt x="192653" y="569392"/>
                  </a:lnTo>
                  <a:cubicBezTo>
                    <a:pt x="175819" y="569392"/>
                    <a:pt x="162165" y="555760"/>
                    <a:pt x="162165" y="539046"/>
                  </a:cubicBezTo>
                  <a:cubicBezTo>
                    <a:pt x="162165" y="522239"/>
                    <a:pt x="175819" y="508606"/>
                    <a:pt x="192653" y="508606"/>
                  </a:cubicBezTo>
                  <a:lnTo>
                    <a:pt x="219494" y="508606"/>
                  </a:lnTo>
                  <a:lnTo>
                    <a:pt x="219494" y="442311"/>
                  </a:lnTo>
                  <a:lnTo>
                    <a:pt x="49473" y="442311"/>
                  </a:lnTo>
                  <a:cubicBezTo>
                    <a:pt x="22258" y="442311"/>
                    <a:pt x="0" y="420181"/>
                    <a:pt x="0" y="392916"/>
                  </a:cubicBezTo>
                  <a:lnTo>
                    <a:pt x="0" y="49395"/>
                  </a:lnTo>
                  <a:cubicBezTo>
                    <a:pt x="0" y="22130"/>
                    <a:pt x="22258" y="0"/>
                    <a:pt x="49473" y="0"/>
                  </a:cubicBezTo>
                  <a:close/>
                </a:path>
              </a:pathLst>
            </a:custGeom>
            <a:solidFill>
              <a:srgbClr val="ADB9CA"/>
            </a:solidFill>
            <a:ln>
              <a:noFill/>
            </a:ln>
          </p:spPr>
        </p:sp>
      </p:grpSp>
      <p:grpSp>
        <p:nvGrpSpPr>
          <p:cNvPr id="159" name="组合 158"/>
          <p:cNvGrpSpPr/>
          <p:nvPr/>
        </p:nvGrpSpPr>
        <p:grpSpPr>
          <a:xfrm>
            <a:off x="7556552" y="1083288"/>
            <a:ext cx="2716266" cy="1328306"/>
            <a:chOff x="407049" y="2419225"/>
            <a:chExt cx="2716266" cy="1328306"/>
          </a:xfrm>
        </p:grpSpPr>
        <p:sp>
          <p:nvSpPr>
            <p:cNvPr id="160" name="文本框 4337"/>
            <p:cNvSpPr txBox="1"/>
            <p:nvPr/>
          </p:nvSpPr>
          <p:spPr>
            <a:xfrm>
              <a:off x="426535" y="2733471"/>
              <a:ext cx="2696780"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61"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62"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63" name="组合 162"/>
          <p:cNvGrpSpPr/>
          <p:nvPr/>
        </p:nvGrpSpPr>
        <p:grpSpPr>
          <a:xfrm>
            <a:off x="8025711" y="2539010"/>
            <a:ext cx="2716266" cy="1328306"/>
            <a:chOff x="407049" y="2419225"/>
            <a:chExt cx="2716266" cy="1328306"/>
          </a:xfrm>
        </p:grpSpPr>
        <p:sp>
          <p:nvSpPr>
            <p:cNvPr id="164" name="文本框 4337"/>
            <p:cNvSpPr txBox="1"/>
            <p:nvPr/>
          </p:nvSpPr>
          <p:spPr>
            <a:xfrm>
              <a:off x="426535" y="2733471"/>
              <a:ext cx="2696780"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65"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66"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67" name="组合 166"/>
          <p:cNvGrpSpPr/>
          <p:nvPr/>
        </p:nvGrpSpPr>
        <p:grpSpPr>
          <a:xfrm>
            <a:off x="7324503" y="4014403"/>
            <a:ext cx="2716266" cy="1328306"/>
            <a:chOff x="407049" y="2419225"/>
            <a:chExt cx="2716266" cy="1328306"/>
          </a:xfrm>
        </p:grpSpPr>
        <p:sp>
          <p:nvSpPr>
            <p:cNvPr id="168" name="文本框 4337"/>
            <p:cNvSpPr txBox="1"/>
            <p:nvPr/>
          </p:nvSpPr>
          <p:spPr>
            <a:xfrm>
              <a:off x="426535" y="2733471"/>
              <a:ext cx="2696780"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69"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70"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1" name="组合 170"/>
          <p:cNvGrpSpPr/>
          <p:nvPr/>
        </p:nvGrpSpPr>
        <p:grpSpPr>
          <a:xfrm>
            <a:off x="1938412" y="1128620"/>
            <a:ext cx="2711097" cy="1283147"/>
            <a:chOff x="426535" y="2464384"/>
            <a:chExt cx="2711097" cy="1283147"/>
          </a:xfrm>
        </p:grpSpPr>
        <p:sp>
          <p:nvSpPr>
            <p:cNvPr id="172" name="文本框 4337"/>
            <p:cNvSpPr txBox="1"/>
            <p:nvPr/>
          </p:nvSpPr>
          <p:spPr>
            <a:xfrm>
              <a:off x="426535" y="2733471"/>
              <a:ext cx="2696780"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73" name="文本框 4338"/>
            <p:cNvSpPr txBox="1"/>
            <p:nvPr/>
          </p:nvSpPr>
          <p:spPr>
            <a:xfrm>
              <a:off x="1257759" y="2464384"/>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74" name="任意多边形 49"/>
            <p:cNvSpPr/>
            <p:nvPr/>
          </p:nvSpPr>
          <p:spPr>
            <a:xfrm>
              <a:off x="2649642" y="2833716"/>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5" name="组合 174"/>
          <p:cNvGrpSpPr/>
          <p:nvPr/>
        </p:nvGrpSpPr>
        <p:grpSpPr>
          <a:xfrm>
            <a:off x="1513998" y="2572907"/>
            <a:ext cx="2711097" cy="1283147"/>
            <a:chOff x="426535" y="2464384"/>
            <a:chExt cx="2711097" cy="1283147"/>
          </a:xfrm>
        </p:grpSpPr>
        <p:sp>
          <p:nvSpPr>
            <p:cNvPr id="176" name="文本框 4337"/>
            <p:cNvSpPr txBox="1"/>
            <p:nvPr/>
          </p:nvSpPr>
          <p:spPr>
            <a:xfrm>
              <a:off x="426535" y="2733471"/>
              <a:ext cx="2696780"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77" name="文本框 4338"/>
            <p:cNvSpPr txBox="1"/>
            <p:nvPr/>
          </p:nvSpPr>
          <p:spPr>
            <a:xfrm>
              <a:off x="1257759" y="2464384"/>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6">
                    <a:lumMod val="75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78" name="任意多边形 49"/>
            <p:cNvSpPr/>
            <p:nvPr/>
          </p:nvSpPr>
          <p:spPr>
            <a:xfrm>
              <a:off x="2649642" y="2833716"/>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9" name="组合 178"/>
          <p:cNvGrpSpPr/>
          <p:nvPr/>
        </p:nvGrpSpPr>
        <p:grpSpPr>
          <a:xfrm>
            <a:off x="2089582" y="4122803"/>
            <a:ext cx="2711097" cy="1283147"/>
            <a:chOff x="426535" y="2464384"/>
            <a:chExt cx="2711097" cy="1283147"/>
          </a:xfrm>
        </p:grpSpPr>
        <p:sp>
          <p:nvSpPr>
            <p:cNvPr id="180" name="文本框 4337"/>
            <p:cNvSpPr txBox="1"/>
            <p:nvPr/>
          </p:nvSpPr>
          <p:spPr>
            <a:xfrm>
              <a:off x="426535" y="2733471"/>
              <a:ext cx="2696780"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a:t>
              </a:r>
              <a:endParaRPr kumimoji="0" lang="zh-CN" altLang="en-US" sz="1100" b="0" i="0" u="none" strike="noStrike" kern="0" cap="none" spc="0" normalizeH="0" baseline="0" noProof="0" dirty="0">
                <a:ln>
                  <a:noFill/>
                </a:ln>
                <a:solidFill>
                  <a:prstClr val="black"/>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181" name="文本框 4338"/>
            <p:cNvSpPr txBox="1"/>
            <p:nvPr/>
          </p:nvSpPr>
          <p:spPr>
            <a:xfrm>
              <a:off x="1257759" y="2464384"/>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solidFill>
                  <a:schemeClr val="accent4">
                    <a:lumMod val="50000"/>
                  </a:schemeClr>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82" name="任意多边形 49"/>
            <p:cNvSpPr/>
            <p:nvPr/>
          </p:nvSpPr>
          <p:spPr>
            <a:xfrm>
              <a:off x="2649642" y="2833716"/>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10" name="组合 9"/>
          <p:cNvGrpSpPr/>
          <p:nvPr/>
        </p:nvGrpSpPr>
        <p:grpSpPr>
          <a:xfrm>
            <a:off x="1399295" y="4046299"/>
            <a:ext cx="4151775" cy="1571442"/>
            <a:chOff x="1247775" y="2802996"/>
            <a:chExt cx="3113831" cy="1178582"/>
          </a:xfrm>
        </p:grpSpPr>
        <p:grpSp>
          <p:nvGrpSpPr>
            <p:cNvPr id="29" name="Group 21"/>
            <p:cNvGrpSpPr/>
            <p:nvPr/>
          </p:nvGrpSpPr>
          <p:grpSpPr>
            <a:xfrm>
              <a:off x="1247775" y="2802996"/>
              <a:ext cx="3113831" cy="1178582"/>
              <a:chOff x="1206500" y="3695133"/>
              <a:chExt cx="4699000" cy="1778567"/>
            </a:xfrm>
          </p:grpSpPr>
          <p:sp>
            <p:nvSpPr>
              <p:cNvPr id="31" name="Rectangle: Top Corners Rounded 8"/>
              <p:cNvSpPr/>
              <p:nvPr/>
            </p:nvSpPr>
            <p:spPr>
              <a:xfrm rot="16200000">
                <a:off x="1247207" y="3654427"/>
                <a:ext cx="1434124" cy="1515537"/>
              </a:xfrm>
              <a:prstGeom prst="round2SameRect">
                <a:avLst>
                  <a:gd name="adj1" fmla="val 50000"/>
                  <a:gd name="adj2" fmla="val 0"/>
                </a:avLst>
              </a:prstGeom>
              <a:solidFill>
                <a:srgbClr val="D5BEAD"/>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32" name="Rectangle: Top Corners Rounded 9"/>
              <p:cNvSpPr/>
              <p:nvPr/>
            </p:nvSpPr>
            <p:spPr>
              <a:xfrm rot="5400000">
                <a:off x="3447448" y="3015648"/>
                <a:ext cx="1434124" cy="3481980"/>
              </a:xfrm>
              <a:prstGeom prst="round2SameRect">
                <a:avLst>
                  <a:gd name="adj1" fmla="val 50000"/>
                  <a:gd name="adj2" fmla="val 0"/>
                </a:avLst>
              </a:prstGeom>
              <a:solidFill>
                <a:schemeClr val="bg1">
                  <a:lumMod val="85000"/>
                </a:scheme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33" name="Right Triangle 10"/>
              <p:cNvSpPr/>
              <p:nvPr/>
            </p:nvSpPr>
            <p:spPr>
              <a:xfrm flipH="1">
                <a:off x="2423519" y="3695133"/>
                <a:ext cx="298517" cy="344442"/>
              </a:xfrm>
              <a:prstGeom prst="rtTriangle">
                <a:avLst/>
              </a:prstGeom>
              <a:solidFill>
                <a:schemeClr val="accent4">
                  <a:lumMod val="50000"/>
                </a:scheme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sp>
          <p:nvSpPr>
            <p:cNvPr id="30" name="Freeform: Shape 34"/>
            <p:cNvSpPr/>
            <p:nvPr/>
          </p:nvSpPr>
          <p:spPr bwMode="auto">
            <a:xfrm>
              <a:off x="1604502" y="3129184"/>
              <a:ext cx="258982" cy="258502"/>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srgbClr val="000000"/>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grpSp>
        <p:nvGrpSpPr>
          <p:cNvPr id="11" name="组合 10"/>
          <p:cNvGrpSpPr/>
          <p:nvPr/>
        </p:nvGrpSpPr>
        <p:grpSpPr>
          <a:xfrm>
            <a:off x="1399296" y="1858204"/>
            <a:ext cx="4151775" cy="1571444"/>
            <a:chOff x="1247776" y="1161923"/>
            <a:chExt cx="3113831" cy="1178583"/>
          </a:xfrm>
        </p:grpSpPr>
        <p:grpSp>
          <p:nvGrpSpPr>
            <p:cNvPr id="24" name="Group 6"/>
            <p:cNvGrpSpPr/>
            <p:nvPr/>
          </p:nvGrpSpPr>
          <p:grpSpPr>
            <a:xfrm>
              <a:off x="1247776" y="1161923"/>
              <a:ext cx="3113831" cy="1178583"/>
              <a:chOff x="1943101" y="1230923"/>
              <a:chExt cx="6597161" cy="2497019"/>
            </a:xfrm>
          </p:grpSpPr>
          <p:sp>
            <p:nvSpPr>
              <p:cNvPr id="26" name="Rectangle: Top Corners Rounded 2"/>
              <p:cNvSpPr/>
              <p:nvPr/>
            </p:nvSpPr>
            <p:spPr>
              <a:xfrm rot="16200000">
                <a:off x="2000251" y="1173774"/>
                <a:ext cx="2013438" cy="2127738"/>
              </a:xfrm>
              <a:prstGeom prst="round2SameRect">
                <a:avLst>
                  <a:gd name="adj1" fmla="val 50000"/>
                  <a:gd name="adj2" fmla="val 0"/>
                </a:avLst>
              </a:prstGeom>
              <a:solidFill>
                <a:srgbClr val="73BDA5"/>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27" name="Rectangle: Top Corners Rounded 3"/>
              <p:cNvSpPr/>
              <p:nvPr/>
            </p:nvSpPr>
            <p:spPr>
              <a:xfrm rot="5400000">
                <a:off x="5089280" y="276959"/>
                <a:ext cx="2013438" cy="4888527"/>
              </a:xfrm>
              <a:prstGeom prst="round2SameRect">
                <a:avLst>
                  <a:gd name="adj1" fmla="val 50000"/>
                  <a:gd name="adj2" fmla="val 0"/>
                </a:avLst>
              </a:prstGeom>
              <a:solidFill>
                <a:srgbClr val="3E3E3E">
                  <a:lumMod val="20000"/>
                  <a:lumOff val="80000"/>
                </a:srgb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28" name="Right Triangle 4"/>
              <p:cNvSpPr/>
              <p:nvPr/>
            </p:nvSpPr>
            <p:spPr>
              <a:xfrm flipH="1">
                <a:off x="3651734" y="1230923"/>
                <a:ext cx="419103" cy="483579"/>
              </a:xfrm>
              <a:prstGeom prst="rtTriangle">
                <a:avLst/>
              </a:prstGeom>
              <a:solidFill>
                <a:schemeClr val="accent6">
                  <a:lumMod val="50000"/>
                </a:scheme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sp>
          <p:nvSpPr>
            <p:cNvPr id="25" name="Freeform: Shape 35"/>
            <p:cNvSpPr/>
            <p:nvPr/>
          </p:nvSpPr>
          <p:spPr bwMode="auto">
            <a:xfrm>
              <a:off x="1538772" y="1484694"/>
              <a:ext cx="324712" cy="266887"/>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srgbClr val="000000"/>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grpSp>
        <p:nvGrpSpPr>
          <p:cNvPr id="12" name="组合 11"/>
          <p:cNvGrpSpPr/>
          <p:nvPr/>
        </p:nvGrpSpPr>
        <p:grpSpPr>
          <a:xfrm>
            <a:off x="6112120" y="4046299"/>
            <a:ext cx="4151775" cy="1571442"/>
            <a:chOff x="4782394" y="2802996"/>
            <a:chExt cx="3113831" cy="1178582"/>
          </a:xfrm>
        </p:grpSpPr>
        <p:grpSp>
          <p:nvGrpSpPr>
            <p:cNvPr id="19" name="Group 19"/>
            <p:cNvGrpSpPr/>
            <p:nvPr/>
          </p:nvGrpSpPr>
          <p:grpSpPr>
            <a:xfrm>
              <a:off x="4782394" y="2802996"/>
              <a:ext cx="3113831" cy="1178582"/>
              <a:chOff x="6324600" y="3695133"/>
              <a:chExt cx="4699000" cy="1778567"/>
            </a:xfrm>
          </p:grpSpPr>
          <p:sp>
            <p:nvSpPr>
              <p:cNvPr id="21" name="Rectangle: Top Corners Rounded 16"/>
              <p:cNvSpPr/>
              <p:nvPr/>
            </p:nvSpPr>
            <p:spPr>
              <a:xfrm rot="16200000">
                <a:off x="6365307" y="3654427"/>
                <a:ext cx="1434124" cy="1515537"/>
              </a:xfrm>
              <a:prstGeom prst="round2SameRect">
                <a:avLst>
                  <a:gd name="adj1" fmla="val 50000"/>
                  <a:gd name="adj2" fmla="val 0"/>
                </a:avLst>
              </a:prstGeom>
              <a:solidFill>
                <a:srgbClr val="73BDA5"/>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22" name="Rectangle: Top Corners Rounded 17"/>
              <p:cNvSpPr/>
              <p:nvPr/>
            </p:nvSpPr>
            <p:spPr>
              <a:xfrm rot="5400000">
                <a:off x="8565548" y="3015648"/>
                <a:ext cx="1434124" cy="3481980"/>
              </a:xfrm>
              <a:prstGeom prst="round2SameRect">
                <a:avLst>
                  <a:gd name="adj1" fmla="val 50000"/>
                  <a:gd name="adj2" fmla="val 0"/>
                </a:avLst>
              </a:prstGeom>
              <a:solidFill>
                <a:srgbClr val="919191">
                  <a:lumMod val="20000"/>
                  <a:lumOff val="80000"/>
                </a:srgb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23" name="Right Triangle 18"/>
              <p:cNvSpPr/>
              <p:nvPr/>
            </p:nvSpPr>
            <p:spPr>
              <a:xfrm flipH="1">
                <a:off x="7541619" y="3695133"/>
                <a:ext cx="298517" cy="344442"/>
              </a:xfrm>
              <a:prstGeom prst="rtTriangle">
                <a:avLst/>
              </a:prstGeom>
              <a:solidFill>
                <a:schemeClr val="accent6">
                  <a:lumMod val="50000"/>
                </a:scheme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sp>
          <p:nvSpPr>
            <p:cNvPr id="20" name="Freeform: Shape 36"/>
            <p:cNvSpPr/>
            <p:nvPr/>
          </p:nvSpPr>
          <p:spPr bwMode="auto">
            <a:xfrm>
              <a:off x="5073433" y="3144123"/>
              <a:ext cx="278197" cy="268080"/>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srgbClr val="000000"/>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grpSp>
        <p:nvGrpSpPr>
          <p:cNvPr id="13" name="组合 12"/>
          <p:cNvGrpSpPr/>
          <p:nvPr/>
        </p:nvGrpSpPr>
        <p:grpSpPr>
          <a:xfrm>
            <a:off x="6112120" y="1858205"/>
            <a:ext cx="4151775" cy="1571442"/>
            <a:chOff x="4782394" y="1161924"/>
            <a:chExt cx="3113831" cy="1178582"/>
          </a:xfrm>
        </p:grpSpPr>
        <p:grpSp>
          <p:nvGrpSpPr>
            <p:cNvPr id="14" name="Group 20"/>
            <p:cNvGrpSpPr/>
            <p:nvPr/>
          </p:nvGrpSpPr>
          <p:grpSpPr>
            <a:xfrm>
              <a:off x="4782394" y="1161924"/>
              <a:ext cx="3113831" cy="1178582"/>
              <a:chOff x="6324600" y="1218633"/>
              <a:chExt cx="4699000" cy="1778567"/>
            </a:xfrm>
          </p:grpSpPr>
          <p:sp>
            <p:nvSpPr>
              <p:cNvPr id="16" name="Rectangle: Top Corners Rounded 12"/>
              <p:cNvSpPr/>
              <p:nvPr/>
            </p:nvSpPr>
            <p:spPr>
              <a:xfrm rot="16200000">
                <a:off x="6365307" y="1177927"/>
                <a:ext cx="1434124" cy="1515537"/>
              </a:xfrm>
              <a:prstGeom prst="round2SameRect">
                <a:avLst>
                  <a:gd name="adj1" fmla="val 50000"/>
                  <a:gd name="adj2" fmla="val 0"/>
                </a:avLst>
              </a:prstGeom>
              <a:solidFill>
                <a:srgbClr val="D5BEAD"/>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17" name="Rectangle: Top Corners Rounded 13"/>
              <p:cNvSpPr/>
              <p:nvPr/>
            </p:nvSpPr>
            <p:spPr>
              <a:xfrm rot="5400000">
                <a:off x="8565548" y="539148"/>
                <a:ext cx="1434124" cy="3481980"/>
              </a:xfrm>
              <a:prstGeom prst="round2SameRect">
                <a:avLst>
                  <a:gd name="adj1" fmla="val 50000"/>
                  <a:gd name="adj2" fmla="val 0"/>
                </a:avLst>
              </a:prstGeom>
              <a:solidFill>
                <a:srgbClr val="4D4D4D">
                  <a:lumMod val="20000"/>
                  <a:lumOff val="80000"/>
                </a:srgb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sp>
            <p:nvSpPr>
              <p:cNvPr id="18" name="Right Triangle 14"/>
              <p:cNvSpPr/>
              <p:nvPr/>
            </p:nvSpPr>
            <p:spPr>
              <a:xfrm flipH="1">
                <a:off x="7541619" y="1218633"/>
                <a:ext cx="298517" cy="344442"/>
              </a:xfrm>
              <a:prstGeom prst="rtTriangle">
                <a:avLst/>
              </a:prstGeom>
              <a:solidFill>
                <a:schemeClr val="accent4">
                  <a:lumMod val="50000"/>
                </a:schemeClr>
              </a:solidFill>
              <a:ln w="762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FFFFFF"/>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sp>
          <p:nvSpPr>
            <p:cNvPr id="15" name="Freeform: Shape 37"/>
            <p:cNvSpPr>
              <a:spLocks noChangeAspect="1"/>
            </p:cNvSpPr>
            <p:nvPr/>
          </p:nvSpPr>
          <p:spPr bwMode="auto">
            <a:xfrm>
              <a:off x="5073433" y="1446868"/>
              <a:ext cx="305035" cy="304713"/>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srgbClr val="000000"/>
                </a:solidFill>
                <a:effectLst/>
                <a:uLnTx/>
                <a:uFillTx/>
                <a:latin typeface="Noto Sans S Chinese Light" panose="020B0300000000000000" pitchFamily="34" charset="-122"/>
                <a:ea typeface="Noto Sans S Chinese Light" panose="020B0300000000000000" pitchFamily="34" charset="-122"/>
                <a:cs typeface="+mn-cs"/>
                <a:sym typeface="+mn-lt"/>
              </a:endParaRPr>
            </a:p>
          </p:txBody>
        </p:sp>
      </p:grpSp>
      <p:grpSp>
        <p:nvGrpSpPr>
          <p:cNvPr id="34" name="组合 33"/>
          <p:cNvGrpSpPr/>
          <p:nvPr/>
        </p:nvGrpSpPr>
        <p:grpSpPr>
          <a:xfrm>
            <a:off x="2647349" y="2117918"/>
            <a:ext cx="2607697" cy="1328306"/>
            <a:chOff x="407049" y="2419225"/>
            <a:chExt cx="2607697" cy="1328306"/>
          </a:xfrm>
        </p:grpSpPr>
        <p:sp>
          <p:nvSpPr>
            <p:cNvPr id="35" name="文本框 4337"/>
            <p:cNvSpPr txBox="1"/>
            <p:nvPr/>
          </p:nvSpPr>
          <p:spPr>
            <a:xfrm>
              <a:off x="426535" y="2733471"/>
              <a:ext cx="2588211"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a:t>
              </a:r>
              <a:r>
                <a:rPr lang="en-US" altLang="zh-CN" sz="1100" kern="0">
                  <a:latin typeface="Calibri Light" panose="020F0302020204030204" charset="0"/>
                  <a:ea typeface="宋体" panose="02010600030101010101" pitchFamily="2" charset="-122"/>
                  <a:cs typeface="Arial" panose="020B0604020202020204" pitchFamily="34" charset="0"/>
                  <a:sym typeface="+mn-ea"/>
                </a:rPr>
                <a:t>.</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36"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37"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38" name="组合 37"/>
          <p:cNvGrpSpPr/>
          <p:nvPr/>
        </p:nvGrpSpPr>
        <p:grpSpPr>
          <a:xfrm>
            <a:off x="7421803" y="2115034"/>
            <a:ext cx="2607697" cy="1328306"/>
            <a:chOff x="407049" y="2419225"/>
            <a:chExt cx="2607697" cy="1328306"/>
          </a:xfrm>
        </p:grpSpPr>
        <p:sp>
          <p:nvSpPr>
            <p:cNvPr id="39" name="文本框 4337"/>
            <p:cNvSpPr txBox="1"/>
            <p:nvPr/>
          </p:nvSpPr>
          <p:spPr>
            <a:xfrm>
              <a:off x="426535" y="2733471"/>
              <a:ext cx="2588211"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a:t>
              </a:r>
              <a:r>
                <a:rPr lang="en-US" altLang="zh-CN" sz="1100" kern="0">
                  <a:latin typeface="Calibri Light" panose="020F0302020204030204" charset="0"/>
                  <a:ea typeface="宋体" panose="02010600030101010101" pitchFamily="2" charset="-122"/>
                  <a:cs typeface="Arial" panose="020B0604020202020204" pitchFamily="34" charset="0"/>
                  <a:sym typeface="+mn-ea"/>
                </a:rPr>
                <a:t>.</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0"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1"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2708978" y="4286551"/>
            <a:ext cx="2607697" cy="1328306"/>
            <a:chOff x="407049" y="2419225"/>
            <a:chExt cx="2607697" cy="1328306"/>
          </a:xfrm>
        </p:grpSpPr>
        <p:sp>
          <p:nvSpPr>
            <p:cNvPr id="43" name="文本框 4337"/>
            <p:cNvSpPr txBox="1"/>
            <p:nvPr/>
          </p:nvSpPr>
          <p:spPr>
            <a:xfrm>
              <a:off x="426535" y="2733471"/>
              <a:ext cx="2588211"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a:t>
              </a:r>
              <a:r>
                <a:rPr lang="en-US" altLang="zh-CN" sz="1100" kern="0">
                  <a:latin typeface="Calibri Light" panose="020F0302020204030204" charset="0"/>
                  <a:ea typeface="宋体" panose="02010600030101010101" pitchFamily="2" charset="-122"/>
                  <a:cs typeface="Arial" panose="020B0604020202020204" pitchFamily="34" charset="0"/>
                  <a:sym typeface="+mn-ea"/>
                </a:rPr>
                <a:t>.</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4"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5"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grpSp>
        <p:nvGrpSpPr>
          <p:cNvPr id="46" name="组合 45"/>
          <p:cNvGrpSpPr/>
          <p:nvPr/>
        </p:nvGrpSpPr>
        <p:grpSpPr>
          <a:xfrm>
            <a:off x="7421803" y="4320032"/>
            <a:ext cx="2607697" cy="1328306"/>
            <a:chOff x="407049" y="2419225"/>
            <a:chExt cx="2607697" cy="1328306"/>
          </a:xfrm>
        </p:grpSpPr>
        <p:sp>
          <p:nvSpPr>
            <p:cNvPr id="47" name="文本框 4337"/>
            <p:cNvSpPr txBox="1"/>
            <p:nvPr/>
          </p:nvSpPr>
          <p:spPr>
            <a:xfrm>
              <a:off x="426535" y="2733471"/>
              <a:ext cx="2588211" cy="10140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0000"/>
                </a:lnSpc>
                <a:spcBef>
                  <a:spcPts val="0"/>
                </a:spcBef>
                <a:spcAft>
                  <a:spcPts val="0"/>
                </a:spcAft>
                <a:buClrTx/>
                <a:buSzTx/>
                <a:buFontTx/>
                <a:buNone/>
                <a:defRPr/>
              </a:pPr>
              <a:r>
                <a:rPr kumimoji="0" lang="en-US" altLang="zh-CN" sz="1100" b="0" i="0" u="none" strike="noStrike" kern="0" cap="none" spc="0" normalizeH="0" baseline="0" noProof="0">
                  <a:ln>
                    <a:noFill/>
                  </a:ln>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a:t>
              </a:r>
              <a:r>
                <a:rPr lang="en-US" altLang="zh-CN" sz="1100" kern="0">
                  <a:latin typeface="Calibri Light" panose="020F0302020204030204" charset="0"/>
                  <a:ea typeface="宋体" panose="02010600030101010101" pitchFamily="2" charset="-122"/>
                  <a:cs typeface="Arial" panose="020B0604020202020204" pitchFamily="34" charset="0"/>
                  <a:sym typeface="+mn-ea"/>
                </a:rPr>
                <a:t>.</a:t>
              </a:r>
              <a:endParaRPr kumimoji="0" lang="zh-CN" altLang="en-US" sz="1100" b="0" i="0" u="none" strike="noStrike" kern="0" cap="none" spc="0" normalizeH="0" baseline="0" noProof="0" dirty="0">
                <a:ln>
                  <a:noFill/>
                </a:ln>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48" name="文本框 4338"/>
            <p:cNvSpPr txBox="1"/>
            <p:nvPr/>
          </p:nvSpPr>
          <p:spPr>
            <a:xfrm>
              <a:off x="407049" y="2419225"/>
              <a:ext cx="187987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添加标题</a:t>
              </a:r>
              <a:endParaRPr kumimoji="0" lang="zh-CN" altLang="en-US" b="1" i="0" u="none" strike="noStrike" kern="1200" cap="none" spc="0" normalizeH="0" baseline="0" noProof="0">
                <a:ln>
                  <a:noFill/>
                </a:ln>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49" name="任意多边形 4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10" name="组合 9"/>
          <p:cNvGrpSpPr/>
          <p:nvPr/>
        </p:nvGrpSpPr>
        <p:grpSpPr>
          <a:xfrm>
            <a:off x="1848803" y="1695450"/>
            <a:ext cx="8495030" cy="3467100"/>
            <a:chOff x="628" y="1670"/>
            <a:chExt cx="13378" cy="5460"/>
          </a:xfrm>
          <a:solidFill>
            <a:srgbClr val="73BDA5"/>
          </a:solidFill>
        </p:grpSpPr>
        <p:grpSp>
          <p:nvGrpSpPr>
            <p:cNvPr id="11" name="Group 3"/>
            <p:cNvGrpSpPr/>
            <p:nvPr/>
          </p:nvGrpSpPr>
          <p:grpSpPr>
            <a:xfrm>
              <a:off x="4038" y="1725"/>
              <a:ext cx="619" cy="621"/>
              <a:chOff x="3771900" y="2098675"/>
              <a:chExt cx="392113" cy="392113"/>
            </a:xfrm>
            <a:grpFill/>
          </p:grpSpPr>
          <p:sp>
            <p:nvSpPr>
              <p:cNvPr id="381" name="Freeform 6"/>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2" name="Freeform 7"/>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3" name="Freeform 8"/>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4" name="Freeform 9"/>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5" name="Freeform 10"/>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6" name="Freeform 11"/>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12" name="Freeform 12"/>
            <p:cNvSpPr>
              <a:spLocks noEditPoints="1"/>
            </p:cNvSpPr>
            <p:nvPr/>
          </p:nvSpPr>
          <p:spPr bwMode="auto">
            <a:xfrm>
              <a:off x="648" y="2913"/>
              <a:ext cx="662" cy="662"/>
            </a:xfrm>
            <a:custGeom>
              <a:avLst/>
              <a:gdLst>
                <a:gd name="T0" fmla="*/ 473 w 548"/>
                <a:gd name="T1" fmla="*/ 86 h 548"/>
                <a:gd name="T2" fmla="*/ 468 w 548"/>
                <a:gd name="T3" fmla="*/ 82 h 548"/>
                <a:gd name="T4" fmla="*/ 464 w 548"/>
                <a:gd name="T5" fmla="*/ 77 h 548"/>
                <a:gd name="T6" fmla="*/ 458 w 548"/>
                <a:gd name="T7" fmla="*/ 73 h 548"/>
                <a:gd name="T8" fmla="*/ 90 w 548"/>
                <a:gd name="T9" fmla="*/ 73 h 548"/>
                <a:gd name="T10" fmla="*/ 86 w 548"/>
                <a:gd name="T11" fmla="*/ 77 h 548"/>
                <a:gd name="T12" fmla="*/ 81 w 548"/>
                <a:gd name="T13" fmla="*/ 82 h 548"/>
                <a:gd name="T14" fmla="*/ 75 w 548"/>
                <a:gd name="T15" fmla="*/ 86 h 548"/>
                <a:gd name="T16" fmla="*/ 0 w 548"/>
                <a:gd name="T17" fmla="*/ 273 h 548"/>
                <a:gd name="T18" fmla="*/ 90 w 548"/>
                <a:gd name="T19" fmla="*/ 476 h 548"/>
                <a:gd name="T20" fmla="*/ 458 w 548"/>
                <a:gd name="T21" fmla="*/ 476 h 548"/>
                <a:gd name="T22" fmla="*/ 548 w 548"/>
                <a:gd name="T23" fmla="*/ 273 h 548"/>
                <a:gd name="T24" fmla="*/ 229 w 548"/>
                <a:gd name="T25" fmla="*/ 37 h 548"/>
                <a:gd name="T26" fmla="*/ 112 w 548"/>
                <a:gd name="T27" fmla="*/ 95 h 548"/>
                <a:gd name="T28" fmla="*/ 90 w 548"/>
                <a:gd name="T29" fmla="*/ 118 h 548"/>
                <a:gd name="T30" fmla="*/ 120 w 548"/>
                <a:gd name="T31" fmla="*/ 259 h 548"/>
                <a:gd name="T32" fmla="*/ 90 w 548"/>
                <a:gd name="T33" fmla="*/ 118 h 548"/>
                <a:gd name="T34" fmla="*/ 120 w 548"/>
                <a:gd name="T35" fmla="*/ 290 h 548"/>
                <a:gd name="T36" fmla="*/ 90 w 548"/>
                <a:gd name="T37" fmla="*/ 430 h 548"/>
                <a:gd name="T38" fmla="*/ 112 w 548"/>
                <a:gd name="T39" fmla="*/ 454 h 548"/>
                <a:gd name="T40" fmla="*/ 229 w 548"/>
                <a:gd name="T41" fmla="*/ 511 h 548"/>
                <a:gd name="T42" fmla="*/ 259 w 548"/>
                <a:gd name="T43" fmla="*/ 493 h 548"/>
                <a:gd name="T44" fmla="*/ 217 w 548"/>
                <a:gd name="T45" fmla="*/ 456 h 548"/>
                <a:gd name="T46" fmla="*/ 185 w 548"/>
                <a:gd name="T47" fmla="*/ 408 h 548"/>
                <a:gd name="T48" fmla="*/ 259 w 548"/>
                <a:gd name="T49" fmla="*/ 493 h 548"/>
                <a:gd name="T50" fmla="*/ 171 w 548"/>
                <a:gd name="T51" fmla="*/ 378 h 548"/>
                <a:gd name="T52" fmla="*/ 154 w 548"/>
                <a:gd name="T53" fmla="*/ 315 h 548"/>
                <a:gd name="T54" fmla="*/ 259 w 548"/>
                <a:gd name="T55" fmla="*/ 290 h 548"/>
                <a:gd name="T56" fmla="*/ 259 w 548"/>
                <a:gd name="T57" fmla="*/ 259 h 548"/>
                <a:gd name="T58" fmla="*/ 154 w 548"/>
                <a:gd name="T59" fmla="*/ 232 h 548"/>
                <a:gd name="T60" fmla="*/ 171 w 548"/>
                <a:gd name="T61" fmla="*/ 170 h 548"/>
                <a:gd name="T62" fmla="*/ 259 w 548"/>
                <a:gd name="T63" fmla="*/ 259 h 548"/>
                <a:gd name="T64" fmla="*/ 185 w 548"/>
                <a:gd name="T65" fmla="*/ 141 h 548"/>
                <a:gd name="T66" fmla="*/ 217 w 548"/>
                <a:gd name="T67" fmla="*/ 92 h 548"/>
                <a:gd name="T68" fmla="*/ 259 w 548"/>
                <a:gd name="T69" fmla="*/ 53 h 548"/>
                <a:gd name="T70" fmla="*/ 515 w 548"/>
                <a:gd name="T71" fmla="*/ 259 h 548"/>
                <a:gd name="T72" fmla="*/ 406 w 548"/>
                <a:gd name="T73" fmla="*/ 155 h 548"/>
                <a:gd name="T74" fmla="*/ 515 w 548"/>
                <a:gd name="T75" fmla="*/ 259 h 548"/>
                <a:gd name="T76" fmla="*/ 393 w 548"/>
                <a:gd name="T77" fmla="*/ 127 h 548"/>
                <a:gd name="T78" fmla="*/ 436 w 548"/>
                <a:gd name="T79" fmla="*/ 95 h 548"/>
                <a:gd name="T80" fmla="*/ 304 w 548"/>
                <a:gd name="T81" fmla="*/ 65 h 548"/>
                <a:gd name="T82" fmla="*/ 353 w 548"/>
                <a:gd name="T83" fmla="*/ 123 h 548"/>
                <a:gd name="T84" fmla="*/ 289 w 548"/>
                <a:gd name="T85" fmla="*/ 157 h 548"/>
                <a:gd name="T86" fmla="*/ 289 w 548"/>
                <a:gd name="T87" fmla="*/ 189 h 548"/>
                <a:gd name="T88" fmla="*/ 385 w 548"/>
                <a:gd name="T89" fmla="*/ 194 h 548"/>
                <a:gd name="T90" fmla="*/ 397 w 548"/>
                <a:gd name="T91" fmla="*/ 259 h 548"/>
                <a:gd name="T92" fmla="*/ 289 w 548"/>
                <a:gd name="T93" fmla="*/ 189 h 548"/>
                <a:gd name="T94" fmla="*/ 397 w 548"/>
                <a:gd name="T95" fmla="*/ 290 h 548"/>
                <a:gd name="T96" fmla="*/ 385 w 548"/>
                <a:gd name="T97" fmla="*/ 355 h 548"/>
                <a:gd name="T98" fmla="*/ 289 w 548"/>
                <a:gd name="T99" fmla="*/ 359 h 548"/>
                <a:gd name="T100" fmla="*/ 289 w 548"/>
                <a:gd name="T101" fmla="*/ 493 h 548"/>
                <a:gd name="T102" fmla="*/ 363 w 548"/>
                <a:gd name="T103" fmla="*/ 408 h 548"/>
                <a:gd name="T104" fmla="*/ 331 w 548"/>
                <a:gd name="T105" fmla="*/ 456 h 548"/>
                <a:gd name="T106" fmla="*/ 289 w 548"/>
                <a:gd name="T107" fmla="*/ 493 h 548"/>
                <a:gd name="T108" fmla="*/ 393 w 548"/>
                <a:gd name="T109" fmla="*/ 421 h 548"/>
                <a:gd name="T110" fmla="*/ 319 w 548"/>
                <a:gd name="T111" fmla="*/ 511 h 548"/>
                <a:gd name="T112" fmla="*/ 406 w 548"/>
                <a:gd name="T113" fmla="*/ 392 h 548"/>
                <a:gd name="T114" fmla="*/ 515 w 548"/>
                <a:gd name="T115" fmla="*/ 29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8" h="548">
                  <a:moveTo>
                    <a:pt x="481" y="95"/>
                  </a:moveTo>
                  <a:cubicBezTo>
                    <a:pt x="478" y="92"/>
                    <a:pt x="475" y="89"/>
                    <a:pt x="473" y="86"/>
                  </a:cubicBezTo>
                  <a:cubicBezTo>
                    <a:pt x="473" y="86"/>
                    <a:pt x="473" y="86"/>
                    <a:pt x="471" y="84"/>
                  </a:cubicBezTo>
                  <a:cubicBezTo>
                    <a:pt x="471" y="83"/>
                    <a:pt x="470" y="83"/>
                    <a:pt x="468" y="82"/>
                  </a:cubicBezTo>
                  <a:cubicBezTo>
                    <a:pt x="468" y="82"/>
                    <a:pt x="468" y="80"/>
                    <a:pt x="467" y="80"/>
                  </a:cubicBezTo>
                  <a:cubicBezTo>
                    <a:pt x="467" y="79"/>
                    <a:pt x="465" y="77"/>
                    <a:pt x="464" y="77"/>
                  </a:cubicBezTo>
                  <a:cubicBezTo>
                    <a:pt x="462" y="76"/>
                    <a:pt x="462" y="76"/>
                    <a:pt x="462" y="76"/>
                  </a:cubicBezTo>
                  <a:cubicBezTo>
                    <a:pt x="461" y="74"/>
                    <a:pt x="459" y="73"/>
                    <a:pt x="458" y="73"/>
                  </a:cubicBezTo>
                  <a:cubicBezTo>
                    <a:pt x="411" y="27"/>
                    <a:pt x="346" y="0"/>
                    <a:pt x="275" y="0"/>
                  </a:cubicBezTo>
                  <a:cubicBezTo>
                    <a:pt x="204" y="0"/>
                    <a:pt x="139" y="27"/>
                    <a:pt x="90" y="73"/>
                  </a:cubicBezTo>
                  <a:cubicBezTo>
                    <a:pt x="89" y="73"/>
                    <a:pt x="87" y="74"/>
                    <a:pt x="86" y="76"/>
                  </a:cubicBezTo>
                  <a:cubicBezTo>
                    <a:pt x="86" y="76"/>
                    <a:pt x="86" y="76"/>
                    <a:pt x="86" y="77"/>
                  </a:cubicBezTo>
                  <a:cubicBezTo>
                    <a:pt x="84" y="77"/>
                    <a:pt x="83" y="79"/>
                    <a:pt x="81" y="80"/>
                  </a:cubicBezTo>
                  <a:cubicBezTo>
                    <a:pt x="81" y="82"/>
                    <a:pt x="81" y="82"/>
                    <a:pt x="81" y="82"/>
                  </a:cubicBezTo>
                  <a:cubicBezTo>
                    <a:pt x="80" y="83"/>
                    <a:pt x="78" y="83"/>
                    <a:pt x="77" y="84"/>
                  </a:cubicBezTo>
                  <a:cubicBezTo>
                    <a:pt x="77" y="86"/>
                    <a:pt x="77" y="86"/>
                    <a:pt x="75" y="86"/>
                  </a:cubicBezTo>
                  <a:cubicBezTo>
                    <a:pt x="74" y="89"/>
                    <a:pt x="71" y="92"/>
                    <a:pt x="68" y="95"/>
                  </a:cubicBezTo>
                  <a:cubicBezTo>
                    <a:pt x="25" y="144"/>
                    <a:pt x="0" y="206"/>
                    <a:pt x="0" y="273"/>
                  </a:cubicBezTo>
                  <a:cubicBezTo>
                    <a:pt x="0" y="343"/>
                    <a:pt x="25" y="405"/>
                    <a:pt x="68" y="454"/>
                  </a:cubicBezTo>
                  <a:cubicBezTo>
                    <a:pt x="74" y="461"/>
                    <a:pt x="83" y="468"/>
                    <a:pt x="90" y="476"/>
                  </a:cubicBezTo>
                  <a:cubicBezTo>
                    <a:pt x="139" y="520"/>
                    <a:pt x="204" y="548"/>
                    <a:pt x="275" y="548"/>
                  </a:cubicBezTo>
                  <a:cubicBezTo>
                    <a:pt x="346" y="548"/>
                    <a:pt x="409" y="520"/>
                    <a:pt x="458" y="476"/>
                  </a:cubicBezTo>
                  <a:cubicBezTo>
                    <a:pt x="467" y="468"/>
                    <a:pt x="474" y="461"/>
                    <a:pt x="481" y="454"/>
                  </a:cubicBezTo>
                  <a:cubicBezTo>
                    <a:pt x="523" y="405"/>
                    <a:pt x="548" y="343"/>
                    <a:pt x="548" y="273"/>
                  </a:cubicBezTo>
                  <a:cubicBezTo>
                    <a:pt x="548" y="206"/>
                    <a:pt x="523" y="144"/>
                    <a:pt x="481" y="95"/>
                  </a:cubicBezTo>
                  <a:close/>
                  <a:moveTo>
                    <a:pt x="229" y="37"/>
                  </a:moveTo>
                  <a:cubicBezTo>
                    <a:pt x="199" y="61"/>
                    <a:pt x="174" y="92"/>
                    <a:pt x="157" y="127"/>
                  </a:cubicBezTo>
                  <a:cubicBezTo>
                    <a:pt x="140" y="118"/>
                    <a:pt x="126" y="107"/>
                    <a:pt x="112" y="95"/>
                  </a:cubicBezTo>
                  <a:cubicBezTo>
                    <a:pt x="145" y="65"/>
                    <a:pt x="185" y="45"/>
                    <a:pt x="229" y="37"/>
                  </a:cubicBezTo>
                  <a:close/>
                  <a:moveTo>
                    <a:pt x="90" y="118"/>
                  </a:moveTo>
                  <a:cubicBezTo>
                    <a:pt x="106" y="133"/>
                    <a:pt x="124" y="145"/>
                    <a:pt x="142" y="155"/>
                  </a:cubicBezTo>
                  <a:cubicBezTo>
                    <a:pt x="130" y="188"/>
                    <a:pt x="121" y="222"/>
                    <a:pt x="120" y="259"/>
                  </a:cubicBezTo>
                  <a:cubicBezTo>
                    <a:pt x="34" y="259"/>
                    <a:pt x="34" y="259"/>
                    <a:pt x="34" y="259"/>
                  </a:cubicBezTo>
                  <a:cubicBezTo>
                    <a:pt x="37" y="206"/>
                    <a:pt x="58" y="157"/>
                    <a:pt x="90" y="118"/>
                  </a:cubicBezTo>
                  <a:close/>
                  <a:moveTo>
                    <a:pt x="34" y="290"/>
                  </a:moveTo>
                  <a:cubicBezTo>
                    <a:pt x="120" y="290"/>
                    <a:pt x="120" y="290"/>
                    <a:pt x="120" y="290"/>
                  </a:cubicBezTo>
                  <a:cubicBezTo>
                    <a:pt x="121" y="327"/>
                    <a:pt x="130" y="361"/>
                    <a:pt x="142" y="392"/>
                  </a:cubicBezTo>
                  <a:cubicBezTo>
                    <a:pt x="124" y="402"/>
                    <a:pt x="106" y="415"/>
                    <a:pt x="90" y="430"/>
                  </a:cubicBezTo>
                  <a:cubicBezTo>
                    <a:pt x="58" y="392"/>
                    <a:pt x="37" y="343"/>
                    <a:pt x="34" y="290"/>
                  </a:cubicBezTo>
                  <a:close/>
                  <a:moveTo>
                    <a:pt x="112" y="454"/>
                  </a:moveTo>
                  <a:cubicBezTo>
                    <a:pt x="126" y="440"/>
                    <a:pt x="140" y="430"/>
                    <a:pt x="157" y="421"/>
                  </a:cubicBezTo>
                  <a:cubicBezTo>
                    <a:pt x="174" y="456"/>
                    <a:pt x="199" y="486"/>
                    <a:pt x="229" y="511"/>
                  </a:cubicBezTo>
                  <a:cubicBezTo>
                    <a:pt x="185" y="502"/>
                    <a:pt x="145" y="482"/>
                    <a:pt x="112" y="454"/>
                  </a:cubicBezTo>
                  <a:close/>
                  <a:moveTo>
                    <a:pt x="259" y="493"/>
                  </a:moveTo>
                  <a:cubicBezTo>
                    <a:pt x="254" y="490"/>
                    <a:pt x="250" y="486"/>
                    <a:pt x="244" y="483"/>
                  </a:cubicBezTo>
                  <a:cubicBezTo>
                    <a:pt x="235" y="474"/>
                    <a:pt x="226" y="465"/>
                    <a:pt x="217" y="456"/>
                  </a:cubicBezTo>
                  <a:cubicBezTo>
                    <a:pt x="210" y="446"/>
                    <a:pt x="202" y="436"/>
                    <a:pt x="195" y="425"/>
                  </a:cubicBezTo>
                  <a:cubicBezTo>
                    <a:pt x="191" y="420"/>
                    <a:pt x="188" y="414"/>
                    <a:pt x="185" y="408"/>
                  </a:cubicBezTo>
                  <a:cubicBezTo>
                    <a:pt x="208" y="399"/>
                    <a:pt x="232" y="393"/>
                    <a:pt x="259" y="390"/>
                  </a:cubicBezTo>
                  <a:lnTo>
                    <a:pt x="259" y="493"/>
                  </a:lnTo>
                  <a:close/>
                  <a:moveTo>
                    <a:pt x="259" y="359"/>
                  </a:moveTo>
                  <a:cubicBezTo>
                    <a:pt x="227" y="361"/>
                    <a:pt x="198" y="368"/>
                    <a:pt x="171" y="378"/>
                  </a:cubicBezTo>
                  <a:cubicBezTo>
                    <a:pt x="168" y="371"/>
                    <a:pt x="166" y="362"/>
                    <a:pt x="163" y="355"/>
                  </a:cubicBezTo>
                  <a:cubicBezTo>
                    <a:pt x="158" y="341"/>
                    <a:pt x="157" y="328"/>
                    <a:pt x="154" y="315"/>
                  </a:cubicBezTo>
                  <a:cubicBezTo>
                    <a:pt x="152" y="307"/>
                    <a:pt x="152" y="299"/>
                    <a:pt x="151" y="290"/>
                  </a:cubicBezTo>
                  <a:cubicBezTo>
                    <a:pt x="259" y="290"/>
                    <a:pt x="259" y="290"/>
                    <a:pt x="259" y="290"/>
                  </a:cubicBezTo>
                  <a:lnTo>
                    <a:pt x="259" y="359"/>
                  </a:lnTo>
                  <a:close/>
                  <a:moveTo>
                    <a:pt x="259" y="259"/>
                  </a:moveTo>
                  <a:cubicBezTo>
                    <a:pt x="151" y="259"/>
                    <a:pt x="151" y="259"/>
                    <a:pt x="151" y="259"/>
                  </a:cubicBezTo>
                  <a:cubicBezTo>
                    <a:pt x="152" y="250"/>
                    <a:pt x="152" y="241"/>
                    <a:pt x="154" y="232"/>
                  </a:cubicBezTo>
                  <a:cubicBezTo>
                    <a:pt x="157" y="219"/>
                    <a:pt x="158" y="207"/>
                    <a:pt x="163" y="194"/>
                  </a:cubicBezTo>
                  <a:cubicBezTo>
                    <a:pt x="166" y="185"/>
                    <a:pt x="168" y="177"/>
                    <a:pt x="171" y="170"/>
                  </a:cubicBezTo>
                  <a:cubicBezTo>
                    <a:pt x="198" y="180"/>
                    <a:pt x="227" y="188"/>
                    <a:pt x="259" y="189"/>
                  </a:cubicBezTo>
                  <a:lnTo>
                    <a:pt x="259" y="259"/>
                  </a:lnTo>
                  <a:close/>
                  <a:moveTo>
                    <a:pt x="259" y="157"/>
                  </a:moveTo>
                  <a:cubicBezTo>
                    <a:pt x="232" y="155"/>
                    <a:pt x="208" y="149"/>
                    <a:pt x="185" y="141"/>
                  </a:cubicBezTo>
                  <a:cubicBezTo>
                    <a:pt x="188" y="135"/>
                    <a:pt x="191" y="129"/>
                    <a:pt x="195" y="123"/>
                  </a:cubicBezTo>
                  <a:cubicBezTo>
                    <a:pt x="202" y="113"/>
                    <a:pt x="210" y="102"/>
                    <a:pt x="217" y="92"/>
                  </a:cubicBezTo>
                  <a:cubicBezTo>
                    <a:pt x="226" y="83"/>
                    <a:pt x="235" y="74"/>
                    <a:pt x="244" y="65"/>
                  </a:cubicBezTo>
                  <a:cubicBezTo>
                    <a:pt x="250" y="61"/>
                    <a:pt x="254" y="58"/>
                    <a:pt x="259" y="53"/>
                  </a:cubicBezTo>
                  <a:lnTo>
                    <a:pt x="259" y="157"/>
                  </a:lnTo>
                  <a:close/>
                  <a:moveTo>
                    <a:pt x="515" y="259"/>
                  </a:moveTo>
                  <a:cubicBezTo>
                    <a:pt x="428" y="259"/>
                    <a:pt x="428" y="259"/>
                    <a:pt x="428" y="259"/>
                  </a:cubicBezTo>
                  <a:cubicBezTo>
                    <a:pt x="427" y="222"/>
                    <a:pt x="419" y="188"/>
                    <a:pt x="406" y="155"/>
                  </a:cubicBezTo>
                  <a:cubicBezTo>
                    <a:pt x="425" y="145"/>
                    <a:pt x="443" y="133"/>
                    <a:pt x="458" y="118"/>
                  </a:cubicBezTo>
                  <a:cubicBezTo>
                    <a:pt x="490" y="157"/>
                    <a:pt x="512" y="206"/>
                    <a:pt x="515" y="259"/>
                  </a:cubicBezTo>
                  <a:close/>
                  <a:moveTo>
                    <a:pt x="436" y="95"/>
                  </a:moveTo>
                  <a:cubicBezTo>
                    <a:pt x="422" y="107"/>
                    <a:pt x="408" y="118"/>
                    <a:pt x="393" y="127"/>
                  </a:cubicBezTo>
                  <a:cubicBezTo>
                    <a:pt x="374" y="92"/>
                    <a:pt x="349" y="61"/>
                    <a:pt x="319" y="37"/>
                  </a:cubicBezTo>
                  <a:cubicBezTo>
                    <a:pt x="363" y="45"/>
                    <a:pt x="403" y="65"/>
                    <a:pt x="436" y="95"/>
                  </a:cubicBezTo>
                  <a:close/>
                  <a:moveTo>
                    <a:pt x="289" y="53"/>
                  </a:moveTo>
                  <a:cubicBezTo>
                    <a:pt x="295" y="58"/>
                    <a:pt x="300" y="61"/>
                    <a:pt x="304" y="65"/>
                  </a:cubicBezTo>
                  <a:cubicBezTo>
                    <a:pt x="313" y="74"/>
                    <a:pt x="322" y="83"/>
                    <a:pt x="331" y="92"/>
                  </a:cubicBezTo>
                  <a:cubicBezTo>
                    <a:pt x="340" y="102"/>
                    <a:pt x="347" y="113"/>
                    <a:pt x="353" y="123"/>
                  </a:cubicBezTo>
                  <a:cubicBezTo>
                    <a:pt x="357" y="129"/>
                    <a:pt x="360" y="135"/>
                    <a:pt x="363" y="141"/>
                  </a:cubicBezTo>
                  <a:cubicBezTo>
                    <a:pt x="341" y="149"/>
                    <a:pt x="316" y="155"/>
                    <a:pt x="289" y="157"/>
                  </a:cubicBezTo>
                  <a:lnTo>
                    <a:pt x="289" y="53"/>
                  </a:lnTo>
                  <a:close/>
                  <a:moveTo>
                    <a:pt x="289" y="189"/>
                  </a:moveTo>
                  <a:cubicBezTo>
                    <a:pt x="321" y="188"/>
                    <a:pt x="350" y="180"/>
                    <a:pt x="378" y="170"/>
                  </a:cubicBezTo>
                  <a:cubicBezTo>
                    <a:pt x="381" y="177"/>
                    <a:pt x="384" y="185"/>
                    <a:pt x="385" y="194"/>
                  </a:cubicBezTo>
                  <a:cubicBezTo>
                    <a:pt x="390" y="207"/>
                    <a:pt x="393" y="219"/>
                    <a:pt x="394" y="232"/>
                  </a:cubicBezTo>
                  <a:cubicBezTo>
                    <a:pt x="396" y="241"/>
                    <a:pt x="397" y="250"/>
                    <a:pt x="397" y="259"/>
                  </a:cubicBezTo>
                  <a:cubicBezTo>
                    <a:pt x="289" y="259"/>
                    <a:pt x="289" y="259"/>
                    <a:pt x="289" y="259"/>
                  </a:cubicBezTo>
                  <a:lnTo>
                    <a:pt x="289" y="189"/>
                  </a:lnTo>
                  <a:close/>
                  <a:moveTo>
                    <a:pt x="289" y="290"/>
                  </a:moveTo>
                  <a:cubicBezTo>
                    <a:pt x="397" y="290"/>
                    <a:pt x="397" y="290"/>
                    <a:pt x="397" y="290"/>
                  </a:cubicBezTo>
                  <a:cubicBezTo>
                    <a:pt x="397" y="299"/>
                    <a:pt x="396" y="307"/>
                    <a:pt x="394" y="315"/>
                  </a:cubicBezTo>
                  <a:cubicBezTo>
                    <a:pt x="393" y="328"/>
                    <a:pt x="390" y="341"/>
                    <a:pt x="385" y="355"/>
                  </a:cubicBezTo>
                  <a:cubicBezTo>
                    <a:pt x="384" y="362"/>
                    <a:pt x="381" y="371"/>
                    <a:pt x="378" y="378"/>
                  </a:cubicBezTo>
                  <a:cubicBezTo>
                    <a:pt x="350" y="368"/>
                    <a:pt x="321" y="361"/>
                    <a:pt x="289" y="359"/>
                  </a:cubicBezTo>
                  <a:lnTo>
                    <a:pt x="289" y="290"/>
                  </a:lnTo>
                  <a:close/>
                  <a:moveTo>
                    <a:pt x="289" y="493"/>
                  </a:moveTo>
                  <a:cubicBezTo>
                    <a:pt x="289" y="390"/>
                    <a:pt x="289" y="390"/>
                    <a:pt x="289" y="390"/>
                  </a:cubicBezTo>
                  <a:cubicBezTo>
                    <a:pt x="316" y="393"/>
                    <a:pt x="341" y="399"/>
                    <a:pt x="363" y="408"/>
                  </a:cubicBezTo>
                  <a:cubicBezTo>
                    <a:pt x="360" y="414"/>
                    <a:pt x="357" y="420"/>
                    <a:pt x="353" y="425"/>
                  </a:cubicBezTo>
                  <a:cubicBezTo>
                    <a:pt x="347" y="436"/>
                    <a:pt x="340" y="446"/>
                    <a:pt x="331" y="456"/>
                  </a:cubicBezTo>
                  <a:cubicBezTo>
                    <a:pt x="322" y="465"/>
                    <a:pt x="313" y="474"/>
                    <a:pt x="304" y="483"/>
                  </a:cubicBezTo>
                  <a:cubicBezTo>
                    <a:pt x="300" y="486"/>
                    <a:pt x="295" y="490"/>
                    <a:pt x="289" y="493"/>
                  </a:cubicBezTo>
                  <a:close/>
                  <a:moveTo>
                    <a:pt x="319" y="511"/>
                  </a:moveTo>
                  <a:cubicBezTo>
                    <a:pt x="349" y="486"/>
                    <a:pt x="374" y="456"/>
                    <a:pt x="393" y="421"/>
                  </a:cubicBezTo>
                  <a:cubicBezTo>
                    <a:pt x="408" y="430"/>
                    <a:pt x="422" y="440"/>
                    <a:pt x="436" y="454"/>
                  </a:cubicBezTo>
                  <a:cubicBezTo>
                    <a:pt x="403" y="482"/>
                    <a:pt x="363" y="502"/>
                    <a:pt x="319" y="511"/>
                  </a:cubicBezTo>
                  <a:close/>
                  <a:moveTo>
                    <a:pt x="458" y="430"/>
                  </a:moveTo>
                  <a:cubicBezTo>
                    <a:pt x="443" y="415"/>
                    <a:pt x="425" y="402"/>
                    <a:pt x="406" y="392"/>
                  </a:cubicBezTo>
                  <a:cubicBezTo>
                    <a:pt x="419" y="361"/>
                    <a:pt x="427" y="327"/>
                    <a:pt x="428" y="290"/>
                  </a:cubicBezTo>
                  <a:cubicBezTo>
                    <a:pt x="515" y="290"/>
                    <a:pt x="515" y="290"/>
                    <a:pt x="515" y="290"/>
                  </a:cubicBezTo>
                  <a:cubicBezTo>
                    <a:pt x="512" y="343"/>
                    <a:pt x="490" y="392"/>
                    <a:pt x="458" y="43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13" name="Group 11"/>
            <p:cNvGrpSpPr/>
            <p:nvPr/>
          </p:nvGrpSpPr>
          <p:grpSpPr>
            <a:xfrm>
              <a:off x="629" y="1689"/>
              <a:ext cx="703" cy="658"/>
              <a:chOff x="1200150" y="2085975"/>
              <a:chExt cx="446088" cy="417513"/>
            </a:xfrm>
            <a:grpFill/>
          </p:grpSpPr>
          <p:sp>
            <p:nvSpPr>
              <p:cNvPr id="379" name="Freeform 13"/>
              <p:cNvSpPr>
                <a:spLocks noEditPoints="1"/>
              </p:cNvSpPr>
              <p:nvPr/>
            </p:nvSpPr>
            <p:spPr bwMode="auto">
              <a:xfrm>
                <a:off x="1200150" y="2270125"/>
                <a:ext cx="446088" cy="233363"/>
              </a:xfrm>
              <a:custGeom>
                <a:avLst/>
                <a:gdLst>
                  <a:gd name="T0" fmla="*/ 267 w 281"/>
                  <a:gd name="T1" fmla="*/ 126 h 147"/>
                  <a:gd name="T2" fmla="*/ 267 w 281"/>
                  <a:gd name="T3" fmla="*/ 109 h 147"/>
                  <a:gd name="T4" fmla="*/ 251 w 281"/>
                  <a:gd name="T5" fmla="*/ 109 h 147"/>
                  <a:gd name="T6" fmla="*/ 251 w 281"/>
                  <a:gd name="T7" fmla="*/ 19 h 147"/>
                  <a:gd name="T8" fmla="*/ 267 w 281"/>
                  <a:gd name="T9" fmla="*/ 19 h 147"/>
                  <a:gd name="T10" fmla="*/ 267 w 281"/>
                  <a:gd name="T11" fmla="*/ 0 h 147"/>
                  <a:gd name="T12" fmla="*/ 14 w 281"/>
                  <a:gd name="T13" fmla="*/ 0 h 147"/>
                  <a:gd name="T14" fmla="*/ 14 w 281"/>
                  <a:gd name="T15" fmla="*/ 19 h 147"/>
                  <a:gd name="T16" fmla="*/ 30 w 281"/>
                  <a:gd name="T17" fmla="*/ 19 h 147"/>
                  <a:gd name="T18" fmla="*/ 30 w 281"/>
                  <a:gd name="T19" fmla="*/ 109 h 147"/>
                  <a:gd name="T20" fmla="*/ 14 w 281"/>
                  <a:gd name="T21" fmla="*/ 109 h 147"/>
                  <a:gd name="T22" fmla="*/ 14 w 281"/>
                  <a:gd name="T23" fmla="*/ 126 h 147"/>
                  <a:gd name="T24" fmla="*/ 0 w 281"/>
                  <a:gd name="T25" fmla="*/ 126 h 147"/>
                  <a:gd name="T26" fmla="*/ 0 w 281"/>
                  <a:gd name="T27" fmla="*/ 147 h 147"/>
                  <a:gd name="T28" fmla="*/ 281 w 281"/>
                  <a:gd name="T29" fmla="*/ 147 h 147"/>
                  <a:gd name="T30" fmla="*/ 281 w 281"/>
                  <a:gd name="T31" fmla="*/ 126 h 147"/>
                  <a:gd name="T32" fmla="*/ 267 w 281"/>
                  <a:gd name="T33" fmla="*/ 126 h 147"/>
                  <a:gd name="T34" fmla="*/ 92 w 281"/>
                  <a:gd name="T35" fmla="*/ 109 h 147"/>
                  <a:gd name="T36" fmla="*/ 62 w 281"/>
                  <a:gd name="T37" fmla="*/ 109 h 147"/>
                  <a:gd name="T38" fmla="*/ 62 w 281"/>
                  <a:gd name="T39" fmla="*/ 19 h 147"/>
                  <a:gd name="T40" fmla="*/ 92 w 281"/>
                  <a:gd name="T41" fmla="*/ 19 h 147"/>
                  <a:gd name="T42" fmla="*/ 92 w 281"/>
                  <a:gd name="T43" fmla="*/ 109 h 147"/>
                  <a:gd name="T44" fmla="*/ 155 w 281"/>
                  <a:gd name="T45" fmla="*/ 109 h 147"/>
                  <a:gd name="T46" fmla="*/ 125 w 281"/>
                  <a:gd name="T47" fmla="*/ 109 h 147"/>
                  <a:gd name="T48" fmla="*/ 125 w 281"/>
                  <a:gd name="T49" fmla="*/ 19 h 147"/>
                  <a:gd name="T50" fmla="*/ 155 w 281"/>
                  <a:gd name="T51" fmla="*/ 19 h 147"/>
                  <a:gd name="T52" fmla="*/ 155 w 281"/>
                  <a:gd name="T53" fmla="*/ 109 h 147"/>
                  <a:gd name="T54" fmla="*/ 218 w 281"/>
                  <a:gd name="T55" fmla="*/ 109 h 147"/>
                  <a:gd name="T56" fmla="*/ 188 w 281"/>
                  <a:gd name="T57" fmla="*/ 109 h 147"/>
                  <a:gd name="T58" fmla="*/ 188 w 281"/>
                  <a:gd name="T59" fmla="*/ 19 h 147"/>
                  <a:gd name="T60" fmla="*/ 218 w 281"/>
                  <a:gd name="T61" fmla="*/ 19 h 147"/>
                  <a:gd name="T62" fmla="*/ 218 w 281"/>
                  <a:gd name="T63" fmla="*/ 10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147">
                    <a:moveTo>
                      <a:pt x="267" y="126"/>
                    </a:moveTo>
                    <a:lnTo>
                      <a:pt x="267" y="109"/>
                    </a:lnTo>
                    <a:lnTo>
                      <a:pt x="251" y="109"/>
                    </a:lnTo>
                    <a:lnTo>
                      <a:pt x="251" y="19"/>
                    </a:lnTo>
                    <a:lnTo>
                      <a:pt x="267" y="19"/>
                    </a:lnTo>
                    <a:lnTo>
                      <a:pt x="267" y="0"/>
                    </a:lnTo>
                    <a:lnTo>
                      <a:pt x="14" y="0"/>
                    </a:lnTo>
                    <a:lnTo>
                      <a:pt x="14" y="19"/>
                    </a:lnTo>
                    <a:lnTo>
                      <a:pt x="30" y="19"/>
                    </a:lnTo>
                    <a:lnTo>
                      <a:pt x="30" y="109"/>
                    </a:lnTo>
                    <a:lnTo>
                      <a:pt x="14" y="109"/>
                    </a:lnTo>
                    <a:lnTo>
                      <a:pt x="14" y="126"/>
                    </a:lnTo>
                    <a:lnTo>
                      <a:pt x="0" y="126"/>
                    </a:lnTo>
                    <a:lnTo>
                      <a:pt x="0" y="147"/>
                    </a:lnTo>
                    <a:lnTo>
                      <a:pt x="281" y="147"/>
                    </a:lnTo>
                    <a:lnTo>
                      <a:pt x="281" y="126"/>
                    </a:lnTo>
                    <a:lnTo>
                      <a:pt x="267" y="126"/>
                    </a:lnTo>
                    <a:close/>
                    <a:moveTo>
                      <a:pt x="92" y="109"/>
                    </a:moveTo>
                    <a:lnTo>
                      <a:pt x="62" y="109"/>
                    </a:lnTo>
                    <a:lnTo>
                      <a:pt x="62" y="19"/>
                    </a:lnTo>
                    <a:lnTo>
                      <a:pt x="92" y="19"/>
                    </a:lnTo>
                    <a:lnTo>
                      <a:pt x="92" y="109"/>
                    </a:lnTo>
                    <a:close/>
                    <a:moveTo>
                      <a:pt x="155" y="109"/>
                    </a:moveTo>
                    <a:lnTo>
                      <a:pt x="125" y="109"/>
                    </a:lnTo>
                    <a:lnTo>
                      <a:pt x="125" y="19"/>
                    </a:lnTo>
                    <a:lnTo>
                      <a:pt x="155" y="19"/>
                    </a:lnTo>
                    <a:lnTo>
                      <a:pt x="155" y="109"/>
                    </a:lnTo>
                    <a:close/>
                    <a:moveTo>
                      <a:pt x="218" y="109"/>
                    </a:moveTo>
                    <a:lnTo>
                      <a:pt x="188" y="109"/>
                    </a:lnTo>
                    <a:lnTo>
                      <a:pt x="188" y="19"/>
                    </a:lnTo>
                    <a:lnTo>
                      <a:pt x="218" y="19"/>
                    </a:lnTo>
                    <a:lnTo>
                      <a:pt x="218" y="109"/>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0" name="Freeform 14"/>
              <p:cNvSpPr>
                <a:spLocks noEditPoints="1"/>
              </p:cNvSpPr>
              <p:nvPr/>
            </p:nvSpPr>
            <p:spPr bwMode="auto">
              <a:xfrm>
                <a:off x="1200150" y="2085975"/>
                <a:ext cx="446088" cy="163513"/>
              </a:xfrm>
              <a:custGeom>
                <a:avLst/>
                <a:gdLst>
                  <a:gd name="T0" fmla="*/ 140 w 281"/>
                  <a:gd name="T1" fmla="*/ 0 h 103"/>
                  <a:gd name="T2" fmla="*/ 0 w 281"/>
                  <a:gd name="T3" fmla="*/ 95 h 103"/>
                  <a:gd name="T4" fmla="*/ 0 w 281"/>
                  <a:gd name="T5" fmla="*/ 103 h 103"/>
                  <a:gd name="T6" fmla="*/ 281 w 281"/>
                  <a:gd name="T7" fmla="*/ 103 h 103"/>
                  <a:gd name="T8" fmla="*/ 281 w 281"/>
                  <a:gd name="T9" fmla="*/ 95 h 103"/>
                  <a:gd name="T10" fmla="*/ 140 w 281"/>
                  <a:gd name="T11" fmla="*/ 0 h 103"/>
                  <a:gd name="T12" fmla="*/ 190 w 281"/>
                  <a:gd name="T13" fmla="*/ 74 h 103"/>
                  <a:gd name="T14" fmla="*/ 91 w 281"/>
                  <a:gd name="T15" fmla="*/ 74 h 103"/>
                  <a:gd name="T16" fmla="*/ 91 w 281"/>
                  <a:gd name="T17" fmla="*/ 71 h 103"/>
                  <a:gd name="T18" fmla="*/ 140 w 281"/>
                  <a:gd name="T19" fmla="*/ 38 h 103"/>
                  <a:gd name="T20" fmla="*/ 190 w 281"/>
                  <a:gd name="T21" fmla="*/ 71 h 103"/>
                  <a:gd name="T22" fmla="*/ 190 w 281"/>
                  <a:gd name="T23" fmla="*/ 7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103">
                    <a:moveTo>
                      <a:pt x="140" y="0"/>
                    </a:moveTo>
                    <a:lnTo>
                      <a:pt x="0" y="95"/>
                    </a:lnTo>
                    <a:lnTo>
                      <a:pt x="0" y="103"/>
                    </a:lnTo>
                    <a:lnTo>
                      <a:pt x="281" y="103"/>
                    </a:lnTo>
                    <a:lnTo>
                      <a:pt x="281" y="95"/>
                    </a:lnTo>
                    <a:lnTo>
                      <a:pt x="140" y="0"/>
                    </a:lnTo>
                    <a:close/>
                    <a:moveTo>
                      <a:pt x="190" y="74"/>
                    </a:moveTo>
                    <a:lnTo>
                      <a:pt x="91" y="74"/>
                    </a:lnTo>
                    <a:lnTo>
                      <a:pt x="91" y="71"/>
                    </a:lnTo>
                    <a:lnTo>
                      <a:pt x="140" y="38"/>
                    </a:lnTo>
                    <a:lnTo>
                      <a:pt x="190" y="71"/>
                    </a:lnTo>
                    <a:lnTo>
                      <a:pt x="190" y="7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4" name="Group 14"/>
            <p:cNvGrpSpPr/>
            <p:nvPr/>
          </p:nvGrpSpPr>
          <p:grpSpPr>
            <a:xfrm>
              <a:off x="5163" y="1670"/>
              <a:ext cx="705" cy="687"/>
              <a:chOff x="4592638" y="2076450"/>
              <a:chExt cx="447675" cy="436563"/>
            </a:xfrm>
            <a:grpFill/>
          </p:grpSpPr>
          <p:sp>
            <p:nvSpPr>
              <p:cNvPr id="376" name="Freeform 15"/>
              <p:cNvSpPr>
                <a:spLocks noEditPoints="1"/>
              </p:cNvSpPr>
              <p:nvPr/>
            </p:nvSpPr>
            <p:spPr bwMode="auto">
              <a:xfrm>
                <a:off x="4656138" y="2076450"/>
                <a:ext cx="295275" cy="295275"/>
              </a:xfrm>
              <a:custGeom>
                <a:avLst/>
                <a:gdLst>
                  <a:gd name="T0" fmla="*/ 4 w 385"/>
                  <a:gd name="T1" fmla="*/ 249 h 385"/>
                  <a:gd name="T2" fmla="*/ 4 w 385"/>
                  <a:gd name="T3" fmla="*/ 234 h 385"/>
                  <a:gd name="T4" fmla="*/ 48 w 385"/>
                  <a:gd name="T5" fmla="*/ 189 h 385"/>
                  <a:gd name="T6" fmla="*/ 64 w 385"/>
                  <a:gd name="T7" fmla="*/ 189 h 385"/>
                  <a:gd name="T8" fmla="*/ 195 w 385"/>
                  <a:gd name="T9" fmla="*/ 321 h 385"/>
                  <a:gd name="T10" fmla="*/ 195 w 385"/>
                  <a:gd name="T11" fmla="*/ 336 h 385"/>
                  <a:gd name="T12" fmla="*/ 151 w 385"/>
                  <a:gd name="T13" fmla="*/ 381 h 385"/>
                  <a:gd name="T14" fmla="*/ 135 w 385"/>
                  <a:gd name="T15" fmla="*/ 381 h 385"/>
                  <a:gd name="T16" fmla="*/ 4 w 385"/>
                  <a:gd name="T17" fmla="*/ 249 h 385"/>
                  <a:gd name="T18" fmla="*/ 320 w 385"/>
                  <a:gd name="T19" fmla="*/ 196 h 385"/>
                  <a:gd name="T20" fmla="*/ 336 w 385"/>
                  <a:gd name="T21" fmla="*/ 196 h 385"/>
                  <a:gd name="T22" fmla="*/ 381 w 385"/>
                  <a:gd name="T23" fmla="*/ 151 h 385"/>
                  <a:gd name="T24" fmla="*/ 381 w 385"/>
                  <a:gd name="T25" fmla="*/ 135 h 385"/>
                  <a:gd name="T26" fmla="*/ 249 w 385"/>
                  <a:gd name="T27" fmla="*/ 4 h 385"/>
                  <a:gd name="T28" fmla="*/ 234 w 385"/>
                  <a:gd name="T29" fmla="*/ 4 h 385"/>
                  <a:gd name="T30" fmla="*/ 189 w 385"/>
                  <a:gd name="T31" fmla="*/ 49 h 385"/>
                  <a:gd name="T32" fmla="*/ 189 w 385"/>
                  <a:gd name="T33" fmla="*/ 64 h 385"/>
                  <a:gd name="T34" fmla="*/ 320 w 385"/>
                  <a:gd name="T35" fmla="*/ 19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5">
                    <a:moveTo>
                      <a:pt x="4" y="249"/>
                    </a:moveTo>
                    <a:cubicBezTo>
                      <a:pt x="0" y="245"/>
                      <a:pt x="0" y="238"/>
                      <a:pt x="4" y="234"/>
                    </a:cubicBezTo>
                    <a:cubicBezTo>
                      <a:pt x="48" y="189"/>
                      <a:pt x="48" y="189"/>
                      <a:pt x="48" y="189"/>
                    </a:cubicBezTo>
                    <a:cubicBezTo>
                      <a:pt x="52" y="185"/>
                      <a:pt x="59" y="185"/>
                      <a:pt x="64" y="189"/>
                    </a:cubicBezTo>
                    <a:cubicBezTo>
                      <a:pt x="195" y="321"/>
                      <a:pt x="195" y="321"/>
                      <a:pt x="195" y="321"/>
                    </a:cubicBezTo>
                    <a:cubicBezTo>
                      <a:pt x="199" y="325"/>
                      <a:pt x="199" y="332"/>
                      <a:pt x="195" y="336"/>
                    </a:cubicBezTo>
                    <a:cubicBezTo>
                      <a:pt x="151" y="381"/>
                      <a:pt x="151" y="381"/>
                      <a:pt x="151" y="381"/>
                    </a:cubicBezTo>
                    <a:cubicBezTo>
                      <a:pt x="147" y="385"/>
                      <a:pt x="140" y="385"/>
                      <a:pt x="135" y="381"/>
                    </a:cubicBezTo>
                    <a:lnTo>
                      <a:pt x="4" y="249"/>
                    </a:lnTo>
                    <a:close/>
                    <a:moveTo>
                      <a:pt x="320" y="196"/>
                    </a:moveTo>
                    <a:cubicBezTo>
                      <a:pt x="325" y="200"/>
                      <a:pt x="332" y="200"/>
                      <a:pt x="336" y="196"/>
                    </a:cubicBezTo>
                    <a:cubicBezTo>
                      <a:pt x="381" y="151"/>
                      <a:pt x="381" y="151"/>
                      <a:pt x="381" y="151"/>
                    </a:cubicBezTo>
                    <a:cubicBezTo>
                      <a:pt x="385" y="147"/>
                      <a:pt x="385" y="140"/>
                      <a:pt x="381" y="135"/>
                    </a:cubicBezTo>
                    <a:cubicBezTo>
                      <a:pt x="249" y="4"/>
                      <a:pt x="249" y="4"/>
                      <a:pt x="249" y="4"/>
                    </a:cubicBezTo>
                    <a:cubicBezTo>
                      <a:pt x="245" y="0"/>
                      <a:pt x="238" y="0"/>
                      <a:pt x="234" y="4"/>
                    </a:cubicBezTo>
                    <a:cubicBezTo>
                      <a:pt x="189" y="49"/>
                      <a:pt x="189" y="49"/>
                      <a:pt x="189" y="49"/>
                    </a:cubicBezTo>
                    <a:cubicBezTo>
                      <a:pt x="185" y="53"/>
                      <a:pt x="185" y="60"/>
                      <a:pt x="189" y="64"/>
                    </a:cubicBezTo>
                    <a:lnTo>
                      <a:pt x="320" y="196"/>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7" name="Freeform 16"/>
              <p:cNvSpPr/>
              <p:nvPr/>
            </p:nvSpPr>
            <p:spPr bwMode="auto">
              <a:xfrm>
                <a:off x="4724400" y="2144713"/>
                <a:ext cx="315913" cy="315913"/>
              </a:xfrm>
              <a:custGeom>
                <a:avLst/>
                <a:gdLst>
                  <a:gd name="T0" fmla="*/ 406 w 411"/>
                  <a:gd name="T1" fmla="*/ 359 h 411"/>
                  <a:gd name="T2" fmla="*/ 223 w 411"/>
                  <a:gd name="T3" fmla="*/ 175 h 411"/>
                  <a:gd name="T4" fmla="*/ 207 w 411"/>
                  <a:gd name="T5" fmla="*/ 175 h 411"/>
                  <a:gd name="T6" fmla="*/ 205 w 411"/>
                  <a:gd name="T7" fmla="*/ 177 h 411"/>
                  <a:gd name="T8" fmla="*/ 172 w 411"/>
                  <a:gd name="T9" fmla="*/ 144 h 411"/>
                  <a:gd name="T10" fmla="*/ 202 w 411"/>
                  <a:gd name="T11" fmla="*/ 114 h 411"/>
                  <a:gd name="T12" fmla="*/ 202 w 411"/>
                  <a:gd name="T13" fmla="*/ 98 h 411"/>
                  <a:gd name="T14" fmla="*/ 108 w 411"/>
                  <a:gd name="T15" fmla="*/ 4 h 411"/>
                  <a:gd name="T16" fmla="*/ 93 w 411"/>
                  <a:gd name="T17" fmla="*/ 4 h 411"/>
                  <a:gd name="T18" fmla="*/ 4 w 411"/>
                  <a:gd name="T19" fmla="*/ 93 h 411"/>
                  <a:gd name="T20" fmla="*/ 4 w 411"/>
                  <a:gd name="T21" fmla="*/ 108 h 411"/>
                  <a:gd name="T22" fmla="*/ 98 w 411"/>
                  <a:gd name="T23" fmla="*/ 203 h 411"/>
                  <a:gd name="T24" fmla="*/ 114 w 411"/>
                  <a:gd name="T25" fmla="*/ 203 h 411"/>
                  <a:gd name="T26" fmla="*/ 144 w 411"/>
                  <a:gd name="T27" fmla="*/ 172 h 411"/>
                  <a:gd name="T28" fmla="*/ 177 w 411"/>
                  <a:gd name="T29" fmla="*/ 205 h 411"/>
                  <a:gd name="T30" fmla="*/ 175 w 411"/>
                  <a:gd name="T31" fmla="*/ 207 h 411"/>
                  <a:gd name="T32" fmla="*/ 175 w 411"/>
                  <a:gd name="T33" fmla="*/ 223 h 411"/>
                  <a:gd name="T34" fmla="*/ 359 w 411"/>
                  <a:gd name="T35" fmla="*/ 406 h 411"/>
                  <a:gd name="T36" fmla="*/ 374 w 411"/>
                  <a:gd name="T37" fmla="*/ 406 h 411"/>
                  <a:gd name="T38" fmla="*/ 406 w 411"/>
                  <a:gd name="T39" fmla="*/ 374 h 411"/>
                  <a:gd name="T40" fmla="*/ 406 w 411"/>
                  <a:gd name="T41" fmla="*/ 35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 h="411">
                    <a:moveTo>
                      <a:pt x="406" y="359"/>
                    </a:moveTo>
                    <a:cubicBezTo>
                      <a:pt x="223" y="175"/>
                      <a:pt x="223" y="175"/>
                      <a:pt x="223" y="175"/>
                    </a:cubicBezTo>
                    <a:cubicBezTo>
                      <a:pt x="219" y="171"/>
                      <a:pt x="212" y="171"/>
                      <a:pt x="207" y="175"/>
                    </a:cubicBezTo>
                    <a:cubicBezTo>
                      <a:pt x="205" y="177"/>
                      <a:pt x="205" y="177"/>
                      <a:pt x="205" y="177"/>
                    </a:cubicBezTo>
                    <a:cubicBezTo>
                      <a:pt x="172" y="144"/>
                      <a:pt x="172" y="144"/>
                      <a:pt x="172" y="144"/>
                    </a:cubicBezTo>
                    <a:cubicBezTo>
                      <a:pt x="202" y="114"/>
                      <a:pt x="202" y="114"/>
                      <a:pt x="202" y="114"/>
                    </a:cubicBezTo>
                    <a:cubicBezTo>
                      <a:pt x="207" y="109"/>
                      <a:pt x="207" y="102"/>
                      <a:pt x="202" y="98"/>
                    </a:cubicBezTo>
                    <a:cubicBezTo>
                      <a:pt x="108" y="4"/>
                      <a:pt x="108" y="4"/>
                      <a:pt x="108" y="4"/>
                    </a:cubicBezTo>
                    <a:cubicBezTo>
                      <a:pt x="104" y="0"/>
                      <a:pt x="97" y="0"/>
                      <a:pt x="93" y="4"/>
                    </a:cubicBezTo>
                    <a:cubicBezTo>
                      <a:pt x="4" y="93"/>
                      <a:pt x="4" y="93"/>
                      <a:pt x="4" y="93"/>
                    </a:cubicBezTo>
                    <a:cubicBezTo>
                      <a:pt x="0" y="97"/>
                      <a:pt x="0" y="104"/>
                      <a:pt x="4" y="108"/>
                    </a:cubicBezTo>
                    <a:cubicBezTo>
                      <a:pt x="98" y="203"/>
                      <a:pt x="98" y="203"/>
                      <a:pt x="98" y="203"/>
                    </a:cubicBezTo>
                    <a:cubicBezTo>
                      <a:pt x="102" y="207"/>
                      <a:pt x="109" y="207"/>
                      <a:pt x="114" y="203"/>
                    </a:cubicBezTo>
                    <a:cubicBezTo>
                      <a:pt x="144" y="172"/>
                      <a:pt x="144" y="172"/>
                      <a:pt x="144" y="172"/>
                    </a:cubicBezTo>
                    <a:cubicBezTo>
                      <a:pt x="177" y="205"/>
                      <a:pt x="177" y="205"/>
                      <a:pt x="177" y="205"/>
                    </a:cubicBezTo>
                    <a:cubicBezTo>
                      <a:pt x="175" y="207"/>
                      <a:pt x="175" y="207"/>
                      <a:pt x="175" y="207"/>
                    </a:cubicBezTo>
                    <a:cubicBezTo>
                      <a:pt x="171" y="212"/>
                      <a:pt x="171" y="219"/>
                      <a:pt x="175" y="223"/>
                    </a:cubicBezTo>
                    <a:cubicBezTo>
                      <a:pt x="359" y="406"/>
                      <a:pt x="359" y="406"/>
                      <a:pt x="359" y="406"/>
                    </a:cubicBezTo>
                    <a:cubicBezTo>
                      <a:pt x="363" y="411"/>
                      <a:pt x="370" y="411"/>
                      <a:pt x="374" y="406"/>
                    </a:cubicBezTo>
                    <a:cubicBezTo>
                      <a:pt x="406" y="374"/>
                      <a:pt x="406" y="374"/>
                      <a:pt x="406" y="374"/>
                    </a:cubicBezTo>
                    <a:cubicBezTo>
                      <a:pt x="411" y="370"/>
                      <a:pt x="411" y="363"/>
                      <a:pt x="406" y="35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8" name="Freeform 17"/>
              <p:cNvSpPr/>
              <p:nvPr/>
            </p:nvSpPr>
            <p:spPr bwMode="auto">
              <a:xfrm>
                <a:off x="4592638" y="2468563"/>
                <a:ext cx="244475" cy="44450"/>
              </a:xfrm>
              <a:custGeom>
                <a:avLst/>
                <a:gdLst>
                  <a:gd name="T0" fmla="*/ 306 w 318"/>
                  <a:gd name="T1" fmla="*/ 0 h 57"/>
                  <a:gd name="T2" fmla="*/ 12 w 318"/>
                  <a:gd name="T3" fmla="*/ 0 h 57"/>
                  <a:gd name="T4" fmla="*/ 0 w 318"/>
                  <a:gd name="T5" fmla="*/ 12 h 57"/>
                  <a:gd name="T6" fmla="*/ 0 w 318"/>
                  <a:gd name="T7" fmla="*/ 45 h 57"/>
                  <a:gd name="T8" fmla="*/ 12 w 318"/>
                  <a:gd name="T9" fmla="*/ 57 h 57"/>
                  <a:gd name="T10" fmla="*/ 306 w 318"/>
                  <a:gd name="T11" fmla="*/ 57 h 57"/>
                  <a:gd name="T12" fmla="*/ 318 w 318"/>
                  <a:gd name="T13" fmla="*/ 45 h 57"/>
                  <a:gd name="T14" fmla="*/ 318 w 318"/>
                  <a:gd name="T15" fmla="*/ 12 h 57"/>
                  <a:gd name="T16" fmla="*/ 306 w 318"/>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57">
                    <a:moveTo>
                      <a:pt x="306" y="0"/>
                    </a:moveTo>
                    <a:cubicBezTo>
                      <a:pt x="12" y="0"/>
                      <a:pt x="12" y="0"/>
                      <a:pt x="12" y="0"/>
                    </a:cubicBezTo>
                    <a:cubicBezTo>
                      <a:pt x="5" y="0"/>
                      <a:pt x="0" y="6"/>
                      <a:pt x="0" y="12"/>
                    </a:cubicBezTo>
                    <a:cubicBezTo>
                      <a:pt x="0" y="45"/>
                      <a:pt x="0" y="45"/>
                      <a:pt x="0" y="45"/>
                    </a:cubicBezTo>
                    <a:cubicBezTo>
                      <a:pt x="0" y="52"/>
                      <a:pt x="5" y="57"/>
                      <a:pt x="12" y="57"/>
                    </a:cubicBezTo>
                    <a:cubicBezTo>
                      <a:pt x="306" y="57"/>
                      <a:pt x="306" y="57"/>
                      <a:pt x="306" y="57"/>
                    </a:cubicBezTo>
                    <a:cubicBezTo>
                      <a:pt x="313" y="57"/>
                      <a:pt x="318" y="52"/>
                      <a:pt x="318" y="45"/>
                    </a:cubicBezTo>
                    <a:cubicBezTo>
                      <a:pt x="318" y="12"/>
                      <a:pt x="318" y="12"/>
                      <a:pt x="318" y="12"/>
                    </a:cubicBezTo>
                    <a:cubicBezTo>
                      <a:pt x="318" y="6"/>
                      <a:pt x="313" y="0"/>
                      <a:pt x="306"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5" name="Group 18"/>
            <p:cNvGrpSpPr/>
            <p:nvPr/>
          </p:nvGrpSpPr>
          <p:grpSpPr>
            <a:xfrm>
              <a:off x="5163" y="2914"/>
              <a:ext cx="720" cy="625"/>
              <a:chOff x="4587875" y="2944813"/>
              <a:chExt cx="457200" cy="396875"/>
            </a:xfrm>
            <a:grpFill/>
          </p:grpSpPr>
          <p:sp>
            <p:nvSpPr>
              <p:cNvPr id="370" name="Freeform 18"/>
              <p:cNvSpPr/>
              <p:nvPr/>
            </p:nvSpPr>
            <p:spPr bwMode="auto">
              <a:xfrm>
                <a:off x="4587875" y="3055938"/>
                <a:ext cx="457200" cy="285750"/>
              </a:xfrm>
              <a:custGeom>
                <a:avLst/>
                <a:gdLst>
                  <a:gd name="T0" fmla="*/ 0 w 288"/>
                  <a:gd name="T1" fmla="*/ 0 h 180"/>
                  <a:gd name="T2" fmla="*/ 72 w 288"/>
                  <a:gd name="T3" fmla="*/ 0 h 180"/>
                  <a:gd name="T4" fmla="*/ 144 w 288"/>
                  <a:gd name="T5" fmla="*/ 180 h 180"/>
                  <a:gd name="T6" fmla="*/ 216 w 288"/>
                  <a:gd name="T7" fmla="*/ 0 h 180"/>
                  <a:gd name="T8" fmla="*/ 288 w 288"/>
                  <a:gd name="T9" fmla="*/ 0 h 180"/>
                  <a:gd name="T10" fmla="*/ 144 w 288"/>
                  <a:gd name="T11" fmla="*/ 180 h 180"/>
                  <a:gd name="T12" fmla="*/ 195 w 288"/>
                  <a:gd name="T13" fmla="*/ 0 h 180"/>
                  <a:gd name="T14" fmla="*/ 92 w 288"/>
                  <a:gd name="T15" fmla="*/ 0 h 180"/>
                  <a:gd name="T16" fmla="*/ 144 w 288"/>
                  <a:gd name="T17" fmla="*/ 180 h 180"/>
                  <a:gd name="T18" fmla="*/ 0 w 288"/>
                  <a:gd name="T19" fmla="*/ 0 h 180"/>
                  <a:gd name="T20" fmla="*/ 0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0" y="0"/>
                    </a:moveTo>
                    <a:lnTo>
                      <a:pt x="72" y="0"/>
                    </a:lnTo>
                    <a:lnTo>
                      <a:pt x="144" y="180"/>
                    </a:lnTo>
                    <a:lnTo>
                      <a:pt x="216" y="0"/>
                    </a:lnTo>
                    <a:lnTo>
                      <a:pt x="288" y="0"/>
                    </a:lnTo>
                    <a:lnTo>
                      <a:pt x="144" y="180"/>
                    </a:lnTo>
                    <a:lnTo>
                      <a:pt x="195" y="0"/>
                    </a:lnTo>
                    <a:lnTo>
                      <a:pt x="92" y="0"/>
                    </a:lnTo>
                    <a:lnTo>
                      <a:pt x="144" y="180"/>
                    </a:lnTo>
                    <a:lnTo>
                      <a:pt x="0" y="0"/>
                    </a:lnTo>
                    <a:lnTo>
                      <a:pt x="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1" name="Freeform 19"/>
              <p:cNvSpPr>
                <a:spLocks noEditPoints="1"/>
              </p:cNvSpPr>
              <p:nvPr/>
            </p:nvSpPr>
            <p:spPr bwMode="auto">
              <a:xfrm>
                <a:off x="4816475" y="2944813"/>
                <a:ext cx="228600" cy="87313"/>
              </a:xfrm>
              <a:custGeom>
                <a:avLst/>
                <a:gdLst>
                  <a:gd name="T0" fmla="*/ 83 w 144"/>
                  <a:gd name="T1" fmla="*/ 55 h 55"/>
                  <a:gd name="T2" fmla="*/ 144 w 144"/>
                  <a:gd name="T3" fmla="*/ 55 h 55"/>
                  <a:gd name="T4" fmla="*/ 112 w 144"/>
                  <a:gd name="T5" fmla="*/ 0 h 55"/>
                  <a:gd name="T6" fmla="*/ 112 w 144"/>
                  <a:gd name="T7" fmla="*/ 0 h 55"/>
                  <a:gd name="T8" fmla="*/ 83 w 144"/>
                  <a:gd name="T9" fmla="*/ 55 h 55"/>
                  <a:gd name="T10" fmla="*/ 83 w 144"/>
                  <a:gd name="T11" fmla="*/ 55 h 55"/>
                  <a:gd name="T12" fmla="*/ 0 w 144"/>
                  <a:gd name="T13" fmla="*/ 0 h 55"/>
                  <a:gd name="T14" fmla="*/ 0 w 144"/>
                  <a:gd name="T15" fmla="*/ 0 h 55"/>
                  <a:gd name="T16" fmla="*/ 0 w 144"/>
                  <a:gd name="T17" fmla="*/ 0 h 55"/>
                  <a:gd name="T18" fmla="*/ 0 w 144"/>
                  <a:gd name="T19" fmla="*/ 0 h 55"/>
                  <a:gd name="T20" fmla="*/ 0 w 144"/>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83" y="55"/>
                    </a:moveTo>
                    <a:lnTo>
                      <a:pt x="144" y="55"/>
                    </a:lnTo>
                    <a:lnTo>
                      <a:pt x="112" y="0"/>
                    </a:lnTo>
                    <a:lnTo>
                      <a:pt x="112" y="0"/>
                    </a:lnTo>
                    <a:lnTo>
                      <a:pt x="83" y="55"/>
                    </a:lnTo>
                    <a:lnTo>
                      <a:pt x="83" y="55"/>
                    </a:lnTo>
                    <a:close/>
                    <a:moveTo>
                      <a:pt x="0" y="0"/>
                    </a:moveTo>
                    <a:lnTo>
                      <a:pt x="0" y="0"/>
                    </a:lnTo>
                    <a:lnTo>
                      <a:pt x="0" y="0"/>
                    </a:lnTo>
                    <a:lnTo>
                      <a:pt x="0" y="0"/>
                    </a:lnTo>
                    <a:lnTo>
                      <a:pt x="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2" name="Freeform 20"/>
              <p:cNvSpPr/>
              <p:nvPr/>
            </p:nvSpPr>
            <p:spPr bwMode="auto">
              <a:xfrm>
                <a:off x="4587875" y="2944813"/>
                <a:ext cx="96838" cy="87313"/>
              </a:xfrm>
              <a:custGeom>
                <a:avLst/>
                <a:gdLst>
                  <a:gd name="T0" fmla="*/ 0 w 61"/>
                  <a:gd name="T1" fmla="*/ 55 h 55"/>
                  <a:gd name="T2" fmla="*/ 61 w 61"/>
                  <a:gd name="T3" fmla="*/ 55 h 55"/>
                  <a:gd name="T4" fmla="*/ 31 w 61"/>
                  <a:gd name="T5" fmla="*/ 0 h 55"/>
                  <a:gd name="T6" fmla="*/ 31 w 61"/>
                  <a:gd name="T7" fmla="*/ 0 h 55"/>
                  <a:gd name="T8" fmla="*/ 0 w 61"/>
                  <a:gd name="T9" fmla="*/ 55 h 55"/>
                  <a:gd name="T10" fmla="*/ 0 w 61"/>
                  <a:gd name="T11" fmla="*/ 55 h 55"/>
                </a:gdLst>
                <a:ahLst/>
                <a:cxnLst>
                  <a:cxn ang="0">
                    <a:pos x="T0" y="T1"/>
                  </a:cxn>
                  <a:cxn ang="0">
                    <a:pos x="T2" y="T3"/>
                  </a:cxn>
                  <a:cxn ang="0">
                    <a:pos x="T4" y="T5"/>
                  </a:cxn>
                  <a:cxn ang="0">
                    <a:pos x="T6" y="T7"/>
                  </a:cxn>
                  <a:cxn ang="0">
                    <a:pos x="T8" y="T9"/>
                  </a:cxn>
                  <a:cxn ang="0">
                    <a:pos x="T10" y="T11"/>
                  </a:cxn>
                </a:cxnLst>
                <a:rect l="0" t="0" r="r" b="b"/>
                <a:pathLst>
                  <a:path w="61" h="55">
                    <a:moveTo>
                      <a:pt x="0" y="55"/>
                    </a:moveTo>
                    <a:lnTo>
                      <a:pt x="61" y="55"/>
                    </a:lnTo>
                    <a:lnTo>
                      <a:pt x="31" y="0"/>
                    </a:lnTo>
                    <a:lnTo>
                      <a:pt x="31" y="0"/>
                    </a:lnTo>
                    <a:lnTo>
                      <a:pt x="0" y="55"/>
                    </a:lnTo>
                    <a:lnTo>
                      <a:pt x="0" y="5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3" name="Freeform 21"/>
              <p:cNvSpPr/>
              <p:nvPr/>
            </p:nvSpPr>
            <p:spPr bwMode="auto">
              <a:xfrm>
                <a:off x="4648200" y="2944813"/>
                <a:ext cx="133350" cy="87313"/>
              </a:xfrm>
              <a:custGeom>
                <a:avLst/>
                <a:gdLst>
                  <a:gd name="T0" fmla="*/ 45 w 84"/>
                  <a:gd name="T1" fmla="*/ 55 h 55"/>
                  <a:gd name="T2" fmla="*/ 46 w 84"/>
                  <a:gd name="T3" fmla="*/ 55 h 55"/>
                  <a:gd name="T4" fmla="*/ 84 w 84"/>
                  <a:gd name="T5" fmla="*/ 0 h 55"/>
                  <a:gd name="T6" fmla="*/ 0 w 84"/>
                  <a:gd name="T7" fmla="*/ 0 h 55"/>
                  <a:gd name="T8" fmla="*/ 45 w 84"/>
                  <a:gd name="T9" fmla="*/ 55 h 55"/>
                  <a:gd name="T10" fmla="*/ 45 w 84"/>
                  <a:gd name="T11" fmla="*/ 55 h 55"/>
                </a:gdLst>
                <a:ahLst/>
                <a:cxnLst>
                  <a:cxn ang="0">
                    <a:pos x="T0" y="T1"/>
                  </a:cxn>
                  <a:cxn ang="0">
                    <a:pos x="T2" y="T3"/>
                  </a:cxn>
                  <a:cxn ang="0">
                    <a:pos x="T4" y="T5"/>
                  </a:cxn>
                  <a:cxn ang="0">
                    <a:pos x="T6" y="T7"/>
                  </a:cxn>
                  <a:cxn ang="0">
                    <a:pos x="T8" y="T9"/>
                  </a:cxn>
                  <a:cxn ang="0">
                    <a:pos x="T10" y="T11"/>
                  </a:cxn>
                </a:cxnLst>
                <a:rect l="0" t="0" r="r" b="b"/>
                <a:pathLst>
                  <a:path w="84" h="55">
                    <a:moveTo>
                      <a:pt x="45" y="55"/>
                    </a:moveTo>
                    <a:lnTo>
                      <a:pt x="46" y="55"/>
                    </a:lnTo>
                    <a:lnTo>
                      <a:pt x="84" y="0"/>
                    </a:lnTo>
                    <a:lnTo>
                      <a:pt x="0" y="0"/>
                    </a:lnTo>
                    <a:lnTo>
                      <a:pt x="45" y="55"/>
                    </a:lnTo>
                    <a:lnTo>
                      <a:pt x="45" y="5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4" name="Freeform 22"/>
              <p:cNvSpPr/>
              <p:nvPr/>
            </p:nvSpPr>
            <p:spPr bwMode="auto">
              <a:xfrm>
                <a:off x="4735513" y="2944813"/>
                <a:ext cx="161925" cy="87313"/>
              </a:xfrm>
              <a:custGeom>
                <a:avLst/>
                <a:gdLst>
                  <a:gd name="T0" fmla="*/ 0 w 102"/>
                  <a:gd name="T1" fmla="*/ 55 h 55"/>
                  <a:gd name="T2" fmla="*/ 102 w 102"/>
                  <a:gd name="T3" fmla="*/ 55 h 55"/>
                  <a:gd name="T4" fmla="*/ 51 w 102"/>
                  <a:gd name="T5" fmla="*/ 0 h 55"/>
                  <a:gd name="T6" fmla="*/ 0 w 102"/>
                  <a:gd name="T7" fmla="*/ 55 h 55"/>
                  <a:gd name="T8" fmla="*/ 0 w 102"/>
                  <a:gd name="T9" fmla="*/ 55 h 55"/>
                </a:gdLst>
                <a:ahLst/>
                <a:cxnLst>
                  <a:cxn ang="0">
                    <a:pos x="T0" y="T1"/>
                  </a:cxn>
                  <a:cxn ang="0">
                    <a:pos x="T2" y="T3"/>
                  </a:cxn>
                  <a:cxn ang="0">
                    <a:pos x="T4" y="T5"/>
                  </a:cxn>
                  <a:cxn ang="0">
                    <a:pos x="T6" y="T7"/>
                  </a:cxn>
                  <a:cxn ang="0">
                    <a:pos x="T8" y="T9"/>
                  </a:cxn>
                </a:cxnLst>
                <a:rect l="0" t="0" r="r" b="b"/>
                <a:pathLst>
                  <a:path w="102" h="55">
                    <a:moveTo>
                      <a:pt x="0" y="55"/>
                    </a:moveTo>
                    <a:lnTo>
                      <a:pt x="102" y="55"/>
                    </a:lnTo>
                    <a:lnTo>
                      <a:pt x="51" y="0"/>
                    </a:lnTo>
                    <a:lnTo>
                      <a:pt x="0" y="55"/>
                    </a:lnTo>
                    <a:lnTo>
                      <a:pt x="0" y="5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5" name="Freeform 23"/>
              <p:cNvSpPr/>
              <p:nvPr/>
            </p:nvSpPr>
            <p:spPr bwMode="auto">
              <a:xfrm>
                <a:off x="4851400" y="2944813"/>
                <a:ext cx="131763" cy="87313"/>
              </a:xfrm>
              <a:custGeom>
                <a:avLst/>
                <a:gdLst>
                  <a:gd name="T0" fmla="*/ 38 w 83"/>
                  <a:gd name="T1" fmla="*/ 55 h 55"/>
                  <a:gd name="T2" fmla="*/ 38 w 83"/>
                  <a:gd name="T3" fmla="*/ 55 h 55"/>
                  <a:gd name="T4" fmla="*/ 83 w 83"/>
                  <a:gd name="T5" fmla="*/ 0 h 55"/>
                  <a:gd name="T6" fmla="*/ 0 w 83"/>
                  <a:gd name="T7" fmla="*/ 0 h 55"/>
                  <a:gd name="T8" fmla="*/ 38 w 83"/>
                  <a:gd name="T9" fmla="*/ 55 h 55"/>
                  <a:gd name="T10" fmla="*/ 38 w 83"/>
                  <a:gd name="T11" fmla="*/ 55 h 55"/>
                </a:gdLst>
                <a:ahLst/>
                <a:cxnLst>
                  <a:cxn ang="0">
                    <a:pos x="T0" y="T1"/>
                  </a:cxn>
                  <a:cxn ang="0">
                    <a:pos x="T2" y="T3"/>
                  </a:cxn>
                  <a:cxn ang="0">
                    <a:pos x="T4" y="T5"/>
                  </a:cxn>
                  <a:cxn ang="0">
                    <a:pos x="T6" y="T7"/>
                  </a:cxn>
                  <a:cxn ang="0">
                    <a:pos x="T8" y="T9"/>
                  </a:cxn>
                  <a:cxn ang="0">
                    <a:pos x="T10" y="T11"/>
                  </a:cxn>
                </a:cxnLst>
                <a:rect l="0" t="0" r="r" b="b"/>
                <a:pathLst>
                  <a:path w="83" h="55">
                    <a:moveTo>
                      <a:pt x="38" y="55"/>
                    </a:moveTo>
                    <a:lnTo>
                      <a:pt x="38" y="55"/>
                    </a:lnTo>
                    <a:lnTo>
                      <a:pt x="83" y="0"/>
                    </a:lnTo>
                    <a:lnTo>
                      <a:pt x="0" y="0"/>
                    </a:lnTo>
                    <a:lnTo>
                      <a:pt x="38" y="55"/>
                    </a:lnTo>
                    <a:lnTo>
                      <a:pt x="38" y="5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6" name="Group 25"/>
            <p:cNvGrpSpPr/>
            <p:nvPr/>
          </p:nvGrpSpPr>
          <p:grpSpPr>
            <a:xfrm>
              <a:off x="4143" y="2877"/>
              <a:ext cx="483" cy="700"/>
              <a:chOff x="3814763" y="2921000"/>
              <a:chExt cx="306388" cy="444500"/>
            </a:xfrm>
            <a:grpFill/>
          </p:grpSpPr>
          <p:sp>
            <p:nvSpPr>
              <p:cNvPr id="365"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6"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7"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8"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9"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7" name="Group 31"/>
            <p:cNvGrpSpPr/>
            <p:nvPr/>
          </p:nvGrpSpPr>
          <p:grpSpPr>
            <a:xfrm>
              <a:off x="1761" y="3007"/>
              <a:ext cx="728" cy="440"/>
              <a:chOff x="2039938" y="3003550"/>
              <a:chExt cx="461963" cy="279400"/>
            </a:xfrm>
            <a:grpFill/>
          </p:grpSpPr>
          <p:sp>
            <p:nvSpPr>
              <p:cNvPr id="362" name="Freeform 29"/>
              <p:cNvSpPr>
                <a:spLocks noEditPoints="1"/>
              </p:cNvSpPr>
              <p:nvPr/>
            </p:nvSpPr>
            <p:spPr bwMode="auto">
              <a:xfrm>
                <a:off x="2039938" y="3003550"/>
                <a:ext cx="461963" cy="279400"/>
              </a:xfrm>
              <a:custGeom>
                <a:avLst/>
                <a:gdLst>
                  <a:gd name="T0" fmla="*/ 602 w 602"/>
                  <a:gd name="T1" fmla="*/ 21 h 364"/>
                  <a:gd name="T2" fmla="*/ 602 w 602"/>
                  <a:gd name="T3" fmla="*/ 343 h 364"/>
                  <a:gd name="T4" fmla="*/ 581 w 602"/>
                  <a:gd name="T5" fmla="*/ 364 h 364"/>
                  <a:gd name="T6" fmla="*/ 21 w 602"/>
                  <a:gd name="T7" fmla="*/ 364 h 364"/>
                  <a:gd name="T8" fmla="*/ 0 w 602"/>
                  <a:gd name="T9" fmla="*/ 343 h 364"/>
                  <a:gd name="T10" fmla="*/ 0 w 602"/>
                  <a:gd name="T11" fmla="*/ 21 h 364"/>
                  <a:gd name="T12" fmla="*/ 21 w 602"/>
                  <a:gd name="T13" fmla="*/ 0 h 364"/>
                  <a:gd name="T14" fmla="*/ 581 w 602"/>
                  <a:gd name="T15" fmla="*/ 0 h 364"/>
                  <a:gd name="T16" fmla="*/ 602 w 602"/>
                  <a:gd name="T17" fmla="*/ 21 h 364"/>
                  <a:gd name="T18" fmla="*/ 559 w 602"/>
                  <a:gd name="T19" fmla="*/ 43 h 364"/>
                  <a:gd name="T20" fmla="*/ 43 w 602"/>
                  <a:gd name="T21" fmla="*/ 43 h 364"/>
                  <a:gd name="T22" fmla="*/ 43 w 602"/>
                  <a:gd name="T23" fmla="*/ 321 h 364"/>
                  <a:gd name="T24" fmla="*/ 559 w 602"/>
                  <a:gd name="T25" fmla="*/ 321 h 364"/>
                  <a:gd name="T26" fmla="*/ 559 w 602"/>
                  <a:gd name="T27" fmla="*/ 4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2" h="364">
                    <a:moveTo>
                      <a:pt x="602" y="21"/>
                    </a:moveTo>
                    <a:cubicBezTo>
                      <a:pt x="602" y="343"/>
                      <a:pt x="602" y="343"/>
                      <a:pt x="602" y="343"/>
                    </a:cubicBezTo>
                    <a:cubicBezTo>
                      <a:pt x="602" y="355"/>
                      <a:pt x="592" y="364"/>
                      <a:pt x="581" y="364"/>
                    </a:cubicBezTo>
                    <a:cubicBezTo>
                      <a:pt x="21" y="364"/>
                      <a:pt x="21" y="364"/>
                      <a:pt x="21" y="364"/>
                    </a:cubicBezTo>
                    <a:cubicBezTo>
                      <a:pt x="10" y="364"/>
                      <a:pt x="0" y="355"/>
                      <a:pt x="0" y="343"/>
                    </a:cubicBezTo>
                    <a:cubicBezTo>
                      <a:pt x="0" y="21"/>
                      <a:pt x="0" y="21"/>
                      <a:pt x="0" y="21"/>
                    </a:cubicBezTo>
                    <a:cubicBezTo>
                      <a:pt x="0" y="9"/>
                      <a:pt x="10" y="0"/>
                      <a:pt x="21" y="0"/>
                    </a:cubicBezTo>
                    <a:cubicBezTo>
                      <a:pt x="581" y="0"/>
                      <a:pt x="581" y="0"/>
                      <a:pt x="581" y="0"/>
                    </a:cubicBezTo>
                    <a:cubicBezTo>
                      <a:pt x="592" y="0"/>
                      <a:pt x="602" y="9"/>
                      <a:pt x="602" y="21"/>
                    </a:cubicBezTo>
                    <a:close/>
                    <a:moveTo>
                      <a:pt x="559" y="43"/>
                    </a:moveTo>
                    <a:cubicBezTo>
                      <a:pt x="43" y="43"/>
                      <a:pt x="43" y="43"/>
                      <a:pt x="43" y="43"/>
                    </a:cubicBezTo>
                    <a:cubicBezTo>
                      <a:pt x="43" y="321"/>
                      <a:pt x="43" y="321"/>
                      <a:pt x="43" y="321"/>
                    </a:cubicBezTo>
                    <a:cubicBezTo>
                      <a:pt x="559" y="321"/>
                      <a:pt x="559" y="321"/>
                      <a:pt x="559" y="321"/>
                    </a:cubicBezTo>
                    <a:lnTo>
                      <a:pt x="559" y="4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3" name="Freeform 30"/>
              <p:cNvSpPr/>
              <p:nvPr/>
            </p:nvSpPr>
            <p:spPr bwMode="auto">
              <a:xfrm>
                <a:off x="2241550" y="3087688"/>
                <a:ext cx="60325" cy="111125"/>
              </a:xfrm>
              <a:custGeom>
                <a:avLst/>
                <a:gdLst>
                  <a:gd name="T0" fmla="*/ 34 w 78"/>
                  <a:gd name="T1" fmla="*/ 107 h 144"/>
                  <a:gd name="T2" fmla="*/ 5 w 78"/>
                  <a:gd name="T3" fmla="*/ 99 h 144"/>
                  <a:gd name="T4" fmla="*/ 0 w 78"/>
                  <a:gd name="T5" fmla="*/ 120 h 144"/>
                  <a:gd name="T6" fmla="*/ 30 w 78"/>
                  <a:gd name="T7" fmla="*/ 127 h 144"/>
                  <a:gd name="T8" fmla="*/ 30 w 78"/>
                  <a:gd name="T9" fmla="*/ 144 h 144"/>
                  <a:gd name="T10" fmla="*/ 47 w 78"/>
                  <a:gd name="T11" fmla="*/ 144 h 144"/>
                  <a:gd name="T12" fmla="*/ 47 w 78"/>
                  <a:gd name="T13" fmla="*/ 126 h 144"/>
                  <a:gd name="T14" fmla="*/ 78 w 78"/>
                  <a:gd name="T15" fmla="*/ 93 h 144"/>
                  <a:gd name="T16" fmla="*/ 49 w 78"/>
                  <a:gd name="T17" fmla="*/ 60 h 144"/>
                  <a:gd name="T18" fmla="*/ 28 w 78"/>
                  <a:gd name="T19" fmla="*/ 45 h 144"/>
                  <a:gd name="T20" fmla="*/ 43 w 78"/>
                  <a:gd name="T21" fmla="*/ 35 h 144"/>
                  <a:gd name="T22" fmla="*/ 68 w 78"/>
                  <a:gd name="T23" fmla="*/ 41 h 144"/>
                  <a:gd name="T24" fmla="*/ 74 w 78"/>
                  <a:gd name="T25" fmla="*/ 21 h 144"/>
                  <a:gd name="T26" fmla="*/ 48 w 78"/>
                  <a:gd name="T27" fmla="*/ 16 h 144"/>
                  <a:gd name="T28" fmla="*/ 48 w 78"/>
                  <a:gd name="T29" fmla="*/ 0 h 144"/>
                  <a:gd name="T30" fmla="*/ 31 w 78"/>
                  <a:gd name="T31" fmla="*/ 0 h 144"/>
                  <a:gd name="T32" fmla="*/ 31 w 78"/>
                  <a:gd name="T33" fmla="*/ 17 h 144"/>
                  <a:gd name="T34" fmla="*/ 1 w 78"/>
                  <a:gd name="T35" fmla="*/ 48 h 144"/>
                  <a:gd name="T36" fmla="*/ 32 w 78"/>
                  <a:gd name="T37" fmla="*/ 80 h 144"/>
                  <a:gd name="T38" fmla="*/ 51 w 78"/>
                  <a:gd name="T39" fmla="*/ 96 h 144"/>
                  <a:gd name="T40" fmla="*/ 34 w 78"/>
                  <a:gd name="T41"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44">
                    <a:moveTo>
                      <a:pt x="34" y="107"/>
                    </a:moveTo>
                    <a:cubicBezTo>
                      <a:pt x="23" y="107"/>
                      <a:pt x="12" y="103"/>
                      <a:pt x="5" y="99"/>
                    </a:cubicBezTo>
                    <a:cubicBezTo>
                      <a:pt x="0" y="120"/>
                      <a:pt x="0" y="120"/>
                      <a:pt x="0" y="120"/>
                    </a:cubicBezTo>
                    <a:cubicBezTo>
                      <a:pt x="6" y="123"/>
                      <a:pt x="18" y="127"/>
                      <a:pt x="30" y="127"/>
                    </a:cubicBezTo>
                    <a:cubicBezTo>
                      <a:pt x="30" y="144"/>
                      <a:pt x="30" y="144"/>
                      <a:pt x="30" y="144"/>
                    </a:cubicBezTo>
                    <a:cubicBezTo>
                      <a:pt x="47" y="144"/>
                      <a:pt x="47" y="144"/>
                      <a:pt x="47" y="144"/>
                    </a:cubicBezTo>
                    <a:cubicBezTo>
                      <a:pt x="47" y="126"/>
                      <a:pt x="47" y="126"/>
                      <a:pt x="47" y="126"/>
                    </a:cubicBezTo>
                    <a:cubicBezTo>
                      <a:pt x="67" y="122"/>
                      <a:pt x="78" y="109"/>
                      <a:pt x="78" y="93"/>
                    </a:cubicBezTo>
                    <a:cubicBezTo>
                      <a:pt x="78" y="77"/>
                      <a:pt x="70" y="68"/>
                      <a:pt x="49" y="60"/>
                    </a:cubicBezTo>
                    <a:cubicBezTo>
                      <a:pt x="34" y="55"/>
                      <a:pt x="28" y="51"/>
                      <a:pt x="28" y="45"/>
                    </a:cubicBezTo>
                    <a:cubicBezTo>
                      <a:pt x="28" y="40"/>
                      <a:pt x="31" y="35"/>
                      <a:pt x="43" y="35"/>
                    </a:cubicBezTo>
                    <a:cubicBezTo>
                      <a:pt x="56" y="35"/>
                      <a:pt x="64" y="39"/>
                      <a:pt x="68" y="41"/>
                    </a:cubicBezTo>
                    <a:cubicBezTo>
                      <a:pt x="74" y="21"/>
                      <a:pt x="74" y="21"/>
                      <a:pt x="74" y="21"/>
                    </a:cubicBezTo>
                    <a:cubicBezTo>
                      <a:pt x="67" y="19"/>
                      <a:pt x="59" y="16"/>
                      <a:pt x="48" y="16"/>
                    </a:cubicBezTo>
                    <a:cubicBezTo>
                      <a:pt x="48" y="0"/>
                      <a:pt x="48" y="0"/>
                      <a:pt x="48" y="0"/>
                    </a:cubicBezTo>
                    <a:cubicBezTo>
                      <a:pt x="31" y="0"/>
                      <a:pt x="31" y="0"/>
                      <a:pt x="31" y="0"/>
                    </a:cubicBezTo>
                    <a:cubicBezTo>
                      <a:pt x="31" y="17"/>
                      <a:pt x="31" y="17"/>
                      <a:pt x="31" y="17"/>
                    </a:cubicBezTo>
                    <a:cubicBezTo>
                      <a:pt x="12" y="20"/>
                      <a:pt x="1" y="33"/>
                      <a:pt x="1" y="48"/>
                    </a:cubicBezTo>
                    <a:cubicBezTo>
                      <a:pt x="1" y="65"/>
                      <a:pt x="14" y="74"/>
                      <a:pt x="32" y="80"/>
                    </a:cubicBezTo>
                    <a:cubicBezTo>
                      <a:pt x="46" y="85"/>
                      <a:pt x="51" y="89"/>
                      <a:pt x="51" y="96"/>
                    </a:cubicBezTo>
                    <a:cubicBezTo>
                      <a:pt x="51" y="103"/>
                      <a:pt x="44" y="107"/>
                      <a:pt x="34" y="10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4" name="Freeform 31"/>
              <p:cNvSpPr>
                <a:spLocks noEditPoints="1"/>
              </p:cNvSpPr>
              <p:nvPr/>
            </p:nvSpPr>
            <p:spPr bwMode="auto">
              <a:xfrm>
                <a:off x="2084388" y="3048000"/>
                <a:ext cx="373063" cy="190500"/>
              </a:xfrm>
              <a:custGeom>
                <a:avLst/>
                <a:gdLst>
                  <a:gd name="T0" fmla="*/ 484 w 486"/>
                  <a:gd name="T1" fmla="*/ 35 h 248"/>
                  <a:gd name="T2" fmla="*/ 478 w 486"/>
                  <a:gd name="T3" fmla="*/ 34 h 248"/>
                  <a:gd name="T4" fmla="*/ 475 w 486"/>
                  <a:gd name="T5" fmla="*/ 34 h 248"/>
                  <a:gd name="T6" fmla="*/ 449 w 486"/>
                  <a:gd name="T7" fmla="*/ 8 h 248"/>
                  <a:gd name="T8" fmla="*/ 449 w 486"/>
                  <a:gd name="T9" fmla="*/ 7 h 248"/>
                  <a:gd name="T10" fmla="*/ 448 w 486"/>
                  <a:gd name="T11" fmla="*/ 2 h 248"/>
                  <a:gd name="T12" fmla="*/ 443 w 486"/>
                  <a:gd name="T13" fmla="*/ 0 h 248"/>
                  <a:gd name="T14" fmla="*/ 43 w 486"/>
                  <a:gd name="T15" fmla="*/ 0 h 248"/>
                  <a:gd name="T16" fmla="*/ 38 w 486"/>
                  <a:gd name="T17" fmla="*/ 2 h 248"/>
                  <a:gd name="T18" fmla="*/ 37 w 486"/>
                  <a:gd name="T19" fmla="*/ 7 h 248"/>
                  <a:gd name="T20" fmla="*/ 37 w 486"/>
                  <a:gd name="T21" fmla="*/ 8 h 248"/>
                  <a:gd name="T22" fmla="*/ 11 w 486"/>
                  <a:gd name="T23" fmla="*/ 34 h 248"/>
                  <a:gd name="T24" fmla="*/ 7 w 486"/>
                  <a:gd name="T25" fmla="*/ 34 h 248"/>
                  <a:gd name="T26" fmla="*/ 2 w 486"/>
                  <a:gd name="T27" fmla="*/ 35 h 248"/>
                  <a:gd name="T28" fmla="*/ 0 w 486"/>
                  <a:gd name="T29" fmla="*/ 40 h 248"/>
                  <a:gd name="T30" fmla="*/ 0 w 486"/>
                  <a:gd name="T31" fmla="*/ 208 h 248"/>
                  <a:gd name="T32" fmla="*/ 2 w 486"/>
                  <a:gd name="T33" fmla="*/ 213 h 248"/>
                  <a:gd name="T34" fmla="*/ 8 w 486"/>
                  <a:gd name="T35" fmla="*/ 214 h 248"/>
                  <a:gd name="T36" fmla="*/ 11 w 486"/>
                  <a:gd name="T37" fmla="*/ 214 h 248"/>
                  <a:gd name="T38" fmla="*/ 37 w 486"/>
                  <a:gd name="T39" fmla="*/ 240 h 248"/>
                  <a:gd name="T40" fmla="*/ 37 w 486"/>
                  <a:gd name="T41" fmla="*/ 241 h 248"/>
                  <a:gd name="T42" fmla="*/ 38 w 486"/>
                  <a:gd name="T43" fmla="*/ 246 h 248"/>
                  <a:gd name="T44" fmla="*/ 43 w 486"/>
                  <a:gd name="T45" fmla="*/ 248 h 248"/>
                  <a:gd name="T46" fmla="*/ 443 w 486"/>
                  <a:gd name="T47" fmla="*/ 248 h 248"/>
                  <a:gd name="T48" fmla="*/ 448 w 486"/>
                  <a:gd name="T49" fmla="*/ 246 h 248"/>
                  <a:gd name="T50" fmla="*/ 449 w 486"/>
                  <a:gd name="T51" fmla="*/ 241 h 248"/>
                  <a:gd name="T52" fmla="*/ 449 w 486"/>
                  <a:gd name="T53" fmla="*/ 240 h 248"/>
                  <a:gd name="T54" fmla="*/ 475 w 486"/>
                  <a:gd name="T55" fmla="*/ 214 h 248"/>
                  <a:gd name="T56" fmla="*/ 479 w 486"/>
                  <a:gd name="T57" fmla="*/ 214 h 248"/>
                  <a:gd name="T58" fmla="*/ 484 w 486"/>
                  <a:gd name="T59" fmla="*/ 213 h 248"/>
                  <a:gd name="T60" fmla="*/ 486 w 486"/>
                  <a:gd name="T61" fmla="*/ 208 h 248"/>
                  <a:gd name="T62" fmla="*/ 486 w 486"/>
                  <a:gd name="T63" fmla="*/ 40 h 248"/>
                  <a:gd name="T64" fmla="*/ 484 w 486"/>
                  <a:gd name="T65" fmla="*/ 35 h 248"/>
                  <a:gd name="T66" fmla="*/ 91 w 486"/>
                  <a:gd name="T67" fmla="*/ 163 h 248"/>
                  <a:gd name="T68" fmla="*/ 52 w 486"/>
                  <a:gd name="T69" fmla="*/ 124 h 248"/>
                  <a:gd name="T70" fmla="*/ 91 w 486"/>
                  <a:gd name="T71" fmla="*/ 85 h 248"/>
                  <a:gd name="T72" fmla="*/ 130 w 486"/>
                  <a:gd name="T73" fmla="*/ 124 h 248"/>
                  <a:gd name="T74" fmla="*/ 91 w 486"/>
                  <a:gd name="T75" fmla="*/ 163 h 248"/>
                  <a:gd name="T76" fmla="*/ 243 w 486"/>
                  <a:gd name="T77" fmla="*/ 217 h 248"/>
                  <a:gd name="T78" fmla="*/ 150 w 486"/>
                  <a:gd name="T79" fmla="*/ 124 h 248"/>
                  <a:gd name="T80" fmla="*/ 243 w 486"/>
                  <a:gd name="T81" fmla="*/ 31 h 248"/>
                  <a:gd name="T82" fmla="*/ 336 w 486"/>
                  <a:gd name="T83" fmla="*/ 124 h 248"/>
                  <a:gd name="T84" fmla="*/ 243 w 486"/>
                  <a:gd name="T85" fmla="*/ 217 h 248"/>
                  <a:gd name="T86" fmla="*/ 395 w 486"/>
                  <a:gd name="T87" fmla="*/ 163 h 248"/>
                  <a:gd name="T88" fmla="*/ 356 w 486"/>
                  <a:gd name="T89" fmla="*/ 124 h 248"/>
                  <a:gd name="T90" fmla="*/ 395 w 486"/>
                  <a:gd name="T91" fmla="*/ 85 h 248"/>
                  <a:gd name="T92" fmla="*/ 434 w 486"/>
                  <a:gd name="T93" fmla="*/ 124 h 248"/>
                  <a:gd name="T94" fmla="*/ 395 w 486"/>
                  <a:gd name="T95" fmla="*/ 16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248">
                    <a:moveTo>
                      <a:pt x="484" y="35"/>
                    </a:moveTo>
                    <a:cubicBezTo>
                      <a:pt x="482" y="34"/>
                      <a:pt x="480" y="34"/>
                      <a:pt x="478" y="34"/>
                    </a:cubicBezTo>
                    <a:cubicBezTo>
                      <a:pt x="477" y="34"/>
                      <a:pt x="476" y="34"/>
                      <a:pt x="475" y="34"/>
                    </a:cubicBezTo>
                    <a:cubicBezTo>
                      <a:pt x="461" y="34"/>
                      <a:pt x="449" y="23"/>
                      <a:pt x="449" y="8"/>
                    </a:cubicBezTo>
                    <a:cubicBezTo>
                      <a:pt x="449" y="8"/>
                      <a:pt x="449" y="7"/>
                      <a:pt x="449" y="7"/>
                    </a:cubicBezTo>
                    <a:cubicBezTo>
                      <a:pt x="450" y="5"/>
                      <a:pt x="449" y="3"/>
                      <a:pt x="448" y="2"/>
                    </a:cubicBezTo>
                    <a:cubicBezTo>
                      <a:pt x="446" y="0"/>
                      <a:pt x="445" y="0"/>
                      <a:pt x="443" y="0"/>
                    </a:cubicBezTo>
                    <a:cubicBezTo>
                      <a:pt x="43" y="0"/>
                      <a:pt x="43" y="0"/>
                      <a:pt x="43" y="0"/>
                    </a:cubicBezTo>
                    <a:cubicBezTo>
                      <a:pt x="41" y="0"/>
                      <a:pt x="40" y="0"/>
                      <a:pt x="38" y="2"/>
                    </a:cubicBezTo>
                    <a:cubicBezTo>
                      <a:pt x="37" y="3"/>
                      <a:pt x="36" y="5"/>
                      <a:pt x="37" y="7"/>
                    </a:cubicBezTo>
                    <a:cubicBezTo>
                      <a:pt x="37" y="7"/>
                      <a:pt x="37" y="8"/>
                      <a:pt x="37" y="8"/>
                    </a:cubicBezTo>
                    <a:cubicBezTo>
                      <a:pt x="37" y="23"/>
                      <a:pt x="25" y="34"/>
                      <a:pt x="11" y="34"/>
                    </a:cubicBezTo>
                    <a:cubicBezTo>
                      <a:pt x="10" y="34"/>
                      <a:pt x="9" y="34"/>
                      <a:pt x="7" y="34"/>
                    </a:cubicBezTo>
                    <a:cubicBezTo>
                      <a:pt x="6" y="34"/>
                      <a:pt x="4" y="34"/>
                      <a:pt x="2" y="35"/>
                    </a:cubicBezTo>
                    <a:cubicBezTo>
                      <a:pt x="1" y="37"/>
                      <a:pt x="0" y="38"/>
                      <a:pt x="0" y="40"/>
                    </a:cubicBezTo>
                    <a:cubicBezTo>
                      <a:pt x="0" y="208"/>
                      <a:pt x="0" y="208"/>
                      <a:pt x="0" y="208"/>
                    </a:cubicBezTo>
                    <a:cubicBezTo>
                      <a:pt x="0" y="210"/>
                      <a:pt x="1" y="211"/>
                      <a:pt x="2" y="213"/>
                    </a:cubicBezTo>
                    <a:cubicBezTo>
                      <a:pt x="4" y="214"/>
                      <a:pt x="6" y="214"/>
                      <a:pt x="8" y="214"/>
                    </a:cubicBezTo>
                    <a:cubicBezTo>
                      <a:pt x="9" y="214"/>
                      <a:pt x="10" y="214"/>
                      <a:pt x="11" y="214"/>
                    </a:cubicBezTo>
                    <a:cubicBezTo>
                      <a:pt x="25" y="214"/>
                      <a:pt x="37" y="225"/>
                      <a:pt x="37" y="240"/>
                    </a:cubicBezTo>
                    <a:cubicBezTo>
                      <a:pt x="37" y="240"/>
                      <a:pt x="37" y="241"/>
                      <a:pt x="37" y="241"/>
                    </a:cubicBezTo>
                    <a:cubicBezTo>
                      <a:pt x="36" y="243"/>
                      <a:pt x="37" y="245"/>
                      <a:pt x="38" y="246"/>
                    </a:cubicBezTo>
                    <a:cubicBezTo>
                      <a:pt x="40" y="248"/>
                      <a:pt x="41" y="248"/>
                      <a:pt x="43" y="248"/>
                    </a:cubicBezTo>
                    <a:cubicBezTo>
                      <a:pt x="443" y="248"/>
                      <a:pt x="443" y="248"/>
                      <a:pt x="443" y="248"/>
                    </a:cubicBezTo>
                    <a:cubicBezTo>
                      <a:pt x="445" y="248"/>
                      <a:pt x="446" y="248"/>
                      <a:pt x="448" y="246"/>
                    </a:cubicBezTo>
                    <a:cubicBezTo>
                      <a:pt x="449" y="245"/>
                      <a:pt x="450" y="243"/>
                      <a:pt x="449" y="241"/>
                    </a:cubicBezTo>
                    <a:cubicBezTo>
                      <a:pt x="449" y="241"/>
                      <a:pt x="449" y="240"/>
                      <a:pt x="449" y="240"/>
                    </a:cubicBezTo>
                    <a:cubicBezTo>
                      <a:pt x="449" y="225"/>
                      <a:pt x="461" y="214"/>
                      <a:pt x="475" y="214"/>
                    </a:cubicBezTo>
                    <a:cubicBezTo>
                      <a:pt x="476" y="214"/>
                      <a:pt x="477" y="214"/>
                      <a:pt x="479" y="214"/>
                    </a:cubicBezTo>
                    <a:cubicBezTo>
                      <a:pt x="480" y="215"/>
                      <a:pt x="482" y="214"/>
                      <a:pt x="484" y="213"/>
                    </a:cubicBezTo>
                    <a:cubicBezTo>
                      <a:pt x="485" y="211"/>
                      <a:pt x="486" y="210"/>
                      <a:pt x="486" y="208"/>
                    </a:cubicBezTo>
                    <a:cubicBezTo>
                      <a:pt x="486" y="40"/>
                      <a:pt x="486" y="40"/>
                      <a:pt x="486" y="40"/>
                    </a:cubicBezTo>
                    <a:cubicBezTo>
                      <a:pt x="486" y="38"/>
                      <a:pt x="485" y="37"/>
                      <a:pt x="484" y="35"/>
                    </a:cubicBezTo>
                    <a:close/>
                    <a:moveTo>
                      <a:pt x="91" y="163"/>
                    </a:moveTo>
                    <a:cubicBezTo>
                      <a:pt x="70" y="163"/>
                      <a:pt x="52" y="145"/>
                      <a:pt x="52" y="124"/>
                    </a:cubicBezTo>
                    <a:cubicBezTo>
                      <a:pt x="52" y="103"/>
                      <a:pt x="70" y="85"/>
                      <a:pt x="91" y="85"/>
                    </a:cubicBezTo>
                    <a:cubicBezTo>
                      <a:pt x="112" y="85"/>
                      <a:pt x="130" y="103"/>
                      <a:pt x="130" y="124"/>
                    </a:cubicBezTo>
                    <a:cubicBezTo>
                      <a:pt x="130" y="145"/>
                      <a:pt x="112" y="163"/>
                      <a:pt x="91" y="163"/>
                    </a:cubicBezTo>
                    <a:close/>
                    <a:moveTo>
                      <a:pt x="243" y="217"/>
                    </a:moveTo>
                    <a:cubicBezTo>
                      <a:pt x="192" y="217"/>
                      <a:pt x="150" y="176"/>
                      <a:pt x="150" y="124"/>
                    </a:cubicBezTo>
                    <a:cubicBezTo>
                      <a:pt x="150" y="73"/>
                      <a:pt x="192" y="31"/>
                      <a:pt x="243" y="31"/>
                    </a:cubicBezTo>
                    <a:cubicBezTo>
                      <a:pt x="294" y="31"/>
                      <a:pt x="336" y="73"/>
                      <a:pt x="336" y="124"/>
                    </a:cubicBezTo>
                    <a:cubicBezTo>
                      <a:pt x="336" y="176"/>
                      <a:pt x="294" y="217"/>
                      <a:pt x="243" y="217"/>
                    </a:cubicBezTo>
                    <a:close/>
                    <a:moveTo>
                      <a:pt x="395" y="163"/>
                    </a:moveTo>
                    <a:cubicBezTo>
                      <a:pt x="374" y="163"/>
                      <a:pt x="356" y="145"/>
                      <a:pt x="356" y="124"/>
                    </a:cubicBezTo>
                    <a:cubicBezTo>
                      <a:pt x="356" y="103"/>
                      <a:pt x="374" y="85"/>
                      <a:pt x="395" y="85"/>
                    </a:cubicBezTo>
                    <a:cubicBezTo>
                      <a:pt x="416" y="85"/>
                      <a:pt x="434" y="103"/>
                      <a:pt x="434" y="124"/>
                    </a:cubicBezTo>
                    <a:cubicBezTo>
                      <a:pt x="434" y="145"/>
                      <a:pt x="416" y="163"/>
                      <a:pt x="395" y="16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8" name="Group 35"/>
            <p:cNvGrpSpPr/>
            <p:nvPr/>
          </p:nvGrpSpPr>
          <p:grpSpPr>
            <a:xfrm>
              <a:off x="5277" y="4103"/>
              <a:ext cx="663" cy="558"/>
              <a:chOff x="4605338" y="3814763"/>
              <a:chExt cx="420688" cy="354013"/>
            </a:xfrm>
            <a:grpFill/>
          </p:grpSpPr>
          <p:sp>
            <p:nvSpPr>
              <p:cNvPr id="354"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5" name="Oval 33"/>
              <p:cNvSpPr>
                <a:spLocks noChangeArrowheads="1"/>
              </p:cNvSpPr>
              <p:nvPr/>
            </p:nvSpPr>
            <p:spPr bwMode="auto">
              <a:xfrm>
                <a:off x="4932363" y="4103688"/>
                <a:ext cx="6350" cy="476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6"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7"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8"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9"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0"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1"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9" name="Group 44"/>
            <p:cNvGrpSpPr/>
            <p:nvPr/>
          </p:nvGrpSpPr>
          <p:grpSpPr>
            <a:xfrm>
              <a:off x="4143" y="4061"/>
              <a:ext cx="563" cy="643"/>
              <a:chOff x="3789363" y="3787775"/>
              <a:chExt cx="357188" cy="407988"/>
            </a:xfrm>
            <a:grpFill/>
          </p:grpSpPr>
          <p:sp>
            <p:nvSpPr>
              <p:cNvPr id="330"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1"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2"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3"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4"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5"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6"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7"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8"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9"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0"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1"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2"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3"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4"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5"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6"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7"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8"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9"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0"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1"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2"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3"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0" name="Group 69"/>
            <p:cNvGrpSpPr/>
            <p:nvPr/>
          </p:nvGrpSpPr>
          <p:grpSpPr>
            <a:xfrm>
              <a:off x="2946" y="4051"/>
              <a:ext cx="630" cy="663"/>
              <a:chOff x="2919413" y="3781425"/>
              <a:chExt cx="400050" cy="420688"/>
            </a:xfrm>
            <a:grpFill/>
          </p:grpSpPr>
          <p:sp>
            <p:nvSpPr>
              <p:cNvPr id="319" name="Freeform 64"/>
              <p:cNvSpPr>
                <a:spLocks noEditPoints="1"/>
              </p:cNvSpPr>
              <p:nvPr/>
            </p:nvSpPr>
            <p:spPr bwMode="auto">
              <a:xfrm>
                <a:off x="3059113" y="3781425"/>
                <a:ext cx="120650" cy="420688"/>
              </a:xfrm>
              <a:custGeom>
                <a:avLst/>
                <a:gdLst>
                  <a:gd name="T0" fmla="*/ 137 w 156"/>
                  <a:gd name="T1" fmla="*/ 548 h 548"/>
                  <a:gd name="T2" fmla="*/ 0 w 156"/>
                  <a:gd name="T3" fmla="*/ 528 h 548"/>
                  <a:gd name="T4" fmla="*/ 137 w 156"/>
                  <a:gd name="T5" fmla="*/ 509 h 548"/>
                  <a:gd name="T6" fmla="*/ 137 w 156"/>
                  <a:gd name="T7" fmla="*/ 453 h 548"/>
                  <a:gd name="T8" fmla="*/ 0 w 156"/>
                  <a:gd name="T9" fmla="*/ 472 h 548"/>
                  <a:gd name="T10" fmla="*/ 137 w 156"/>
                  <a:gd name="T11" fmla="*/ 492 h 548"/>
                  <a:gd name="T12" fmla="*/ 137 w 156"/>
                  <a:gd name="T13" fmla="*/ 453 h 548"/>
                  <a:gd name="T14" fmla="*/ 19 w 156"/>
                  <a:gd name="T15" fmla="*/ 397 h 548"/>
                  <a:gd name="T16" fmla="*/ 19 w 156"/>
                  <a:gd name="T17" fmla="*/ 436 h 548"/>
                  <a:gd name="T18" fmla="*/ 156 w 156"/>
                  <a:gd name="T19" fmla="*/ 416 h 548"/>
                  <a:gd name="T20" fmla="*/ 137 w 156"/>
                  <a:gd name="T21" fmla="*/ 341 h 548"/>
                  <a:gd name="T22" fmla="*/ 0 w 156"/>
                  <a:gd name="T23" fmla="*/ 361 h 548"/>
                  <a:gd name="T24" fmla="*/ 137 w 156"/>
                  <a:gd name="T25" fmla="*/ 380 h 548"/>
                  <a:gd name="T26" fmla="*/ 137 w 156"/>
                  <a:gd name="T27" fmla="*/ 341 h 548"/>
                  <a:gd name="T28" fmla="*/ 19 w 156"/>
                  <a:gd name="T29" fmla="*/ 285 h 548"/>
                  <a:gd name="T30" fmla="*/ 19 w 156"/>
                  <a:gd name="T31" fmla="*/ 324 h 548"/>
                  <a:gd name="T32" fmla="*/ 156 w 156"/>
                  <a:gd name="T33" fmla="*/ 305 h 548"/>
                  <a:gd name="T34" fmla="*/ 137 w 156"/>
                  <a:gd name="T35" fmla="*/ 229 h 548"/>
                  <a:gd name="T36" fmla="*/ 0 w 156"/>
                  <a:gd name="T37" fmla="*/ 249 h 548"/>
                  <a:gd name="T38" fmla="*/ 137 w 156"/>
                  <a:gd name="T39" fmla="*/ 268 h 548"/>
                  <a:gd name="T40" fmla="*/ 137 w 156"/>
                  <a:gd name="T41" fmla="*/ 229 h 548"/>
                  <a:gd name="T42" fmla="*/ 19 w 156"/>
                  <a:gd name="T43" fmla="*/ 168 h 548"/>
                  <a:gd name="T44" fmla="*/ 19 w 156"/>
                  <a:gd name="T45" fmla="*/ 207 h 548"/>
                  <a:gd name="T46" fmla="*/ 156 w 156"/>
                  <a:gd name="T47" fmla="*/ 188 h 548"/>
                  <a:gd name="T48" fmla="*/ 137 w 156"/>
                  <a:gd name="T49" fmla="*/ 112 h 548"/>
                  <a:gd name="T50" fmla="*/ 0 w 156"/>
                  <a:gd name="T51" fmla="*/ 132 h 548"/>
                  <a:gd name="T52" fmla="*/ 137 w 156"/>
                  <a:gd name="T53" fmla="*/ 151 h 548"/>
                  <a:gd name="T54" fmla="*/ 137 w 156"/>
                  <a:gd name="T55" fmla="*/ 112 h 548"/>
                  <a:gd name="T56" fmla="*/ 19 w 156"/>
                  <a:gd name="T57" fmla="*/ 56 h 548"/>
                  <a:gd name="T58" fmla="*/ 19 w 156"/>
                  <a:gd name="T59" fmla="*/ 95 h 548"/>
                  <a:gd name="T60" fmla="*/ 156 w 156"/>
                  <a:gd name="T61" fmla="*/ 76 h 548"/>
                  <a:gd name="T62" fmla="*/ 137 w 156"/>
                  <a:gd name="T63" fmla="*/ 0 h 548"/>
                  <a:gd name="T64" fmla="*/ 0 w 156"/>
                  <a:gd name="T65" fmla="*/ 20 h 548"/>
                  <a:gd name="T66" fmla="*/ 137 w 156"/>
                  <a:gd name="T67" fmla="*/ 40 h 548"/>
                  <a:gd name="T68" fmla="*/ 137 w 156"/>
                  <a:gd name="T69"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548">
                    <a:moveTo>
                      <a:pt x="156" y="528"/>
                    </a:moveTo>
                    <a:cubicBezTo>
                      <a:pt x="156" y="539"/>
                      <a:pt x="148" y="548"/>
                      <a:pt x="137" y="548"/>
                    </a:cubicBezTo>
                    <a:cubicBezTo>
                      <a:pt x="19" y="548"/>
                      <a:pt x="19" y="548"/>
                      <a:pt x="19" y="548"/>
                    </a:cubicBezTo>
                    <a:cubicBezTo>
                      <a:pt x="8" y="548"/>
                      <a:pt x="0" y="539"/>
                      <a:pt x="0" y="528"/>
                    </a:cubicBezTo>
                    <a:cubicBezTo>
                      <a:pt x="0" y="517"/>
                      <a:pt x="8" y="509"/>
                      <a:pt x="19" y="509"/>
                    </a:cubicBezTo>
                    <a:cubicBezTo>
                      <a:pt x="137" y="509"/>
                      <a:pt x="137" y="509"/>
                      <a:pt x="137" y="509"/>
                    </a:cubicBezTo>
                    <a:cubicBezTo>
                      <a:pt x="148" y="509"/>
                      <a:pt x="156" y="517"/>
                      <a:pt x="156" y="528"/>
                    </a:cubicBezTo>
                    <a:close/>
                    <a:moveTo>
                      <a:pt x="137" y="453"/>
                    </a:moveTo>
                    <a:cubicBezTo>
                      <a:pt x="19" y="453"/>
                      <a:pt x="19" y="453"/>
                      <a:pt x="19" y="453"/>
                    </a:cubicBezTo>
                    <a:cubicBezTo>
                      <a:pt x="8" y="453"/>
                      <a:pt x="0" y="461"/>
                      <a:pt x="0" y="472"/>
                    </a:cubicBezTo>
                    <a:cubicBezTo>
                      <a:pt x="0" y="483"/>
                      <a:pt x="8" y="492"/>
                      <a:pt x="19" y="492"/>
                    </a:cubicBezTo>
                    <a:cubicBezTo>
                      <a:pt x="137" y="492"/>
                      <a:pt x="137" y="492"/>
                      <a:pt x="137" y="492"/>
                    </a:cubicBezTo>
                    <a:cubicBezTo>
                      <a:pt x="148" y="492"/>
                      <a:pt x="156" y="483"/>
                      <a:pt x="156" y="472"/>
                    </a:cubicBezTo>
                    <a:cubicBezTo>
                      <a:pt x="156" y="461"/>
                      <a:pt x="148" y="453"/>
                      <a:pt x="137" y="453"/>
                    </a:cubicBezTo>
                    <a:close/>
                    <a:moveTo>
                      <a:pt x="137" y="397"/>
                    </a:moveTo>
                    <a:cubicBezTo>
                      <a:pt x="19" y="397"/>
                      <a:pt x="19" y="397"/>
                      <a:pt x="19" y="397"/>
                    </a:cubicBezTo>
                    <a:cubicBezTo>
                      <a:pt x="8" y="397"/>
                      <a:pt x="0" y="406"/>
                      <a:pt x="0" y="416"/>
                    </a:cubicBezTo>
                    <a:cubicBezTo>
                      <a:pt x="0" y="427"/>
                      <a:pt x="8" y="436"/>
                      <a:pt x="19" y="436"/>
                    </a:cubicBezTo>
                    <a:cubicBezTo>
                      <a:pt x="137" y="436"/>
                      <a:pt x="137" y="436"/>
                      <a:pt x="137" y="436"/>
                    </a:cubicBezTo>
                    <a:cubicBezTo>
                      <a:pt x="148" y="436"/>
                      <a:pt x="156" y="427"/>
                      <a:pt x="156" y="416"/>
                    </a:cubicBezTo>
                    <a:cubicBezTo>
                      <a:pt x="156" y="406"/>
                      <a:pt x="148" y="397"/>
                      <a:pt x="137" y="397"/>
                    </a:cubicBezTo>
                    <a:close/>
                    <a:moveTo>
                      <a:pt x="137" y="341"/>
                    </a:moveTo>
                    <a:cubicBezTo>
                      <a:pt x="19" y="341"/>
                      <a:pt x="19" y="341"/>
                      <a:pt x="19" y="341"/>
                    </a:cubicBezTo>
                    <a:cubicBezTo>
                      <a:pt x="8" y="341"/>
                      <a:pt x="0" y="350"/>
                      <a:pt x="0" y="361"/>
                    </a:cubicBezTo>
                    <a:cubicBezTo>
                      <a:pt x="0" y="371"/>
                      <a:pt x="8" y="380"/>
                      <a:pt x="19" y="380"/>
                    </a:cubicBezTo>
                    <a:cubicBezTo>
                      <a:pt x="137" y="380"/>
                      <a:pt x="137" y="380"/>
                      <a:pt x="137" y="380"/>
                    </a:cubicBezTo>
                    <a:cubicBezTo>
                      <a:pt x="148" y="380"/>
                      <a:pt x="156" y="371"/>
                      <a:pt x="156" y="361"/>
                    </a:cubicBezTo>
                    <a:cubicBezTo>
                      <a:pt x="156" y="350"/>
                      <a:pt x="148" y="341"/>
                      <a:pt x="137" y="341"/>
                    </a:cubicBezTo>
                    <a:close/>
                    <a:moveTo>
                      <a:pt x="137" y="285"/>
                    </a:moveTo>
                    <a:cubicBezTo>
                      <a:pt x="19" y="285"/>
                      <a:pt x="19" y="285"/>
                      <a:pt x="19" y="285"/>
                    </a:cubicBezTo>
                    <a:cubicBezTo>
                      <a:pt x="8" y="285"/>
                      <a:pt x="0" y="294"/>
                      <a:pt x="0" y="305"/>
                    </a:cubicBezTo>
                    <a:cubicBezTo>
                      <a:pt x="0" y="315"/>
                      <a:pt x="8" y="324"/>
                      <a:pt x="19" y="324"/>
                    </a:cubicBezTo>
                    <a:cubicBezTo>
                      <a:pt x="137" y="324"/>
                      <a:pt x="137" y="324"/>
                      <a:pt x="137" y="324"/>
                    </a:cubicBezTo>
                    <a:cubicBezTo>
                      <a:pt x="148" y="324"/>
                      <a:pt x="156" y="315"/>
                      <a:pt x="156" y="305"/>
                    </a:cubicBezTo>
                    <a:cubicBezTo>
                      <a:pt x="156" y="294"/>
                      <a:pt x="148" y="285"/>
                      <a:pt x="137" y="285"/>
                    </a:cubicBezTo>
                    <a:close/>
                    <a:moveTo>
                      <a:pt x="137" y="229"/>
                    </a:moveTo>
                    <a:cubicBezTo>
                      <a:pt x="19" y="229"/>
                      <a:pt x="19" y="229"/>
                      <a:pt x="19" y="229"/>
                    </a:cubicBezTo>
                    <a:cubicBezTo>
                      <a:pt x="8" y="229"/>
                      <a:pt x="0" y="238"/>
                      <a:pt x="0" y="249"/>
                    </a:cubicBezTo>
                    <a:cubicBezTo>
                      <a:pt x="0" y="260"/>
                      <a:pt x="8" y="268"/>
                      <a:pt x="19" y="268"/>
                    </a:cubicBezTo>
                    <a:cubicBezTo>
                      <a:pt x="137" y="268"/>
                      <a:pt x="137" y="268"/>
                      <a:pt x="137" y="268"/>
                    </a:cubicBezTo>
                    <a:cubicBezTo>
                      <a:pt x="148" y="268"/>
                      <a:pt x="156" y="260"/>
                      <a:pt x="156" y="249"/>
                    </a:cubicBezTo>
                    <a:cubicBezTo>
                      <a:pt x="156" y="238"/>
                      <a:pt x="148" y="229"/>
                      <a:pt x="137" y="229"/>
                    </a:cubicBezTo>
                    <a:close/>
                    <a:moveTo>
                      <a:pt x="137" y="168"/>
                    </a:moveTo>
                    <a:cubicBezTo>
                      <a:pt x="19" y="168"/>
                      <a:pt x="19" y="168"/>
                      <a:pt x="19" y="168"/>
                    </a:cubicBezTo>
                    <a:cubicBezTo>
                      <a:pt x="8" y="168"/>
                      <a:pt x="0" y="177"/>
                      <a:pt x="0" y="188"/>
                    </a:cubicBezTo>
                    <a:cubicBezTo>
                      <a:pt x="0" y="198"/>
                      <a:pt x="8" y="207"/>
                      <a:pt x="19" y="207"/>
                    </a:cubicBezTo>
                    <a:cubicBezTo>
                      <a:pt x="137" y="207"/>
                      <a:pt x="137" y="207"/>
                      <a:pt x="137" y="207"/>
                    </a:cubicBezTo>
                    <a:cubicBezTo>
                      <a:pt x="148" y="207"/>
                      <a:pt x="156" y="198"/>
                      <a:pt x="156" y="188"/>
                    </a:cubicBezTo>
                    <a:cubicBezTo>
                      <a:pt x="156" y="177"/>
                      <a:pt x="148" y="168"/>
                      <a:pt x="137" y="168"/>
                    </a:cubicBezTo>
                    <a:close/>
                    <a:moveTo>
                      <a:pt x="137" y="112"/>
                    </a:moveTo>
                    <a:cubicBezTo>
                      <a:pt x="19" y="112"/>
                      <a:pt x="19" y="112"/>
                      <a:pt x="19" y="112"/>
                    </a:cubicBezTo>
                    <a:cubicBezTo>
                      <a:pt x="8" y="112"/>
                      <a:pt x="0" y="121"/>
                      <a:pt x="0" y="132"/>
                    </a:cubicBezTo>
                    <a:cubicBezTo>
                      <a:pt x="0" y="142"/>
                      <a:pt x="8" y="151"/>
                      <a:pt x="19" y="151"/>
                    </a:cubicBezTo>
                    <a:cubicBezTo>
                      <a:pt x="137" y="151"/>
                      <a:pt x="137" y="151"/>
                      <a:pt x="137" y="151"/>
                    </a:cubicBezTo>
                    <a:cubicBezTo>
                      <a:pt x="148" y="151"/>
                      <a:pt x="156" y="142"/>
                      <a:pt x="156" y="132"/>
                    </a:cubicBezTo>
                    <a:cubicBezTo>
                      <a:pt x="156" y="121"/>
                      <a:pt x="148" y="112"/>
                      <a:pt x="137" y="112"/>
                    </a:cubicBezTo>
                    <a:close/>
                    <a:moveTo>
                      <a:pt x="137" y="56"/>
                    </a:moveTo>
                    <a:cubicBezTo>
                      <a:pt x="19" y="56"/>
                      <a:pt x="19" y="56"/>
                      <a:pt x="19" y="56"/>
                    </a:cubicBezTo>
                    <a:cubicBezTo>
                      <a:pt x="8" y="56"/>
                      <a:pt x="0" y="65"/>
                      <a:pt x="0" y="76"/>
                    </a:cubicBezTo>
                    <a:cubicBezTo>
                      <a:pt x="0" y="87"/>
                      <a:pt x="8" y="95"/>
                      <a:pt x="19" y="95"/>
                    </a:cubicBezTo>
                    <a:cubicBezTo>
                      <a:pt x="137" y="95"/>
                      <a:pt x="137" y="95"/>
                      <a:pt x="137" y="95"/>
                    </a:cubicBezTo>
                    <a:cubicBezTo>
                      <a:pt x="148" y="95"/>
                      <a:pt x="156" y="87"/>
                      <a:pt x="156" y="76"/>
                    </a:cubicBezTo>
                    <a:cubicBezTo>
                      <a:pt x="156" y="65"/>
                      <a:pt x="148" y="56"/>
                      <a:pt x="137" y="56"/>
                    </a:cubicBezTo>
                    <a:close/>
                    <a:moveTo>
                      <a:pt x="137" y="0"/>
                    </a:moveTo>
                    <a:cubicBezTo>
                      <a:pt x="19" y="0"/>
                      <a:pt x="19" y="0"/>
                      <a:pt x="19" y="0"/>
                    </a:cubicBezTo>
                    <a:cubicBezTo>
                      <a:pt x="8" y="0"/>
                      <a:pt x="0" y="9"/>
                      <a:pt x="0" y="20"/>
                    </a:cubicBezTo>
                    <a:cubicBezTo>
                      <a:pt x="0" y="31"/>
                      <a:pt x="8" y="40"/>
                      <a:pt x="19" y="40"/>
                    </a:cubicBezTo>
                    <a:cubicBezTo>
                      <a:pt x="137" y="40"/>
                      <a:pt x="137" y="40"/>
                      <a:pt x="137" y="40"/>
                    </a:cubicBezTo>
                    <a:cubicBezTo>
                      <a:pt x="148" y="40"/>
                      <a:pt x="156" y="31"/>
                      <a:pt x="156" y="20"/>
                    </a:cubicBezTo>
                    <a:cubicBezTo>
                      <a:pt x="156" y="9"/>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0" name="Freeform 65"/>
              <p:cNvSpPr/>
              <p:nvPr/>
            </p:nvSpPr>
            <p:spPr bwMode="auto">
              <a:xfrm>
                <a:off x="29194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1" name="Freeform 66"/>
              <p:cNvSpPr/>
              <p:nvPr/>
            </p:nvSpPr>
            <p:spPr bwMode="auto">
              <a:xfrm>
                <a:off x="29194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2" name="Freeform 67"/>
              <p:cNvSpPr/>
              <p:nvPr/>
            </p:nvSpPr>
            <p:spPr bwMode="auto">
              <a:xfrm>
                <a:off x="29194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3" name="Freeform 68"/>
              <p:cNvSpPr/>
              <p:nvPr/>
            </p:nvSpPr>
            <p:spPr bwMode="auto">
              <a:xfrm>
                <a:off x="2919413" y="4043363"/>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4" name="Freeform 69"/>
              <p:cNvSpPr/>
              <p:nvPr/>
            </p:nvSpPr>
            <p:spPr bwMode="auto">
              <a:xfrm>
                <a:off x="2919413" y="4000500"/>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5" name="Freeform 70"/>
              <p:cNvSpPr/>
              <p:nvPr/>
            </p:nvSpPr>
            <p:spPr bwMode="auto">
              <a:xfrm>
                <a:off x="2919413" y="3957638"/>
                <a:ext cx="120650" cy="28575"/>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1"/>
                      <a:pt x="9" y="39"/>
                      <a:pt x="20" y="39"/>
                    </a:cubicBezTo>
                    <a:cubicBezTo>
                      <a:pt x="137" y="39"/>
                      <a:pt x="137" y="39"/>
                      <a:pt x="137" y="39"/>
                    </a:cubicBezTo>
                    <a:cubicBezTo>
                      <a:pt x="148" y="39"/>
                      <a:pt x="157" y="31"/>
                      <a:pt x="157" y="20"/>
                    </a:cubicBezTo>
                    <a:cubicBezTo>
                      <a:pt x="157" y="9"/>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6" name="Freeform 71"/>
              <p:cNvSpPr/>
              <p:nvPr/>
            </p:nvSpPr>
            <p:spPr bwMode="auto">
              <a:xfrm>
                <a:off x="31988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7" name="Freeform 72"/>
              <p:cNvSpPr/>
              <p:nvPr/>
            </p:nvSpPr>
            <p:spPr bwMode="auto">
              <a:xfrm>
                <a:off x="31988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8" name="Freeform 73"/>
              <p:cNvSpPr/>
              <p:nvPr/>
            </p:nvSpPr>
            <p:spPr bwMode="auto">
              <a:xfrm>
                <a:off x="31988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9" name="Freeform 74"/>
              <p:cNvSpPr/>
              <p:nvPr/>
            </p:nvSpPr>
            <p:spPr bwMode="auto">
              <a:xfrm>
                <a:off x="3198813" y="4043363"/>
                <a:ext cx="120650" cy="30163"/>
              </a:xfrm>
              <a:custGeom>
                <a:avLst/>
                <a:gdLst>
                  <a:gd name="T0" fmla="*/ 20 w 157"/>
                  <a:gd name="T1" fmla="*/ 39 h 39"/>
                  <a:gd name="T2" fmla="*/ 137 w 157"/>
                  <a:gd name="T3" fmla="*/ 39 h 39"/>
                  <a:gd name="T4" fmla="*/ 157 w 157"/>
                  <a:gd name="T5" fmla="*/ 20 h 39"/>
                  <a:gd name="T6" fmla="*/ 137 w 157"/>
                  <a:gd name="T7" fmla="*/ 0 h 39"/>
                  <a:gd name="T8" fmla="*/ 20 w 157"/>
                  <a:gd name="T9" fmla="*/ 0 h 39"/>
                  <a:gd name="T10" fmla="*/ 0 w 157"/>
                  <a:gd name="T11" fmla="*/ 20 h 39"/>
                  <a:gd name="T12" fmla="*/ 20 w 15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20" y="39"/>
                    </a:moveTo>
                    <a:cubicBezTo>
                      <a:pt x="137" y="39"/>
                      <a:pt x="137" y="39"/>
                      <a:pt x="137" y="39"/>
                    </a:cubicBezTo>
                    <a:cubicBezTo>
                      <a:pt x="148" y="39"/>
                      <a:pt x="157" y="30"/>
                      <a:pt x="157" y="20"/>
                    </a:cubicBezTo>
                    <a:cubicBezTo>
                      <a:pt x="157" y="9"/>
                      <a:pt x="148" y="0"/>
                      <a:pt x="137" y="0"/>
                    </a:cubicBezTo>
                    <a:cubicBezTo>
                      <a:pt x="20" y="0"/>
                      <a:pt x="20" y="0"/>
                      <a:pt x="20" y="0"/>
                    </a:cubicBezTo>
                    <a:cubicBezTo>
                      <a:pt x="9" y="0"/>
                      <a:pt x="0" y="9"/>
                      <a:pt x="0" y="20"/>
                    </a:cubicBezTo>
                    <a:cubicBezTo>
                      <a:pt x="0" y="30"/>
                      <a:pt x="9" y="39"/>
                      <a:pt x="20" y="3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1" name="Group 81"/>
            <p:cNvGrpSpPr/>
            <p:nvPr/>
          </p:nvGrpSpPr>
          <p:grpSpPr>
            <a:xfrm>
              <a:off x="1918" y="4058"/>
              <a:ext cx="644" cy="647"/>
              <a:chOff x="2066925" y="3786188"/>
              <a:chExt cx="407988" cy="411162"/>
            </a:xfrm>
            <a:grpFill/>
          </p:grpSpPr>
          <p:sp>
            <p:nvSpPr>
              <p:cNvPr id="316"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7"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8"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2" name="Group 85"/>
            <p:cNvGrpSpPr/>
            <p:nvPr/>
          </p:nvGrpSpPr>
          <p:grpSpPr>
            <a:xfrm>
              <a:off x="629" y="4031"/>
              <a:ext cx="703" cy="703"/>
              <a:chOff x="1200150" y="3768725"/>
              <a:chExt cx="446088" cy="446088"/>
            </a:xfrm>
            <a:grpFill/>
          </p:grpSpPr>
          <p:sp>
            <p:nvSpPr>
              <p:cNvPr id="313"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4"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5"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3" name="Group 89"/>
            <p:cNvGrpSpPr/>
            <p:nvPr/>
          </p:nvGrpSpPr>
          <p:grpSpPr>
            <a:xfrm>
              <a:off x="2777" y="5313"/>
              <a:ext cx="904" cy="484"/>
              <a:chOff x="2832100" y="4686300"/>
              <a:chExt cx="574676" cy="304801"/>
            </a:xfrm>
            <a:grpFill/>
          </p:grpSpPr>
          <p:sp>
            <p:nvSpPr>
              <p:cNvPr id="199" name="Freeform 81"/>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0" name="Rectangle 82"/>
              <p:cNvSpPr>
                <a:spLocks noChangeArrowheads="1"/>
              </p:cNvSpPr>
              <p:nvPr/>
            </p:nvSpPr>
            <p:spPr bwMode="auto">
              <a:xfrm>
                <a:off x="2924175" y="4826000"/>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1" name="Rectangle 83"/>
              <p:cNvSpPr>
                <a:spLocks noChangeArrowheads="1"/>
              </p:cNvSpPr>
              <p:nvPr/>
            </p:nvSpPr>
            <p:spPr bwMode="auto">
              <a:xfrm>
                <a:off x="2951163" y="4845050"/>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2" name="Freeform 84"/>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3" name="Freeform 85"/>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4" name="Freeform 86"/>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5" name="Freeform 87"/>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6" name="Freeform 88"/>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7" name="Freeform 89"/>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8" name="Freeform 90"/>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9" name="Freeform 91"/>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0" name="Freeform 92"/>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1" name="Freeform 93"/>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2" name="Freeform 94"/>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3" name="Freeform 95"/>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4" name="Freeform 96"/>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5" name="Freeform 97"/>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6" name="Freeform 98"/>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7" name="Freeform 99"/>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8" name="Freeform 100"/>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9" name="Freeform 101"/>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0" name="Freeform 102"/>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1" name="Freeform 103"/>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2" name="Freeform 104"/>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3" name="Freeform 105"/>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4" name="Freeform 106"/>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5" name="Freeform 107"/>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6" name="Freeform 108"/>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7" name="Rectangle 109"/>
              <p:cNvSpPr>
                <a:spLocks noChangeArrowheads="1"/>
              </p:cNvSpPr>
              <p:nvPr/>
            </p:nvSpPr>
            <p:spPr bwMode="auto">
              <a:xfrm>
                <a:off x="3033713" y="4708525"/>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8" name="Freeform 110"/>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9" name="Freeform 111"/>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0" name="Freeform 112"/>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1" name="Freeform 113"/>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2" name="Freeform 114"/>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3" name="Freeform 115"/>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4" name="Freeform 116"/>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5" name="Freeform 117"/>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6" name="Freeform 118"/>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7" name="Rectangle 119"/>
              <p:cNvSpPr>
                <a:spLocks noChangeArrowheads="1"/>
              </p:cNvSpPr>
              <p:nvPr/>
            </p:nvSpPr>
            <p:spPr bwMode="auto">
              <a:xfrm>
                <a:off x="2968625" y="4845050"/>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8" name="Freeform 120"/>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9" name="Freeform 121"/>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0" name="Freeform 122"/>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1" name="Freeform 123"/>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2" name="Freeform 124"/>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3" name="Freeform 125"/>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4" name="Freeform 126"/>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5" name="Freeform 127"/>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6" name="Freeform 128"/>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7" name="Freeform 129"/>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8" name="Freeform 130"/>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9" name="Freeform 131"/>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0" name="Freeform 132"/>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1" name="Freeform 133"/>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2" name="Freeform 134"/>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3" name="Freeform 135"/>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4" name="Freeform 136"/>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5" name="Freeform 137"/>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6" name="Freeform 138"/>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7" name="Freeform 139"/>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8" name="Rectangle 140"/>
              <p:cNvSpPr>
                <a:spLocks noChangeArrowheads="1"/>
              </p:cNvSpPr>
              <p:nvPr/>
            </p:nvSpPr>
            <p:spPr bwMode="auto">
              <a:xfrm>
                <a:off x="2957513" y="4711700"/>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9" name="Freeform 141"/>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0" name="Freeform 142"/>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1" name="Freeform 143"/>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2" name="Freeform 144"/>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3" name="Freeform 145"/>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4" name="Freeform 146"/>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5" name="Freeform 147"/>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6" name="Freeform 148"/>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7" name="Freeform 149"/>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8" name="Freeform 150"/>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9" name="Freeform 151"/>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0" name="Freeform 152"/>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1" name="Freeform 153"/>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2" name="Freeform 154"/>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3" name="Freeform 155"/>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4" name="Freeform 156"/>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5" name="Freeform 157"/>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6" name="Freeform 158"/>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7" name="Freeform 159"/>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8" name="Freeform 160"/>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9" name="Freeform 161"/>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0" name="Freeform 162"/>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1" name="Rectangle 163"/>
              <p:cNvSpPr>
                <a:spLocks noChangeArrowheads="1"/>
              </p:cNvSpPr>
              <p:nvPr/>
            </p:nvSpPr>
            <p:spPr bwMode="auto">
              <a:xfrm>
                <a:off x="2943225" y="4727575"/>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2" name="Oval 164"/>
              <p:cNvSpPr>
                <a:spLocks noChangeArrowheads="1"/>
              </p:cNvSpPr>
              <p:nvPr/>
            </p:nvSpPr>
            <p:spPr bwMode="auto">
              <a:xfrm>
                <a:off x="2943225" y="4727575"/>
                <a:ext cx="1588" cy="1588"/>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3" name="Freeform 165"/>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4" name="Freeform 166"/>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5" name="Freeform 167"/>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6" name="Freeform 168"/>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7" name="Rectangle 169"/>
              <p:cNvSpPr>
                <a:spLocks noChangeArrowheads="1"/>
              </p:cNvSpPr>
              <p:nvPr/>
            </p:nvSpPr>
            <p:spPr bwMode="auto">
              <a:xfrm>
                <a:off x="2959100" y="4965700"/>
                <a:ext cx="1588" cy="1588"/>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8" name="Freeform 170"/>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9" name="Freeform 171"/>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0" name="Freeform 172"/>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1" name="Freeform 173"/>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2" name="Freeform 174"/>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3" name="Freeform 175"/>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4" name="Freeform 176"/>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5" name="Freeform 177"/>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6" name="Freeform 178"/>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7" name="Freeform 179"/>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8" name="Freeform 180"/>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9" name="Freeform 181"/>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0" name="Freeform 182"/>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1" name="Freeform 183"/>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2" name="Freeform 184"/>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3" name="Freeform 185"/>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4" name="Freeform 186"/>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5" name="Freeform 187"/>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6" name="Freeform 188"/>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7" name="Freeform 189"/>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8" name="Freeform 190"/>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9" name="Freeform 191"/>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0" name="Freeform 192"/>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1" name="Freeform 193"/>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2" name="Freeform 194"/>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4" name="Group 204"/>
            <p:cNvGrpSpPr/>
            <p:nvPr/>
          </p:nvGrpSpPr>
          <p:grpSpPr>
            <a:xfrm>
              <a:off x="4101" y="5192"/>
              <a:ext cx="603" cy="603"/>
              <a:chOff x="3776663" y="4648200"/>
              <a:chExt cx="382588" cy="382588"/>
            </a:xfrm>
            <a:grpFill/>
          </p:grpSpPr>
          <p:sp>
            <p:nvSpPr>
              <p:cNvPr id="194" name="Freeform 195"/>
              <p:cNvSpPr>
                <a:spLocks noEditPoints="1"/>
              </p:cNvSpPr>
              <p:nvPr/>
            </p:nvSpPr>
            <p:spPr bwMode="auto">
              <a:xfrm>
                <a:off x="3776663" y="4648200"/>
                <a:ext cx="382588" cy="382588"/>
              </a:xfrm>
              <a:custGeom>
                <a:avLst/>
                <a:gdLst>
                  <a:gd name="T0" fmla="*/ 447 w 498"/>
                  <a:gd name="T1" fmla="*/ 0 h 498"/>
                  <a:gd name="T2" fmla="*/ 51 w 498"/>
                  <a:gd name="T3" fmla="*/ 0 h 498"/>
                  <a:gd name="T4" fmla="*/ 0 w 498"/>
                  <a:gd name="T5" fmla="*/ 51 h 498"/>
                  <a:gd name="T6" fmla="*/ 0 w 498"/>
                  <a:gd name="T7" fmla="*/ 447 h 498"/>
                  <a:gd name="T8" fmla="*/ 51 w 498"/>
                  <a:gd name="T9" fmla="*/ 498 h 498"/>
                  <a:gd name="T10" fmla="*/ 447 w 498"/>
                  <a:gd name="T11" fmla="*/ 498 h 498"/>
                  <a:gd name="T12" fmla="*/ 498 w 498"/>
                  <a:gd name="T13" fmla="*/ 447 h 498"/>
                  <a:gd name="T14" fmla="*/ 498 w 498"/>
                  <a:gd name="T15" fmla="*/ 51 h 498"/>
                  <a:gd name="T16" fmla="*/ 447 w 498"/>
                  <a:gd name="T17" fmla="*/ 0 h 498"/>
                  <a:gd name="T18" fmla="*/ 472 w 498"/>
                  <a:gd name="T19" fmla="*/ 453 h 498"/>
                  <a:gd name="T20" fmla="*/ 452 w 498"/>
                  <a:gd name="T21" fmla="*/ 472 h 498"/>
                  <a:gd name="T22" fmla="*/ 45 w 498"/>
                  <a:gd name="T23" fmla="*/ 472 h 498"/>
                  <a:gd name="T24" fmla="*/ 25 w 498"/>
                  <a:gd name="T25" fmla="*/ 453 h 498"/>
                  <a:gd name="T26" fmla="*/ 25 w 498"/>
                  <a:gd name="T27" fmla="*/ 45 h 498"/>
                  <a:gd name="T28" fmla="*/ 45 w 498"/>
                  <a:gd name="T29" fmla="*/ 26 h 498"/>
                  <a:gd name="T30" fmla="*/ 452 w 498"/>
                  <a:gd name="T31" fmla="*/ 26 h 498"/>
                  <a:gd name="T32" fmla="*/ 472 w 498"/>
                  <a:gd name="T33" fmla="*/ 45 h 498"/>
                  <a:gd name="T34" fmla="*/ 472 w 498"/>
                  <a:gd name="T35" fmla="*/ 45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8" h="498">
                    <a:moveTo>
                      <a:pt x="447" y="0"/>
                    </a:moveTo>
                    <a:cubicBezTo>
                      <a:pt x="51" y="0"/>
                      <a:pt x="51" y="0"/>
                      <a:pt x="51" y="0"/>
                    </a:cubicBezTo>
                    <a:cubicBezTo>
                      <a:pt x="23" y="0"/>
                      <a:pt x="0" y="23"/>
                      <a:pt x="0" y="51"/>
                    </a:cubicBezTo>
                    <a:cubicBezTo>
                      <a:pt x="0" y="447"/>
                      <a:pt x="0" y="447"/>
                      <a:pt x="0" y="447"/>
                    </a:cubicBezTo>
                    <a:cubicBezTo>
                      <a:pt x="0" y="475"/>
                      <a:pt x="23" y="498"/>
                      <a:pt x="51" y="498"/>
                    </a:cubicBezTo>
                    <a:cubicBezTo>
                      <a:pt x="447" y="498"/>
                      <a:pt x="447" y="498"/>
                      <a:pt x="447" y="498"/>
                    </a:cubicBezTo>
                    <a:cubicBezTo>
                      <a:pt x="475" y="498"/>
                      <a:pt x="498" y="475"/>
                      <a:pt x="498" y="447"/>
                    </a:cubicBezTo>
                    <a:cubicBezTo>
                      <a:pt x="498" y="51"/>
                      <a:pt x="498" y="51"/>
                      <a:pt x="498" y="51"/>
                    </a:cubicBezTo>
                    <a:cubicBezTo>
                      <a:pt x="498" y="23"/>
                      <a:pt x="475" y="0"/>
                      <a:pt x="447" y="0"/>
                    </a:cubicBezTo>
                    <a:close/>
                    <a:moveTo>
                      <a:pt x="472" y="453"/>
                    </a:moveTo>
                    <a:cubicBezTo>
                      <a:pt x="472" y="464"/>
                      <a:pt x="463" y="472"/>
                      <a:pt x="452" y="472"/>
                    </a:cubicBezTo>
                    <a:cubicBezTo>
                      <a:pt x="45" y="472"/>
                      <a:pt x="45" y="472"/>
                      <a:pt x="45" y="472"/>
                    </a:cubicBezTo>
                    <a:cubicBezTo>
                      <a:pt x="34" y="472"/>
                      <a:pt x="25" y="464"/>
                      <a:pt x="25" y="453"/>
                    </a:cubicBezTo>
                    <a:cubicBezTo>
                      <a:pt x="25" y="45"/>
                      <a:pt x="25" y="45"/>
                      <a:pt x="25" y="45"/>
                    </a:cubicBezTo>
                    <a:cubicBezTo>
                      <a:pt x="25" y="35"/>
                      <a:pt x="34" y="26"/>
                      <a:pt x="45" y="26"/>
                    </a:cubicBezTo>
                    <a:cubicBezTo>
                      <a:pt x="452" y="26"/>
                      <a:pt x="452" y="26"/>
                      <a:pt x="452" y="26"/>
                    </a:cubicBezTo>
                    <a:cubicBezTo>
                      <a:pt x="463" y="26"/>
                      <a:pt x="472" y="35"/>
                      <a:pt x="472" y="45"/>
                    </a:cubicBezTo>
                    <a:lnTo>
                      <a:pt x="472" y="45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5" name="Freeform 196"/>
              <p:cNvSpPr>
                <a:spLocks noEditPoints="1"/>
              </p:cNvSpPr>
              <p:nvPr/>
            </p:nvSpPr>
            <p:spPr bwMode="auto">
              <a:xfrm>
                <a:off x="3811588" y="4849813"/>
                <a:ext cx="146050" cy="147638"/>
              </a:xfrm>
              <a:custGeom>
                <a:avLst/>
                <a:gdLst>
                  <a:gd name="T0" fmla="*/ 176 w 191"/>
                  <a:gd name="T1" fmla="*/ 0 h 192"/>
                  <a:gd name="T2" fmla="*/ 14 w 191"/>
                  <a:gd name="T3" fmla="*/ 0 h 192"/>
                  <a:gd name="T4" fmla="*/ 0 w 191"/>
                  <a:gd name="T5" fmla="*/ 15 h 192"/>
                  <a:gd name="T6" fmla="*/ 0 w 191"/>
                  <a:gd name="T7" fmla="*/ 177 h 192"/>
                  <a:gd name="T8" fmla="*/ 14 w 191"/>
                  <a:gd name="T9" fmla="*/ 192 h 192"/>
                  <a:gd name="T10" fmla="*/ 176 w 191"/>
                  <a:gd name="T11" fmla="*/ 192 h 192"/>
                  <a:gd name="T12" fmla="*/ 191 w 191"/>
                  <a:gd name="T13" fmla="*/ 177 h 192"/>
                  <a:gd name="T14" fmla="*/ 191 w 191"/>
                  <a:gd name="T15" fmla="*/ 15 h 192"/>
                  <a:gd name="T16" fmla="*/ 176 w 191"/>
                  <a:gd name="T17" fmla="*/ 0 h 192"/>
                  <a:gd name="T18" fmla="*/ 93 w 191"/>
                  <a:gd name="T19" fmla="*/ 32 h 192"/>
                  <a:gd name="T20" fmla="*/ 111 w 191"/>
                  <a:gd name="T21" fmla="*/ 50 h 192"/>
                  <a:gd name="T22" fmla="*/ 93 w 191"/>
                  <a:gd name="T23" fmla="*/ 69 h 192"/>
                  <a:gd name="T24" fmla="*/ 75 w 191"/>
                  <a:gd name="T25" fmla="*/ 50 h 192"/>
                  <a:gd name="T26" fmla="*/ 93 w 191"/>
                  <a:gd name="T27" fmla="*/ 32 h 192"/>
                  <a:gd name="T28" fmla="*/ 93 w 191"/>
                  <a:gd name="T29" fmla="*/ 157 h 192"/>
                  <a:gd name="T30" fmla="*/ 75 w 191"/>
                  <a:gd name="T31" fmla="*/ 138 h 192"/>
                  <a:gd name="T32" fmla="*/ 93 w 191"/>
                  <a:gd name="T33" fmla="*/ 120 h 192"/>
                  <a:gd name="T34" fmla="*/ 111 w 191"/>
                  <a:gd name="T35" fmla="*/ 138 h 192"/>
                  <a:gd name="T36" fmla="*/ 93 w 191"/>
                  <a:gd name="T37" fmla="*/ 157 h 192"/>
                  <a:gd name="T38" fmla="*/ 158 w 191"/>
                  <a:gd name="T39" fmla="*/ 104 h 192"/>
                  <a:gd name="T40" fmla="*/ 151 w 191"/>
                  <a:gd name="T41" fmla="*/ 112 h 192"/>
                  <a:gd name="T42" fmla="*/ 151 w 191"/>
                  <a:gd name="T43" fmla="*/ 112 h 192"/>
                  <a:gd name="T44" fmla="*/ 146 w 191"/>
                  <a:gd name="T45" fmla="*/ 112 h 192"/>
                  <a:gd name="T46" fmla="*/ 42 w 191"/>
                  <a:gd name="T47" fmla="*/ 112 h 192"/>
                  <a:gd name="T48" fmla="*/ 36 w 191"/>
                  <a:gd name="T49" fmla="*/ 112 h 192"/>
                  <a:gd name="T50" fmla="*/ 29 w 191"/>
                  <a:gd name="T51" fmla="*/ 104 h 192"/>
                  <a:gd name="T52" fmla="*/ 29 w 191"/>
                  <a:gd name="T53" fmla="*/ 93 h 192"/>
                  <a:gd name="T54" fmla="*/ 29 w 191"/>
                  <a:gd name="T55" fmla="*/ 82 h 192"/>
                  <a:gd name="T56" fmla="*/ 36 w 191"/>
                  <a:gd name="T57" fmla="*/ 74 h 192"/>
                  <a:gd name="T58" fmla="*/ 42 w 191"/>
                  <a:gd name="T59" fmla="*/ 74 h 192"/>
                  <a:gd name="T60" fmla="*/ 146 w 191"/>
                  <a:gd name="T61" fmla="*/ 74 h 192"/>
                  <a:gd name="T62" fmla="*/ 151 w 191"/>
                  <a:gd name="T63" fmla="*/ 74 h 192"/>
                  <a:gd name="T64" fmla="*/ 151 w 191"/>
                  <a:gd name="T65" fmla="*/ 74 h 192"/>
                  <a:gd name="T66" fmla="*/ 158 w 191"/>
                  <a:gd name="T67" fmla="*/ 82 h 192"/>
                  <a:gd name="T68" fmla="*/ 158 w 191"/>
                  <a:gd name="T69" fmla="*/ 10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92">
                    <a:moveTo>
                      <a:pt x="176" y="0"/>
                    </a:moveTo>
                    <a:cubicBezTo>
                      <a:pt x="14" y="0"/>
                      <a:pt x="14" y="0"/>
                      <a:pt x="14" y="0"/>
                    </a:cubicBezTo>
                    <a:cubicBezTo>
                      <a:pt x="6" y="0"/>
                      <a:pt x="0" y="7"/>
                      <a:pt x="0" y="15"/>
                    </a:cubicBezTo>
                    <a:cubicBezTo>
                      <a:pt x="0" y="177"/>
                      <a:pt x="0" y="177"/>
                      <a:pt x="0" y="177"/>
                    </a:cubicBezTo>
                    <a:cubicBezTo>
                      <a:pt x="0" y="185"/>
                      <a:pt x="6" y="192"/>
                      <a:pt x="14" y="192"/>
                    </a:cubicBezTo>
                    <a:cubicBezTo>
                      <a:pt x="176" y="192"/>
                      <a:pt x="176" y="192"/>
                      <a:pt x="176" y="192"/>
                    </a:cubicBezTo>
                    <a:cubicBezTo>
                      <a:pt x="184" y="192"/>
                      <a:pt x="191" y="185"/>
                      <a:pt x="191" y="177"/>
                    </a:cubicBezTo>
                    <a:cubicBezTo>
                      <a:pt x="191" y="15"/>
                      <a:pt x="191" y="15"/>
                      <a:pt x="191" y="15"/>
                    </a:cubicBezTo>
                    <a:cubicBezTo>
                      <a:pt x="191" y="7"/>
                      <a:pt x="184" y="0"/>
                      <a:pt x="176" y="0"/>
                    </a:cubicBezTo>
                    <a:close/>
                    <a:moveTo>
                      <a:pt x="93" y="32"/>
                    </a:moveTo>
                    <a:cubicBezTo>
                      <a:pt x="103" y="32"/>
                      <a:pt x="111" y="40"/>
                      <a:pt x="111" y="50"/>
                    </a:cubicBezTo>
                    <a:cubicBezTo>
                      <a:pt x="111" y="60"/>
                      <a:pt x="103" y="69"/>
                      <a:pt x="93" y="69"/>
                    </a:cubicBezTo>
                    <a:cubicBezTo>
                      <a:pt x="83" y="69"/>
                      <a:pt x="75" y="60"/>
                      <a:pt x="75" y="50"/>
                    </a:cubicBezTo>
                    <a:cubicBezTo>
                      <a:pt x="75" y="40"/>
                      <a:pt x="83" y="32"/>
                      <a:pt x="93" y="32"/>
                    </a:cubicBezTo>
                    <a:close/>
                    <a:moveTo>
                      <a:pt x="93" y="157"/>
                    </a:moveTo>
                    <a:cubicBezTo>
                      <a:pt x="83" y="157"/>
                      <a:pt x="75" y="148"/>
                      <a:pt x="75" y="138"/>
                    </a:cubicBezTo>
                    <a:cubicBezTo>
                      <a:pt x="75" y="128"/>
                      <a:pt x="83" y="120"/>
                      <a:pt x="93" y="120"/>
                    </a:cubicBezTo>
                    <a:cubicBezTo>
                      <a:pt x="103" y="120"/>
                      <a:pt x="111" y="128"/>
                      <a:pt x="111" y="138"/>
                    </a:cubicBezTo>
                    <a:cubicBezTo>
                      <a:pt x="111" y="148"/>
                      <a:pt x="103" y="157"/>
                      <a:pt x="93" y="157"/>
                    </a:cubicBezTo>
                    <a:close/>
                    <a:moveTo>
                      <a:pt x="158" y="104"/>
                    </a:moveTo>
                    <a:cubicBezTo>
                      <a:pt x="158" y="108"/>
                      <a:pt x="155" y="112"/>
                      <a:pt x="151" y="112"/>
                    </a:cubicBezTo>
                    <a:cubicBezTo>
                      <a:pt x="151" y="112"/>
                      <a:pt x="151" y="112"/>
                      <a:pt x="151" y="112"/>
                    </a:cubicBezTo>
                    <a:cubicBezTo>
                      <a:pt x="146" y="112"/>
                      <a:pt x="146" y="112"/>
                      <a:pt x="146" y="112"/>
                    </a:cubicBezTo>
                    <a:cubicBezTo>
                      <a:pt x="42" y="112"/>
                      <a:pt x="42" y="112"/>
                      <a:pt x="42" y="112"/>
                    </a:cubicBezTo>
                    <a:cubicBezTo>
                      <a:pt x="36" y="112"/>
                      <a:pt x="36" y="112"/>
                      <a:pt x="36" y="112"/>
                    </a:cubicBezTo>
                    <a:cubicBezTo>
                      <a:pt x="32" y="112"/>
                      <a:pt x="29" y="108"/>
                      <a:pt x="29" y="104"/>
                    </a:cubicBezTo>
                    <a:cubicBezTo>
                      <a:pt x="29" y="93"/>
                      <a:pt x="29" y="93"/>
                      <a:pt x="29" y="93"/>
                    </a:cubicBezTo>
                    <a:cubicBezTo>
                      <a:pt x="29" y="82"/>
                      <a:pt x="29" y="82"/>
                      <a:pt x="29" y="82"/>
                    </a:cubicBezTo>
                    <a:cubicBezTo>
                      <a:pt x="29" y="78"/>
                      <a:pt x="32" y="74"/>
                      <a:pt x="36" y="74"/>
                    </a:cubicBezTo>
                    <a:cubicBezTo>
                      <a:pt x="42" y="74"/>
                      <a:pt x="42" y="74"/>
                      <a:pt x="42" y="74"/>
                    </a:cubicBezTo>
                    <a:cubicBezTo>
                      <a:pt x="146" y="74"/>
                      <a:pt x="146" y="74"/>
                      <a:pt x="146" y="74"/>
                    </a:cubicBezTo>
                    <a:cubicBezTo>
                      <a:pt x="151" y="74"/>
                      <a:pt x="151" y="74"/>
                      <a:pt x="151" y="74"/>
                    </a:cubicBezTo>
                    <a:cubicBezTo>
                      <a:pt x="151" y="74"/>
                      <a:pt x="151" y="74"/>
                      <a:pt x="151" y="74"/>
                    </a:cubicBezTo>
                    <a:cubicBezTo>
                      <a:pt x="155" y="74"/>
                      <a:pt x="158" y="78"/>
                      <a:pt x="158" y="82"/>
                    </a:cubicBezTo>
                    <a:lnTo>
                      <a:pt x="158" y="10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6" name="Freeform 197"/>
              <p:cNvSpPr>
                <a:spLocks noEditPoints="1"/>
              </p:cNvSpPr>
              <p:nvPr/>
            </p:nvSpPr>
            <p:spPr bwMode="auto">
              <a:xfrm>
                <a:off x="3811588" y="4683125"/>
                <a:ext cx="146050" cy="146050"/>
              </a:xfrm>
              <a:custGeom>
                <a:avLst/>
                <a:gdLst>
                  <a:gd name="T0" fmla="*/ 176 w 191"/>
                  <a:gd name="T1" fmla="*/ 0 h 191"/>
                  <a:gd name="T2" fmla="*/ 14 w 191"/>
                  <a:gd name="T3" fmla="*/ 0 h 191"/>
                  <a:gd name="T4" fmla="*/ 0 w 191"/>
                  <a:gd name="T5" fmla="*/ 14 h 191"/>
                  <a:gd name="T6" fmla="*/ 0 w 191"/>
                  <a:gd name="T7" fmla="*/ 176 h 191"/>
                  <a:gd name="T8" fmla="*/ 14 w 191"/>
                  <a:gd name="T9" fmla="*/ 191 h 191"/>
                  <a:gd name="T10" fmla="*/ 176 w 191"/>
                  <a:gd name="T11" fmla="*/ 191 h 191"/>
                  <a:gd name="T12" fmla="*/ 191 w 191"/>
                  <a:gd name="T13" fmla="*/ 176 h 191"/>
                  <a:gd name="T14" fmla="*/ 191 w 191"/>
                  <a:gd name="T15" fmla="*/ 14 h 191"/>
                  <a:gd name="T16" fmla="*/ 176 w 191"/>
                  <a:gd name="T17" fmla="*/ 0 h 191"/>
                  <a:gd name="T18" fmla="*/ 158 w 191"/>
                  <a:gd name="T19" fmla="*/ 106 h 191"/>
                  <a:gd name="T20" fmla="*/ 150 w 191"/>
                  <a:gd name="T21" fmla="*/ 113 h 191"/>
                  <a:gd name="T22" fmla="*/ 150 w 191"/>
                  <a:gd name="T23" fmla="*/ 113 h 191"/>
                  <a:gd name="T24" fmla="*/ 145 w 191"/>
                  <a:gd name="T25" fmla="*/ 113 h 191"/>
                  <a:gd name="T26" fmla="*/ 111 w 191"/>
                  <a:gd name="T27" fmla="*/ 113 h 191"/>
                  <a:gd name="T28" fmla="*/ 111 w 191"/>
                  <a:gd name="T29" fmla="*/ 145 h 191"/>
                  <a:gd name="T30" fmla="*/ 111 w 191"/>
                  <a:gd name="T31" fmla="*/ 152 h 191"/>
                  <a:gd name="T32" fmla="*/ 104 w 191"/>
                  <a:gd name="T33" fmla="*/ 159 h 191"/>
                  <a:gd name="T34" fmla="*/ 82 w 191"/>
                  <a:gd name="T35" fmla="*/ 159 h 191"/>
                  <a:gd name="T36" fmla="*/ 74 w 191"/>
                  <a:gd name="T37" fmla="*/ 152 h 191"/>
                  <a:gd name="T38" fmla="*/ 74 w 191"/>
                  <a:gd name="T39" fmla="*/ 145 h 191"/>
                  <a:gd name="T40" fmla="*/ 74 w 191"/>
                  <a:gd name="T41" fmla="*/ 113 h 191"/>
                  <a:gd name="T42" fmla="*/ 41 w 191"/>
                  <a:gd name="T43" fmla="*/ 113 h 191"/>
                  <a:gd name="T44" fmla="*/ 36 w 191"/>
                  <a:gd name="T45" fmla="*/ 113 h 191"/>
                  <a:gd name="T46" fmla="*/ 28 w 191"/>
                  <a:gd name="T47" fmla="*/ 106 h 191"/>
                  <a:gd name="T48" fmla="*/ 28 w 191"/>
                  <a:gd name="T49" fmla="*/ 83 h 191"/>
                  <a:gd name="T50" fmla="*/ 36 w 191"/>
                  <a:gd name="T51" fmla="*/ 76 h 191"/>
                  <a:gd name="T52" fmla="*/ 41 w 191"/>
                  <a:gd name="T53" fmla="*/ 76 h 191"/>
                  <a:gd name="T54" fmla="*/ 74 w 191"/>
                  <a:gd name="T55" fmla="*/ 76 h 191"/>
                  <a:gd name="T56" fmla="*/ 74 w 191"/>
                  <a:gd name="T57" fmla="*/ 44 h 191"/>
                  <a:gd name="T58" fmla="*/ 74 w 191"/>
                  <a:gd name="T59" fmla="*/ 37 h 191"/>
                  <a:gd name="T60" fmla="*/ 82 w 191"/>
                  <a:gd name="T61" fmla="*/ 30 h 191"/>
                  <a:gd name="T62" fmla="*/ 104 w 191"/>
                  <a:gd name="T63" fmla="*/ 30 h 191"/>
                  <a:gd name="T64" fmla="*/ 111 w 191"/>
                  <a:gd name="T65" fmla="*/ 37 h 191"/>
                  <a:gd name="T66" fmla="*/ 111 w 191"/>
                  <a:gd name="T67" fmla="*/ 44 h 191"/>
                  <a:gd name="T68" fmla="*/ 111 w 191"/>
                  <a:gd name="T69" fmla="*/ 76 h 191"/>
                  <a:gd name="T70" fmla="*/ 145 w 191"/>
                  <a:gd name="T71" fmla="*/ 76 h 191"/>
                  <a:gd name="T72" fmla="*/ 150 w 191"/>
                  <a:gd name="T73" fmla="*/ 76 h 191"/>
                  <a:gd name="T74" fmla="*/ 150 w 191"/>
                  <a:gd name="T75" fmla="*/ 76 h 191"/>
                  <a:gd name="T76" fmla="*/ 158 w 191"/>
                  <a:gd name="T77" fmla="*/ 83 h 191"/>
                  <a:gd name="T78" fmla="*/ 158 w 191"/>
                  <a:gd name="T7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1" h="191">
                    <a:moveTo>
                      <a:pt x="176" y="0"/>
                    </a:moveTo>
                    <a:cubicBezTo>
                      <a:pt x="14" y="0"/>
                      <a:pt x="14" y="0"/>
                      <a:pt x="14" y="0"/>
                    </a:cubicBezTo>
                    <a:cubicBezTo>
                      <a:pt x="6" y="0"/>
                      <a:pt x="0" y="6"/>
                      <a:pt x="0" y="14"/>
                    </a:cubicBezTo>
                    <a:cubicBezTo>
                      <a:pt x="0" y="176"/>
                      <a:pt x="0" y="176"/>
                      <a:pt x="0" y="176"/>
                    </a:cubicBezTo>
                    <a:cubicBezTo>
                      <a:pt x="0" y="184"/>
                      <a:pt x="6" y="191"/>
                      <a:pt x="14" y="191"/>
                    </a:cubicBezTo>
                    <a:cubicBezTo>
                      <a:pt x="176" y="191"/>
                      <a:pt x="176" y="191"/>
                      <a:pt x="176" y="191"/>
                    </a:cubicBezTo>
                    <a:cubicBezTo>
                      <a:pt x="184" y="191"/>
                      <a:pt x="191" y="184"/>
                      <a:pt x="191" y="176"/>
                    </a:cubicBezTo>
                    <a:cubicBezTo>
                      <a:pt x="191" y="14"/>
                      <a:pt x="191" y="14"/>
                      <a:pt x="191" y="14"/>
                    </a:cubicBezTo>
                    <a:cubicBezTo>
                      <a:pt x="191" y="6"/>
                      <a:pt x="184" y="0"/>
                      <a:pt x="176" y="0"/>
                    </a:cubicBezTo>
                    <a:close/>
                    <a:moveTo>
                      <a:pt x="158" y="106"/>
                    </a:moveTo>
                    <a:cubicBezTo>
                      <a:pt x="158" y="110"/>
                      <a:pt x="154" y="113"/>
                      <a:pt x="150" y="113"/>
                    </a:cubicBezTo>
                    <a:cubicBezTo>
                      <a:pt x="150" y="113"/>
                      <a:pt x="150" y="113"/>
                      <a:pt x="150" y="113"/>
                    </a:cubicBezTo>
                    <a:cubicBezTo>
                      <a:pt x="145" y="113"/>
                      <a:pt x="145" y="113"/>
                      <a:pt x="145" y="113"/>
                    </a:cubicBezTo>
                    <a:cubicBezTo>
                      <a:pt x="111" y="113"/>
                      <a:pt x="111" y="113"/>
                      <a:pt x="111" y="113"/>
                    </a:cubicBezTo>
                    <a:cubicBezTo>
                      <a:pt x="111" y="145"/>
                      <a:pt x="111" y="145"/>
                      <a:pt x="111" y="145"/>
                    </a:cubicBezTo>
                    <a:cubicBezTo>
                      <a:pt x="111" y="152"/>
                      <a:pt x="111" y="152"/>
                      <a:pt x="111" y="152"/>
                    </a:cubicBezTo>
                    <a:cubicBezTo>
                      <a:pt x="111" y="156"/>
                      <a:pt x="108" y="159"/>
                      <a:pt x="104" y="159"/>
                    </a:cubicBezTo>
                    <a:cubicBezTo>
                      <a:pt x="82" y="159"/>
                      <a:pt x="82" y="159"/>
                      <a:pt x="82" y="159"/>
                    </a:cubicBezTo>
                    <a:cubicBezTo>
                      <a:pt x="78" y="159"/>
                      <a:pt x="74" y="156"/>
                      <a:pt x="74" y="152"/>
                    </a:cubicBezTo>
                    <a:cubicBezTo>
                      <a:pt x="74" y="145"/>
                      <a:pt x="74" y="145"/>
                      <a:pt x="74" y="145"/>
                    </a:cubicBezTo>
                    <a:cubicBezTo>
                      <a:pt x="74" y="113"/>
                      <a:pt x="74" y="113"/>
                      <a:pt x="74" y="113"/>
                    </a:cubicBezTo>
                    <a:cubicBezTo>
                      <a:pt x="41" y="113"/>
                      <a:pt x="41" y="113"/>
                      <a:pt x="41" y="113"/>
                    </a:cubicBezTo>
                    <a:cubicBezTo>
                      <a:pt x="36" y="113"/>
                      <a:pt x="36" y="113"/>
                      <a:pt x="36" y="113"/>
                    </a:cubicBezTo>
                    <a:cubicBezTo>
                      <a:pt x="32" y="113"/>
                      <a:pt x="28" y="110"/>
                      <a:pt x="28" y="106"/>
                    </a:cubicBezTo>
                    <a:cubicBezTo>
                      <a:pt x="28" y="83"/>
                      <a:pt x="28" y="83"/>
                      <a:pt x="28" y="83"/>
                    </a:cubicBezTo>
                    <a:cubicBezTo>
                      <a:pt x="28" y="79"/>
                      <a:pt x="32" y="76"/>
                      <a:pt x="36" y="76"/>
                    </a:cubicBezTo>
                    <a:cubicBezTo>
                      <a:pt x="41" y="76"/>
                      <a:pt x="41" y="76"/>
                      <a:pt x="41" y="76"/>
                    </a:cubicBezTo>
                    <a:cubicBezTo>
                      <a:pt x="74" y="76"/>
                      <a:pt x="74" y="76"/>
                      <a:pt x="74" y="76"/>
                    </a:cubicBezTo>
                    <a:cubicBezTo>
                      <a:pt x="74" y="44"/>
                      <a:pt x="74" y="44"/>
                      <a:pt x="74" y="44"/>
                    </a:cubicBezTo>
                    <a:cubicBezTo>
                      <a:pt x="74" y="37"/>
                      <a:pt x="74" y="37"/>
                      <a:pt x="74" y="37"/>
                    </a:cubicBezTo>
                    <a:cubicBezTo>
                      <a:pt x="74" y="33"/>
                      <a:pt x="78" y="30"/>
                      <a:pt x="82" y="30"/>
                    </a:cubicBezTo>
                    <a:cubicBezTo>
                      <a:pt x="104" y="30"/>
                      <a:pt x="104" y="30"/>
                      <a:pt x="104" y="30"/>
                    </a:cubicBezTo>
                    <a:cubicBezTo>
                      <a:pt x="108" y="30"/>
                      <a:pt x="111" y="33"/>
                      <a:pt x="111" y="37"/>
                    </a:cubicBezTo>
                    <a:cubicBezTo>
                      <a:pt x="111" y="44"/>
                      <a:pt x="111" y="44"/>
                      <a:pt x="111" y="44"/>
                    </a:cubicBezTo>
                    <a:cubicBezTo>
                      <a:pt x="111" y="76"/>
                      <a:pt x="111" y="76"/>
                      <a:pt x="111" y="76"/>
                    </a:cubicBezTo>
                    <a:cubicBezTo>
                      <a:pt x="145" y="76"/>
                      <a:pt x="145" y="76"/>
                      <a:pt x="145" y="76"/>
                    </a:cubicBezTo>
                    <a:cubicBezTo>
                      <a:pt x="150" y="76"/>
                      <a:pt x="150" y="76"/>
                      <a:pt x="150" y="76"/>
                    </a:cubicBezTo>
                    <a:cubicBezTo>
                      <a:pt x="150" y="76"/>
                      <a:pt x="150" y="76"/>
                      <a:pt x="150" y="76"/>
                    </a:cubicBezTo>
                    <a:cubicBezTo>
                      <a:pt x="154" y="76"/>
                      <a:pt x="158" y="79"/>
                      <a:pt x="158" y="83"/>
                    </a:cubicBezTo>
                    <a:lnTo>
                      <a:pt x="158" y="106"/>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7" name="Freeform 198"/>
              <p:cNvSpPr>
                <a:spLocks noEditPoints="1"/>
              </p:cNvSpPr>
              <p:nvPr/>
            </p:nvSpPr>
            <p:spPr bwMode="auto">
              <a:xfrm>
                <a:off x="3978275" y="4849813"/>
                <a:ext cx="146050" cy="147638"/>
              </a:xfrm>
              <a:custGeom>
                <a:avLst/>
                <a:gdLst>
                  <a:gd name="T0" fmla="*/ 177 w 191"/>
                  <a:gd name="T1" fmla="*/ 0 h 192"/>
                  <a:gd name="T2" fmla="*/ 15 w 191"/>
                  <a:gd name="T3" fmla="*/ 0 h 192"/>
                  <a:gd name="T4" fmla="*/ 0 w 191"/>
                  <a:gd name="T5" fmla="*/ 15 h 192"/>
                  <a:gd name="T6" fmla="*/ 0 w 191"/>
                  <a:gd name="T7" fmla="*/ 177 h 192"/>
                  <a:gd name="T8" fmla="*/ 15 w 191"/>
                  <a:gd name="T9" fmla="*/ 192 h 192"/>
                  <a:gd name="T10" fmla="*/ 177 w 191"/>
                  <a:gd name="T11" fmla="*/ 192 h 192"/>
                  <a:gd name="T12" fmla="*/ 191 w 191"/>
                  <a:gd name="T13" fmla="*/ 177 h 192"/>
                  <a:gd name="T14" fmla="*/ 191 w 191"/>
                  <a:gd name="T15" fmla="*/ 15 h 192"/>
                  <a:gd name="T16" fmla="*/ 177 w 191"/>
                  <a:gd name="T17" fmla="*/ 0 h 192"/>
                  <a:gd name="T18" fmla="*/ 154 w 191"/>
                  <a:gd name="T19" fmla="*/ 140 h 192"/>
                  <a:gd name="T20" fmla="*/ 138 w 191"/>
                  <a:gd name="T21" fmla="*/ 156 h 192"/>
                  <a:gd name="T22" fmla="*/ 128 w 191"/>
                  <a:gd name="T23" fmla="*/ 156 h 192"/>
                  <a:gd name="T24" fmla="*/ 128 w 191"/>
                  <a:gd name="T25" fmla="*/ 156 h 192"/>
                  <a:gd name="T26" fmla="*/ 128 w 191"/>
                  <a:gd name="T27" fmla="*/ 156 h 192"/>
                  <a:gd name="T28" fmla="*/ 101 w 191"/>
                  <a:gd name="T29" fmla="*/ 128 h 192"/>
                  <a:gd name="T30" fmla="*/ 73 w 191"/>
                  <a:gd name="T31" fmla="*/ 156 h 192"/>
                  <a:gd name="T32" fmla="*/ 63 w 191"/>
                  <a:gd name="T33" fmla="*/ 156 h 192"/>
                  <a:gd name="T34" fmla="*/ 47 w 191"/>
                  <a:gd name="T35" fmla="*/ 140 h 192"/>
                  <a:gd name="T36" fmla="*/ 47 w 191"/>
                  <a:gd name="T37" fmla="*/ 130 h 192"/>
                  <a:gd name="T38" fmla="*/ 53 w 191"/>
                  <a:gd name="T39" fmla="*/ 124 h 192"/>
                  <a:gd name="T40" fmla="*/ 74 w 191"/>
                  <a:gd name="T41" fmla="*/ 102 h 192"/>
                  <a:gd name="T42" fmla="*/ 51 w 191"/>
                  <a:gd name="T43" fmla="*/ 78 h 192"/>
                  <a:gd name="T44" fmla="*/ 47 w 191"/>
                  <a:gd name="T45" fmla="*/ 75 h 192"/>
                  <a:gd name="T46" fmla="*/ 47 w 191"/>
                  <a:gd name="T47" fmla="*/ 64 h 192"/>
                  <a:gd name="T48" fmla="*/ 63 w 191"/>
                  <a:gd name="T49" fmla="*/ 48 h 192"/>
                  <a:gd name="T50" fmla="*/ 73 w 191"/>
                  <a:gd name="T51" fmla="*/ 48 h 192"/>
                  <a:gd name="T52" fmla="*/ 101 w 191"/>
                  <a:gd name="T53" fmla="*/ 76 h 192"/>
                  <a:gd name="T54" fmla="*/ 117 w 191"/>
                  <a:gd name="T55" fmla="*/ 59 h 192"/>
                  <a:gd name="T56" fmla="*/ 128 w 191"/>
                  <a:gd name="T57" fmla="*/ 48 h 192"/>
                  <a:gd name="T58" fmla="*/ 138 w 191"/>
                  <a:gd name="T59" fmla="*/ 48 h 192"/>
                  <a:gd name="T60" fmla="*/ 154 w 191"/>
                  <a:gd name="T61" fmla="*/ 64 h 192"/>
                  <a:gd name="T62" fmla="*/ 154 w 191"/>
                  <a:gd name="T63" fmla="*/ 75 h 192"/>
                  <a:gd name="T64" fmla="*/ 144 w 191"/>
                  <a:gd name="T65" fmla="*/ 85 h 192"/>
                  <a:gd name="T66" fmla="*/ 144 w 191"/>
                  <a:gd name="T67" fmla="*/ 85 h 192"/>
                  <a:gd name="T68" fmla="*/ 127 w 191"/>
                  <a:gd name="T69" fmla="*/ 102 h 192"/>
                  <a:gd name="T70" fmla="*/ 151 w 191"/>
                  <a:gd name="T71" fmla="*/ 126 h 192"/>
                  <a:gd name="T72" fmla="*/ 151 w 191"/>
                  <a:gd name="T73" fmla="*/ 126 h 192"/>
                  <a:gd name="T74" fmla="*/ 154 w 191"/>
                  <a:gd name="T75" fmla="*/ 130 h 192"/>
                  <a:gd name="T76" fmla="*/ 154 w 191"/>
                  <a:gd name="T77"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192">
                    <a:moveTo>
                      <a:pt x="177" y="0"/>
                    </a:moveTo>
                    <a:cubicBezTo>
                      <a:pt x="15" y="0"/>
                      <a:pt x="15" y="0"/>
                      <a:pt x="15" y="0"/>
                    </a:cubicBezTo>
                    <a:cubicBezTo>
                      <a:pt x="7" y="0"/>
                      <a:pt x="0" y="7"/>
                      <a:pt x="0" y="15"/>
                    </a:cubicBezTo>
                    <a:cubicBezTo>
                      <a:pt x="0" y="177"/>
                      <a:pt x="0" y="177"/>
                      <a:pt x="0" y="177"/>
                    </a:cubicBezTo>
                    <a:cubicBezTo>
                      <a:pt x="0" y="185"/>
                      <a:pt x="7" y="192"/>
                      <a:pt x="15" y="192"/>
                    </a:cubicBezTo>
                    <a:cubicBezTo>
                      <a:pt x="177" y="192"/>
                      <a:pt x="177" y="192"/>
                      <a:pt x="177" y="192"/>
                    </a:cubicBezTo>
                    <a:cubicBezTo>
                      <a:pt x="185" y="192"/>
                      <a:pt x="191" y="185"/>
                      <a:pt x="191" y="177"/>
                    </a:cubicBezTo>
                    <a:cubicBezTo>
                      <a:pt x="191" y="15"/>
                      <a:pt x="191" y="15"/>
                      <a:pt x="191" y="15"/>
                    </a:cubicBezTo>
                    <a:cubicBezTo>
                      <a:pt x="191" y="7"/>
                      <a:pt x="185" y="0"/>
                      <a:pt x="177" y="0"/>
                    </a:cubicBezTo>
                    <a:close/>
                    <a:moveTo>
                      <a:pt x="154" y="140"/>
                    </a:moveTo>
                    <a:cubicBezTo>
                      <a:pt x="138" y="156"/>
                      <a:pt x="138" y="156"/>
                      <a:pt x="138" y="156"/>
                    </a:cubicBezTo>
                    <a:cubicBezTo>
                      <a:pt x="136" y="159"/>
                      <a:pt x="131" y="159"/>
                      <a:pt x="128" y="156"/>
                    </a:cubicBezTo>
                    <a:cubicBezTo>
                      <a:pt x="128" y="156"/>
                      <a:pt x="128" y="156"/>
                      <a:pt x="128" y="156"/>
                    </a:cubicBezTo>
                    <a:cubicBezTo>
                      <a:pt x="128" y="156"/>
                      <a:pt x="128" y="156"/>
                      <a:pt x="128" y="156"/>
                    </a:cubicBezTo>
                    <a:cubicBezTo>
                      <a:pt x="101" y="128"/>
                      <a:pt x="101" y="128"/>
                      <a:pt x="101" y="128"/>
                    </a:cubicBezTo>
                    <a:cubicBezTo>
                      <a:pt x="73" y="156"/>
                      <a:pt x="73" y="156"/>
                      <a:pt x="73" y="156"/>
                    </a:cubicBezTo>
                    <a:cubicBezTo>
                      <a:pt x="70" y="159"/>
                      <a:pt x="66" y="159"/>
                      <a:pt x="63" y="156"/>
                    </a:cubicBezTo>
                    <a:cubicBezTo>
                      <a:pt x="47" y="140"/>
                      <a:pt x="47" y="140"/>
                      <a:pt x="47" y="140"/>
                    </a:cubicBezTo>
                    <a:cubicBezTo>
                      <a:pt x="44" y="137"/>
                      <a:pt x="44" y="132"/>
                      <a:pt x="47" y="130"/>
                    </a:cubicBezTo>
                    <a:cubicBezTo>
                      <a:pt x="53" y="124"/>
                      <a:pt x="53" y="124"/>
                      <a:pt x="53" y="124"/>
                    </a:cubicBezTo>
                    <a:cubicBezTo>
                      <a:pt x="74" y="102"/>
                      <a:pt x="74" y="102"/>
                      <a:pt x="74" y="102"/>
                    </a:cubicBezTo>
                    <a:cubicBezTo>
                      <a:pt x="51" y="78"/>
                      <a:pt x="51" y="78"/>
                      <a:pt x="51" y="78"/>
                    </a:cubicBezTo>
                    <a:cubicBezTo>
                      <a:pt x="47" y="75"/>
                      <a:pt x="47" y="75"/>
                      <a:pt x="47" y="75"/>
                    </a:cubicBezTo>
                    <a:cubicBezTo>
                      <a:pt x="44" y="72"/>
                      <a:pt x="44" y="67"/>
                      <a:pt x="47" y="64"/>
                    </a:cubicBezTo>
                    <a:cubicBezTo>
                      <a:pt x="63" y="48"/>
                      <a:pt x="63" y="48"/>
                      <a:pt x="63" y="48"/>
                    </a:cubicBezTo>
                    <a:cubicBezTo>
                      <a:pt x="66" y="45"/>
                      <a:pt x="70" y="45"/>
                      <a:pt x="73" y="48"/>
                    </a:cubicBezTo>
                    <a:cubicBezTo>
                      <a:pt x="101" y="76"/>
                      <a:pt x="101" y="76"/>
                      <a:pt x="101" y="76"/>
                    </a:cubicBezTo>
                    <a:cubicBezTo>
                      <a:pt x="117" y="59"/>
                      <a:pt x="117" y="59"/>
                      <a:pt x="117" y="59"/>
                    </a:cubicBezTo>
                    <a:cubicBezTo>
                      <a:pt x="128" y="48"/>
                      <a:pt x="128" y="48"/>
                      <a:pt x="128" y="48"/>
                    </a:cubicBezTo>
                    <a:cubicBezTo>
                      <a:pt x="131" y="45"/>
                      <a:pt x="136" y="45"/>
                      <a:pt x="138" y="48"/>
                    </a:cubicBezTo>
                    <a:cubicBezTo>
                      <a:pt x="154" y="64"/>
                      <a:pt x="154" y="64"/>
                      <a:pt x="154" y="64"/>
                    </a:cubicBezTo>
                    <a:cubicBezTo>
                      <a:pt x="157" y="67"/>
                      <a:pt x="157" y="72"/>
                      <a:pt x="154" y="75"/>
                    </a:cubicBezTo>
                    <a:cubicBezTo>
                      <a:pt x="144" y="85"/>
                      <a:pt x="144" y="85"/>
                      <a:pt x="144" y="85"/>
                    </a:cubicBezTo>
                    <a:cubicBezTo>
                      <a:pt x="144" y="85"/>
                      <a:pt x="144" y="85"/>
                      <a:pt x="144" y="85"/>
                    </a:cubicBezTo>
                    <a:cubicBezTo>
                      <a:pt x="127" y="102"/>
                      <a:pt x="127" y="102"/>
                      <a:pt x="127" y="102"/>
                    </a:cubicBezTo>
                    <a:cubicBezTo>
                      <a:pt x="151" y="126"/>
                      <a:pt x="151" y="126"/>
                      <a:pt x="151" y="126"/>
                    </a:cubicBezTo>
                    <a:cubicBezTo>
                      <a:pt x="151" y="126"/>
                      <a:pt x="151" y="126"/>
                      <a:pt x="151" y="126"/>
                    </a:cubicBezTo>
                    <a:cubicBezTo>
                      <a:pt x="154" y="130"/>
                      <a:pt x="154" y="130"/>
                      <a:pt x="154" y="130"/>
                    </a:cubicBezTo>
                    <a:cubicBezTo>
                      <a:pt x="157" y="132"/>
                      <a:pt x="157" y="137"/>
                      <a:pt x="154" y="14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8" name="Freeform 199"/>
              <p:cNvSpPr>
                <a:spLocks noEditPoints="1"/>
              </p:cNvSpPr>
              <p:nvPr/>
            </p:nvSpPr>
            <p:spPr bwMode="auto">
              <a:xfrm>
                <a:off x="3978275" y="4683125"/>
                <a:ext cx="146050" cy="146050"/>
              </a:xfrm>
              <a:custGeom>
                <a:avLst/>
                <a:gdLst>
                  <a:gd name="T0" fmla="*/ 177 w 191"/>
                  <a:gd name="T1" fmla="*/ 0 h 191"/>
                  <a:gd name="T2" fmla="*/ 15 w 191"/>
                  <a:gd name="T3" fmla="*/ 0 h 191"/>
                  <a:gd name="T4" fmla="*/ 0 w 191"/>
                  <a:gd name="T5" fmla="*/ 14 h 191"/>
                  <a:gd name="T6" fmla="*/ 0 w 191"/>
                  <a:gd name="T7" fmla="*/ 176 h 191"/>
                  <a:gd name="T8" fmla="*/ 15 w 191"/>
                  <a:gd name="T9" fmla="*/ 191 h 191"/>
                  <a:gd name="T10" fmla="*/ 177 w 191"/>
                  <a:gd name="T11" fmla="*/ 191 h 191"/>
                  <a:gd name="T12" fmla="*/ 191 w 191"/>
                  <a:gd name="T13" fmla="*/ 176 h 191"/>
                  <a:gd name="T14" fmla="*/ 191 w 191"/>
                  <a:gd name="T15" fmla="*/ 14 h 191"/>
                  <a:gd name="T16" fmla="*/ 177 w 191"/>
                  <a:gd name="T17" fmla="*/ 0 h 191"/>
                  <a:gd name="T18" fmla="*/ 161 w 191"/>
                  <a:gd name="T19" fmla="*/ 106 h 191"/>
                  <a:gd name="T20" fmla="*/ 153 w 191"/>
                  <a:gd name="T21" fmla="*/ 113 h 191"/>
                  <a:gd name="T22" fmla="*/ 153 w 191"/>
                  <a:gd name="T23" fmla="*/ 113 h 191"/>
                  <a:gd name="T24" fmla="*/ 148 w 191"/>
                  <a:gd name="T25" fmla="*/ 113 h 191"/>
                  <a:gd name="T26" fmla="*/ 44 w 191"/>
                  <a:gd name="T27" fmla="*/ 113 h 191"/>
                  <a:gd name="T28" fmla="*/ 38 w 191"/>
                  <a:gd name="T29" fmla="*/ 113 h 191"/>
                  <a:gd name="T30" fmla="*/ 31 w 191"/>
                  <a:gd name="T31" fmla="*/ 106 h 191"/>
                  <a:gd name="T32" fmla="*/ 31 w 191"/>
                  <a:gd name="T33" fmla="*/ 95 h 191"/>
                  <a:gd name="T34" fmla="*/ 31 w 191"/>
                  <a:gd name="T35" fmla="*/ 83 h 191"/>
                  <a:gd name="T36" fmla="*/ 38 w 191"/>
                  <a:gd name="T37" fmla="*/ 76 h 191"/>
                  <a:gd name="T38" fmla="*/ 44 w 191"/>
                  <a:gd name="T39" fmla="*/ 76 h 191"/>
                  <a:gd name="T40" fmla="*/ 148 w 191"/>
                  <a:gd name="T41" fmla="*/ 76 h 191"/>
                  <a:gd name="T42" fmla="*/ 153 w 191"/>
                  <a:gd name="T43" fmla="*/ 76 h 191"/>
                  <a:gd name="T44" fmla="*/ 153 w 191"/>
                  <a:gd name="T45" fmla="*/ 76 h 191"/>
                  <a:gd name="T46" fmla="*/ 161 w 191"/>
                  <a:gd name="T47" fmla="*/ 83 h 191"/>
                  <a:gd name="T48" fmla="*/ 161 w 191"/>
                  <a:gd name="T4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191">
                    <a:moveTo>
                      <a:pt x="177" y="0"/>
                    </a:moveTo>
                    <a:cubicBezTo>
                      <a:pt x="15" y="0"/>
                      <a:pt x="15" y="0"/>
                      <a:pt x="15" y="0"/>
                    </a:cubicBezTo>
                    <a:cubicBezTo>
                      <a:pt x="7" y="0"/>
                      <a:pt x="0" y="6"/>
                      <a:pt x="0" y="14"/>
                    </a:cubicBezTo>
                    <a:cubicBezTo>
                      <a:pt x="0" y="176"/>
                      <a:pt x="0" y="176"/>
                      <a:pt x="0" y="176"/>
                    </a:cubicBezTo>
                    <a:cubicBezTo>
                      <a:pt x="0" y="184"/>
                      <a:pt x="7" y="191"/>
                      <a:pt x="15" y="191"/>
                    </a:cubicBezTo>
                    <a:cubicBezTo>
                      <a:pt x="177" y="191"/>
                      <a:pt x="177" y="191"/>
                      <a:pt x="177" y="191"/>
                    </a:cubicBezTo>
                    <a:cubicBezTo>
                      <a:pt x="185" y="191"/>
                      <a:pt x="191" y="184"/>
                      <a:pt x="191" y="176"/>
                    </a:cubicBezTo>
                    <a:cubicBezTo>
                      <a:pt x="191" y="14"/>
                      <a:pt x="191" y="14"/>
                      <a:pt x="191" y="14"/>
                    </a:cubicBezTo>
                    <a:cubicBezTo>
                      <a:pt x="191" y="6"/>
                      <a:pt x="185" y="0"/>
                      <a:pt x="177" y="0"/>
                    </a:cubicBezTo>
                    <a:close/>
                    <a:moveTo>
                      <a:pt x="161" y="106"/>
                    </a:moveTo>
                    <a:cubicBezTo>
                      <a:pt x="161" y="110"/>
                      <a:pt x="157" y="113"/>
                      <a:pt x="153" y="113"/>
                    </a:cubicBezTo>
                    <a:cubicBezTo>
                      <a:pt x="153" y="113"/>
                      <a:pt x="153" y="113"/>
                      <a:pt x="153" y="113"/>
                    </a:cubicBezTo>
                    <a:cubicBezTo>
                      <a:pt x="148" y="113"/>
                      <a:pt x="148" y="113"/>
                      <a:pt x="148" y="113"/>
                    </a:cubicBezTo>
                    <a:cubicBezTo>
                      <a:pt x="44" y="113"/>
                      <a:pt x="44" y="113"/>
                      <a:pt x="44" y="113"/>
                    </a:cubicBezTo>
                    <a:cubicBezTo>
                      <a:pt x="38" y="113"/>
                      <a:pt x="38" y="113"/>
                      <a:pt x="38" y="113"/>
                    </a:cubicBezTo>
                    <a:cubicBezTo>
                      <a:pt x="34" y="113"/>
                      <a:pt x="31" y="110"/>
                      <a:pt x="31" y="106"/>
                    </a:cubicBezTo>
                    <a:cubicBezTo>
                      <a:pt x="31" y="95"/>
                      <a:pt x="31" y="95"/>
                      <a:pt x="31" y="95"/>
                    </a:cubicBezTo>
                    <a:cubicBezTo>
                      <a:pt x="31" y="83"/>
                      <a:pt x="31" y="83"/>
                      <a:pt x="31" y="83"/>
                    </a:cubicBezTo>
                    <a:cubicBezTo>
                      <a:pt x="31" y="79"/>
                      <a:pt x="34" y="76"/>
                      <a:pt x="38" y="76"/>
                    </a:cubicBezTo>
                    <a:cubicBezTo>
                      <a:pt x="44" y="76"/>
                      <a:pt x="44" y="76"/>
                      <a:pt x="44" y="76"/>
                    </a:cubicBezTo>
                    <a:cubicBezTo>
                      <a:pt x="148" y="76"/>
                      <a:pt x="148" y="76"/>
                      <a:pt x="148" y="76"/>
                    </a:cubicBezTo>
                    <a:cubicBezTo>
                      <a:pt x="153" y="76"/>
                      <a:pt x="153" y="76"/>
                      <a:pt x="153" y="76"/>
                    </a:cubicBezTo>
                    <a:cubicBezTo>
                      <a:pt x="153" y="76"/>
                      <a:pt x="153" y="76"/>
                      <a:pt x="153" y="76"/>
                    </a:cubicBezTo>
                    <a:cubicBezTo>
                      <a:pt x="157" y="76"/>
                      <a:pt x="161" y="79"/>
                      <a:pt x="161" y="83"/>
                    </a:cubicBezTo>
                    <a:lnTo>
                      <a:pt x="161" y="106"/>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25" name="Freeform 200"/>
            <p:cNvSpPr>
              <a:spLocks noEditPoints="1"/>
            </p:cNvSpPr>
            <p:nvPr/>
          </p:nvSpPr>
          <p:spPr bwMode="auto">
            <a:xfrm>
              <a:off x="648" y="5183"/>
              <a:ext cx="662" cy="622"/>
            </a:xfrm>
            <a:custGeom>
              <a:avLst/>
              <a:gdLst>
                <a:gd name="T0" fmla="*/ 394 w 548"/>
                <a:gd name="T1" fmla="*/ 0 h 514"/>
                <a:gd name="T2" fmla="*/ 240 w 548"/>
                <a:gd name="T3" fmla="*/ 153 h 514"/>
                <a:gd name="T4" fmla="*/ 240 w 548"/>
                <a:gd name="T5" fmla="*/ 206 h 514"/>
                <a:gd name="T6" fmla="*/ 0 w 548"/>
                <a:gd name="T7" fmla="*/ 206 h 514"/>
                <a:gd name="T8" fmla="*/ 0 w 548"/>
                <a:gd name="T9" fmla="*/ 514 h 514"/>
                <a:gd name="T10" fmla="*/ 377 w 548"/>
                <a:gd name="T11" fmla="*/ 514 h 514"/>
                <a:gd name="T12" fmla="*/ 377 w 548"/>
                <a:gd name="T13" fmla="*/ 206 h 514"/>
                <a:gd name="T14" fmla="*/ 308 w 548"/>
                <a:gd name="T15" fmla="*/ 206 h 514"/>
                <a:gd name="T16" fmla="*/ 308 w 548"/>
                <a:gd name="T17" fmla="*/ 153 h 514"/>
                <a:gd name="T18" fmla="*/ 394 w 548"/>
                <a:gd name="T19" fmla="*/ 68 h 514"/>
                <a:gd name="T20" fmla="*/ 479 w 548"/>
                <a:gd name="T21" fmla="*/ 153 h 514"/>
                <a:gd name="T22" fmla="*/ 479 w 548"/>
                <a:gd name="T23" fmla="*/ 206 h 514"/>
                <a:gd name="T24" fmla="*/ 548 w 548"/>
                <a:gd name="T25" fmla="*/ 206 h 514"/>
                <a:gd name="T26" fmla="*/ 548 w 548"/>
                <a:gd name="T27" fmla="*/ 153 h 514"/>
                <a:gd name="T28" fmla="*/ 394 w 548"/>
                <a:gd name="T29" fmla="*/ 0 h 514"/>
                <a:gd name="T30" fmla="*/ 216 w 548"/>
                <a:gd name="T31" fmla="*/ 434 h 514"/>
                <a:gd name="T32" fmla="*/ 145 w 548"/>
                <a:gd name="T33" fmla="*/ 434 h 514"/>
                <a:gd name="T34" fmla="*/ 161 w 548"/>
                <a:gd name="T35" fmla="*/ 373 h 514"/>
                <a:gd name="T36" fmla="*/ 137 w 548"/>
                <a:gd name="T37" fmla="*/ 334 h 514"/>
                <a:gd name="T38" fmla="*/ 180 w 548"/>
                <a:gd name="T39" fmla="*/ 291 h 514"/>
                <a:gd name="T40" fmla="*/ 224 w 548"/>
                <a:gd name="T41" fmla="*/ 334 h 514"/>
                <a:gd name="T42" fmla="*/ 200 w 548"/>
                <a:gd name="T43" fmla="*/ 373 h 514"/>
                <a:gd name="T44" fmla="*/ 216 w 548"/>
                <a:gd name="T45" fmla="*/ 43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8" h="514">
                  <a:moveTo>
                    <a:pt x="394" y="0"/>
                  </a:moveTo>
                  <a:cubicBezTo>
                    <a:pt x="309" y="0"/>
                    <a:pt x="240" y="69"/>
                    <a:pt x="240" y="153"/>
                  </a:cubicBezTo>
                  <a:cubicBezTo>
                    <a:pt x="240" y="206"/>
                    <a:pt x="240" y="206"/>
                    <a:pt x="240" y="206"/>
                  </a:cubicBezTo>
                  <a:cubicBezTo>
                    <a:pt x="0" y="206"/>
                    <a:pt x="0" y="206"/>
                    <a:pt x="0" y="206"/>
                  </a:cubicBezTo>
                  <a:cubicBezTo>
                    <a:pt x="0" y="514"/>
                    <a:pt x="0" y="514"/>
                    <a:pt x="0" y="514"/>
                  </a:cubicBezTo>
                  <a:cubicBezTo>
                    <a:pt x="377" y="514"/>
                    <a:pt x="377" y="514"/>
                    <a:pt x="377" y="514"/>
                  </a:cubicBezTo>
                  <a:cubicBezTo>
                    <a:pt x="377" y="206"/>
                    <a:pt x="377" y="206"/>
                    <a:pt x="377" y="206"/>
                  </a:cubicBezTo>
                  <a:cubicBezTo>
                    <a:pt x="308" y="206"/>
                    <a:pt x="308" y="206"/>
                    <a:pt x="308" y="206"/>
                  </a:cubicBezTo>
                  <a:cubicBezTo>
                    <a:pt x="308" y="153"/>
                    <a:pt x="308" y="153"/>
                    <a:pt x="308" y="153"/>
                  </a:cubicBezTo>
                  <a:cubicBezTo>
                    <a:pt x="308" y="106"/>
                    <a:pt x="347" y="68"/>
                    <a:pt x="394" y="68"/>
                  </a:cubicBezTo>
                  <a:cubicBezTo>
                    <a:pt x="441" y="68"/>
                    <a:pt x="479" y="106"/>
                    <a:pt x="479" y="153"/>
                  </a:cubicBezTo>
                  <a:cubicBezTo>
                    <a:pt x="479" y="206"/>
                    <a:pt x="479" y="206"/>
                    <a:pt x="479" y="206"/>
                  </a:cubicBezTo>
                  <a:cubicBezTo>
                    <a:pt x="548" y="206"/>
                    <a:pt x="548" y="206"/>
                    <a:pt x="548" y="206"/>
                  </a:cubicBezTo>
                  <a:cubicBezTo>
                    <a:pt x="548" y="153"/>
                    <a:pt x="548" y="153"/>
                    <a:pt x="548" y="153"/>
                  </a:cubicBezTo>
                  <a:cubicBezTo>
                    <a:pt x="548" y="69"/>
                    <a:pt x="479" y="0"/>
                    <a:pt x="394" y="0"/>
                  </a:cubicBezTo>
                  <a:close/>
                  <a:moveTo>
                    <a:pt x="216" y="434"/>
                  </a:moveTo>
                  <a:cubicBezTo>
                    <a:pt x="145" y="434"/>
                    <a:pt x="145" y="434"/>
                    <a:pt x="145" y="434"/>
                  </a:cubicBezTo>
                  <a:cubicBezTo>
                    <a:pt x="161" y="373"/>
                    <a:pt x="161" y="373"/>
                    <a:pt x="161" y="373"/>
                  </a:cubicBezTo>
                  <a:cubicBezTo>
                    <a:pt x="147" y="366"/>
                    <a:pt x="137" y="351"/>
                    <a:pt x="137" y="334"/>
                  </a:cubicBezTo>
                  <a:cubicBezTo>
                    <a:pt x="137" y="311"/>
                    <a:pt x="157" y="291"/>
                    <a:pt x="180" y="291"/>
                  </a:cubicBezTo>
                  <a:cubicBezTo>
                    <a:pt x="204" y="291"/>
                    <a:pt x="224" y="311"/>
                    <a:pt x="224" y="334"/>
                  </a:cubicBezTo>
                  <a:cubicBezTo>
                    <a:pt x="224" y="351"/>
                    <a:pt x="214" y="366"/>
                    <a:pt x="200" y="373"/>
                  </a:cubicBezTo>
                  <a:lnTo>
                    <a:pt x="216" y="43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 name="Freeform 201"/>
            <p:cNvSpPr>
              <a:spLocks noEditPoints="1"/>
            </p:cNvSpPr>
            <p:nvPr/>
          </p:nvSpPr>
          <p:spPr bwMode="auto">
            <a:xfrm>
              <a:off x="5163" y="6328"/>
              <a:ext cx="662" cy="602"/>
            </a:xfrm>
            <a:custGeom>
              <a:avLst/>
              <a:gdLst>
                <a:gd name="T0" fmla="*/ 484 w 548"/>
                <a:gd name="T1" fmla="*/ 63 h 498"/>
                <a:gd name="T2" fmla="*/ 476 w 548"/>
                <a:gd name="T3" fmla="*/ 52 h 498"/>
                <a:gd name="T4" fmla="*/ 354 w 548"/>
                <a:gd name="T5" fmla="*/ 0 h 498"/>
                <a:gd name="T6" fmla="*/ 132 w 548"/>
                <a:gd name="T7" fmla="*/ 52 h 498"/>
                <a:gd name="T8" fmla="*/ 63 w 548"/>
                <a:gd name="T9" fmla="*/ 60 h 498"/>
                <a:gd name="T10" fmla="*/ 58 w 548"/>
                <a:gd name="T11" fmla="*/ 63 h 498"/>
                <a:gd name="T12" fmla="*/ 0 w 548"/>
                <a:gd name="T13" fmla="*/ 423 h 498"/>
                <a:gd name="T14" fmla="*/ 42 w 548"/>
                <a:gd name="T15" fmla="*/ 479 h 498"/>
                <a:gd name="T16" fmla="*/ 100 w 548"/>
                <a:gd name="T17" fmla="*/ 498 h 498"/>
                <a:gd name="T18" fmla="*/ 433 w 548"/>
                <a:gd name="T19" fmla="*/ 481 h 498"/>
                <a:gd name="T20" fmla="*/ 490 w 548"/>
                <a:gd name="T21" fmla="*/ 498 h 498"/>
                <a:gd name="T22" fmla="*/ 506 w 548"/>
                <a:gd name="T23" fmla="*/ 479 h 498"/>
                <a:gd name="T24" fmla="*/ 548 w 548"/>
                <a:gd name="T25" fmla="*/ 121 h 498"/>
                <a:gd name="T26" fmla="*/ 192 w 548"/>
                <a:gd name="T27" fmla="*/ 29 h 498"/>
                <a:gd name="T28" fmla="*/ 384 w 548"/>
                <a:gd name="T29" fmla="*/ 52 h 498"/>
                <a:gd name="T30" fmla="*/ 371 w 548"/>
                <a:gd name="T31" fmla="*/ 60 h 498"/>
                <a:gd name="T32" fmla="*/ 177 w 548"/>
                <a:gd name="T33" fmla="*/ 63 h 498"/>
                <a:gd name="T34" fmla="*/ 169 w 548"/>
                <a:gd name="T35" fmla="*/ 52 h 498"/>
                <a:gd name="T36" fmla="*/ 192 w 548"/>
                <a:gd name="T37" fmla="*/ 29 h 498"/>
                <a:gd name="T38" fmla="*/ 82 w 548"/>
                <a:gd name="T39" fmla="*/ 402 h 498"/>
                <a:gd name="T40" fmla="*/ 82 w 548"/>
                <a:gd name="T41" fmla="*/ 376 h 498"/>
                <a:gd name="T42" fmla="*/ 479 w 548"/>
                <a:gd name="T43" fmla="*/ 389 h 498"/>
                <a:gd name="T44" fmla="*/ 466 w 548"/>
                <a:gd name="T45" fmla="*/ 324 h 498"/>
                <a:gd name="T46" fmla="*/ 69 w 548"/>
                <a:gd name="T47" fmla="*/ 311 h 498"/>
                <a:gd name="T48" fmla="*/ 466 w 548"/>
                <a:gd name="T49" fmla="*/ 298 h 498"/>
                <a:gd name="T50" fmla="*/ 466 w 548"/>
                <a:gd name="T51" fmla="*/ 324 h 498"/>
                <a:gd name="T52" fmla="*/ 82 w 548"/>
                <a:gd name="T53" fmla="*/ 246 h 498"/>
                <a:gd name="T54" fmla="*/ 82 w 548"/>
                <a:gd name="T55" fmla="*/ 220 h 498"/>
                <a:gd name="T56" fmla="*/ 479 w 548"/>
                <a:gd name="T57" fmla="*/ 233 h 498"/>
                <a:gd name="T58" fmla="*/ 466 w 548"/>
                <a:gd name="T59" fmla="*/ 168 h 498"/>
                <a:gd name="T60" fmla="*/ 69 w 548"/>
                <a:gd name="T61" fmla="*/ 155 h 498"/>
                <a:gd name="T62" fmla="*/ 466 w 548"/>
                <a:gd name="T63" fmla="*/ 142 h 498"/>
                <a:gd name="T64" fmla="*/ 466 w 548"/>
                <a:gd name="T65" fmla="*/ 16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8" h="498">
                  <a:moveTo>
                    <a:pt x="490" y="63"/>
                  </a:moveTo>
                  <a:cubicBezTo>
                    <a:pt x="484" y="63"/>
                    <a:pt x="484" y="63"/>
                    <a:pt x="484" y="63"/>
                  </a:cubicBezTo>
                  <a:cubicBezTo>
                    <a:pt x="485" y="62"/>
                    <a:pt x="485" y="61"/>
                    <a:pt x="485" y="60"/>
                  </a:cubicBezTo>
                  <a:cubicBezTo>
                    <a:pt x="485" y="56"/>
                    <a:pt x="481" y="52"/>
                    <a:pt x="476" y="52"/>
                  </a:cubicBezTo>
                  <a:cubicBezTo>
                    <a:pt x="413" y="52"/>
                    <a:pt x="413" y="52"/>
                    <a:pt x="413" y="52"/>
                  </a:cubicBezTo>
                  <a:cubicBezTo>
                    <a:pt x="409" y="23"/>
                    <a:pt x="384" y="0"/>
                    <a:pt x="354" y="0"/>
                  </a:cubicBezTo>
                  <a:cubicBezTo>
                    <a:pt x="192" y="0"/>
                    <a:pt x="192" y="0"/>
                    <a:pt x="192" y="0"/>
                  </a:cubicBezTo>
                  <a:cubicBezTo>
                    <a:pt x="161" y="0"/>
                    <a:pt x="136" y="23"/>
                    <a:pt x="132" y="52"/>
                  </a:cubicBezTo>
                  <a:cubicBezTo>
                    <a:pt x="72" y="52"/>
                    <a:pt x="72" y="52"/>
                    <a:pt x="72" y="52"/>
                  </a:cubicBezTo>
                  <a:cubicBezTo>
                    <a:pt x="67" y="52"/>
                    <a:pt x="63" y="56"/>
                    <a:pt x="63" y="60"/>
                  </a:cubicBezTo>
                  <a:cubicBezTo>
                    <a:pt x="63" y="61"/>
                    <a:pt x="63" y="62"/>
                    <a:pt x="64" y="63"/>
                  </a:cubicBezTo>
                  <a:cubicBezTo>
                    <a:pt x="58" y="63"/>
                    <a:pt x="58" y="63"/>
                    <a:pt x="58" y="63"/>
                  </a:cubicBezTo>
                  <a:cubicBezTo>
                    <a:pt x="26" y="63"/>
                    <a:pt x="0" y="89"/>
                    <a:pt x="0" y="121"/>
                  </a:cubicBezTo>
                  <a:cubicBezTo>
                    <a:pt x="0" y="423"/>
                    <a:pt x="0" y="423"/>
                    <a:pt x="0" y="423"/>
                  </a:cubicBezTo>
                  <a:cubicBezTo>
                    <a:pt x="0" y="450"/>
                    <a:pt x="18" y="472"/>
                    <a:pt x="42" y="479"/>
                  </a:cubicBezTo>
                  <a:cubicBezTo>
                    <a:pt x="42" y="479"/>
                    <a:pt x="42" y="479"/>
                    <a:pt x="42" y="479"/>
                  </a:cubicBezTo>
                  <a:cubicBezTo>
                    <a:pt x="42" y="490"/>
                    <a:pt x="49" y="498"/>
                    <a:pt x="58" y="498"/>
                  </a:cubicBezTo>
                  <a:cubicBezTo>
                    <a:pt x="100" y="498"/>
                    <a:pt x="100" y="498"/>
                    <a:pt x="100" y="498"/>
                  </a:cubicBezTo>
                  <a:cubicBezTo>
                    <a:pt x="108" y="498"/>
                    <a:pt x="114" y="491"/>
                    <a:pt x="115" y="481"/>
                  </a:cubicBezTo>
                  <a:cubicBezTo>
                    <a:pt x="433" y="481"/>
                    <a:pt x="433" y="481"/>
                    <a:pt x="433" y="481"/>
                  </a:cubicBezTo>
                  <a:cubicBezTo>
                    <a:pt x="434" y="491"/>
                    <a:pt x="440" y="498"/>
                    <a:pt x="448" y="498"/>
                  </a:cubicBezTo>
                  <a:cubicBezTo>
                    <a:pt x="490" y="498"/>
                    <a:pt x="490" y="498"/>
                    <a:pt x="490" y="498"/>
                  </a:cubicBezTo>
                  <a:cubicBezTo>
                    <a:pt x="499" y="498"/>
                    <a:pt x="506" y="490"/>
                    <a:pt x="506" y="479"/>
                  </a:cubicBezTo>
                  <a:cubicBezTo>
                    <a:pt x="506" y="479"/>
                    <a:pt x="506" y="479"/>
                    <a:pt x="506" y="479"/>
                  </a:cubicBezTo>
                  <a:cubicBezTo>
                    <a:pt x="530" y="472"/>
                    <a:pt x="548" y="450"/>
                    <a:pt x="548" y="423"/>
                  </a:cubicBezTo>
                  <a:cubicBezTo>
                    <a:pt x="548" y="121"/>
                    <a:pt x="548" y="121"/>
                    <a:pt x="548" y="121"/>
                  </a:cubicBezTo>
                  <a:cubicBezTo>
                    <a:pt x="548" y="89"/>
                    <a:pt x="522" y="63"/>
                    <a:pt x="490" y="63"/>
                  </a:cubicBezTo>
                  <a:close/>
                  <a:moveTo>
                    <a:pt x="192" y="29"/>
                  </a:moveTo>
                  <a:cubicBezTo>
                    <a:pt x="354" y="29"/>
                    <a:pt x="354" y="29"/>
                    <a:pt x="354" y="29"/>
                  </a:cubicBezTo>
                  <a:cubicBezTo>
                    <a:pt x="368" y="29"/>
                    <a:pt x="380" y="39"/>
                    <a:pt x="384" y="52"/>
                  </a:cubicBezTo>
                  <a:cubicBezTo>
                    <a:pt x="379" y="52"/>
                    <a:pt x="379" y="52"/>
                    <a:pt x="379" y="52"/>
                  </a:cubicBezTo>
                  <a:cubicBezTo>
                    <a:pt x="374" y="52"/>
                    <a:pt x="371" y="56"/>
                    <a:pt x="371" y="60"/>
                  </a:cubicBezTo>
                  <a:cubicBezTo>
                    <a:pt x="371" y="61"/>
                    <a:pt x="371" y="62"/>
                    <a:pt x="371" y="63"/>
                  </a:cubicBezTo>
                  <a:cubicBezTo>
                    <a:pt x="177" y="63"/>
                    <a:pt x="177" y="63"/>
                    <a:pt x="177" y="63"/>
                  </a:cubicBezTo>
                  <a:cubicBezTo>
                    <a:pt x="177" y="62"/>
                    <a:pt x="177" y="61"/>
                    <a:pt x="177" y="60"/>
                  </a:cubicBezTo>
                  <a:cubicBezTo>
                    <a:pt x="177" y="56"/>
                    <a:pt x="174" y="52"/>
                    <a:pt x="169" y="52"/>
                  </a:cubicBezTo>
                  <a:cubicBezTo>
                    <a:pt x="161" y="52"/>
                    <a:pt x="161" y="52"/>
                    <a:pt x="161" y="52"/>
                  </a:cubicBezTo>
                  <a:cubicBezTo>
                    <a:pt x="165" y="39"/>
                    <a:pt x="177" y="29"/>
                    <a:pt x="192" y="29"/>
                  </a:cubicBezTo>
                  <a:close/>
                  <a:moveTo>
                    <a:pt x="466" y="402"/>
                  </a:moveTo>
                  <a:cubicBezTo>
                    <a:pt x="82" y="402"/>
                    <a:pt x="82" y="402"/>
                    <a:pt x="82" y="402"/>
                  </a:cubicBezTo>
                  <a:cubicBezTo>
                    <a:pt x="75" y="402"/>
                    <a:pt x="69" y="396"/>
                    <a:pt x="69" y="389"/>
                  </a:cubicBezTo>
                  <a:cubicBezTo>
                    <a:pt x="69" y="382"/>
                    <a:pt x="75" y="376"/>
                    <a:pt x="82" y="376"/>
                  </a:cubicBezTo>
                  <a:cubicBezTo>
                    <a:pt x="466" y="376"/>
                    <a:pt x="466" y="376"/>
                    <a:pt x="466" y="376"/>
                  </a:cubicBezTo>
                  <a:cubicBezTo>
                    <a:pt x="473" y="376"/>
                    <a:pt x="479" y="382"/>
                    <a:pt x="479" y="389"/>
                  </a:cubicBezTo>
                  <a:cubicBezTo>
                    <a:pt x="479" y="396"/>
                    <a:pt x="473" y="402"/>
                    <a:pt x="466" y="402"/>
                  </a:cubicBezTo>
                  <a:close/>
                  <a:moveTo>
                    <a:pt x="466" y="324"/>
                  </a:moveTo>
                  <a:cubicBezTo>
                    <a:pt x="82" y="324"/>
                    <a:pt x="82" y="324"/>
                    <a:pt x="82" y="324"/>
                  </a:cubicBezTo>
                  <a:cubicBezTo>
                    <a:pt x="75" y="324"/>
                    <a:pt x="69" y="318"/>
                    <a:pt x="69" y="311"/>
                  </a:cubicBezTo>
                  <a:cubicBezTo>
                    <a:pt x="69" y="304"/>
                    <a:pt x="75" y="298"/>
                    <a:pt x="82" y="298"/>
                  </a:cubicBezTo>
                  <a:cubicBezTo>
                    <a:pt x="466" y="298"/>
                    <a:pt x="466" y="298"/>
                    <a:pt x="466" y="298"/>
                  </a:cubicBezTo>
                  <a:cubicBezTo>
                    <a:pt x="473" y="298"/>
                    <a:pt x="479" y="304"/>
                    <a:pt x="479" y="311"/>
                  </a:cubicBezTo>
                  <a:cubicBezTo>
                    <a:pt x="479" y="318"/>
                    <a:pt x="473" y="324"/>
                    <a:pt x="466" y="324"/>
                  </a:cubicBezTo>
                  <a:close/>
                  <a:moveTo>
                    <a:pt x="466" y="246"/>
                  </a:moveTo>
                  <a:cubicBezTo>
                    <a:pt x="82" y="246"/>
                    <a:pt x="82" y="246"/>
                    <a:pt x="82" y="246"/>
                  </a:cubicBezTo>
                  <a:cubicBezTo>
                    <a:pt x="75" y="246"/>
                    <a:pt x="69" y="240"/>
                    <a:pt x="69" y="233"/>
                  </a:cubicBezTo>
                  <a:cubicBezTo>
                    <a:pt x="69" y="226"/>
                    <a:pt x="75" y="220"/>
                    <a:pt x="82" y="220"/>
                  </a:cubicBezTo>
                  <a:cubicBezTo>
                    <a:pt x="466" y="220"/>
                    <a:pt x="466" y="220"/>
                    <a:pt x="466" y="220"/>
                  </a:cubicBezTo>
                  <a:cubicBezTo>
                    <a:pt x="473" y="220"/>
                    <a:pt x="479" y="226"/>
                    <a:pt x="479" y="233"/>
                  </a:cubicBezTo>
                  <a:cubicBezTo>
                    <a:pt x="479" y="240"/>
                    <a:pt x="473" y="246"/>
                    <a:pt x="466" y="246"/>
                  </a:cubicBezTo>
                  <a:close/>
                  <a:moveTo>
                    <a:pt x="466" y="168"/>
                  </a:moveTo>
                  <a:cubicBezTo>
                    <a:pt x="82" y="168"/>
                    <a:pt x="82" y="168"/>
                    <a:pt x="82" y="168"/>
                  </a:cubicBezTo>
                  <a:cubicBezTo>
                    <a:pt x="75" y="168"/>
                    <a:pt x="69" y="163"/>
                    <a:pt x="69" y="155"/>
                  </a:cubicBezTo>
                  <a:cubicBezTo>
                    <a:pt x="69" y="148"/>
                    <a:pt x="75" y="142"/>
                    <a:pt x="82" y="142"/>
                  </a:cubicBezTo>
                  <a:cubicBezTo>
                    <a:pt x="466" y="142"/>
                    <a:pt x="466" y="142"/>
                    <a:pt x="466" y="142"/>
                  </a:cubicBezTo>
                  <a:cubicBezTo>
                    <a:pt x="473" y="142"/>
                    <a:pt x="479" y="148"/>
                    <a:pt x="479" y="155"/>
                  </a:cubicBezTo>
                  <a:cubicBezTo>
                    <a:pt x="479" y="163"/>
                    <a:pt x="473" y="168"/>
                    <a:pt x="466" y="16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 name="Freeform 202"/>
            <p:cNvSpPr>
              <a:spLocks noEditPoints="1"/>
            </p:cNvSpPr>
            <p:nvPr/>
          </p:nvSpPr>
          <p:spPr bwMode="auto">
            <a:xfrm>
              <a:off x="628" y="6298"/>
              <a:ext cx="492" cy="662"/>
            </a:xfrm>
            <a:custGeom>
              <a:avLst/>
              <a:gdLst>
                <a:gd name="T0" fmla="*/ 369 w 406"/>
                <a:gd name="T1" fmla="*/ 216 h 548"/>
                <a:gd name="T2" fmla="*/ 369 w 406"/>
                <a:gd name="T3" fmla="*/ 164 h 548"/>
                <a:gd name="T4" fmla="*/ 203 w 406"/>
                <a:gd name="T5" fmla="*/ 0 h 548"/>
                <a:gd name="T6" fmla="*/ 37 w 406"/>
                <a:gd name="T7" fmla="*/ 164 h 548"/>
                <a:gd name="T8" fmla="*/ 37 w 406"/>
                <a:gd name="T9" fmla="*/ 216 h 548"/>
                <a:gd name="T10" fmla="*/ 0 w 406"/>
                <a:gd name="T11" fmla="*/ 216 h 548"/>
                <a:gd name="T12" fmla="*/ 0 w 406"/>
                <a:gd name="T13" fmla="*/ 548 h 548"/>
                <a:gd name="T14" fmla="*/ 406 w 406"/>
                <a:gd name="T15" fmla="*/ 548 h 548"/>
                <a:gd name="T16" fmla="*/ 406 w 406"/>
                <a:gd name="T17" fmla="*/ 216 h 548"/>
                <a:gd name="T18" fmla="*/ 369 w 406"/>
                <a:gd name="T19" fmla="*/ 216 h 548"/>
                <a:gd name="T20" fmla="*/ 241 w 406"/>
                <a:gd name="T21" fmla="*/ 462 h 548"/>
                <a:gd name="T22" fmla="*/ 165 w 406"/>
                <a:gd name="T23" fmla="*/ 462 h 548"/>
                <a:gd name="T24" fmla="*/ 182 w 406"/>
                <a:gd name="T25" fmla="*/ 397 h 548"/>
                <a:gd name="T26" fmla="*/ 157 w 406"/>
                <a:gd name="T27" fmla="*/ 356 h 548"/>
                <a:gd name="T28" fmla="*/ 203 w 406"/>
                <a:gd name="T29" fmla="*/ 310 h 548"/>
                <a:gd name="T30" fmla="*/ 249 w 406"/>
                <a:gd name="T31" fmla="*/ 356 h 548"/>
                <a:gd name="T32" fmla="*/ 224 w 406"/>
                <a:gd name="T33" fmla="*/ 397 h 548"/>
                <a:gd name="T34" fmla="*/ 241 w 406"/>
                <a:gd name="T35" fmla="*/ 462 h 548"/>
                <a:gd name="T36" fmla="*/ 295 w 406"/>
                <a:gd name="T37" fmla="*/ 216 h 548"/>
                <a:gd name="T38" fmla="*/ 111 w 406"/>
                <a:gd name="T39" fmla="*/ 216 h 548"/>
                <a:gd name="T40" fmla="*/ 111 w 406"/>
                <a:gd name="T41" fmla="*/ 164 h 548"/>
                <a:gd name="T42" fmla="*/ 203 w 406"/>
                <a:gd name="T43" fmla="*/ 74 h 548"/>
                <a:gd name="T44" fmla="*/ 295 w 406"/>
                <a:gd name="T45" fmla="*/ 164 h 548"/>
                <a:gd name="T46" fmla="*/ 295 w 406"/>
                <a:gd name="T47" fmla="*/ 2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548">
                  <a:moveTo>
                    <a:pt x="369" y="216"/>
                  </a:moveTo>
                  <a:cubicBezTo>
                    <a:pt x="369" y="164"/>
                    <a:pt x="369" y="164"/>
                    <a:pt x="369" y="164"/>
                  </a:cubicBezTo>
                  <a:cubicBezTo>
                    <a:pt x="369" y="74"/>
                    <a:pt x="295" y="0"/>
                    <a:pt x="203" y="0"/>
                  </a:cubicBezTo>
                  <a:cubicBezTo>
                    <a:pt x="111" y="0"/>
                    <a:pt x="37" y="74"/>
                    <a:pt x="37" y="164"/>
                  </a:cubicBezTo>
                  <a:cubicBezTo>
                    <a:pt x="37" y="216"/>
                    <a:pt x="37" y="216"/>
                    <a:pt x="37" y="216"/>
                  </a:cubicBezTo>
                  <a:cubicBezTo>
                    <a:pt x="0" y="216"/>
                    <a:pt x="0" y="216"/>
                    <a:pt x="0" y="216"/>
                  </a:cubicBezTo>
                  <a:cubicBezTo>
                    <a:pt x="0" y="548"/>
                    <a:pt x="0" y="548"/>
                    <a:pt x="0" y="548"/>
                  </a:cubicBezTo>
                  <a:cubicBezTo>
                    <a:pt x="406" y="548"/>
                    <a:pt x="406" y="548"/>
                    <a:pt x="406" y="548"/>
                  </a:cubicBezTo>
                  <a:cubicBezTo>
                    <a:pt x="406" y="216"/>
                    <a:pt x="406" y="216"/>
                    <a:pt x="406" y="216"/>
                  </a:cubicBezTo>
                  <a:lnTo>
                    <a:pt x="369" y="216"/>
                  </a:lnTo>
                  <a:close/>
                  <a:moveTo>
                    <a:pt x="241" y="462"/>
                  </a:moveTo>
                  <a:cubicBezTo>
                    <a:pt x="165" y="462"/>
                    <a:pt x="165" y="462"/>
                    <a:pt x="165" y="462"/>
                  </a:cubicBezTo>
                  <a:cubicBezTo>
                    <a:pt x="182" y="397"/>
                    <a:pt x="182" y="397"/>
                    <a:pt x="182" y="397"/>
                  </a:cubicBezTo>
                  <a:cubicBezTo>
                    <a:pt x="167" y="390"/>
                    <a:pt x="157" y="374"/>
                    <a:pt x="157" y="356"/>
                  </a:cubicBezTo>
                  <a:cubicBezTo>
                    <a:pt x="157" y="331"/>
                    <a:pt x="178" y="310"/>
                    <a:pt x="203" y="310"/>
                  </a:cubicBezTo>
                  <a:cubicBezTo>
                    <a:pt x="228" y="310"/>
                    <a:pt x="249" y="331"/>
                    <a:pt x="249" y="356"/>
                  </a:cubicBezTo>
                  <a:cubicBezTo>
                    <a:pt x="249" y="374"/>
                    <a:pt x="239" y="390"/>
                    <a:pt x="224" y="397"/>
                  </a:cubicBezTo>
                  <a:lnTo>
                    <a:pt x="241" y="462"/>
                  </a:lnTo>
                  <a:close/>
                  <a:moveTo>
                    <a:pt x="295" y="216"/>
                  </a:moveTo>
                  <a:cubicBezTo>
                    <a:pt x="111" y="216"/>
                    <a:pt x="111" y="216"/>
                    <a:pt x="111" y="216"/>
                  </a:cubicBezTo>
                  <a:cubicBezTo>
                    <a:pt x="111" y="164"/>
                    <a:pt x="111" y="164"/>
                    <a:pt x="111" y="164"/>
                  </a:cubicBezTo>
                  <a:cubicBezTo>
                    <a:pt x="111" y="115"/>
                    <a:pt x="153" y="74"/>
                    <a:pt x="203" y="74"/>
                  </a:cubicBezTo>
                  <a:cubicBezTo>
                    <a:pt x="253" y="74"/>
                    <a:pt x="295" y="115"/>
                    <a:pt x="295" y="164"/>
                  </a:cubicBezTo>
                  <a:lnTo>
                    <a:pt x="295" y="216"/>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28" name="Group 213"/>
            <p:cNvGrpSpPr/>
            <p:nvPr/>
          </p:nvGrpSpPr>
          <p:grpSpPr>
            <a:xfrm>
              <a:off x="2895" y="6324"/>
              <a:ext cx="690" cy="639"/>
              <a:chOff x="2900363" y="5486400"/>
              <a:chExt cx="438150" cy="404813"/>
            </a:xfrm>
            <a:grpFill/>
          </p:grpSpPr>
          <p:sp>
            <p:nvSpPr>
              <p:cNvPr id="192"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3"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9" name="Group 216"/>
            <p:cNvGrpSpPr/>
            <p:nvPr/>
          </p:nvGrpSpPr>
          <p:grpSpPr>
            <a:xfrm>
              <a:off x="6232" y="1781"/>
              <a:ext cx="710" cy="573"/>
              <a:chOff x="1209675" y="6354763"/>
              <a:chExt cx="449263" cy="363538"/>
            </a:xfrm>
            <a:grpFill/>
          </p:grpSpPr>
          <p:sp>
            <p:nvSpPr>
              <p:cNvPr id="188"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9"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0"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1"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0" name="Group 221"/>
            <p:cNvGrpSpPr/>
            <p:nvPr/>
          </p:nvGrpSpPr>
          <p:grpSpPr>
            <a:xfrm>
              <a:off x="6278" y="2912"/>
              <a:ext cx="703" cy="706"/>
              <a:chOff x="2060575" y="6313488"/>
              <a:chExt cx="446088" cy="447675"/>
            </a:xfrm>
            <a:grpFill/>
          </p:grpSpPr>
          <p:sp>
            <p:nvSpPr>
              <p:cNvPr id="183" name="Freeform 210"/>
              <p:cNvSpPr/>
              <p:nvPr/>
            </p:nvSpPr>
            <p:spPr bwMode="auto">
              <a:xfrm>
                <a:off x="2306638" y="6553200"/>
                <a:ext cx="200025" cy="188913"/>
              </a:xfrm>
              <a:custGeom>
                <a:avLst/>
                <a:gdLst>
                  <a:gd name="T0" fmla="*/ 88 w 262"/>
                  <a:gd name="T1" fmla="*/ 245 h 245"/>
                  <a:gd name="T2" fmla="*/ 262 w 262"/>
                  <a:gd name="T3" fmla="*/ 0 h 245"/>
                  <a:gd name="T4" fmla="*/ 0 w 262"/>
                  <a:gd name="T5" fmla="*/ 0 h 245"/>
                  <a:gd name="T6" fmla="*/ 88 w 262"/>
                  <a:gd name="T7" fmla="*/ 245 h 245"/>
                </a:gdLst>
                <a:ahLst/>
                <a:cxnLst>
                  <a:cxn ang="0">
                    <a:pos x="T0" y="T1"/>
                  </a:cxn>
                  <a:cxn ang="0">
                    <a:pos x="T2" y="T3"/>
                  </a:cxn>
                  <a:cxn ang="0">
                    <a:pos x="T4" y="T5"/>
                  </a:cxn>
                  <a:cxn ang="0">
                    <a:pos x="T6" y="T7"/>
                  </a:cxn>
                </a:cxnLst>
                <a:rect l="0" t="0" r="r" b="b"/>
                <a:pathLst>
                  <a:path w="262" h="245">
                    <a:moveTo>
                      <a:pt x="88" y="245"/>
                    </a:moveTo>
                    <a:cubicBezTo>
                      <a:pt x="185" y="203"/>
                      <a:pt x="254" y="110"/>
                      <a:pt x="262" y="0"/>
                    </a:cubicBezTo>
                    <a:cubicBezTo>
                      <a:pt x="0" y="0"/>
                      <a:pt x="0" y="0"/>
                      <a:pt x="0" y="0"/>
                    </a:cubicBezTo>
                    <a:lnTo>
                      <a:pt x="88" y="24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4" name="Freeform 211"/>
              <p:cNvSpPr/>
              <p:nvPr/>
            </p:nvSpPr>
            <p:spPr bwMode="auto">
              <a:xfrm>
                <a:off x="2060575" y="6553200"/>
                <a:ext cx="282575" cy="207963"/>
              </a:xfrm>
              <a:custGeom>
                <a:avLst/>
                <a:gdLst>
                  <a:gd name="T0" fmla="*/ 0 w 367"/>
                  <a:gd name="T1" fmla="*/ 0 h 269"/>
                  <a:gd name="T2" fmla="*/ 291 w 367"/>
                  <a:gd name="T3" fmla="*/ 269 h 269"/>
                  <a:gd name="T4" fmla="*/ 367 w 367"/>
                  <a:gd name="T5" fmla="*/ 259 h 269"/>
                  <a:gd name="T6" fmla="*/ 274 w 367"/>
                  <a:gd name="T7" fmla="*/ 0 h 269"/>
                  <a:gd name="T8" fmla="*/ 0 w 367"/>
                  <a:gd name="T9" fmla="*/ 0 h 269"/>
                </a:gdLst>
                <a:ahLst/>
                <a:cxnLst>
                  <a:cxn ang="0">
                    <a:pos x="T0" y="T1"/>
                  </a:cxn>
                  <a:cxn ang="0">
                    <a:pos x="T2" y="T3"/>
                  </a:cxn>
                  <a:cxn ang="0">
                    <a:pos x="T4" y="T5"/>
                  </a:cxn>
                  <a:cxn ang="0">
                    <a:pos x="T6" y="T7"/>
                  </a:cxn>
                  <a:cxn ang="0">
                    <a:pos x="T8" y="T9"/>
                  </a:cxn>
                </a:cxnLst>
                <a:rect l="0" t="0" r="r" b="b"/>
                <a:pathLst>
                  <a:path w="367" h="269">
                    <a:moveTo>
                      <a:pt x="0" y="0"/>
                    </a:moveTo>
                    <a:cubicBezTo>
                      <a:pt x="12" y="151"/>
                      <a:pt x="137" y="269"/>
                      <a:pt x="291" y="269"/>
                    </a:cubicBezTo>
                    <a:cubicBezTo>
                      <a:pt x="317" y="269"/>
                      <a:pt x="342" y="265"/>
                      <a:pt x="367" y="259"/>
                    </a:cubicBezTo>
                    <a:cubicBezTo>
                      <a:pt x="274" y="0"/>
                      <a:pt x="274" y="0"/>
                      <a:pt x="274" y="0"/>
                    </a:cubicBezTo>
                    <a:lnTo>
                      <a:pt x="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5" name="Freeform 212"/>
              <p:cNvSpPr/>
              <p:nvPr/>
            </p:nvSpPr>
            <p:spPr bwMode="auto">
              <a:xfrm>
                <a:off x="2060575" y="6361113"/>
                <a:ext cx="188913" cy="158750"/>
              </a:xfrm>
              <a:custGeom>
                <a:avLst/>
                <a:gdLst>
                  <a:gd name="T0" fmla="*/ 110 w 245"/>
                  <a:gd name="T1" fmla="*/ 0 h 206"/>
                  <a:gd name="T2" fmla="*/ 0 w 245"/>
                  <a:gd name="T3" fmla="*/ 206 h 206"/>
                  <a:gd name="T4" fmla="*/ 245 w 245"/>
                  <a:gd name="T5" fmla="*/ 206 h 206"/>
                  <a:gd name="T6" fmla="*/ 110 w 245"/>
                  <a:gd name="T7" fmla="*/ 0 h 206"/>
                </a:gdLst>
                <a:ahLst/>
                <a:cxnLst>
                  <a:cxn ang="0">
                    <a:pos x="T0" y="T1"/>
                  </a:cxn>
                  <a:cxn ang="0">
                    <a:pos x="T2" y="T3"/>
                  </a:cxn>
                  <a:cxn ang="0">
                    <a:pos x="T4" y="T5"/>
                  </a:cxn>
                  <a:cxn ang="0">
                    <a:pos x="T6" y="T7"/>
                  </a:cxn>
                </a:cxnLst>
                <a:rect l="0" t="0" r="r" b="b"/>
                <a:pathLst>
                  <a:path w="245" h="206">
                    <a:moveTo>
                      <a:pt x="110" y="0"/>
                    </a:moveTo>
                    <a:cubicBezTo>
                      <a:pt x="48" y="49"/>
                      <a:pt x="7" y="122"/>
                      <a:pt x="0" y="206"/>
                    </a:cubicBezTo>
                    <a:cubicBezTo>
                      <a:pt x="245" y="206"/>
                      <a:pt x="245" y="206"/>
                      <a:pt x="245" y="206"/>
                    </a:cubicBezTo>
                    <a:lnTo>
                      <a:pt x="11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6" name="Freeform 213"/>
              <p:cNvSpPr/>
              <p:nvPr/>
            </p:nvSpPr>
            <p:spPr bwMode="auto">
              <a:xfrm>
                <a:off x="2173288" y="6313488"/>
                <a:ext cx="93663" cy="173038"/>
              </a:xfrm>
              <a:custGeom>
                <a:avLst/>
                <a:gdLst>
                  <a:gd name="T0" fmla="*/ 123 w 123"/>
                  <a:gd name="T1" fmla="*/ 0 h 225"/>
                  <a:gd name="T2" fmla="*/ 0 w 123"/>
                  <a:gd name="T3" fmla="*/ 37 h 225"/>
                  <a:gd name="T4" fmla="*/ 123 w 123"/>
                  <a:gd name="T5" fmla="*/ 225 h 225"/>
                  <a:gd name="T6" fmla="*/ 123 w 123"/>
                  <a:gd name="T7" fmla="*/ 0 h 225"/>
                </a:gdLst>
                <a:ahLst/>
                <a:cxnLst>
                  <a:cxn ang="0">
                    <a:pos x="T0" y="T1"/>
                  </a:cxn>
                  <a:cxn ang="0">
                    <a:pos x="T2" y="T3"/>
                  </a:cxn>
                  <a:cxn ang="0">
                    <a:pos x="T4" y="T5"/>
                  </a:cxn>
                  <a:cxn ang="0">
                    <a:pos x="T6" y="T7"/>
                  </a:cxn>
                </a:cxnLst>
                <a:rect l="0" t="0" r="r" b="b"/>
                <a:pathLst>
                  <a:path w="123" h="225">
                    <a:moveTo>
                      <a:pt x="123" y="0"/>
                    </a:moveTo>
                    <a:cubicBezTo>
                      <a:pt x="79" y="3"/>
                      <a:pt x="37" y="16"/>
                      <a:pt x="0" y="37"/>
                    </a:cubicBezTo>
                    <a:cubicBezTo>
                      <a:pt x="123" y="225"/>
                      <a:pt x="123" y="225"/>
                      <a:pt x="123" y="225"/>
                    </a:cubicBezTo>
                    <a:lnTo>
                      <a:pt x="123"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7" name="Freeform 214"/>
              <p:cNvSpPr/>
              <p:nvPr/>
            </p:nvSpPr>
            <p:spPr bwMode="auto">
              <a:xfrm>
                <a:off x="2300288" y="6313488"/>
                <a:ext cx="206375" cy="206375"/>
              </a:xfrm>
              <a:custGeom>
                <a:avLst/>
                <a:gdLst>
                  <a:gd name="T0" fmla="*/ 269 w 269"/>
                  <a:gd name="T1" fmla="*/ 268 h 268"/>
                  <a:gd name="T2" fmla="*/ 0 w 269"/>
                  <a:gd name="T3" fmla="*/ 268 h 268"/>
                  <a:gd name="T4" fmla="*/ 0 w 269"/>
                  <a:gd name="T5" fmla="*/ 0 h 268"/>
                  <a:gd name="T6" fmla="*/ 269 w 269"/>
                  <a:gd name="T7" fmla="*/ 268 h 268"/>
                </a:gdLst>
                <a:ahLst/>
                <a:cxnLst>
                  <a:cxn ang="0">
                    <a:pos x="T0" y="T1"/>
                  </a:cxn>
                  <a:cxn ang="0">
                    <a:pos x="T2" y="T3"/>
                  </a:cxn>
                  <a:cxn ang="0">
                    <a:pos x="T4" y="T5"/>
                  </a:cxn>
                  <a:cxn ang="0">
                    <a:pos x="T6" y="T7"/>
                  </a:cxn>
                </a:cxnLst>
                <a:rect l="0" t="0" r="r" b="b"/>
                <a:pathLst>
                  <a:path w="269" h="268">
                    <a:moveTo>
                      <a:pt x="269" y="268"/>
                    </a:moveTo>
                    <a:cubicBezTo>
                      <a:pt x="0" y="268"/>
                      <a:pt x="0" y="268"/>
                      <a:pt x="0" y="268"/>
                    </a:cubicBezTo>
                    <a:cubicBezTo>
                      <a:pt x="0" y="0"/>
                      <a:pt x="0" y="0"/>
                      <a:pt x="0" y="0"/>
                    </a:cubicBezTo>
                    <a:cubicBezTo>
                      <a:pt x="144" y="10"/>
                      <a:pt x="258" y="124"/>
                      <a:pt x="269" y="26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1" name="Group 227"/>
            <p:cNvGrpSpPr/>
            <p:nvPr/>
          </p:nvGrpSpPr>
          <p:grpSpPr>
            <a:xfrm>
              <a:off x="6409" y="4116"/>
              <a:ext cx="581" cy="645"/>
              <a:chOff x="2947988" y="6332538"/>
              <a:chExt cx="368300" cy="407988"/>
            </a:xfrm>
            <a:grpFill/>
          </p:grpSpPr>
          <p:sp>
            <p:nvSpPr>
              <p:cNvPr id="180" name="Freeform 215"/>
              <p:cNvSpPr>
                <a:spLocks noEditPoints="1"/>
              </p:cNvSpPr>
              <p:nvPr/>
            </p:nvSpPr>
            <p:spPr bwMode="auto">
              <a:xfrm>
                <a:off x="2965450" y="6446838"/>
                <a:ext cx="334963" cy="293688"/>
              </a:xfrm>
              <a:custGeom>
                <a:avLst/>
                <a:gdLst>
                  <a:gd name="T0" fmla="*/ 410 w 436"/>
                  <a:gd name="T1" fmla="*/ 0 h 382"/>
                  <a:gd name="T2" fmla="*/ 25 w 436"/>
                  <a:gd name="T3" fmla="*/ 0 h 382"/>
                  <a:gd name="T4" fmla="*/ 1 w 436"/>
                  <a:gd name="T5" fmla="*/ 27 h 382"/>
                  <a:gd name="T6" fmla="*/ 25 w 436"/>
                  <a:gd name="T7" fmla="*/ 355 h 382"/>
                  <a:gd name="T8" fmla="*/ 55 w 436"/>
                  <a:gd name="T9" fmla="*/ 382 h 382"/>
                  <a:gd name="T10" fmla="*/ 378 w 436"/>
                  <a:gd name="T11" fmla="*/ 382 h 382"/>
                  <a:gd name="T12" fmla="*/ 408 w 436"/>
                  <a:gd name="T13" fmla="*/ 355 h 382"/>
                  <a:gd name="T14" fmla="*/ 434 w 436"/>
                  <a:gd name="T15" fmla="*/ 27 h 382"/>
                  <a:gd name="T16" fmla="*/ 410 w 436"/>
                  <a:gd name="T17" fmla="*/ 0 h 382"/>
                  <a:gd name="T18" fmla="*/ 126 w 436"/>
                  <a:gd name="T19" fmla="*/ 334 h 382"/>
                  <a:gd name="T20" fmla="*/ 100 w 436"/>
                  <a:gd name="T21" fmla="*/ 334 h 382"/>
                  <a:gd name="T22" fmla="*/ 90 w 436"/>
                  <a:gd name="T23" fmla="*/ 326 h 382"/>
                  <a:gd name="T24" fmla="*/ 78 w 436"/>
                  <a:gd name="T25" fmla="*/ 61 h 382"/>
                  <a:gd name="T26" fmla="*/ 86 w 436"/>
                  <a:gd name="T27" fmla="*/ 52 h 382"/>
                  <a:gd name="T28" fmla="*/ 124 w 436"/>
                  <a:gd name="T29" fmla="*/ 51 h 382"/>
                  <a:gd name="T30" fmla="*/ 133 w 436"/>
                  <a:gd name="T31" fmla="*/ 59 h 382"/>
                  <a:gd name="T32" fmla="*/ 134 w 436"/>
                  <a:gd name="T33" fmla="*/ 325 h 382"/>
                  <a:gd name="T34" fmla="*/ 126 w 436"/>
                  <a:gd name="T35" fmla="*/ 334 h 382"/>
                  <a:gd name="T36" fmla="*/ 253 w 436"/>
                  <a:gd name="T37" fmla="*/ 325 h 382"/>
                  <a:gd name="T38" fmla="*/ 245 w 436"/>
                  <a:gd name="T39" fmla="*/ 333 h 382"/>
                  <a:gd name="T40" fmla="*/ 200 w 436"/>
                  <a:gd name="T41" fmla="*/ 333 h 382"/>
                  <a:gd name="T42" fmla="*/ 191 w 436"/>
                  <a:gd name="T43" fmla="*/ 325 h 382"/>
                  <a:gd name="T44" fmla="*/ 191 w 436"/>
                  <a:gd name="T45" fmla="*/ 60 h 382"/>
                  <a:gd name="T46" fmla="*/ 200 w 436"/>
                  <a:gd name="T47" fmla="*/ 51 h 382"/>
                  <a:gd name="T48" fmla="*/ 245 w 436"/>
                  <a:gd name="T49" fmla="*/ 51 h 382"/>
                  <a:gd name="T50" fmla="*/ 253 w 436"/>
                  <a:gd name="T51" fmla="*/ 60 h 382"/>
                  <a:gd name="T52" fmla="*/ 253 w 436"/>
                  <a:gd name="T53" fmla="*/ 325 h 382"/>
                  <a:gd name="T54" fmla="*/ 354 w 436"/>
                  <a:gd name="T55" fmla="*/ 326 h 382"/>
                  <a:gd name="T56" fmla="*/ 345 w 436"/>
                  <a:gd name="T57" fmla="*/ 334 h 382"/>
                  <a:gd name="T58" fmla="*/ 320 w 436"/>
                  <a:gd name="T59" fmla="*/ 334 h 382"/>
                  <a:gd name="T60" fmla="*/ 312 w 436"/>
                  <a:gd name="T61" fmla="*/ 325 h 382"/>
                  <a:gd name="T62" fmla="*/ 312 w 436"/>
                  <a:gd name="T63" fmla="*/ 59 h 382"/>
                  <a:gd name="T64" fmla="*/ 321 w 436"/>
                  <a:gd name="T65" fmla="*/ 51 h 382"/>
                  <a:gd name="T66" fmla="*/ 358 w 436"/>
                  <a:gd name="T67" fmla="*/ 52 h 382"/>
                  <a:gd name="T68" fmla="*/ 366 w 436"/>
                  <a:gd name="T69" fmla="*/ 61 h 382"/>
                  <a:gd name="T70" fmla="*/ 354 w 436"/>
                  <a:gd name="T71" fmla="*/ 32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 h="382">
                    <a:moveTo>
                      <a:pt x="410" y="0"/>
                    </a:moveTo>
                    <a:cubicBezTo>
                      <a:pt x="25" y="0"/>
                      <a:pt x="25" y="0"/>
                      <a:pt x="25" y="0"/>
                    </a:cubicBezTo>
                    <a:cubicBezTo>
                      <a:pt x="11" y="0"/>
                      <a:pt x="0" y="12"/>
                      <a:pt x="1" y="27"/>
                    </a:cubicBezTo>
                    <a:cubicBezTo>
                      <a:pt x="25" y="355"/>
                      <a:pt x="25" y="355"/>
                      <a:pt x="25" y="355"/>
                    </a:cubicBezTo>
                    <a:cubicBezTo>
                      <a:pt x="27" y="369"/>
                      <a:pt x="40" y="382"/>
                      <a:pt x="55" y="382"/>
                    </a:cubicBezTo>
                    <a:cubicBezTo>
                      <a:pt x="378" y="382"/>
                      <a:pt x="378" y="382"/>
                      <a:pt x="378" y="382"/>
                    </a:cubicBezTo>
                    <a:cubicBezTo>
                      <a:pt x="393" y="382"/>
                      <a:pt x="406" y="369"/>
                      <a:pt x="408" y="355"/>
                    </a:cubicBezTo>
                    <a:cubicBezTo>
                      <a:pt x="434" y="27"/>
                      <a:pt x="434" y="27"/>
                      <a:pt x="434" y="27"/>
                    </a:cubicBezTo>
                    <a:cubicBezTo>
                      <a:pt x="436" y="12"/>
                      <a:pt x="425" y="0"/>
                      <a:pt x="410" y="0"/>
                    </a:cubicBezTo>
                    <a:close/>
                    <a:moveTo>
                      <a:pt x="126" y="334"/>
                    </a:moveTo>
                    <a:cubicBezTo>
                      <a:pt x="100" y="334"/>
                      <a:pt x="100" y="334"/>
                      <a:pt x="100" y="334"/>
                    </a:cubicBezTo>
                    <a:cubicBezTo>
                      <a:pt x="95" y="334"/>
                      <a:pt x="91" y="330"/>
                      <a:pt x="90" y="326"/>
                    </a:cubicBezTo>
                    <a:cubicBezTo>
                      <a:pt x="78" y="61"/>
                      <a:pt x="78" y="61"/>
                      <a:pt x="78" y="61"/>
                    </a:cubicBezTo>
                    <a:cubicBezTo>
                      <a:pt x="78" y="56"/>
                      <a:pt x="82" y="52"/>
                      <a:pt x="86" y="52"/>
                    </a:cubicBezTo>
                    <a:cubicBezTo>
                      <a:pt x="124" y="51"/>
                      <a:pt x="124" y="51"/>
                      <a:pt x="124" y="51"/>
                    </a:cubicBezTo>
                    <a:cubicBezTo>
                      <a:pt x="128" y="50"/>
                      <a:pt x="133" y="54"/>
                      <a:pt x="133" y="59"/>
                    </a:cubicBezTo>
                    <a:cubicBezTo>
                      <a:pt x="134" y="325"/>
                      <a:pt x="134" y="325"/>
                      <a:pt x="134" y="325"/>
                    </a:cubicBezTo>
                    <a:cubicBezTo>
                      <a:pt x="135" y="330"/>
                      <a:pt x="131" y="334"/>
                      <a:pt x="126" y="334"/>
                    </a:cubicBezTo>
                    <a:close/>
                    <a:moveTo>
                      <a:pt x="253" y="325"/>
                    </a:moveTo>
                    <a:cubicBezTo>
                      <a:pt x="253" y="329"/>
                      <a:pt x="250" y="333"/>
                      <a:pt x="245" y="333"/>
                    </a:cubicBezTo>
                    <a:cubicBezTo>
                      <a:pt x="200" y="333"/>
                      <a:pt x="200" y="333"/>
                      <a:pt x="200" y="333"/>
                    </a:cubicBezTo>
                    <a:cubicBezTo>
                      <a:pt x="195" y="333"/>
                      <a:pt x="191" y="329"/>
                      <a:pt x="191" y="325"/>
                    </a:cubicBezTo>
                    <a:cubicBezTo>
                      <a:pt x="191" y="60"/>
                      <a:pt x="191" y="60"/>
                      <a:pt x="191" y="60"/>
                    </a:cubicBezTo>
                    <a:cubicBezTo>
                      <a:pt x="191" y="55"/>
                      <a:pt x="195" y="51"/>
                      <a:pt x="200" y="51"/>
                    </a:cubicBezTo>
                    <a:cubicBezTo>
                      <a:pt x="245" y="51"/>
                      <a:pt x="245" y="51"/>
                      <a:pt x="245" y="51"/>
                    </a:cubicBezTo>
                    <a:cubicBezTo>
                      <a:pt x="250" y="51"/>
                      <a:pt x="253" y="55"/>
                      <a:pt x="253" y="60"/>
                    </a:cubicBezTo>
                    <a:lnTo>
                      <a:pt x="253" y="325"/>
                    </a:lnTo>
                    <a:close/>
                    <a:moveTo>
                      <a:pt x="354" y="326"/>
                    </a:moveTo>
                    <a:cubicBezTo>
                      <a:pt x="354" y="330"/>
                      <a:pt x="350" y="334"/>
                      <a:pt x="345" y="334"/>
                    </a:cubicBezTo>
                    <a:cubicBezTo>
                      <a:pt x="320" y="334"/>
                      <a:pt x="320" y="334"/>
                      <a:pt x="320" y="334"/>
                    </a:cubicBezTo>
                    <a:cubicBezTo>
                      <a:pt x="315" y="334"/>
                      <a:pt x="311" y="330"/>
                      <a:pt x="312" y="325"/>
                    </a:cubicBezTo>
                    <a:cubicBezTo>
                      <a:pt x="312" y="59"/>
                      <a:pt x="312" y="59"/>
                      <a:pt x="312" y="59"/>
                    </a:cubicBezTo>
                    <a:cubicBezTo>
                      <a:pt x="312" y="54"/>
                      <a:pt x="316" y="50"/>
                      <a:pt x="321" y="51"/>
                    </a:cubicBezTo>
                    <a:cubicBezTo>
                      <a:pt x="358" y="52"/>
                      <a:pt x="358" y="52"/>
                      <a:pt x="358" y="52"/>
                    </a:cubicBezTo>
                    <a:cubicBezTo>
                      <a:pt x="363" y="52"/>
                      <a:pt x="367" y="56"/>
                      <a:pt x="366" y="61"/>
                    </a:cubicBezTo>
                    <a:lnTo>
                      <a:pt x="354" y="326"/>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1" name="Freeform 216"/>
              <p:cNvSpPr/>
              <p:nvPr/>
            </p:nvSpPr>
            <p:spPr bwMode="auto">
              <a:xfrm>
                <a:off x="2947988" y="6369050"/>
                <a:ext cx="368300" cy="53975"/>
              </a:xfrm>
              <a:custGeom>
                <a:avLst/>
                <a:gdLst>
                  <a:gd name="T0" fmla="*/ 480 w 480"/>
                  <a:gd name="T1" fmla="*/ 14 h 70"/>
                  <a:gd name="T2" fmla="*/ 480 w 480"/>
                  <a:gd name="T3" fmla="*/ 56 h 70"/>
                  <a:gd name="T4" fmla="*/ 466 w 480"/>
                  <a:gd name="T5" fmla="*/ 70 h 70"/>
                  <a:gd name="T6" fmla="*/ 14 w 480"/>
                  <a:gd name="T7" fmla="*/ 70 h 70"/>
                  <a:gd name="T8" fmla="*/ 0 w 480"/>
                  <a:gd name="T9" fmla="*/ 56 h 70"/>
                  <a:gd name="T10" fmla="*/ 0 w 480"/>
                  <a:gd name="T11" fmla="*/ 14 h 70"/>
                  <a:gd name="T12" fmla="*/ 14 w 480"/>
                  <a:gd name="T13" fmla="*/ 0 h 70"/>
                  <a:gd name="T14" fmla="*/ 118 w 480"/>
                  <a:gd name="T15" fmla="*/ 0 h 70"/>
                  <a:gd name="T16" fmla="*/ 118 w 480"/>
                  <a:gd name="T17" fmla="*/ 20 h 70"/>
                  <a:gd name="T18" fmla="*/ 122 w 480"/>
                  <a:gd name="T19" fmla="*/ 30 h 70"/>
                  <a:gd name="T20" fmla="*/ 132 w 480"/>
                  <a:gd name="T21" fmla="*/ 34 h 70"/>
                  <a:gd name="T22" fmla="*/ 174 w 480"/>
                  <a:gd name="T23" fmla="*/ 34 h 70"/>
                  <a:gd name="T24" fmla="*/ 184 w 480"/>
                  <a:gd name="T25" fmla="*/ 30 h 70"/>
                  <a:gd name="T26" fmla="*/ 188 w 480"/>
                  <a:gd name="T27" fmla="*/ 20 h 70"/>
                  <a:gd name="T28" fmla="*/ 188 w 480"/>
                  <a:gd name="T29" fmla="*/ 0 h 70"/>
                  <a:gd name="T30" fmla="*/ 292 w 480"/>
                  <a:gd name="T31" fmla="*/ 0 h 70"/>
                  <a:gd name="T32" fmla="*/ 292 w 480"/>
                  <a:gd name="T33" fmla="*/ 20 h 70"/>
                  <a:gd name="T34" fmla="*/ 296 w 480"/>
                  <a:gd name="T35" fmla="*/ 30 h 70"/>
                  <a:gd name="T36" fmla="*/ 305 w 480"/>
                  <a:gd name="T37" fmla="*/ 34 h 70"/>
                  <a:gd name="T38" fmla="*/ 347 w 480"/>
                  <a:gd name="T39" fmla="*/ 34 h 70"/>
                  <a:gd name="T40" fmla="*/ 357 w 480"/>
                  <a:gd name="T41" fmla="*/ 30 h 70"/>
                  <a:gd name="T42" fmla="*/ 361 w 480"/>
                  <a:gd name="T43" fmla="*/ 20 h 70"/>
                  <a:gd name="T44" fmla="*/ 361 w 480"/>
                  <a:gd name="T45" fmla="*/ 0 h 70"/>
                  <a:gd name="T46" fmla="*/ 466 w 480"/>
                  <a:gd name="T47" fmla="*/ 0 h 70"/>
                  <a:gd name="T48" fmla="*/ 480 w 480"/>
                  <a:gd name="T49" fmla="*/ 1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0">
                    <a:moveTo>
                      <a:pt x="480" y="14"/>
                    </a:moveTo>
                    <a:cubicBezTo>
                      <a:pt x="480" y="56"/>
                      <a:pt x="480" y="56"/>
                      <a:pt x="480" y="56"/>
                    </a:cubicBezTo>
                    <a:cubicBezTo>
                      <a:pt x="480" y="64"/>
                      <a:pt x="473" y="70"/>
                      <a:pt x="466" y="70"/>
                    </a:cubicBezTo>
                    <a:cubicBezTo>
                      <a:pt x="14" y="70"/>
                      <a:pt x="14" y="70"/>
                      <a:pt x="14" y="70"/>
                    </a:cubicBezTo>
                    <a:cubicBezTo>
                      <a:pt x="6" y="70"/>
                      <a:pt x="0" y="64"/>
                      <a:pt x="0" y="56"/>
                    </a:cubicBezTo>
                    <a:cubicBezTo>
                      <a:pt x="0" y="14"/>
                      <a:pt x="0" y="14"/>
                      <a:pt x="0" y="14"/>
                    </a:cubicBezTo>
                    <a:cubicBezTo>
                      <a:pt x="0" y="6"/>
                      <a:pt x="6" y="0"/>
                      <a:pt x="14" y="0"/>
                    </a:cubicBezTo>
                    <a:cubicBezTo>
                      <a:pt x="118" y="0"/>
                      <a:pt x="118" y="0"/>
                      <a:pt x="118" y="0"/>
                    </a:cubicBezTo>
                    <a:cubicBezTo>
                      <a:pt x="118" y="20"/>
                      <a:pt x="118" y="20"/>
                      <a:pt x="118" y="20"/>
                    </a:cubicBezTo>
                    <a:cubicBezTo>
                      <a:pt x="118" y="24"/>
                      <a:pt x="120" y="27"/>
                      <a:pt x="122" y="30"/>
                    </a:cubicBezTo>
                    <a:cubicBezTo>
                      <a:pt x="125" y="32"/>
                      <a:pt x="129" y="34"/>
                      <a:pt x="132" y="34"/>
                    </a:cubicBezTo>
                    <a:cubicBezTo>
                      <a:pt x="174" y="34"/>
                      <a:pt x="174" y="34"/>
                      <a:pt x="174" y="34"/>
                    </a:cubicBezTo>
                    <a:cubicBezTo>
                      <a:pt x="178" y="34"/>
                      <a:pt x="181" y="32"/>
                      <a:pt x="184" y="30"/>
                    </a:cubicBezTo>
                    <a:cubicBezTo>
                      <a:pt x="186" y="27"/>
                      <a:pt x="188" y="24"/>
                      <a:pt x="188" y="20"/>
                    </a:cubicBezTo>
                    <a:cubicBezTo>
                      <a:pt x="188" y="0"/>
                      <a:pt x="188" y="0"/>
                      <a:pt x="188" y="0"/>
                    </a:cubicBezTo>
                    <a:cubicBezTo>
                      <a:pt x="292" y="0"/>
                      <a:pt x="292" y="0"/>
                      <a:pt x="292" y="0"/>
                    </a:cubicBezTo>
                    <a:cubicBezTo>
                      <a:pt x="292" y="20"/>
                      <a:pt x="292" y="20"/>
                      <a:pt x="292" y="20"/>
                    </a:cubicBezTo>
                    <a:cubicBezTo>
                      <a:pt x="292" y="24"/>
                      <a:pt x="293" y="27"/>
                      <a:pt x="296" y="30"/>
                    </a:cubicBezTo>
                    <a:cubicBezTo>
                      <a:pt x="298" y="32"/>
                      <a:pt x="302" y="34"/>
                      <a:pt x="305" y="34"/>
                    </a:cubicBezTo>
                    <a:cubicBezTo>
                      <a:pt x="347" y="34"/>
                      <a:pt x="347" y="34"/>
                      <a:pt x="347" y="34"/>
                    </a:cubicBezTo>
                    <a:cubicBezTo>
                      <a:pt x="351" y="34"/>
                      <a:pt x="355" y="32"/>
                      <a:pt x="357" y="30"/>
                    </a:cubicBezTo>
                    <a:cubicBezTo>
                      <a:pt x="360" y="27"/>
                      <a:pt x="361" y="24"/>
                      <a:pt x="361" y="20"/>
                    </a:cubicBezTo>
                    <a:cubicBezTo>
                      <a:pt x="361" y="0"/>
                      <a:pt x="361" y="0"/>
                      <a:pt x="361" y="0"/>
                    </a:cubicBezTo>
                    <a:cubicBezTo>
                      <a:pt x="466" y="0"/>
                      <a:pt x="466" y="0"/>
                      <a:pt x="466" y="0"/>
                    </a:cubicBezTo>
                    <a:cubicBezTo>
                      <a:pt x="473" y="0"/>
                      <a:pt x="480" y="6"/>
                      <a:pt x="480" y="1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2" name="Freeform 217"/>
              <p:cNvSpPr/>
              <p:nvPr/>
            </p:nvSpPr>
            <p:spPr bwMode="auto">
              <a:xfrm>
                <a:off x="3049588" y="6332538"/>
                <a:ext cx="165100" cy="52388"/>
              </a:xfrm>
              <a:custGeom>
                <a:avLst/>
                <a:gdLst>
                  <a:gd name="T0" fmla="*/ 0 w 215"/>
                  <a:gd name="T1" fmla="*/ 57 h 68"/>
                  <a:gd name="T2" fmla="*/ 0 w 215"/>
                  <a:gd name="T3" fmla="*/ 11 h 68"/>
                  <a:gd name="T4" fmla="*/ 11 w 215"/>
                  <a:gd name="T5" fmla="*/ 0 h 68"/>
                  <a:gd name="T6" fmla="*/ 204 w 215"/>
                  <a:gd name="T7" fmla="*/ 0 h 68"/>
                  <a:gd name="T8" fmla="*/ 215 w 215"/>
                  <a:gd name="T9" fmla="*/ 11 h 68"/>
                  <a:gd name="T10" fmla="*/ 215 w 215"/>
                  <a:gd name="T11" fmla="*/ 57 h 68"/>
                  <a:gd name="T12" fmla="*/ 204 w 215"/>
                  <a:gd name="T13" fmla="*/ 68 h 68"/>
                  <a:gd name="T14" fmla="*/ 185 w 215"/>
                  <a:gd name="T15" fmla="*/ 68 h 68"/>
                  <a:gd name="T16" fmla="*/ 174 w 215"/>
                  <a:gd name="T17" fmla="*/ 57 h 68"/>
                  <a:gd name="T18" fmla="*/ 174 w 215"/>
                  <a:gd name="T19" fmla="*/ 40 h 68"/>
                  <a:gd name="T20" fmla="*/ 163 w 215"/>
                  <a:gd name="T21" fmla="*/ 29 h 68"/>
                  <a:gd name="T22" fmla="*/ 53 w 215"/>
                  <a:gd name="T23" fmla="*/ 29 h 68"/>
                  <a:gd name="T24" fmla="*/ 42 w 215"/>
                  <a:gd name="T25" fmla="*/ 40 h 68"/>
                  <a:gd name="T26" fmla="*/ 42 w 215"/>
                  <a:gd name="T27" fmla="*/ 57 h 68"/>
                  <a:gd name="T28" fmla="*/ 31 w 215"/>
                  <a:gd name="T29" fmla="*/ 68 h 68"/>
                  <a:gd name="T30" fmla="*/ 11 w 215"/>
                  <a:gd name="T31" fmla="*/ 68 h 68"/>
                  <a:gd name="T32" fmla="*/ 0 w 215"/>
                  <a:gd name="T3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68">
                    <a:moveTo>
                      <a:pt x="0" y="57"/>
                    </a:moveTo>
                    <a:cubicBezTo>
                      <a:pt x="0" y="11"/>
                      <a:pt x="0" y="11"/>
                      <a:pt x="0" y="11"/>
                    </a:cubicBezTo>
                    <a:cubicBezTo>
                      <a:pt x="0" y="5"/>
                      <a:pt x="5" y="0"/>
                      <a:pt x="11" y="0"/>
                    </a:cubicBezTo>
                    <a:cubicBezTo>
                      <a:pt x="204" y="0"/>
                      <a:pt x="204" y="0"/>
                      <a:pt x="204" y="0"/>
                    </a:cubicBezTo>
                    <a:cubicBezTo>
                      <a:pt x="210" y="0"/>
                      <a:pt x="215" y="5"/>
                      <a:pt x="215" y="11"/>
                    </a:cubicBezTo>
                    <a:cubicBezTo>
                      <a:pt x="215" y="57"/>
                      <a:pt x="215" y="57"/>
                      <a:pt x="215" y="57"/>
                    </a:cubicBezTo>
                    <a:cubicBezTo>
                      <a:pt x="215" y="63"/>
                      <a:pt x="210" y="68"/>
                      <a:pt x="204" y="68"/>
                    </a:cubicBezTo>
                    <a:cubicBezTo>
                      <a:pt x="185" y="68"/>
                      <a:pt x="185" y="68"/>
                      <a:pt x="185" y="68"/>
                    </a:cubicBezTo>
                    <a:cubicBezTo>
                      <a:pt x="179" y="68"/>
                      <a:pt x="174" y="63"/>
                      <a:pt x="174" y="57"/>
                    </a:cubicBezTo>
                    <a:cubicBezTo>
                      <a:pt x="174" y="40"/>
                      <a:pt x="174" y="40"/>
                      <a:pt x="174" y="40"/>
                    </a:cubicBezTo>
                    <a:cubicBezTo>
                      <a:pt x="174" y="34"/>
                      <a:pt x="169" y="29"/>
                      <a:pt x="163" y="29"/>
                    </a:cubicBezTo>
                    <a:cubicBezTo>
                      <a:pt x="53" y="29"/>
                      <a:pt x="53" y="29"/>
                      <a:pt x="53" y="29"/>
                    </a:cubicBezTo>
                    <a:cubicBezTo>
                      <a:pt x="47" y="29"/>
                      <a:pt x="42" y="34"/>
                      <a:pt x="42" y="40"/>
                    </a:cubicBezTo>
                    <a:cubicBezTo>
                      <a:pt x="42" y="57"/>
                      <a:pt x="42" y="57"/>
                      <a:pt x="42" y="57"/>
                    </a:cubicBezTo>
                    <a:cubicBezTo>
                      <a:pt x="42" y="63"/>
                      <a:pt x="37" y="68"/>
                      <a:pt x="31" y="68"/>
                    </a:cubicBezTo>
                    <a:cubicBezTo>
                      <a:pt x="11" y="68"/>
                      <a:pt x="11" y="68"/>
                      <a:pt x="11" y="68"/>
                    </a:cubicBezTo>
                    <a:cubicBezTo>
                      <a:pt x="5" y="68"/>
                      <a:pt x="0" y="63"/>
                      <a:pt x="0" y="5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2" name="Group 231"/>
            <p:cNvGrpSpPr/>
            <p:nvPr/>
          </p:nvGrpSpPr>
          <p:grpSpPr>
            <a:xfrm>
              <a:off x="6340" y="6302"/>
              <a:ext cx="665" cy="745"/>
              <a:chOff x="4608513" y="6291263"/>
              <a:chExt cx="420688" cy="471488"/>
            </a:xfrm>
            <a:grpFill/>
          </p:grpSpPr>
          <p:sp>
            <p:nvSpPr>
              <p:cNvPr id="177"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8"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9"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3" name="Group 235"/>
            <p:cNvGrpSpPr/>
            <p:nvPr/>
          </p:nvGrpSpPr>
          <p:grpSpPr>
            <a:xfrm>
              <a:off x="1761" y="1750"/>
              <a:ext cx="645" cy="663"/>
              <a:chOff x="2044700" y="2119313"/>
              <a:chExt cx="409575" cy="420688"/>
            </a:xfrm>
            <a:grpFill/>
          </p:grpSpPr>
          <p:sp>
            <p:nvSpPr>
              <p:cNvPr id="171" name="Freeform 221"/>
              <p:cNvSpPr>
                <a:spLocks noEditPoints="1"/>
              </p:cNvSpPr>
              <p:nvPr/>
            </p:nvSpPr>
            <p:spPr bwMode="auto">
              <a:xfrm>
                <a:off x="2044700" y="2268538"/>
                <a:ext cx="409575" cy="271463"/>
              </a:xfrm>
              <a:custGeom>
                <a:avLst/>
                <a:gdLst>
                  <a:gd name="T0" fmla="*/ 0 w 533"/>
                  <a:gd name="T1" fmla="*/ 0 h 355"/>
                  <a:gd name="T2" fmla="*/ 0 w 533"/>
                  <a:gd name="T3" fmla="*/ 2 h 355"/>
                  <a:gd name="T4" fmla="*/ 0 w 533"/>
                  <a:gd name="T5" fmla="*/ 333 h 355"/>
                  <a:gd name="T6" fmla="*/ 0 w 533"/>
                  <a:gd name="T7" fmla="*/ 333 h 355"/>
                  <a:gd name="T8" fmla="*/ 21 w 533"/>
                  <a:gd name="T9" fmla="*/ 355 h 355"/>
                  <a:gd name="T10" fmla="*/ 512 w 533"/>
                  <a:gd name="T11" fmla="*/ 355 h 355"/>
                  <a:gd name="T12" fmla="*/ 533 w 533"/>
                  <a:gd name="T13" fmla="*/ 333 h 355"/>
                  <a:gd name="T14" fmla="*/ 533 w 533"/>
                  <a:gd name="T15" fmla="*/ 2 h 355"/>
                  <a:gd name="T16" fmla="*/ 532 w 533"/>
                  <a:gd name="T17" fmla="*/ 0 h 355"/>
                  <a:gd name="T18" fmla="*/ 0 w 533"/>
                  <a:gd name="T19" fmla="*/ 0 h 355"/>
                  <a:gd name="T20" fmla="*/ 492 w 533"/>
                  <a:gd name="T21" fmla="*/ 307 h 355"/>
                  <a:gd name="T22" fmla="*/ 484 w 533"/>
                  <a:gd name="T23" fmla="*/ 316 h 355"/>
                  <a:gd name="T24" fmla="*/ 47 w 533"/>
                  <a:gd name="T25" fmla="*/ 316 h 355"/>
                  <a:gd name="T26" fmla="*/ 39 w 533"/>
                  <a:gd name="T27" fmla="*/ 307 h 355"/>
                  <a:gd name="T28" fmla="*/ 39 w 533"/>
                  <a:gd name="T29" fmla="*/ 31 h 355"/>
                  <a:gd name="T30" fmla="*/ 492 w 533"/>
                  <a:gd name="T31" fmla="*/ 31 h 355"/>
                  <a:gd name="T32" fmla="*/ 492 w 533"/>
                  <a:gd name="T33" fmla="*/ 30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3" h="355">
                    <a:moveTo>
                      <a:pt x="0" y="0"/>
                    </a:moveTo>
                    <a:cubicBezTo>
                      <a:pt x="0" y="0"/>
                      <a:pt x="0" y="1"/>
                      <a:pt x="0" y="2"/>
                    </a:cubicBezTo>
                    <a:cubicBezTo>
                      <a:pt x="0" y="333"/>
                      <a:pt x="0" y="333"/>
                      <a:pt x="0" y="333"/>
                    </a:cubicBezTo>
                    <a:cubicBezTo>
                      <a:pt x="0" y="333"/>
                      <a:pt x="0" y="333"/>
                      <a:pt x="0" y="333"/>
                    </a:cubicBezTo>
                    <a:cubicBezTo>
                      <a:pt x="0" y="345"/>
                      <a:pt x="9" y="355"/>
                      <a:pt x="21" y="355"/>
                    </a:cubicBezTo>
                    <a:cubicBezTo>
                      <a:pt x="512" y="355"/>
                      <a:pt x="512" y="355"/>
                      <a:pt x="512" y="355"/>
                    </a:cubicBezTo>
                    <a:cubicBezTo>
                      <a:pt x="523" y="355"/>
                      <a:pt x="533" y="345"/>
                      <a:pt x="533" y="333"/>
                    </a:cubicBezTo>
                    <a:cubicBezTo>
                      <a:pt x="533" y="2"/>
                      <a:pt x="533" y="2"/>
                      <a:pt x="533" y="2"/>
                    </a:cubicBezTo>
                    <a:cubicBezTo>
                      <a:pt x="533" y="1"/>
                      <a:pt x="533" y="0"/>
                      <a:pt x="532" y="0"/>
                    </a:cubicBezTo>
                    <a:lnTo>
                      <a:pt x="0" y="0"/>
                    </a:lnTo>
                    <a:close/>
                    <a:moveTo>
                      <a:pt x="492" y="307"/>
                    </a:moveTo>
                    <a:cubicBezTo>
                      <a:pt x="492" y="312"/>
                      <a:pt x="489" y="316"/>
                      <a:pt x="484" y="316"/>
                    </a:cubicBezTo>
                    <a:cubicBezTo>
                      <a:pt x="47" y="316"/>
                      <a:pt x="47" y="316"/>
                      <a:pt x="47" y="316"/>
                    </a:cubicBezTo>
                    <a:cubicBezTo>
                      <a:pt x="43" y="316"/>
                      <a:pt x="39" y="312"/>
                      <a:pt x="39" y="307"/>
                    </a:cubicBezTo>
                    <a:cubicBezTo>
                      <a:pt x="39" y="31"/>
                      <a:pt x="39" y="31"/>
                      <a:pt x="39" y="31"/>
                    </a:cubicBezTo>
                    <a:cubicBezTo>
                      <a:pt x="492" y="31"/>
                      <a:pt x="492" y="31"/>
                      <a:pt x="492" y="31"/>
                    </a:cubicBezTo>
                    <a:lnTo>
                      <a:pt x="492" y="30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2" name="Freeform 222"/>
              <p:cNvSpPr/>
              <p:nvPr/>
            </p:nvSpPr>
            <p:spPr bwMode="auto">
              <a:xfrm>
                <a:off x="2044700" y="2154238"/>
                <a:ext cx="409575" cy="87313"/>
              </a:xfrm>
              <a:custGeom>
                <a:avLst/>
                <a:gdLst>
                  <a:gd name="T0" fmla="*/ 533 w 533"/>
                  <a:gd name="T1" fmla="*/ 21 h 112"/>
                  <a:gd name="T2" fmla="*/ 533 w 533"/>
                  <a:gd name="T3" fmla="*/ 112 h 112"/>
                  <a:gd name="T4" fmla="*/ 0 w 533"/>
                  <a:gd name="T5" fmla="*/ 112 h 112"/>
                  <a:gd name="T6" fmla="*/ 0 w 533"/>
                  <a:gd name="T7" fmla="*/ 21 h 112"/>
                  <a:gd name="T8" fmla="*/ 21 w 533"/>
                  <a:gd name="T9" fmla="*/ 0 h 112"/>
                  <a:gd name="T10" fmla="*/ 83 w 533"/>
                  <a:gd name="T11" fmla="*/ 0 h 112"/>
                  <a:gd name="T12" fmla="*/ 83 w 533"/>
                  <a:gd name="T13" fmla="*/ 41 h 112"/>
                  <a:gd name="T14" fmla="*/ 108 w 533"/>
                  <a:gd name="T15" fmla="*/ 65 h 112"/>
                  <a:gd name="T16" fmla="*/ 136 w 533"/>
                  <a:gd name="T17" fmla="*/ 65 h 112"/>
                  <a:gd name="T18" fmla="*/ 161 w 533"/>
                  <a:gd name="T19" fmla="*/ 41 h 112"/>
                  <a:gd name="T20" fmla="*/ 161 w 533"/>
                  <a:gd name="T21" fmla="*/ 0 h 112"/>
                  <a:gd name="T22" fmla="*/ 373 w 533"/>
                  <a:gd name="T23" fmla="*/ 0 h 112"/>
                  <a:gd name="T24" fmla="*/ 373 w 533"/>
                  <a:gd name="T25" fmla="*/ 41 h 112"/>
                  <a:gd name="T26" fmla="*/ 398 w 533"/>
                  <a:gd name="T27" fmla="*/ 65 h 112"/>
                  <a:gd name="T28" fmla="*/ 426 w 533"/>
                  <a:gd name="T29" fmla="*/ 65 h 112"/>
                  <a:gd name="T30" fmla="*/ 450 w 533"/>
                  <a:gd name="T31" fmla="*/ 41 h 112"/>
                  <a:gd name="T32" fmla="*/ 450 w 533"/>
                  <a:gd name="T33" fmla="*/ 0 h 112"/>
                  <a:gd name="T34" fmla="*/ 512 w 533"/>
                  <a:gd name="T35" fmla="*/ 0 h 112"/>
                  <a:gd name="T36" fmla="*/ 533 w 533"/>
                  <a:gd name="T37"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112">
                    <a:moveTo>
                      <a:pt x="533" y="21"/>
                    </a:moveTo>
                    <a:cubicBezTo>
                      <a:pt x="533" y="112"/>
                      <a:pt x="533" y="112"/>
                      <a:pt x="533" y="112"/>
                    </a:cubicBezTo>
                    <a:cubicBezTo>
                      <a:pt x="0" y="112"/>
                      <a:pt x="0" y="112"/>
                      <a:pt x="0" y="112"/>
                    </a:cubicBezTo>
                    <a:cubicBezTo>
                      <a:pt x="0" y="21"/>
                      <a:pt x="0" y="21"/>
                      <a:pt x="0" y="21"/>
                    </a:cubicBezTo>
                    <a:cubicBezTo>
                      <a:pt x="0" y="9"/>
                      <a:pt x="9" y="0"/>
                      <a:pt x="21" y="0"/>
                    </a:cubicBezTo>
                    <a:cubicBezTo>
                      <a:pt x="83" y="0"/>
                      <a:pt x="83" y="0"/>
                      <a:pt x="83" y="0"/>
                    </a:cubicBezTo>
                    <a:cubicBezTo>
                      <a:pt x="83" y="41"/>
                      <a:pt x="83" y="41"/>
                      <a:pt x="83" y="41"/>
                    </a:cubicBezTo>
                    <a:cubicBezTo>
                      <a:pt x="83" y="54"/>
                      <a:pt x="95" y="65"/>
                      <a:pt x="108" y="65"/>
                    </a:cubicBezTo>
                    <a:cubicBezTo>
                      <a:pt x="136" y="65"/>
                      <a:pt x="136" y="65"/>
                      <a:pt x="136" y="65"/>
                    </a:cubicBezTo>
                    <a:cubicBezTo>
                      <a:pt x="150" y="65"/>
                      <a:pt x="161" y="54"/>
                      <a:pt x="161" y="41"/>
                    </a:cubicBezTo>
                    <a:cubicBezTo>
                      <a:pt x="161" y="0"/>
                      <a:pt x="161" y="0"/>
                      <a:pt x="161" y="0"/>
                    </a:cubicBezTo>
                    <a:cubicBezTo>
                      <a:pt x="373" y="0"/>
                      <a:pt x="373" y="0"/>
                      <a:pt x="373" y="0"/>
                    </a:cubicBezTo>
                    <a:cubicBezTo>
                      <a:pt x="373" y="41"/>
                      <a:pt x="373" y="41"/>
                      <a:pt x="373" y="41"/>
                    </a:cubicBezTo>
                    <a:cubicBezTo>
                      <a:pt x="373" y="54"/>
                      <a:pt x="384" y="65"/>
                      <a:pt x="398" y="65"/>
                    </a:cubicBezTo>
                    <a:cubicBezTo>
                      <a:pt x="426" y="65"/>
                      <a:pt x="426" y="65"/>
                      <a:pt x="426" y="65"/>
                    </a:cubicBezTo>
                    <a:cubicBezTo>
                      <a:pt x="439" y="65"/>
                      <a:pt x="450" y="54"/>
                      <a:pt x="450" y="41"/>
                    </a:cubicBezTo>
                    <a:cubicBezTo>
                      <a:pt x="450" y="0"/>
                      <a:pt x="450" y="0"/>
                      <a:pt x="450" y="0"/>
                    </a:cubicBezTo>
                    <a:cubicBezTo>
                      <a:pt x="512" y="0"/>
                      <a:pt x="512" y="0"/>
                      <a:pt x="512" y="0"/>
                    </a:cubicBezTo>
                    <a:cubicBezTo>
                      <a:pt x="523" y="0"/>
                      <a:pt x="533" y="9"/>
                      <a:pt x="533" y="2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3" name="Freeform 223"/>
              <p:cNvSpPr>
                <a:spLocks noEditPoints="1"/>
              </p:cNvSpPr>
              <p:nvPr/>
            </p:nvSpPr>
            <p:spPr bwMode="auto">
              <a:xfrm>
                <a:off x="2257425" y="2320925"/>
                <a:ext cx="111125" cy="153988"/>
              </a:xfrm>
              <a:custGeom>
                <a:avLst/>
                <a:gdLst>
                  <a:gd name="T0" fmla="*/ 74 w 146"/>
                  <a:gd name="T1" fmla="*/ 0 h 201"/>
                  <a:gd name="T2" fmla="*/ 0 w 146"/>
                  <a:gd name="T3" fmla="*/ 100 h 201"/>
                  <a:gd name="T4" fmla="*/ 73 w 146"/>
                  <a:gd name="T5" fmla="*/ 201 h 201"/>
                  <a:gd name="T6" fmla="*/ 146 w 146"/>
                  <a:gd name="T7" fmla="*/ 99 h 201"/>
                  <a:gd name="T8" fmla="*/ 74 w 146"/>
                  <a:gd name="T9" fmla="*/ 0 h 201"/>
                  <a:gd name="T10" fmla="*/ 74 w 146"/>
                  <a:gd name="T11" fmla="*/ 166 h 201"/>
                  <a:gd name="T12" fmla="*/ 46 w 146"/>
                  <a:gd name="T13" fmla="*/ 100 h 201"/>
                  <a:gd name="T14" fmla="*/ 73 w 146"/>
                  <a:gd name="T15" fmla="*/ 34 h 201"/>
                  <a:gd name="T16" fmla="*/ 101 w 146"/>
                  <a:gd name="T17" fmla="*/ 100 h 201"/>
                  <a:gd name="T18" fmla="*/ 74 w 146"/>
                  <a:gd name="T19" fmla="*/ 1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201">
                    <a:moveTo>
                      <a:pt x="74" y="0"/>
                    </a:moveTo>
                    <a:cubicBezTo>
                      <a:pt x="24" y="0"/>
                      <a:pt x="0" y="44"/>
                      <a:pt x="0" y="100"/>
                    </a:cubicBezTo>
                    <a:cubicBezTo>
                      <a:pt x="0" y="155"/>
                      <a:pt x="22" y="201"/>
                      <a:pt x="73" y="201"/>
                    </a:cubicBezTo>
                    <a:cubicBezTo>
                      <a:pt x="122" y="201"/>
                      <a:pt x="146" y="159"/>
                      <a:pt x="146" y="99"/>
                    </a:cubicBezTo>
                    <a:cubicBezTo>
                      <a:pt x="146" y="46"/>
                      <a:pt x="126" y="0"/>
                      <a:pt x="74" y="0"/>
                    </a:cubicBezTo>
                    <a:close/>
                    <a:moveTo>
                      <a:pt x="74" y="166"/>
                    </a:moveTo>
                    <a:cubicBezTo>
                      <a:pt x="56" y="166"/>
                      <a:pt x="45" y="145"/>
                      <a:pt x="46" y="100"/>
                    </a:cubicBezTo>
                    <a:cubicBezTo>
                      <a:pt x="45" y="55"/>
                      <a:pt x="57" y="34"/>
                      <a:pt x="73" y="34"/>
                    </a:cubicBezTo>
                    <a:cubicBezTo>
                      <a:pt x="92" y="34"/>
                      <a:pt x="101" y="57"/>
                      <a:pt x="101" y="100"/>
                    </a:cubicBezTo>
                    <a:cubicBezTo>
                      <a:pt x="101" y="144"/>
                      <a:pt x="91" y="166"/>
                      <a:pt x="74" y="16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4" name="Freeform 224"/>
              <p:cNvSpPr/>
              <p:nvPr/>
            </p:nvSpPr>
            <p:spPr bwMode="auto">
              <a:xfrm>
                <a:off x="2132013" y="2320925"/>
                <a:ext cx="104775" cy="150813"/>
              </a:xfrm>
              <a:custGeom>
                <a:avLst/>
                <a:gdLst>
                  <a:gd name="T0" fmla="*/ 138 w 138"/>
                  <a:gd name="T1" fmla="*/ 197 h 197"/>
                  <a:gd name="T2" fmla="*/ 0 w 138"/>
                  <a:gd name="T3" fmla="*/ 197 h 197"/>
                  <a:gd name="T4" fmla="*/ 0 w 138"/>
                  <a:gd name="T5" fmla="*/ 170 h 197"/>
                  <a:gd name="T6" fmla="*/ 25 w 138"/>
                  <a:gd name="T7" fmla="*/ 147 h 197"/>
                  <a:gd name="T8" fmla="*/ 89 w 138"/>
                  <a:gd name="T9" fmla="*/ 65 h 197"/>
                  <a:gd name="T10" fmla="*/ 57 w 138"/>
                  <a:gd name="T11" fmla="*/ 36 h 197"/>
                  <a:gd name="T12" fmla="*/ 15 w 138"/>
                  <a:gd name="T13" fmla="*/ 52 h 197"/>
                  <a:gd name="T14" fmla="*/ 3 w 138"/>
                  <a:gd name="T15" fmla="*/ 20 h 197"/>
                  <a:gd name="T16" fmla="*/ 66 w 138"/>
                  <a:gd name="T17" fmla="*/ 0 h 197"/>
                  <a:gd name="T18" fmla="*/ 134 w 138"/>
                  <a:gd name="T19" fmla="*/ 61 h 197"/>
                  <a:gd name="T20" fmla="*/ 83 w 138"/>
                  <a:gd name="T21" fmla="*/ 144 h 197"/>
                  <a:gd name="T22" fmla="*/ 65 w 138"/>
                  <a:gd name="T23" fmla="*/ 159 h 197"/>
                  <a:gd name="T24" fmla="*/ 65 w 138"/>
                  <a:gd name="T25" fmla="*/ 160 h 197"/>
                  <a:gd name="T26" fmla="*/ 138 w 138"/>
                  <a:gd name="T27" fmla="*/ 160 h 197"/>
                  <a:gd name="T28" fmla="*/ 138 w 138"/>
                  <a:gd name="T2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97">
                    <a:moveTo>
                      <a:pt x="138" y="197"/>
                    </a:moveTo>
                    <a:cubicBezTo>
                      <a:pt x="0" y="197"/>
                      <a:pt x="0" y="197"/>
                      <a:pt x="0" y="197"/>
                    </a:cubicBezTo>
                    <a:cubicBezTo>
                      <a:pt x="0" y="170"/>
                      <a:pt x="0" y="170"/>
                      <a:pt x="0" y="170"/>
                    </a:cubicBezTo>
                    <a:cubicBezTo>
                      <a:pt x="25" y="147"/>
                      <a:pt x="25" y="147"/>
                      <a:pt x="25" y="147"/>
                    </a:cubicBezTo>
                    <a:cubicBezTo>
                      <a:pt x="68" y="109"/>
                      <a:pt x="88" y="87"/>
                      <a:pt x="89" y="65"/>
                    </a:cubicBezTo>
                    <a:cubicBezTo>
                      <a:pt x="89" y="49"/>
                      <a:pt x="79" y="36"/>
                      <a:pt x="57" y="36"/>
                    </a:cubicBezTo>
                    <a:cubicBezTo>
                      <a:pt x="40" y="36"/>
                      <a:pt x="26" y="45"/>
                      <a:pt x="15" y="52"/>
                    </a:cubicBezTo>
                    <a:cubicBezTo>
                      <a:pt x="3" y="20"/>
                      <a:pt x="3" y="20"/>
                      <a:pt x="3" y="20"/>
                    </a:cubicBezTo>
                    <a:cubicBezTo>
                      <a:pt x="17" y="9"/>
                      <a:pt x="40" y="0"/>
                      <a:pt x="66" y="0"/>
                    </a:cubicBezTo>
                    <a:cubicBezTo>
                      <a:pt x="110" y="0"/>
                      <a:pt x="134" y="25"/>
                      <a:pt x="134" y="61"/>
                    </a:cubicBezTo>
                    <a:cubicBezTo>
                      <a:pt x="134" y="93"/>
                      <a:pt x="111" y="119"/>
                      <a:pt x="83" y="144"/>
                    </a:cubicBezTo>
                    <a:cubicBezTo>
                      <a:pt x="65" y="159"/>
                      <a:pt x="65" y="159"/>
                      <a:pt x="65" y="159"/>
                    </a:cubicBezTo>
                    <a:cubicBezTo>
                      <a:pt x="65" y="160"/>
                      <a:pt x="65" y="160"/>
                      <a:pt x="65" y="160"/>
                    </a:cubicBezTo>
                    <a:cubicBezTo>
                      <a:pt x="138" y="160"/>
                      <a:pt x="138" y="160"/>
                      <a:pt x="138" y="160"/>
                    </a:cubicBezTo>
                    <a:lnTo>
                      <a:pt x="138" y="19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5" name="Freeform 225"/>
              <p:cNvSpPr/>
              <p:nvPr/>
            </p:nvSpPr>
            <p:spPr bwMode="auto">
              <a:xfrm>
                <a:off x="2124075" y="2119313"/>
                <a:ext cx="30163" cy="71438"/>
              </a:xfrm>
              <a:custGeom>
                <a:avLst/>
                <a:gdLst>
                  <a:gd name="T0" fmla="*/ 0 w 39"/>
                  <a:gd name="T1" fmla="*/ 80 h 92"/>
                  <a:gd name="T2" fmla="*/ 0 w 39"/>
                  <a:gd name="T3" fmla="*/ 13 h 92"/>
                  <a:gd name="T4" fmla="*/ 12 w 39"/>
                  <a:gd name="T5" fmla="*/ 0 h 92"/>
                  <a:gd name="T6" fmla="*/ 26 w 39"/>
                  <a:gd name="T7" fmla="*/ 0 h 92"/>
                  <a:gd name="T8" fmla="*/ 39 w 39"/>
                  <a:gd name="T9" fmla="*/ 13 h 92"/>
                  <a:gd name="T10" fmla="*/ 39 w 39"/>
                  <a:gd name="T11" fmla="*/ 80 h 92"/>
                  <a:gd name="T12" fmla="*/ 26 w 39"/>
                  <a:gd name="T13" fmla="*/ 92 h 92"/>
                  <a:gd name="T14" fmla="*/ 12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5" y="0"/>
                      <a:pt x="12" y="0"/>
                    </a:cubicBezTo>
                    <a:cubicBezTo>
                      <a:pt x="26" y="0"/>
                      <a:pt x="26" y="0"/>
                      <a:pt x="26" y="0"/>
                    </a:cubicBezTo>
                    <a:cubicBezTo>
                      <a:pt x="33" y="0"/>
                      <a:pt x="39" y="6"/>
                      <a:pt x="39" y="13"/>
                    </a:cubicBezTo>
                    <a:cubicBezTo>
                      <a:pt x="39" y="80"/>
                      <a:pt x="39" y="80"/>
                      <a:pt x="39" y="80"/>
                    </a:cubicBezTo>
                    <a:cubicBezTo>
                      <a:pt x="39" y="87"/>
                      <a:pt x="33" y="92"/>
                      <a:pt x="26" y="92"/>
                    </a:cubicBezTo>
                    <a:cubicBezTo>
                      <a:pt x="12" y="92"/>
                      <a:pt x="12" y="92"/>
                      <a:pt x="12" y="92"/>
                    </a:cubicBezTo>
                    <a:cubicBezTo>
                      <a:pt x="5" y="92"/>
                      <a:pt x="0" y="87"/>
                      <a:pt x="0" y="8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6" name="Freeform 226"/>
              <p:cNvSpPr/>
              <p:nvPr/>
            </p:nvSpPr>
            <p:spPr bwMode="auto">
              <a:xfrm>
                <a:off x="2346325" y="2119313"/>
                <a:ext cx="30163" cy="71438"/>
              </a:xfrm>
              <a:custGeom>
                <a:avLst/>
                <a:gdLst>
                  <a:gd name="T0" fmla="*/ 0 w 39"/>
                  <a:gd name="T1" fmla="*/ 80 h 92"/>
                  <a:gd name="T2" fmla="*/ 0 w 39"/>
                  <a:gd name="T3" fmla="*/ 13 h 92"/>
                  <a:gd name="T4" fmla="*/ 13 w 39"/>
                  <a:gd name="T5" fmla="*/ 0 h 92"/>
                  <a:gd name="T6" fmla="*/ 27 w 39"/>
                  <a:gd name="T7" fmla="*/ 0 h 92"/>
                  <a:gd name="T8" fmla="*/ 39 w 39"/>
                  <a:gd name="T9" fmla="*/ 13 h 92"/>
                  <a:gd name="T10" fmla="*/ 39 w 39"/>
                  <a:gd name="T11" fmla="*/ 80 h 92"/>
                  <a:gd name="T12" fmla="*/ 27 w 39"/>
                  <a:gd name="T13" fmla="*/ 92 h 92"/>
                  <a:gd name="T14" fmla="*/ 13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6" y="0"/>
                      <a:pt x="13" y="0"/>
                    </a:cubicBezTo>
                    <a:cubicBezTo>
                      <a:pt x="27" y="0"/>
                      <a:pt x="27" y="0"/>
                      <a:pt x="27" y="0"/>
                    </a:cubicBezTo>
                    <a:cubicBezTo>
                      <a:pt x="34" y="0"/>
                      <a:pt x="39" y="6"/>
                      <a:pt x="39" y="13"/>
                    </a:cubicBezTo>
                    <a:cubicBezTo>
                      <a:pt x="39" y="80"/>
                      <a:pt x="39" y="80"/>
                      <a:pt x="39" y="80"/>
                    </a:cubicBezTo>
                    <a:cubicBezTo>
                      <a:pt x="39" y="87"/>
                      <a:pt x="34" y="92"/>
                      <a:pt x="27" y="92"/>
                    </a:cubicBezTo>
                    <a:cubicBezTo>
                      <a:pt x="13" y="92"/>
                      <a:pt x="13" y="92"/>
                      <a:pt x="13" y="92"/>
                    </a:cubicBezTo>
                    <a:cubicBezTo>
                      <a:pt x="6" y="92"/>
                      <a:pt x="0" y="87"/>
                      <a:pt x="0" y="8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4" name="Group 242"/>
            <p:cNvGrpSpPr/>
            <p:nvPr/>
          </p:nvGrpSpPr>
          <p:grpSpPr>
            <a:xfrm>
              <a:off x="2895" y="2925"/>
              <a:ext cx="705" cy="539"/>
              <a:chOff x="2908300" y="2946400"/>
              <a:chExt cx="447675" cy="341313"/>
            </a:xfrm>
            <a:grpFill/>
          </p:grpSpPr>
          <p:sp>
            <p:nvSpPr>
              <p:cNvPr id="169"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0"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5" name="Group 245"/>
            <p:cNvGrpSpPr/>
            <p:nvPr/>
          </p:nvGrpSpPr>
          <p:grpSpPr>
            <a:xfrm>
              <a:off x="6315" y="5192"/>
              <a:ext cx="702" cy="653"/>
              <a:chOff x="3767138" y="6329363"/>
              <a:chExt cx="446087" cy="414338"/>
            </a:xfrm>
            <a:grpFill/>
          </p:grpSpPr>
          <p:sp>
            <p:nvSpPr>
              <p:cNvPr id="162" name="Freeform 229"/>
              <p:cNvSpPr/>
              <p:nvPr/>
            </p:nvSpPr>
            <p:spPr bwMode="auto">
              <a:xfrm>
                <a:off x="3767138" y="6329363"/>
                <a:ext cx="382588" cy="414338"/>
              </a:xfrm>
              <a:custGeom>
                <a:avLst/>
                <a:gdLst>
                  <a:gd name="T0" fmla="*/ 476 w 497"/>
                  <a:gd name="T1" fmla="*/ 422 h 538"/>
                  <a:gd name="T2" fmla="*/ 497 w 497"/>
                  <a:gd name="T3" fmla="*/ 440 h 538"/>
                  <a:gd name="T4" fmla="*/ 497 w 497"/>
                  <a:gd name="T5" fmla="*/ 470 h 538"/>
                  <a:gd name="T6" fmla="*/ 430 w 497"/>
                  <a:gd name="T7" fmla="*/ 538 h 538"/>
                  <a:gd name="T8" fmla="*/ 67 w 497"/>
                  <a:gd name="T9" fmla="*/ 538 h 538"/>
                  <a:gd name="T10" fmla="*/ 0 w 497"/>
                  <a:gd name="T11" fmla="*/ 470 h 538"/>
                  <a:gd name="T12" fmla="*/ 0 w 497"/>
                  <a:gd name="T13" fmla="*/ 125 h 538"/>
                  <a:gd name="T14" fmla="*/ 0 w 497"/>
                  <a:gd name="T15" fmla="*/ 125 h 538"/>
                  <a:gd name="T16" fmla="*/ 5 w 497"/>
                  <a:gd name="T17" fmla="*/ 113 h 538"/>
                  <a:gd name="T18" fmla="*/ 107 w 497"/>
                  <a:gd name="T19" fmla="*/ 6 h 538"/>
                  <a:gd name="T20" fmla="*/ 120 w 497"/>
                  <a:gd name="T21" fmla="*/ 0 h 538"/>
                  <a:gd name="T22" fmla="*/ 120 w 497"/>
                  <a:gd name="T23" fmla="*/ 0 h 538"/>
                  <a:gd name="T24" fmla="*/ 430 w 497"/>
                  <a:gd name="T25" fmla="*/ 0 h 538"/>
                  <a:gd name="T26" fmla="*/ 497 w 497"/>
                  <a:gd name="T27" fmla="*/ 68 h 538"/>
                  <a:gd name="T28" fmla="*/ 497 w 497"/>
                  <a:gd name="T29" fmla="*/ 137 h 538"/>
                  <a:gd name="T30" fmla="*/ 475 w 497"/>
                  <a:gd name="T31" fmla="*/ 134 h 538"/>
                  <a:gd name="T32" fmla="*/ 462 w 497"/>
                  <a:gd name="T33" fmla="*/ 135 h 538"/>
                  <a:gd name="T34" fmla="*/ 462 w 497"/>
                  <a:gd name="T35" fmla="*/ 68 h 538"/>
                  <a:gd name="T36" fmla="*/ 430 w 497"/>
                  <a:gd name="T37" fmla="*/ 35 h 538"/>
                  <a:gd name="T38" fmla="*/ 137 w 497"/>
                  <a:gd name="T39" fmla="*/ 35 h 538"/>
                  <a:gd name="T40" fmla="*/ 137 w 497"/>
                  <a:gd name="T41" fmla="*/ 75 h 538"/>
                  <a:gd name="T42" fmla="*/ 70 w 497"/>
                  <a:gd name="T43" fmla="*/ 143 h 538"/>
                  <a:gd name="T44" fmla="*/ 35 w 497"/>
                  <a:gd name="T45" fmla="*/ 143 h 538"/>
                  <a:gd name="T46" fmla="*/ 35 w 497"/>
                  <a:gd name="T47" fmla="*/ 470 h 538"/>
                  <a:gd name="T48" fmla="*/ 67 w 497"/>
                  <a:gd name="T49" fmla="*/ 503 h 538"/>
                  <a:gd name="T50" fmla="*/ 430 w 497"/>
                  <a:gd name="T51" fmla="*/ 503 h 538"/>
                  <a:gd name="T52" fmla="*/ 462 w 497"/>
                  <a:gd name="T53" fmla="*/ 470 h 538"/>
                  <a:gd name="T54" fmla="*/ 462 w 497"/>
                  <a:gd name="T55" fmla="*/ 433 h 538"/>
                  <a:gd name="T56" fmla="*/ 476 w 497"/>
                  <a:gd name="T57" fmla="*/ 422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538">
                    <a:moveTo>
                      <a:pt x="476" y="422"/>
                    </a:moveTo>
                    <a:cubicBezTo>
                      <a:pt x="497" y="440"/>
                      <a:pt x="497" y="440"/>
                      <a:pt x="497" y="440"/>
                    </a:cubicBezTo>
                    <a:cubicBezTo>
                      <a:pt x="497" y="470"/>
                      <a:pt x="497" y="470"/>
                      <a:pt x="497" y="470"/>
                    </a:cubicBezTo>
                    <a:cubicBezTo>
                      <a:pt x="497" y="507"/>
                      <a:pt x="467" y="538"/>
                      <a:pt x="430" y="538"/>
                    </a:cubicBezTo>
                    <a:cubicBezTo>
                      <a:pt x="67" y="538"/>
                      <a:pt x="67" y="538"/>
                      <a:pt x="67" y="538"/>
                    </a:cubicBezTo>
                    <a:cubicBezTo>
                      <a:pt x="30" y="538"/>
                      <a:pt x="0" y="507"/>
                      <a:pt x="0" y="470"/>
                    </a:cubicBezTo>
                    <a:cubicBezTo>
                      <a:pt x="0" y="125"/>
                      <a:pt x="0" y="125"/>
                      <a:pt x="0" y="125"/>
                    </a:cubicBezTo>
                    <a:cubicBezTo>
                      <a:pt x="0" y="125"/>
                      <a:pt x="0" y="125"/>
                      <a:pt x="0" y="125"/>
                    </a:cubicBezTo>
                    <a:cubicBezTo>
                      <a:pt x="0" y="121"/>
                      <a:pt x="2" y="117"/>
                      <a:pt x="5" y="113"/>
                    </a:cubicBezTo>
                    <a:cubicBezTo>
                      <a:pt x="107" y="6"/>
                      <a:pt x="107" y="6"/>
                      <a:pt x="107" y="6"/>
                    </a:cubicBezTo>
                    <a:cubicBezTo>
                      <a:pt x="111" y="2"/>
                      <a:pt x="115" y="0"/>
                      <a:pt x="120" y="0"/>
                    </a:cubicBezTo>
                    <a:cubicBezTo>
                      <a:pt x="120" y="0"/>
                      <a:pt x="120" y="0"/>
                      <a:pt x="120" y="0"/>
                    </a:cubicBezTo>
                    <a:cubicBezTo>
                      <a:pt x="430" y="0"/>
                      <a:pt x="430" y="0"/>
                      <a:pt x="430" y="0"/>
                    </a:cubicBezTo>
                    <a:cubicBezTo>
                      <a:pt x="467" y="0"/>
                      <a:pt x="497" y="31"/>
                      <a:pt x="497" y="68"/>
                    </a:cubicBezTo>
                    <a:cubicBezTo>
                      <a:pt x="497" y="137"/>
                      <a:pt x="497" y="137"/>
                      <a:pt x="497" y="137"/>
                    </a:cubicBezTo>
                    <a:cubicBezTo>
                      <a:pt x="490" y="135"/>
                      <a:pt x="483" y="134"/>
                      <a:pt x="475" y="134"/>
                    </a:cubicBezTo>
                    <a:cubicBezTo>
                      <a:pt x="471" y="134"/>
                      <a:pt x="467" y="135"/>
                      <a:pt x="462" y="135"/>
                    </a:cubicBezTo>
                    <a:cubicBezTo>
                      <a:pt x="462" y="68"/>
                      <a:pt x="462" y="68"/>
                      <a:pt x="462" y="68"/>
                    </a:cubicBezTo>
                    <a:cubicBezTo>
                      <a:pt x="462" y="50"/>
                      <a:pt x="448" y="35"/>
                      <a:pt x="430" y="35"/>
                    </a:cubicBezTo>
                    <a:cubicBezTo>
                      <a:pt x="137" y="35"/>
                      <a:pt x="137" y="35"/>
                      <a:pt x="137" y="35"/>
                    </a:cubicBezTo>
                    <a:cubicBezTo>
                      <a:pt x="137" y="75"/>
                      <a:pt x="137" y="75"/>
                      <a:pt x="137" y="75"/>
                    </a:cubicBezTo>
                    <a:cubicBezTo>
                      <a:pt x="137" y="113"/>
                      <a:pt x="107" y="143"/>
                      <a:pt x="70" y="143"/>
                    </a:cubicBezTo>
                    <a:cubicBezTo>
                      <a:pt x="35" y="143"/>
                      <a:pt x="35" y="143"/>
                      <a:pt x="35" y="143"/>
                    </a:cubicBezTo>
                    <a:cubicBezTo>
                      <a:pt x="35" y="470"/>
                      <a:pt x="35" y="470"/>
                      <a:pt x="35" y="470"/>
                    </a:cubicBezTo>
                    <a:cubicBezTo>
                      <a:pt x="35" y="488"/>
                      <a:pt x="50" y="503"/>
                      <a:pt x="67" y="503"/>
                    </a:cubicBezTo>
                    <a:cubicBezTo>
                      <a:pt x="430" y="503"/>
                      <a:pt x="430" y="503"/>
                      <a:pt x="430" y="503"/>
                    </a:cubicBezTo>
                    <a:cubicBezTo>
                      <a:pt x="448" y="503"/>
                      <a:pt x="462" y="488"/>
                      <a:pt x="462" y="470"/>
                    </a:cubicBezTo>
                    <a:cubicBezTo>
                      <a:pt x="462" y="433"/>
                      <a:pt x="462" y="433"/>
                      <a:pt x="462" y="433"/>
                    </a:cubicBezTo>
                    <a:lnTo>
                      <a:pt x="476" y="422"/>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3" name="Freeform 230"/>
              <p:cNvSpPr/>
              <p:nvPr/>
            </p:nvSpPr>
            <p:spPr bwMode="auto">
              <a:xfrm>
                <a:off x="3844925" y="6446838"/>
                <a:ext cx="187325" cy="22225"/>
              </a:xfrm>
              <a:custGeom>
                <a:avLst/>
                <a:gdLst>
                  <a:gd name="T0" fmla="*/ 229 w 243"/>
                  <a:gd name="T1" fmla="*/ 0 h 28"/>
                  <a:gd name="T2" fmla="*/ 14 w 243"/>
                  <a:gd name="T3" fmla="*/ 0 h 28"/>
                  <a:gd name="T4" fmla="*/ 0 w 243"/>
                  <a:gd name="T5" fmla="*/ 14 h 28"/>
                  <a:gd name="T6" fmla="*/ 14 w 243"/>
                  <a:gd name="T7" fmla="*/ 28 h 28"/>
                  <a:gd name="T8" fmla="*/ 229 w 243"/>
                  <a:gd name="T9" fmla="*/ 28 h 28"/>
                  <a:gd name="T10" fmla="*/ 243 w 243"/>
                  <a:gd name="T11" fmla="*/ 14 h 28"/>
                  <a:gd name="T12" fmla="*/ 229 w 24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229" y="0"/>
                    </a:moveTo>
                    <a:cubicBezTo>
                      <a:pt x="14" y="0"/>
                      <a:pt x="14" y="0"/>
                      <a:pt x="14" y="0"/>
                    </a:cubicBezTo>
                    <a:cubicBezTo>
                      <a:pt x="6" y="0"/>
                      <a:pt x="0" y="6"/>
                      <a:pt x="0" y="14"/>
                    </a:cubicBezTo>
                    <a:cubicBezTo>
                      <a:pt x="0" y="22"/>
                      <a:pt x="6" y="28"/>
                      <a:pt x="14" y="28"/>
                    </a:cubicBezTo>
                    <a:cubicBezTo>
                      <a:pt x="229" y="28"/>
                      <a:pt x="229" y="28"/>
                      <a:pt x="229" y="28"/>
                    </a:cubicBezTo>
                    <a:cubicBezTo>
                      <a:pt x="237" y="28"/>
                      <a:pt x="243" y="22"/>
                      <a:pt x="243" y="14"/>
                    </a:cubicBezTo>
                    <a:cubicBezTo>
                      <a:pt x="243" y="6"/>
                      <a:pt x="237" y="0"/>
                      <a:pt x="22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4" name="Freeform 231"/>
              <p:cNvSpPr/>
              <p:nvPr/>
            </p:nvSpPr>
            <p:spPr bwMode="auto">
              <a:xfrm>
                <a:off x="3844925" y="6497638"/>
                <a:ext cx="187325" cy="22225"/>
              </a:xfrm>
              <a:custGeom>
                <a:avLst/>
                <a:gdLst>
                  <a:gd name="T0" fmla="*/ 14 w 243"/>
                  <a:gd name="T1" fmla="*/ 29 h 29"/>
                  <a:gd name="T2" fmla="*/ 229 w 243"/>
                  <a:gd name="T3" fmla="*/ 29 h 29"/>
                  <a:gd name="T4" fmla="*/ 243 w 243"/>
                  <a:gd name="T5" fmla="*/ 15 h 29"/>
                  <a:gd name="T6" fmla="*/ 229 w 243"/>
                  <a:gd name="T7" fmla="*/ 0 h 29"/>
                  <a:gd name="T8" fmla="*/ 14 w 243"/>
                  <a:gd name="T9" fmla="*/ 0 h 29"/>
                  <a:gd name="T10" fmla="*/ 0 w 243"/>
                  <a:gd name="T11" fmla="*/ 15 h 29"/>
                  <a:gd name="T12" fmla="*/ 14 w 24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43" h="29">
                    <a:moveTo>
                      <a:pt x="14" y="29"/>
                    </a:moveTo>
                    <a:cubicBezTo>
                      <a:pt x="229" y="29"/>
                      <a:pt x="229" y="29"/>
                      <a:pt x="229" y="29"/>
                    </a:cubicBezTo>
                    <a:cubicBezTo>
                      <a:pt x="237" y="29"/>
                      <a:pt x="243" y="22"/>
                      <a:pt x="243" y="15"/>
                    </a:cubicBezTo>
                    <a:cubicBezTo>
                      <a:pt x="243" y="7"/>
                      <a:pt x="237" y="0"/>
                      <a:pt x="229" y="0"/>
                    </a:cubicBezTo>
                    <a:cubicBezTo>
                      <a:pt x="14" y="0"/>
                      <a:pt x="14" y="0"/>
                      <a:pt x="14" y="0"/>
                    </a:cubicBezTo>
                    <a:cubicBezTo>
                      <a:pt x="6" y="0"/>
                      <a:pt x="0" y="7"/>
                      <a:pt x="0" y="15"/>
                    </a:cubicBezTo>
                    <a:cubicBezTo>
                      <a:pt x="0" y="22"/>
                      <a:pt x="6" y="29"/>
                      <a:pt x="14" y="2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5" name="Freeform 232"/>
              <p:cNvSpPr/>
              <p:nvPr/>
            </p:nvSpPr>
            <p:spPr bwMode="auto">
              <a:xfrm>
                <a:off x="3844925" y="6550025"/>
                <a:ext cx="187325" cy="22225"/>
              </a:xfrm>
              <a:custGeom>
                <a:avLst/>
                <a:gdLst>
                  <a:gd name="T0" fmla="*/ 14 w 243"/>
                  <a:gd name="T1" fmla="*/ 28 h 28"/>
                  <a:gd name="T2" fmla="*/ 229 w 243"/>
                  <a:gd name="T3" fmla="*/ 28 h 28"/>
                  <a:gd name="T4" fmla="*/ 243 w 243"/>
                  <a:gd name="T5" fmla="*/ 14 h 28"/>
                  <a:gd name="T6" fmla="*/ 229 w 243"/>
                  <a:gd name="T7" fmla="*/ 0 h 28"/>
                  <a:gd name="T8" fmla="*/ 14 w 243"/>
                  <a:gd name="T9" fmla="*/ 0 h 28"/>
                  <a:gd name="T10" fmla="*/ 0 w 243"/>
                  <a:gd name="T11" fmla="*/ 14 h 28"/>
                  <a:gd name="T12" fmla="*/ 14 w 24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14" y="28"/>
                    </a:moveTo>
                    <a:cubicBezTo>
                      <a:pt x="229" y="28"/>
                      <a:pt x="229" y="28"/>
                      <a:pt x="229" y="28"/>
                    </a:cubicBezTo>
                    <a:cubicBezTo>
                      <a:pt x="237" y="28"/>
                      <a:pt x="243" y="22"/>
                      <a:pt x="243" y="14"/>
                    </a:cubicBezTo>
                    <a:cubicBezTo>
                      <a:pt x="243" y="6"/>
                      <a:pt x="237" y="0"/>
                      <a:pt x="229" y="0"/>
                    </a:cubicBezTo>
                    <a:cubicBezTo>
                      <a:pt x="14" y="0"/>
                      <a:pt x="14" y="0"/>
                      <a:pt x="14" y="0"/>
                    </a:cubicBezTo>
                    <a:cubicBezTo>
                      <a:pt x="6" y="0"/>
                      <a:pt x="0" y="6"/>
                      <a:pt x="0" y="14"/>
                    </a:cubicBezTo>
                    <a:cubicBezTo>
                      <a:pt x="0" y="22"/>
                      <a:pt x="6" y="28"/>
                      <a:pt x="14" y="2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6" name="Freeform 233"/>
              <p:cNvSpPr/>
              <p:nvPr/>
            </p:nvSpPr>
            <p:spPr bwMode="auto">
              <a:xfrm>
                <a:off x="3844925" y="6602413"/>
                <a:ext cx="225425" cy="22225"/>
              </a:xfrm>
              <a:custGeom>
                <a:avLst/>
                <a:gdLst>
                  <a:gd name="T0" fmla="*/ 279 w 293"/>
                  <a:gd name="T1" fmla="*/ 0 h 29"/>
                  <a:gd name="T2" fmla="*/ 14 w 293"/>
                  <a:gd name="T3" fmla="*/ 0 h 29"/>
                  <a:gd name="T4" fmla="*/ 0 w 293"/>
                  <a:gd name="T5" fmla="*/ 15 h 29"/>
                  <a:gd name="T6" fmla="*/ 14 w 293"/>
                  <a:gd name="T7" fmla="*/ 29 h 29"/>
                  <a:gd name="T8" fmla="*/ 279 w 293"/>
                  <a:gd name="T9" fmla="*/ 29 h 29"/>
                  <a:gd name="T10" fmla="*/ 293 w 293"/>
                  <a:gd name="T11" fmla="*/ 15 h 29"/>
                  <a:gd name="T12" fmla="*/ 279 w 293"/>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3" h="29">
                    <a:moveTo>
                      <a:pt x="279" y="0"/>
                    </a:moveTo>
                    <a:cubicBezTo>
                      <a:pt x="14" y="0"/>
                      <a:pt x="14" y="0"/>
                      <a:pt x="14" y="0"/>
                    </a:cubicBezTo>
                    <a:cubicBezTo>
                      <a:pt x="6" y="0"/>
                      <a:pt x="0" y="7"/>
                      <a:pt x="0" y="15"/>
                    </a:cubicBezTo>
                    <a:cubicBezTo>
                      <a:pt x="0" y="22"/>
                      <a:pt x="6" y="29"/>
                      <a:pt x="14" y="29"/>
                    </a:cubicBezTo>
                    <a:cubicBezTo>
                      <a:pt x="279" y="29"/>
                      <a:pt x="279" y="29"/>
                      <a:pt x="279" y="29"/>
                    </a:cubicBezTo>
                    <a:cubicBezTo>
                      <a:pt x="287" y="29"/>
                      <a:pt x="293" y="22"/>
                      <a:pt x="293" y="15"/>
                    </a:cubicBezTo>
                    <a:cubicBezTo>
                      <a:pt x="293" y="7"/>
                      <a:pt x="287" y="0"/>
                      <a:pt x="27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7" name="Freeform 234"/>
              <p:cNvSpPr/>
              <p:nvPr/>
            </p:nvSpPr>
            <p:spPr bwMode="auto">
              <a:xfrm>
                <a:off x="3844925" y="6654800"/>
                <a:ext cx="225425" cy="20638"/>
              </a:xfrm>
              <a:custGeom>
                <a:avLst/>
                <a:gdLst>
                  <a:gd name="T0" fmla="*/ 279 w 293"/>
                  <a:gd name="T1" fmla="*/ 0 h 28"/>
                  <a:gd name="T2" fmla="*/ 14 w 293"/>
                  <a:gd name="T3" fmla="*/ 0 h 28"/>
                  <a:gd name="T4" fmla="*/ 0 w 293"/>
                  <a:gd name="T5" fmla="*/ 14 h 28"/>
                  <a:gd name="T6" fmla="*/ 14 w 293"/>
                  <a:gd name="T7" fmla="*/ 28 h 28"/>
                  <a:gd name="T8" fmla="*/ 279 w 293"/>
                  <a:gd name="T9" fmla="*/ 28 h 28"/>
                  <a:gd name="T10" fmla="*/ 293 w 293"/>
                  <a:gd name="T11" fmla="*/ 14 h 28"/>
                  <a:gd name="T12" fmla="*/ 279 w 29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93" h="28">
                    <a:moveTo>
                      <a:pt x="279" y="0"/>
                    </a:moveTo>
                    <a:cubicBezTo>
                      <a:pt x="14" y="0"/>
                      <a:pt x="14" y="0"/>
                      <a:pt x="14" y="0"/>
                    </a:cubicBezTo>
                    <a:cubicBezTo>
                      <a:pt x="6" y="0"/>
                      <a:pt x="0" y="6"/>
                      <a:pt x="0" y="14"/>
                    </a:cubicBezTo>
                    <a:cubicBezTo>
                      <a:pt x="0" y="22"/>
                      <a:pt x="6" y="28"/>
                      <a:pt x="14" y="28"/>
                    </a:cubicBezTo>
                    <a:cubicBezTo>
                      <a:pt x="279" y="28"/>
                      <a:pt x="279" y="28"/>
                      <a:pt x="279" y="28"/>
                    </a:cubicBezTo>
                    <a:cubicBezTo>
                      <a:pt x="287" y="28"/>
                      <a:pt x="293" y="22"/>
                      <a:pt x="293" y="14"/>
                    </a:cubicBezTo>
                    <a:cubicBezTo>
                      <a:pt x="293" y="6"/>
                      <a:pt x="287" y="0"/>
                      <a:pt x="27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8" name="Freeform 235"/>
              <p:cNvSpPr>
                <a:spLocks noEditPoints="1"/>
              </p:cNvSpPr>
              <p:nvPr/>
            </p:nvSpPr>
            <p:spPr bwMode="auto">
              <a:xfrm>
                <a:off x="4051300" y="6445250"/>
                <a:ext cx="161925" cy="227013"/>
              </a:xfrm>
              <a:custGeom>
                <a:avLst/>
                <a:gdLst>
                  <a:gd name="T0" fmla="*/ 105 w 211"/>
                  <a:gd name="T1" fmla="*/ 0 h 296"/>
                  <a:gd name="T2" fmla="*/ 0 w 211"/>
                  <a:gd name="T3" fmla="*/ 106 h 296"/>
                  <a:gd name="T4" fmla="*/ 52 w 211"/>
                  <a:gd name="T5" fmla="*/ 197 h 296"/>
                  <a:gd name="T6" fmla="*/ 52 w 211"/>
                  <a:gd name="T7" fmla="*/ 296 h 296"/>
                  <a:gd name="T8" fmla="*/ 106 w 211"/>
                  <a:gd name="T9" fmla="*/ 254 h 296"/>
                  <a:gd name="T10" fmla="*/ 159 w 211"/>
                  <a:gd name="T11" fmla="*/ 296 h 296"/>
                  <a:gd name="T12" fmla="*/ 159 w 211"/>
                  <a:gd name="T13" fmla="*/ 197 h 296"/>
                  <a:gd name="T14" fmla="*/ 211 w 211"/>
                  <a:gd name="T15" fmla="*/ 106 h 296"/>
                  <a:gd name="T16" fmla="*/ 105 w 211"/>
                  <a:gd name="T17" fmla="*/ 0 h 296"/>
                  <a:gd name="T18" fmla="*/ 105 w 211"/>
                  <a:gd name="T19" fmla="*/ 196 h 296"/>
                  <a:gd name="T20" fmla="*/ 15 w 211"/>
                  <a:gd name="T21" fmla="*/ 106 h 296"/>
                  <a:gd name="T22" fmla="*/ 105 w 211"/>
                  <a:gd name="T23" fmla="*/ 16 h 296"/>
                  <a:gd name="T24" fmla="*/ 195 w 211"/>
                  <a:gd name="T25" fmla="*/ 106 h 296"/>
                  <a:gd name="T26" fmla="*/ 105 w 211"/>
                  <a:gd name="T27" fmla="*/ 1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1" h="296">
                    <a:moveTo>
                      <a:pt x="105" y="0"/>
                    </a:moveTo>
                    <a:cubicBezTo>
                      <a:pt x="47" y="0"/>
                      <a:pt x="0" y="48"/>
                      <a:pt x="0" y="106"/>
                    </a:cubicBezTo>
                    <a:cubicBezTo>
                      <a:pt x="0" y="145"/>
                      <a:pt x="21" y="179"/>
                      <a:pt x="52" y="197"/>
                    </a:cubicBezTo>
                    <a:cubicBezTo>
                      <a:pt x="52" y="296"/>
                      <a:pt x="52" y="296"/>
                      <a:pt x="52" y="296"/>
                    </a:cubicBezTo>
                    <a:cubicBezTo>
                      <a:pt x="106" y="254"/>
                      <a:pt x="106" y="254"/>
                      <a:pt x="106" y="254"/>
                    </a:cubicBezTo>
                    <a:cubicBezTo>
                      <a:pt x="159" y="296"/>
                      <a:pt x="159" y="296"/>
                      <a:pt x="159" y="296"/>
                    </a:cubicBezTo>
                    <a:cubicBezTo>
                      <a:pt x="159" y="197"/>
                      <a:pt x="159" y="197"/>
                      <a:pt x="159" y="197"/>
                    </a:cubicBezTo>
                    <a:cubicBezTo>
                      <a:pt x="190" y="179"/>
                      <a:pt x="211" y="145"/>
                      <a:pt x="211" y="106"/>
                    </a:cubicBezTo>
                    <a:cubicBezTo>
                      <a:pt x="211" y="48"/>
                      <a:pt x="164" y="0"/>
                      <a:pt x="105" y="0"/>
                    </a:cubicBezTo>
                    <a:close/>
                    <a:moveTo>
                      <a:pt x="105" y="196"/>
                    </a:moveTo>
                    <a:cubicBezTo>
                      <a:pt x="56" y="196"/>
                      <a:pt x="16" y="156"/>
                      <a:pt x="15" y="106"/>
                    </a:cubicBezTo>
                    <a:cubicBezTo>
                      <a:pt x="16" y="56"/>
                      <a:pt x="56" y="16"/>
                      <a:pt x="105" y="16"/>
                    </a:cubicBezTo>
                    <a:cubicBezTo>
                      <a:pt x="155" y="16"/>
                      <a:pt x="195" y="56"/>
                      <a:pt x="195" y="106"/>
                    </a:cubicBezTo>
                    <a:cubicBezTo>
                      <a:pt x="195" y="156"/>
                      <a:pt x="155" y="196"/>
                      <a:pt x="105" y="19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6" name="Group 253"/>
            <p:cNvGrpSpPr/>
            <p:nvPr/>
          </p:nvGrpSpPr>
          <p:grpSpPr>
            <a:xfrm>
              <a:off x="1761" y="6348"/>
              <a:ext cx="755" cy="563"/>
              <a:chOff x="2044700" y="5510213"/>
              <a:chExt cx="479425" cy="357188"/>
            </a:xfrm>
            <a:grpFill/>
          </p:grpSpPr>
          <p:sp>
            <p:nvSpPr>
              <p:cNvPr id="157" name="Freeform 236"/>
              <p:cNvSpPr>
                <a:spLocks noEditPoints="1"/>
              </p:cNvSpPr>
              <p:nvPr/>
            </p:nvSpPr>
            <p:spPr bwMode="auto">
              <a:xfrm>
                <a:off x="2044700" y="5510213"/>
                <a:ext cx="479425" cy="357188"/>
              </a:xfrm>
              <a:custGeom>
                <a:avLst/>
                <a:gdLst>
                  <a:gd name="T0" fmla="*/ 614 w 624"/>
                  <a:gd name="T1" fmla="*/ 355 h 464"/>
                  <a:gd name="T2" fmla="*/ 535 w 624"/>
                  <a:gd name="T3" fmla="*/ 461 h 464"/>
                  <a:gd name="T4" fmla="*/ 519 w 624"/>
                  <a:gd name="T5" fmla="*/ 464 h 464"/>
                  <a:gd name="T6" fmla="*/ 65 w 624"/>
                  <a:gd name="T7" fmla="*/ 464 h 464"/>
                  <a:gd name="T8" fmla="*/ 0 w 624"/>
                  <a:gd name="T9" fmla="*/ 399 h 464"/>
                  <a:gd name="T10" fmla="*/ 0 w 624"/>
                  <a:gd name="T11" fmla="*/ 394 h 464"/>
                  <a:gd name="T12" fmla="*/ 0 w 624"/>
                  <a:gd name="T13" fmla="*/ 124 h 464"/>
                  <a:gd name="T14" fmla="*/ 0 w 624"/>
                  <a:gd name="T15" fmla="*/ 59 h 464"/>
                  <a:gd name="T16" fmla="*/ 4 w 624"/>
                  <a:gd name="T17" fmla="*/ 48 h 464"/>
                  <a:gd name="T18" fmla="*/ 15 w 624"/>
                  <a:gd name="T19" fmla="*/ 44 h 464"/>
                  <a:gd name="T20" fmla="*/ 37 w 624"/>
                  <a:gd name="T21" fmla="*/ 44 h 464"/>
                  <a:gd name="T22" fmla="*/ 75 w 624"/>
                  <a:gd name="T23" fmla="*/ 0 h 464"/>
                  <a:gd name="T24" fmla="*/ 579 w 624"/>
                  <a:gd name="T25" fmla="*/ 0 h 464"/>
                  <a:gd name="T26" fmla="*/ 614 w 624"/>
                  <a:gd name="T27" fmla="*/ 32 h 464"/>
                  <a:gd name="T28" fmla="*/ 614 w 624"/>
                  <a:gd name="T29" fmla="*/ 355 h 464"/>
                  <a:gd name="T30" fmla="*/ 554 w 624"/>
                  <a:gd name="T31" fmla="*/ 74 h 464"/>
                  <a:gd name="T32" fmla="*/ 30 w 624"/>
                  <a:gd name="T33" fmla="*/ 74 h 464"/>
                  <a:gd name="T34" fmla="*/ 30 w 624"/>
                  <a:gd name="T35" fmla="*/ 124 h 464"/>
                  <a:gd name="T36" fmla="*/ 30 w 624"/>
                  <a:gd name="T37" fmla="*/ 394 h 464"/>
                  <a:gd name="T38" fmla="*/ 30 w 624"/>
                  <a:gd name="T39" fmla="*/ 399 h 464"/>
                  <a:gd name="T40" fmla="*/ 65 w 624"/>
                  <a:gd name="T41" fmla="*/ 434 h 464"/>
                  <a:gd name="T42" fmla="*/ 519 w 624"/>
                  <a:gd name="T43" fmla="*/ 434 h 464"/>
                  <a:gd name="T44" fmla="*/ 554 w 624"/>
                  <a:gd name="T45" fmla="*/ 399 h 464"/>
                  <a:gd name="T46" fmla="*/ 554 w 624"/>
                  <a:gd name="T47" fmla="*/ 394 h 464"/>
                  <a:gd name="T48" fmla="*/ 554 w 624"/>
                  <a:gd name="T49" fmla="*/ 124 h 464"/>
                  <a:gd name="T50" fmla="*/ 554 w 624"/>
                  <a:gd name="T51" fmla="*/ 7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4" h="464">
                    <a:moveTo>
                      <a:pt x="614" y="355"/>
                    </a:moveTo>
                    <a:cubicBezTo>
                      <a:pt x="613" y="377"/>
                      <a:pt x="624" y="460"/>
                      <a:pt x="535" y="461"/>
                    </a:cubicBezTo>
                    <a:cubicBezTo>
                      <a:pt x="530" y="463"/>
                      <a:pt x="525" y="464"/>
                      <a:pt x="519" y="464"/>
                    </a:cubicBezTo>
                    <a:cubicBezTo>
                      <a:pt x="65" y="464"/>
                      <a:pt x="65" y="464"/>
                      <a:pt x="65" y="464"/>
                    </a:cubicBezTo>
                    <a:cubicBezTo>
                      <a:pt x="29" y="464"/>
                      <a:pt x="0" y="435"/>
                      <a:pt x="0" y="399"/>
                    </a:cubicBezTo>
                    <a:cubicBezTo>
                      <a:pt x="0" y="394"/>
                      <a:pt x="0" y="394"/>
                      <a:pt x="0" y="394"/>
                    </a:cubicBezTo>
                    <a:cubicBezTo>
                      <a:pt x="0" y="124"/>
                      <a:pt x="0" y="124"/>
                      <a:pt x="0" y="124"/>
                    </a:cubicBezTo>
                    <a:cubicBezTo>
                      <a:pt x="0" y="59"/>
                      <a:pt x="0" y="59"/>
                      <a:pt x="0" y="59"/>
                    </a:cubicBezTo>
                    <a:cubicBezTo>
                      <a:pt x="0" y="55"/>
                      <a:pt x="2" y="51"/>
                      <a:pt x="4" y="48"/>
                    </a:cubicBezTo>
                    <a:cubicBezTo>
                      <a:pt x="7" y="46"/>
                      <a:pt x="11" y="44"/>
                      <a:pt x="15" y="44"/>
                    </a:cubicBezTo>
                    <a:cubicBezTo>
                      <a:pt x="37" y="44"/>
                      <a:pt x="37" y="44"/>
                      <a:pt x="37" y="44"/>
                    </a:cubicBezTo>
                    <a:cubicBezTo>
                      <a:pt x="90" y="35"/>
                      <a:pt x="75" y="0"/>
                      <a:pt x="75" y="0"/>
                    </a:cubicBezTo>
                    <a:cubicBezTo>
                      <a:pt x="579" y="0"/>
                      <a:pt x="579" y="0"/>
                      <a:pt x="579" y="0"/>
                    </a:cubicBezTo>
                    <a:cubicBezTo>
                      <a:pt x="598" y="0"/>
                      <a:pt x="614" y="8"/>
                      <a:pt x="614" y="32"/>
                    </a:cubicBezTo>
                    <a:lnTo>
                      <a:pt x="614" y="355"/>
                    </a:lnTo>
                    <a:close/>
                    <a:moveTo>
                      <a:pt x="554" y="74"/>
                    </a:moveTo>
                    <a:cubicBezTo>
                      <a:pt x="30" y="74"/>
                      <a:pt x="30" y="74"/>
                      <a:pt x="30" y="74"/>
                    </a:cubicBezTo>
                    <a:cubicBezTo>
                      <a:pt x="30" y="124"/>
                      <a:pt x="30" y="124"/>
                      <a:pt x="30" y="124"/>
                    </a:cubicBezTo>
                    <a:cubicBezTo>
                      <a:pt x="30" y="394"/>
                      <a:pt x="30" y="394"/>
                      <a:pt x="30" y="394"/>
                    </a:cubicBezTo>
                    <a:cubicBezTo>
                      <a:pt x="30" y="399"/>
                      <a:pt x="30" y="399"/>
                      <a:pt x="30" y="399"/>
                    </a:cubicBezTo>
                    <a:cubicBezTo>
                      <a:pt x="30" y="418"/>
                      <a:pt x="46" y="434"/>
                      <a:pt x="65" y="434"/>
                    </a:cubicBezTo>
                    <a:cubicBezTo>
                      <a:pt x="519" y="434"/>
                      <a:pt x="519" y="434"/>
                      <a:pt x="519" y="434"/>
                    </a:cubicBezTo>
                    <a:cubicBezTo>
                      <a:pt x="538" y="434"/>
                      <a:pt x="554" y="418"/>
                      <a:pt x="554" y="399"/>
                    </a:cubicBezTo>
                    <a:cubicBezTo>
                      <a:pt x="554" y="394"/>
                      <a:pt x="554" y="394"/>
                      <a:pt x="554" y="394"/>
                    </a:cubicBezTo>
                    <a:cubicBezTo>
                      <a:pt x="554" y="124"/>
                      <a:pt x="554" y="124"/>
                      <a:pt x="554" y="124"/>
                    </a:cubicBezTo>
                    <a:lnTo>
                      <a:pt x="554" y="7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8" name="Freeform 237"/>
              <p:cNvSpPr/>
              <p:nvPr/>
            </p:nvSpPr>
            <p:spPr bwMode="auto">
              <a:xfrm>
                <a:off x="2271713" y="5668963"/>
                <a:ext cx="176213" cy="17463"/>
              </a:xfrm>
              <a:custGeom>
                <a:avLst/>
                <a:gdLst>
                  <a:gd name="T0" fmla="*/ 0 w 229"/>
                  <a:gd name="T1" fmla="*/ 12 h 24"/>
                  <a:gd name="T2" fmla="*/ 12 w 229"/>
                  <a:gd name="T3" fmla="*/ 0 h 24"/>
                  <a:gd name="T4" fmla="*/ 217 w 229"/>
                  <a:gd name="T5" fmla="*/ 0 h 24"/>
                  <a:gd name="T6" fmla="*/ 229 w 229"/>
                  <a:gd name="T7" fmla="*/ 12 h 24"/>
                  <a:gd name="T8" fmla="*/ 217 w 229"/>
                  <a:gd name="T9" fmla="*/ 24 h 24"/>
                  <a:gd name="T10" fmla="*/ 12 w 229"/>
                  <a:gd name="T11" fmla="*/ 24 h 24"/>
                  <a:gd name="T12" fmla="*/ 0 w 229"/>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0" y="12"/>
                    </a:moveTo>
                    <a:cubicBezTo>
                      <a:pt x="0" y="5"/>
                      <a:pt x="5" y="0"/>
                      <a:pt x="12" y="0"/>
                    </a:cubicBezTo>
                    <a:cubicBezTo>
                      <a:pt x="217" y="0"/>
                      <a:pt x="217" y="0"/>
                      <a:pt x="217" y="0"/>
                    </a:cubicBezTo>
                    <a:cubicBezTo>
                      <a:pt x="224" y="0"/>
                      <a:pt x="229" y="5"/>
                      <a:pt x="229" y="12"/>
                    </a:cubicBezTo>
                    <a:cubicBezTo>
                      <a:pt x="229" y="18"/>
                      <a:pt x="224" y="24"/>
                      <a:pt x="217" y="24"/>
                    </a:cubicBezTo>
                    <a:cubicBezTo>
                      <a:pt x="12" y="24"/>
                      <a:pt x="12" y="24"/>
                      <a:pt x="12" y="24"/>
                    </a:cubicBezTo>
                    <a:cubicBezTo>
                      <a:pt x="5" y="24"/>
                      <a:pt x="0" y="18"/>
                      <a:pt x="0" y="1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9" name="Freeform 238"/>
              <p:cNvSpPr/>
              <p:nvPr/>
            </p:nvSpPr>
            <p:spPr bwMode="auto">
              <a:xfrm>
                <a:off x="2271713" y="5749925"/>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8"/>
                      <a:pt x="229" y="12"/>
                    </a:cubicBezTo>
                    <a:cubicBezTo>
                      <a:pt x="229" y="5"/>
                      <a:pt x="224" y="0"/>
                      <a:pt x="217" y="0"/>
                    </a:cubicBezTo>
                    <a:cubicBezTo>
                      <a:pt x="12" y="0"/>
                      <a:pt x="12" y="0"/>
                      <a:pt x="12" y="0"/>
                    </a:cubicBezTo>
                    <a:cubicBezTo>
                      <a:pt x="5" y="0"/>
                      <a:pt x="0" y="5"/>
                      <a:pt x="0" y="12"/>
                    </a:cubicBezTo>
                    <a:cubicBezTo>
                      <a:pt x="0" y="18"/>
                      <a:pt x="5" y="24"/>
                      <a:pt x="12" y="2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0" name="Freeform 239"/>
              <p:cNvSpPr/>
              <p:nvPr/>
            </p:nvSpPr>
            <p:spPr bwMode="auto">
              <a:xfrm>
                <a:off x="2271713" y="5708650"/>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9"/>
                      <a:pt x="229" y="12"/>
                    </a:cubicBezTo>
                    <a:cubicBezTo>
                      <a:pt x="229" y="6"/>
                      <a:pt x="224" y="0"/>
                      <a:pt x="217" y="0"/>
                    </a:cubicBezTo>
                    <a:cubicBezTo>
                      <a:pt x="12" y="0"/>
                      <a:pt x="12" y="0"/>
                      <a:pt x="12" y="0"/>
                    </a:cubicBezTo>
                    <a:cubicBezTo>
                      <a:pt x="5" y="0"/>
                      <a:pt x="0" y="6"/>
                      <a:pt x="0" y="12"/>
                    </a:cubicBezTo>
                    <a:cubicBezTo>
                      <a:pt x="0" y="19"/>
                      <a:pt x="5" y="24"/>
                      <a:pt x="12" y="2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61" name="Freeform 240"/>
              <p:cNvSpPr>
                <a:spLocks noEditPoints="1"/>
              </p:cNvSpPr>
              <p:nvPr/>
            </p:nvSpPr>
            <p:spPr bwMode="auto">
              <a:xfrm>
                <a:off x="2093913" y="5654675"/>
                <a:ext cx="150813" cy="168275"/>
              </a:xfrm>
              <a:custGeom>
                <a:avLst/>
                <a:gdLst>
                  <a:gd name="T0" fmla="*/ 0 w 196"/>
                  <a:gd name="T1" fmla="*/ 0 h 218"/>
                  <a:gd name="T2" fmla="*/ 0 w 196"/>
                  <a:gd name="T3" fmla="*/ 218 h 218"/>
                  <a:gd name="T4" fmla="*/ 196 w 196"/>
                  <a:gd name="T5" fmla="*/ 218 h 218"/>
                  <a:gd name="T6" fmla="*/ 196 w 196"/>
                  <a:gd name="T7" fmla="*/ 0 h 218"/>
                  <a:gd name="T8" fmla="*/ 0 w 196"/>
                  <a:gd name="T9" fmla="*/ 0 h 218"/>
                  <a:gd name="T10" fmla="*/ 7 w 196"/>
                  <a:gd name="T11" fmla="*/ 208 h 218"/>
                  <a:gd name="T12" fmla="*/ 13 w 196"/>
                  <a:gd name="T13" fmla="*/ 181 h 218"/>
                  <a:gd name="T14" fmla="*/ 27 w 196"/>
                  <a:gd name="T15" fmla="*/ 162 h 218"/>
                  <a:gd name="T16" fmla="*/ 63 w 196"/>
                  <a:gd name="T17" fmla="*/ 145 h 218"/>
                  <a:gd name="T18" fmla="*/ 79 w 196"/>
                  <a:gd name="T19" fmla="*/ 133 h 218"/>
                  <a:gd name="T20" fmla="*/ 79 w 196"/>
                  <a:gd name="T21" fmla="*/ 133 h 218"/>
                  <a:gd name="T22" fmla="*/ 79 w 196"/>
                  <a:gd name="T23" fmla="*/ 128 h 218"/>
                  <a:gd name="T24" fmla="*/ 67 w 196"/>
                  <a:gd name="T25" fmla="*/ 110 h 218"/>
                  <a:gd name="T26" fmla="*/ 63 w 196"/>
                  <a:gd name="T27" fmla="*/ 75 h 218"/>
                  <a:gd name="T28" fmla="*/ 78 w 196"/>
                  <a:gd name="T29" fmla="*/ 50 h 218"/>
                  <a:gd name="T30" fmla="*/ 121 w 196"/>
                  <a:gd name="T31" fmla="*/ 48 h 218"/>
                  <a:gd name="T32" fmla="*/ 137 w 196"/>
                  <a:gd name="T33" fmla="*/ 56 h 218"/>
                  <a:gd name="T34" fmla="*/ 139 w 196"/>
                  <a:gd name="T35" fmla="*/ 76 h 218"/>
                  <a:gd name="T36" fmla="*/ 133 w 196"/>
                  <a:gd name="T37" fmla="*/ 93 h 218"/>
                  <a:gd name="T38" fmla="*/ 132 w 196"/>
                  <a:gd name="T39" fmla="*/ 112 h 218"/>
                  <a:gd name="T40" fmla="*/ 123 w 196"/>
                  <a:gd name="T41" fmla="*/ 132 h 218"/>
                  <a:gd name="T42" fmla="*/ 123 w 196"/>
                  <a:gd name="T43" fmla="*/ 133 h 218"/>
                  <a:gd name="T44" fmla="*/ 123 w 196"/>
                  <a:gd name="T45" fmla="*/ 133 h 218"/>
                  <a:gd name="T46" fmla="*/ 145 w 196"/>
                  <a:gd name="T47" fmla="*/ 150 h 218"/>
                  <a:gd name="T48" fmla="*/ 177 w 196"/>
                  <a:gd name="T49" fmla="*/ 178 h 218"/>
                  <a:gd name="T50" fmla="*/ 183 w 196"/>
                  <a:gd name="T51" fmla="*/ 209 h 218"/>
                  <a:gd name="T52" fmla="*/ 7 w 196"/>
                  <a:gd name="T53" fmla="*/ 20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6" h="218">
                    <a:moveTo>
                      <a:pt x="0" y="0"/>
                    </a:moveTo>
                    <a:cubicBezTo>
                      <a:pt x="0" y="218"/>
                      <a:pt x="0" y="218"/>
                      <a:pt x="0" y="218"/>
                    </a:cubicBezTo>
                    <a:cubicBezTo>
                      <a:pt x="196" y="218"/>
                      <a:pt x="196" y="218"/>
                      <a:pt x="196" y="218"/>
                    </a:cubicBezTo>
                    <a:cubicBezTo>
                      <a:pt x="196" y="0"/>
                      <a:pt x="196" y="0"/>
                      <a:pt x="196" y="0"/>
                    </a:cubicBezTo>
                    <a:lnTo>
                      <a:pt x="0" y="0"/>
                    </a:lnTo>
                    <a:close/>
                    <a:moveTo>
                      <a:pt x="7" y="208"/>
                    </a:moveTo>
                    <a:cubicBezTo>
                      <a:pt x="7" y="208"/>
                      <a:pt x="11" y="189"/>
                      <a:pt x="13" y="181"/>
                    </a:cubicBezTo>
                    <a:cubicBezTo>
                      <a:pt x="15" y="173"/>
                      <a:pt x="14" y="169"/>
                      <a:pt x="27" y="162"/>
                    </a:cubicBezTo>
                    <a:cubicBezTo>
                      <a:pt x="40" y="155"/>
                      <a:pt x="61" y="147"/>
                      <a:pt x="63" y="145"/>
                    </a:cubicBezTo>
                    <a:cubicBezTo>
                      <a:pt x="65" y="143"/>
                      <a:pt x="77" y="135"/>
                      <a:pt x="79" y="133"/>
                    </a:cubicBezTo>
                    <a:cubicBezTo>
                      <a:pt x="79" y="133"/>
                      <a:pt x="79" y="133"/>
                      <a:pt x="79" y="133"/>
                    </a:cubicBezTo>
                    <a:cubicBezTo>
                      <a:pt x="79" y="132"/>
                      <a:pt x="79" y="130"/>
                      <a:pt x="79" y="128"/>
                    </a:cubicBezTo>
                    <a:cubicBezTo>
                      <a:pt x="77" y="122"/>
                      <a:pt x="70" y="115"/>
                      <a:pt x="67" y="110"/>
                    </a:cubicBezTo>
                    <a:cubicBezTo>
                      <a:pt x="63" y="104"/>
                      <a:pt x="62" y="90"/>
                      <a:pt x="63" y="75"/>
                    </a:cubicBezTo>
                    <a:cubicBezTo>
                      <a:pt x="64" y="60"/>
                      <a:pt x="78" y="50"/>
                      <a:pt x="78" y="50"/>
                    </a:cubicBezTo>
                    <a:cubicBezTo>
                      <a:pt x="103" y="36"/>
                      <a:pt x="114" y="45"/>
                      <a:pt x="121" y="48"/>
                    </a:cubicBezTo>
                    <a:cubicBezTo>
                      <a:pt x="128" y="50"/>
                      <a:pt x="136" y="52"/>
                      <a:pt x="137" y="56"/>
                    </a:cubicBezTo>
                    <a:cubicBezTo>
                      <a:pt x="138" y="61"/>
                      <a:pt x="139" y="71"/>
                      <a:pt x="139" y="76"/>
                    </a:cubicBezTo>
                    <a:cubicBezTo>
                      <a:pt x="139" y="82"/>
                      <a:pt x="134" y="91"/>
                      <a:pt x="133" y="93"/>
                    </a:cubicBezTo>
                    <a:cubicBezTo>
                      <a:pt x="133" y="100"/>
                      <a:pt x="132" y="110"/>
                      <a:pt x="132" y="112"/>
                    </a:cubicBezTo>
                    <a:cubicBezTo>
                      <a:pt x="131" y="117"/>
                      <a:pt x="127" y="125"/>
                      <a:pt x="123" y="132"/>
                    </a:cubicBezTo>
                    <a:cubicBezTo>
                      <a:pt x="123" y="132"/>
                      <a:pt x="123" y="132"/>
                      <a:pt x="123" y="133"/>
                    </a:cubicBezTo>
                    <a:cubicBezTo>
                      <a:pt x="123" y="133"/>
                      <a:pt x="123" y="133"/>
                      <a:pt x="123" y="133"/>
                    </a:cubicBezTo>
                    <a:cubicBezTo>
                      <a:pt x="123" y="133"/>
                      <a:pt x="121" y="138"/>
                      <a:pt x="145" y="150"/>
                    </a:cubicBezTo>
                    <a:cubicBezTo>
                      <a:pt x="168" y="162"/>
                      <a:pt x="175" y="171"/>
                      <a:pt x="177" y="178"/>
                    </a:cubicBezTo>
                    <a:cubicBezTo>
                      <a:pt x="179" y="186"/>
                      <a:pt x="183" y="209"/>
                      <a:pt x="183" y="209"/>
                    </a:cubicBezTo>
                    <a:lnTo>
                      <a:pt x="7" y="208"/>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7" name="Group 259"/>
            <p:cNvGrpSpPr/>
            <p:nvPr/>
          </p:nvGrpSpPr>
          <p:grpSpPr>
            <a:xfrm>
              <a:off x="5231" y="5202"/>
              <a:ext cx="613" cy="703"/>
              <a:chOff x="4638675" y="4654550"/>
              <a:chExt cx="388938" cy="446088"/>
            </a:xfrm>
            <a:grpFill/>
          </p:grpSpPr>
          <p:sp>
            <p:nvSpPr>
              <p:cNvPr id="154"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5"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6"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 name="Group 263"/>
            <p:cNvGrpSpPr/>
            <p:nvPr/>
          </p:nvGrpSpPr>
          <p:grpSpPr>
            <a:xfrm>
              <a:off x="1761" y="5165"/>
              <a:ext cx="658" cy="653"/>
              <a:chOff x="2097088" y="4630738"/>
              <a:chExt cx="417513" cy="414338"/>
            </a:xfrm>
            <a:grpFill/>
          </p:grpSpPr>
          <p:sp>
            <p:nvSpPr>
              <p:cNvPr id="150" name="Freeform 244"/>
              <p:cNvSpPr>
                <a:spLocks noEditPoints="1"/>
              </p:cNvSpPr>
              <p:nvPr/>
            </p:nvSpPr>
            <p:spPr bwMode="auto">
              <a:xfrm>
                <a:off x="2097088" y="4630738"/>
                <a:ext cx="417513" cy="320675"/>
              </a:xfrm>
              <a:custGeom>
                <a:avLst/>
                <a:gdLst>
                  <a:gd name="T0" fmla="*/ 312 w 543"/>
                  <a:gd name="T1" fmla="*/ 241 h 417"/>
                  <a:gd name="T2" fmla="*/ 306 w 543"/>
                  <a:gd name="T3" fmla="*/ 229 h 417"/>
                  <a:gd name="T4" fmla="*/ 283 w 543"/>
                  <a:gd name="T5" fmla="*/ 222 h 417"/>
                  <a:gd name="T6" fmla="*/ 283 w 543"/>
                  <a:gd name="T7" fmla="*/ 260 h 417"/>
                  <a:gd name="T8" fmla="*/ 304 w 543"/>
                  <a:gd name="T9" fmla="*/ 255 h 417"/>
                  <a:gd name="T10" fmla="*/ 312 w 543"/>
                  <a:gd name="T11" fmla="*/ 241 h 417"/>
                  <a:gd name="T12" fmla="*/ 256 w 543"/>
                  <a:gd name="T13" fmla="*/ 173 h 417"/>
                  <a:gd name="T14" fmla="*/ 256 w 543"/>
                  <a:gd name="T15" fmla="*/ 138 h 417"/>
                  <a:gd name="T16" fmla="*/ 237 w 543"/>
                  <a:gd name="T17" fmla="*/ 143 h 417"/>
                  <a:gd name="T18" fmla="*/ 229 w 543"/>
                  <a:gd name="T19" fmla="*/ 155 h 417"/>
                  <a:gd name="T20" fmla="*/ 234 w 543"/>
                  <a:gd name="T21" fmla="*/ 166 h 417"/>
                  <a:gd name="T22" fmla="*/ 256 w 543"/>
                  <a:gd name="T23" fmla="*/ 173 h 417"/>
                  <a:gd name="T24" fmla="*/ 0 w 543"/>
                  <a:gd name="T25" fmla="*/ 210 h 417"/>
                  <a:gd name="T26" fmla="*/ 271 w 543"/>
                  <a:gd name="T27" fmla="*/ 1 h 417"/>
                  <a:gd name="T28" fmla="*/ 543 w 543"/>
                  <a:gd name="T29" fmla="*/ 208 h 417"/>
                  <a:gd name="T30" fmla="*/ 271 w 543"/>
                  <a:gd name="T31" fmla="*/ 417 h 417"/>
                  <a:gd name="T32" fmla="*/ 0 w 543"/>
                  <a:gd name="T33" fmla="*/ 210 h 417"/>
                  <a:gd name="T34" fmla="*/ 161 w 543"/>
                  <a:gd name="T35" fmla="*/ 157 h 417"/>
                  <a:gd name="T36" fmla="*/ 167 w 543"/>
                  <a:gd name="T37" fmla="*/ 182 h 417"/>
                  <a:gd name="T38" fmla="*/ 184 w 543"/>
                  <a:gd name="T39" fmla="*/ 198 h 417"/>
                  <a:gd name="T40" fmla="*/ 209 w 543"/>
                  <a:gd name="T41" fmla="*/ 209 h 417"/>
                  <a:gd name="T42" fmla="*/ 237 w 543"/>
                  <a:gd name="T43" fmla="*/ 216 h 417"/>
                  <a:gd name="T44" fmla="*/ 255 w 543"/>
                  <a:gd name="T45" fmla="*/ 219 h 417"/>
                  <a:gd name="T46" fmla="*/ 255 w 543"/>
                  <a:gd name="T47" fmla="*/ 261 h 417"/>
                  <a:gd name="T48" fmla="*/ 206 w 543"/>
                  <a:gd name="T49" fmla="*/ 254 h 417"/>
                  <a:gd name="T50" fmla="*/ 172 w 543"/>
                  <a:gd name="T51" fmla="*/ 244 h 417"/>
                  <a:gd name="T52" fmla="*/ 166 w 543"/>
                  <a:gd name="T53" fmla="*/ 244 h 417"/>
                  <a:gd name="T54" fmla="*/ 166 w 543"/>
                  <a:gd name="T55" fmla="*/ 287 h 417"/>
                  <a:gd name="T56" fmla="*/ 207 w 543"/>
                  <a:gd name="T57" fmla="*/ 297 h 417"/>
                  <a:gd name="T58" fmla="*/ 254 w 543"/>
                  <a:gd name="T59" fmla="*/ 300 h 417"/>
                  <a:gd name="T60" fmla="*/ 254 w 543"/>
                  <a:gd name="T61" fmla="*/ 354 h 417"/>
                  <a:gd name="T62" fmla="*/ 286 w 543"/>
                  <a:gd name="T63" fmla="*/ 354 h 417"/>
                  <a:gd name="T64" fmla="*/ 286 w 543"/>
                  <a:gd name="T65" fmla="*/ 300 h 417"/>
                  <a:gd name="T66" fmla="*/ 326 w 543"/>
                  <a:gd name="T67" fmla="*/ 293 h 417"/>
                  <a:gd name="T68" fmla="*/ 356 w 543"/>
                  <a:gd name="T69" fmla="*/ 279 h 417"/>
                  <a:gd name="T70" fmla="*/ 375 w 543"/>
                  <a:gd name="T71" fmla="*/ 259 h 417"/>
                  <a:gd name="T72" fmla="*/ 382 w 543"/>
                  <a:gd name="T73" fmla="*/ 235 h 417"/>
                  <a:gd name="T74" fmla="*/ 362 w 543"/>
                  <a:gd name="T75" fmla="*/ 198 h 417"/>
                  <a:gd name="T76" fmla="*/ 302 w 543"/>
                  <a:gd name="T77" fmla="*/ 178 h 417"/>
                  <a:gd name="T78" fmla="*/ 285 w 543"/>
                  <a:gd name="T79" fmla="*/ 176 h 417"/>
                  <a:gd name="T80" fmla="*/ 285 w 543"/>
                  <a:gd name="T81" fmla="*/ 138 h 417"/>
                  <a:gd name="T82" fmla="*/ 324 w 543"/>
                  <a:gd name="T83" fmla="*/ 142 h 417"/>
                  <a:gd name="T84" fmla="*/ 355 w 543"/>
                  <a:gd name="T85" fmla="*/ 153 h 417"/>
                  <a:gd name="T86" fmla="*/ 361 w 543"/>
                  <a:gd name="T87" fmla="*/ 153 h 417"/>
                  <a:gd name="T88" fmla="*/ 361 w 543"/>
                  <a:gd name="T89" fmla="*/ 109 h 417"/>
                  <a:gd name="T90" fmla="*/ 326 w 543"/>
                  <a:gd name="T91" fmla="*/ 102 h 417"/>
                  <a:gd name="T92" fmla="*/ 286 w 543"/>
                  <a:gd name="T93" fmla="*/ 98 h 417"/>
                  <a:gd name="T94" fmla="*/ 286 w 543"/>
                  <a:gd name="T95" fmla="*/ 64 h 417"/>
                  <a:gd name="T96" fmla="*/ 254 w 543"/>
                  <a:gd name="T97" fmla="*/ 64 h 417"/>
                  <a:gd name="T98" fmla="*/ 254 w 543"/>
                  <a:gd name="T99" fmla="*/ 99 h 417"/>
                  <a:gd name="T100" fmla="*/ 186 w 543"/>
                  <a:gd name="T101" fmla="*/ 118 h 417"/>
                  <a:gd name="T102" fmla="*/ 161 w 543"/>
                  <a:gd name="T103" fmla="*/ 15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417">
                    <a:moveTo>
                      <a:pt x="312" y="241"/>
                    </a:moveTo>
                    <a:cubicBezTo>
                      <a:pt x="312" y="236"/>
                      <a:pt x="310" y="232"/>
                      <a:pt x="306" y="229"/>
                    </a:cubicBezTo>
                    <a:cubicBezTo>
                      <a:pt x="301" y="226"/>
                      <a:pt x="294" y="224"/>
                      <a:pt x="283" y="222"/>
                    </a:cubicBezTo>
                    <a:cubicBezTo>
                      <a:pt x="283" y="260"/>
                      <a:pt x="283" y="260"/>
                      <a:pt x="283" y="260"/>
                    </a:cubicBezTo>
                    <a:cubicBezTo>
                      <a:pt x="292" y="260"/>
                      <a:pt x="299" y="258"/>
                      <a:pt x="304" y="255"/>
                    </a:cubicBezTo>
                    <a:cubicBezTo>
                      <a:pt x="310" y="252"/>
                      <a:pt x="312" y="248"/>
                      <a:pt x="312" y="241"/>
                    </a:cubicBezTo>
                    <a:close/>
                    <a:moveTo>
                      <a:pt x="256" y="173"/>
                    </a:moveTo>
                    <a:cubicBezTo>
                      <a:pt x="256" y="138"/>
                      <a:pt x="256" y="138"/>
                      <a:pt x="256" y="138"/>
                    </a:cubicBezTo>
                    <a:cubicBezTo>
                      <a:pt x="249" y="138"/>
                      <a:pt x="243" y="140"/>
                      <a:pt x="237" y="143"/>
                    </a:cubicBezTo>
                    <a:cubicBezTo>
                      <a:pt x="232" y="146"/>
                      <a:pt x="229" y="150"/>
                      <a:pt x="229" y="155"/>
                    </a:cubicBezTo>
                    <a:cubicBezTo>
                      <a:pt x="229" y="159"/>
                      <a:pt x="231" y="163"/>
                      <a:pt x="234" y="166"/>
                    </a:cubicBezTo>
                    <a:cubicBezTo>
                      <a:pt x="237" y="168"/>
                      <a:pt x="244" y="171"/>
                      <a:pt x="256" y="173"/>
                    </a:cubicBezTo>
                    <a:close/>
                    <a:moveTo>
                      <a:pt x="0" y="210"/>
                    </a:moveTo>
                    <a:cubicBezTo>
                      <a:pt x="0" y="95"/>
                      <a:pt x="122" y="2"/>
                      <a:pt x="271" y="1"/>
                    </a:cubicBezTo>
                    <a:cubicBezTo>
                      <a:pt x="421" y="0"/>
                      <a:pt x="543" y="92"/>
                      <a:pt x="543" y="208"/>
                    </a:cubicBezTo>
                    <a:cubicBezTo>
                      <a:pt x="543" y="323"/>
                      <a:pt x="421" y="417"/>
                      <a:pt x="271" y="417"/>
                    </a:cubicBezTo>
                    <a:cubicBezTo>
                      <a:pt x="122" y="417"/>
                      <a:pt x="0" y="324"/>
                      <a:pt x="0" y="210"/>
                    </a:cubicBezTo>
                    <a:close/>
                    <a:moveTo>
                      <a:pt x="161" y="157"/>
                    </a:moveTo>
                    <a:cubicBezTo>
                      <a:pt x="161" y="167"/>
                      <a:pt x="163" y="175"/>
                      <a:pt x="167" y="182"/>
                    </a:cubicBezTo>
                    <a:cubicBezTo>
                      <a:pt x="171" y="188"/>
                      <a:pt x="177" y="194"/>
                      <a:pt x="184" y="198"/>
                    </a:cubicBezTo>
                    <a:cubicBezTo>
                      <a:pt x="191" y="203"/>
                      <a:pt x="200" y="207"/>
                      <a:pt x="209" y="209"/>
                    </a:cubicBezTo>
                    <a:cubicBezTo>
                      <a:pt x="218" y="212"/>
                      <a:pt x="227" y="214"/>
                      <a:pt x="237" y="216"/>
                    </a:cubicBezTo>
                    <a:cubicBezTo>
                      <a:pt x="255" y="219"/>
                      <a:pt x="255" y="219"/>
                      <a:pt x="255" y="219"/>
                    </a:cubicBezTo>
                    <a:cubicBezTo>
                      <a:pt x="255" y="261"/>
                      <a:pt x="255" y="261"/>
                      <a:pt x="255" y="261"/>
                    </a:cubicBezTo>
                    <a:cubicBezTo>
                      <a:pt x="239" y="260"/>
                      <a:pt x="222" y="258"/>
                      <a:pt x="206" y="254"/>
                    </a:cubicBezTo>
                    <a:cubicBezTo>
                      <a:pt x="190" y="250"/>
                      <a:pt x="179" y="247"/>
                      <a:pt x="172" y="244"/>
                    </a:cubicBezTo>
                    <a:cubicBezTo>
                      <a:pt x="166" y="244"/>
                      <a:pt x="166" y="244"/>
                      <a:pt x="166" y="244"/>
                    </a:cubicBezTo>
                    <a:cubicBezTo>
                      <a:pt x="166" y="287"/>
                      <a:pt x="166" y="287"/>
                      <a:pt x="166" y="287"/>
                    </a:cubicBezTo>
                    <a:cubicBezTo>
                      <a:pt x="176" y="291"/>
                      <a:pt x="190" y="294"/>
                      <a:pt x="207" y="297"/>
                    </a:cubicBezTo>
                    <a:cubicBezTo>
                      <a:pt x="224" y="299"/>
                      <a:pt x="240" y="300"/>
                      <a:pt x="254" y="300"/>
                    </a:cubicBezTo>
                    <a:cubicBezTo>
                      <a:pt x="254" y="354"/>
                      <a:pt x="254" y="354"/>
                      <a:pt x="254" y="354"/>
                    </a:cubicBezTo>
                    <a:cubicBezTo>
                      <a:pt x="286" y="354"/>
                      <a:pt x="286" y="354"/>
                      <a:pt x="286" y="354"/>
                    </a:cubicBezTo>
                    <a:cubicBezTo>
                      <a:pt x="286" y="300"/>
                      <a:pt x="286" y="300"/>
                      <a:pt x="286" y="300"/>
                    </a:cubicBezTo>
                    <a:cubicBezTo>
                      <a:pt x="301" y="299"/>
                      <a:pt x="314" y="297"/>
                      <a:pt x="326" y="293"/>
                    </a:cubicBezTo>
                    <a:cubicBezTo>
                      <a:pt x="338" y="289"/>
                      <a:pt x="348" y="285"/>
                      <a:pt x="356" y="279"/>
                    </a:cubicBezTo>
                    <a:cubicBezTo>
                      <a:pt x="364" y="273"/>
                      <a:pt x="370" y="267"/>
                      <a:pt x="375" y="259"/>
                    </a:cubicBezTo>
                    <a:cubicBezTo>
                      <a:pt x="379" y="252"/>
                      <a:pt x="382" y="244"/>
                      <a:pt x="382" y="235"/>
                    </a:cubicBezTo>
                    <a:cubicBezTo>
                      <a:pt x="382" y="219"/>
                      <a:pt x="375" y="206"/>
                      <a:pt x="362" y="198"/>
                    </a:cubicBezTo>
                    <a:cubicBezTo>
                      <a:pt x="349" y="189"/>
                      <a:pt x="329" y="183"/>
                      <a:pt x="302" y="178"/>
                    </a:cubicBezTo>
                    <a:cubicBezTo>
                      <a:pt x="285" y="176"/>
                      <a:pt x="285" y="176"/>
                      <a:pt x="285" y="176"/>
                    </a:cubicBezTo>
                    <a:cubicBezTo>
                      <a:pt x="285" y="138"/>
                      <a:pt x="285" y="138"/>
                      <a:pt x="285" y="138"/>
                    </a:cubicBezTo>
                    <a:cubicBezTo>
                      <a:pt x="299" y="138"/>
                      <a:pt x="312" y="140"/>
                      <a:pt x="324" y="142"/>
                    </a:cubicBezTo>
                    <a:cubicBezTo>
                      <a:pt x="335" y="145"/>
                      <a:pt x="345" y="148"/>
                      <a:pt x="355" y="153"/>
                    </a:cubicBezTo>
                    <a:cubicBezTo>
                      <a:pt x="361" y="153"/>
                      <a:pt x="361" y="153"/>
                      <a:pt x="361" y="153"/>
                    </a:cubicBezTo>
                    <a:cubicBezTo>
                      <a:pt x="361" y="109"/>
                      <a:pt x="361" y="109"/>
                      <a:pt x="361" y="109"/>
                    </a:cubicBezTo>
                    <a:cubicBezTo>
                      <a:pt x="353" y="107"/>
                      <a:pt x="341" y="104"/>
                      <a:pt x="326" y="102"/>
                    </a:cubicBezTo>
                    <a:cubicBezTo>
                      <a:pt x="311" y="100"/>
                      <a:pt x="298" y="99"/>
                      <a:pt x="286" y="98"/>
                    </a:cubicBezTo>
                    <a:cubicBezTo>
                      <a:pt x="286" y="64"/>
                      <a:pt x="286" y="64"/>
                      <a:pt x="286" y="64"/>
                    </a:cubicBezTo>
                    <a:cubicBezTo>
                      <a:pt x="254" y="64"/>
                      <a:pt x="254" y="64"/>
                      <a:pt x="254" y="64"/>
                    </a:cubicBezTo>
                    <a:cubicBezTo>
                      <a:pt x="254" y="99"/>
                      <a:pt x="254" y="99"/>
                      <a:pt x="254" y="99"/>
                    </a:cubicBezTo>
                    <a:cubicBezTo>
                      <a:pt x="225" y="101"/>
                      <a:pt x="202" y="108"/>
                      <a:pt x="186" y="118"/>
                    </a:cubicBezTo>
                    <a:cubicBezTo>
                      <a:pt x="169" y="129"/>
                      <a:pt x="161" y="142"/>
                      <a:pt x="161" y="15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1" name="Freeform 245"/>
              <p:cNvSpPr/>
              <p:nvPr/>
            </p:nvSpPr>
            <p:spPr bwMode="auto">
              <a:xfrm>
                <a:off x="2097088" y="4811713"/>
                <a:ext cx="417513" cy="168275"/>
              </a:xfrm>
              <a:custGeom>
                <a:avLst/>
                <a:gdLst>
                  <a:gd name="T0" fmla="*/ 542 w 543"/>
                  <a:gd name="T1" fmla="*/ 0 h 219"/>
                  <a:gd name="T2" fmla="*/ 543 w 543"/>
                  <a:gd name="T3" fmla="*/ 10 h 219"/>
                  <a:gd name="T4" fmla="*/ 271 w 543"/>
                  <a:gd name="T5" fmla="*/ 219 h 219"/>
                  <a:gd name="T6" fmla="*/ 0 w 543"/>
                  <a:gd name="T7" fmla="*/ 12 h 219"/>
                  <a:gd name="T8" fmla="*/ 0 w 543"/>
                  <a:gd name="T9" fmla="*/ 2 h 219"/>
                  <a:gd name="T10" fmla="*/ 271 w 543"/>
                  <a:gd name="T11" fmla="*/ 201 h 219"/>
                  <a:gd name="T12" fmla="*/ 542 w 543"/>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543" h="219">
                    <a:moveTo>
                      <a:pt x="542" y="0"/>
                    </a:moveTo>
                    <a:cubicBezTo>
                      <a:pt x="542" y="4"/>
                      <a:pt x="543" y="7"/>
                      <a:pt x="543" y="10"/>
                    </a:cubicBezTo>
                    <a:cubicBezTo>
                      <a:pt x="543" y="125"/>
                      <a:pt x="421" y="219"/>
                      <a:pt x="271" y="219"/>
                    </a:cubicBezTo>
                    <a:cubicBezTo>
                      <a:pt x="122" y="219"/>
                      <a:pt x="0" y="126"/>
                      <a:pt x="0" y="12"/>
                    </a:cubicBezTo>
                    <a:cubicBezTo>
                      <a:pt x="0" y="9"/>
                      <a:pt x="0" y="5"/>
                      <a:pt x="0" y="2"/>
                    </a:cubicBezTo>
                    <a:cubicBezTo>
                      <a:pt x="7" y="113"/>
                      <a:pt x="126" y="201"/>
                      <a:pt x="271" y="201"/>
                    </a:cubicBezTo>
                    <a:cubicBezTo>
                      <a:pt x="417" y="201"/>
                      <a:pt x="536" y="112"/>
                      <a:pt x="542"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2" name="Freeform 246"/>
              <p:cNvSpPr/>
              <p:nvPr/>
            </p:nvSpPr>
            <p:spPr bwMode="auto">
              <a:xfrm>
                <a:off x="2097088" y="4845050"/>
                <a:ext cx="417513" cy="166688"/>
              </a:xfrm>
              <a:custGeom>
                <a:avLst/>
                <a:gdLst>
                  <a:gd name="T0" fmla="*/ 271 w 543"/>
                  <a:gd name="T1" fmla="*/ 200 h 218"/>
                  <a:gd name="T2" fmla="*/ 0 w 543"/>
                  <a:gd name="T3" fmla="*/ 2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2"/>
                    </a:cubicBezTo>
                    <a:cubicBezTo>
                      <a:pt x="0" y="5"/>
                      <a:pt x="0" y="8"/>
                      <a:pt x="0" y="11"/>
                    </a:cubicBezTo>
                    <a:cubicBezTo>
                      <a:pt x="0" y="126"/>
                      <a:pt x="122" y="218"/>
                      <a:pt x="271" y="218"/>
                    </a:cubicBezTo>
                    <a:cubicBezTo>
                      <a:pt x="421" y="218"/>
                      <a:pt x="543" y="125"/>
                      <a:pt x="543" y="9"/>
                    </a:cubicBezTo>
                    <a:cubicBezTo>
                      <a:pt x="543" y="6"/>
                      <a:pt x="542" y="3"/>
                      <a:pt x="542" y="0"/>
                    </a:cubicBezTo>
                    <a:cubicBezTo>
                      <a:pt x="536" y="111"/>
                      <a:pt x="417" y="200"/>
                      <a:pt x="271" y="20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53" name="Freeform 247"/>
              <p:cNvSpPr/>
              <p:nvPr/>
            </p:nvSpPr>
            <p:spPr bwMode="auto">
              <a:xfrm>
                <a:off x="2097088" y="4878388"/>
                <a:ext cx="417513" cy="166688"/>
              </a:xfrm>
              <a:custGeom>
                <a:avLst/>
                <a:gdLst>
                  <a:gd name="T0" fmla="*/ 271 w 543"/>
                  <a:gd name="T1" fmla="*/ 200 h 218"/>
                  <a:gd name="T2" fmla="*/ 0 w 543"/>
                  <a:gd name="T3" fmla="*/ 1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1"/>
                    </a:cubicBezTo>
                    <a:cubicBezTo>
                      <a:pt x="0" y="5"/>
                      <a:pt x="0" y="8"/>
                      <a:pt x="0" y="11"/>
                    </a:cubicBezTo>
                    <a:cubicBezTo>
                      <a:pt x="0" y="125"/>
                      <a:pt x="122" y="218"/>
                      <a:pt x="271" y="218"/>
                    </a:cubicBezTo>
                    <a:cubicBezTo>
                      <a:pt x="421" y="218"/>
                      <a:pt x="543" y="124"/>
                      <a:pt x="543" y="9"/>
                    </a:cubicBezTo>
                    <a:cubicBezTo>
                      <a:pt x="543" y="6"/>
                      <a:pt x="542" y="3"/>
                      <a:pt x="542" y="0"/>
                    </a:cubicBezTo>
                    <a:cubicBezTo>
                      <a:pt x="536" y="111"/>
                      <a:pt x="417" y="200"/>
                      <a:pt x="271" y="20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9" name="Group 268"/>
            <p:cNvGrpSpPr/>
            <p:nvPr/>
          </p:nvGrpSpPr>
          <p:grpSpPr>
            <a:xfrm>
              <a:off x="4143" y="6356"/>
              <a:ext cx="485" cy="774"/>
              <a:chOff x="3824288" y="5486400"/>
              <a:chExt cx="307975" cy="488950"/>
            </a:xfrm>
            <a:grpFill/>
          </p:grpSpPr>
          <p:sp>
            <p:nvSpPr>
              <p:cNvPr id="145"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6"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7"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8"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9"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0" name="Group 274"/>
            <p:cNvGrpSpPr/>
            <p:nvPr/>
          </p:nvGrpSpPr>
          <p:grpSpPr>
            <a:xfrm>
              <a:off x="2895" y="1734"/>
              <a:ext cx="678" cy="675"/>
              <a:chOff x="2936875" y="2108200"/>
              <a:chExt cx="430213" cy="427038"/>
            </a:xfrm>
            <a:grpFill/>
          </p:grpSpPr>
          <p:sp>
            <p:nvSpPr>
              <p:cNvPr id="143" name="Freeform 253"/>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4"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 name="Group 147"/>
            <p:cNvGrpSpPr/>
            <p:nvPr/>
          </p:nvGrpSpPr>
          <p:grpSpPr>
            <a:xfrm>
              <a:off x="7646" y="1756"/>
              <a:ext cx="418" cy="667"/>
              <a:chOff x="914400" y="2173288"/>
              <a:chExt cx="265113" cy="423862"/>
            </a:xfrm>
            <a:grpFill/>
          </p:grpSpPr>
          <p:sp>
            <p:nvSpPr>
              <p:cNvPr id="140" name="Freeform 216"/>
              <p:cNvSpPr>
                <a:spLocks noEditPoints="1"/>
              </p:cNvSpPr>
              <p:nvPr/>
            </p:nvSpPr>
            <p:spPr bwMode="auto">
              <a:xfrm>
                <a:off x="914400" y="2247900"/>
                <a:ext cx="265113" cy="349250"/>
              </a:xfrm>
              <a:custGeom>
                <a:avLst/>
                <a:gdLst>
                  <a:gd name="T0" fmla="*/ 0 w 352"/>
                  <a:gd name="T1" fmla="*/ 465 h 465"/>
                  <a:gd name="T2" fmla="*/ 40 w 352"/>
                  <a:gd name="T3" fmla="*/ 371 h 465"/>
                  <a:gd name="T4" fmla="*/ 180 w 352"/>
                  <a:gd name="T5" fmla="*/ 465 h 465"/>
                  <a:gd name="T6" fmla="*/ 58 w 352"/>
                  <a:gd name="T7" fmla="*/ 329 h 465"/>
                  <a:gd name="T8" fmla="*/ 58 w 352"/>
                  <a:gd name="T9" fmla="*/ 329 h 465"/>
                  <a:gd name="T10" fmla="*/ 58 w 352"/>
                  <a:gd name="T11" fmla="*/ 242 h 465"/>
                  <a:gd name="T12" fmla="*/ 40 w 352"/>
                  <a:gd name="T13" fmla="*/ 180 h 465"/>
                  <a:gd name="T14" fmla="*/ 40 w 352"/>
                  <a:gd name="T15" fmla="*/ 147 h 465"/>
                  <a:gd name="T16" fmla="*/ 58 w 352"/>
                  <a:gd name="T17" fmla="*/ 93 h 465"/>
                  <a:gd name="T18" fmla="*/ 58 w 352"/>
                  <a:gd name="T19" fmla="*/ 93 h 465"/>
                  <a:gd name="T20" fmla="*/ 94 w 352"/>
                  <a:gd name="T21" fmla="*/ 302 h 465"/>
                  <a:gd name="T22" fmla="*/ 76 w 352"/>
                  <a:gd name="T23" fmla="*/ 242 h 465"/>
                  <a:gd name="T24" fmla="*/ 76 w 352"/>
                  <a:gd name="T25" fmla="*/ 207 h 465"/>
                  <a:gd name="T26" fmla="*/ 94 w 352"/>
                  <a:gd name="T27" fmla="*/ 147 h 465"/>
                  <a:gd name="T28" fmla="*/ 94 w 352"/>
                  <a:gd name="T29" fmla="*/ 147 h 465"/>
                  <a:gd name="T30" fmla="*/ 94 w 352"/>
                  <a:gd name="T31" fmla="*/ 66 h 465"/>
                  <a:gd name="T32" fmla="*/ 112 w 352"/>
                  <a:gd name="T33" fmla="*/ 302 h 465"/>
                  <a:gd name="T34" fmla="*/ 112 w 352"/>
                  <a:gd name="T35" fmla="*/ 269 h 465"/>
                  <a:gd name="T36" fmla="*/ 130 w 352"/>
                  <a:gd name="T37" fmla="*/ 207 h 465"/>
                  <a:gd name="T38" fmla="*/ 130 w 352"/>
                  <a:gd name="T39" fmla="*/ 207 h 465"/>
                  <a:gd name="T40" fmla="*/ 130 w 352"/>
                  <a:gd name="T41" fmla="*/ 120 h 465"/>
                  <a:gd name="T42" fmla="*/ 112 w 352"/>
                  <a:gd name="T43" fmla="*/ 66 h 465"/>
                  <a:gd name="T44" fmla="*/ 149 w 352"/>
                  <a:gd name="T45" fmla="*/ 329 h 465"/>
                  <a:gd name="T46" fmla="*/ 167 w 352"/>
                  <a:gd name="T47" fmla="*/ 269 h 465"/>
                  <a:gd name="T48" fmla="*/ 167 w 352"/>
                  <a:gd name="T49" fmla="*/ 269 h 465"/>
                  <a:gd name="T50" fmla="*/ 167 w 352"/>
                  <a:gd name="T51" fmla="*/ 180 h 465"/>
                  <a:gd name="T52" fmla="*/ 149 w 352"/>
                  <a:gd name="T53" fmla="*/ 120 h 465"/>
                  <a:gd name="T54" fmla="*/ 149 w 352"/>
                  <a:gd name="T55" fmla="*/ 93 h 465"/>
                  <a:gd name="T56" fmla="*/ 203 w 352"/>
                  <a:gd name="T57" fmla="*/ 329 h 465"/>
                  <a:gd name="T58" fmla="*/ 203 w 352"/>
                  <a:gd name="T59" fmla="*/ 329 h 465"/>
                  <a:gd name="T60" fmla="*/ 203 w 352"/>
                  <a:gd name="T61" fmla="*/ 242 h 465"/>
                  <a:gd name="T62" fmla="*/ 185 w 352"/>
                  <a:gd name="T63" fmla="*/ 180 h 465"/>
                  <a:gd name="T64" fmla="*/ 185 w 352"/>
                  <a:gd name="T65" fmla="*/ 147 h 465"/>
                  <a:gd name="T66" fmla="*/ 203 w 352"/>
                  <a:gd name="T67" fmla="*/ 93 h 465"/>
                  <a:gd name="T68" fmla="*/ 203 w 352"/>
                  <a:gd name="T69" fmla="*/ 93 h 465"/>
                  <a:gd name="T70" fmla="*/ 240 w 352"/>
                  <a:gd name="T71" fmla="*/ 302 h 465"/>
                  <a:gd name="T72" fmla="*/ 222 w 352"/>
                  <a:gd name="T73" fmla="*/ 242 h 465"/>
                  <a:gd name="T74" fmla="*/ 222 w 352"/>
                  <a:gd name="T75" fmla="*/ 207 h 465"/>
                  <a:gd name="T76" fmla="*/ 240 w 352"/>
                  <a:gd name="T77" fmla="*/ 147 h 465"/>
                  <a:gd name="T78" fmla="*/ 240 w 352"/>
                  <a:gd name="T79" fmla="*/ 147 h 465"/>
                  <a:gd name="T80" fmla="*/ 240 w 352"/>
                  <a:gd name="T81" fmla="*/ 66 h 465"/>
                  <a:gd name="T82" fmla="*/ 258 w 352"/>
                  <a:gd name="T83" fmla="*/ 302 h 465"/>
                  <a:gd name="T84" fmla="*/ 258 w 352"/>
                  <a:gd name="T85" fmla="*/ 269 h 465"/>
                  <a:gd name="T86" fmla="*/ 276 w 352"/>
                  <a:gd name="T87" fmla="*/ 207 h 465"/>
                  <a:gd name="T88" fmla="*/ 276 w 352"/>
                  <a:gd name="T89" fmla="*/ 207 h 465"/>
                  <a:gd name="T90" fmla="*/ 276 w 352"/>
                  <a:gd name="T91" fmla="*/ 120 h 465"/>
                  <a:gd name="T92" fmla="*/ 258 w 352"/>
                  <a:gd name="T93" fmla="*/ 66 h 465"/>
                  <a:gd name="T94" fmla="*/ 294 w 352"/>
                  <a:gd name="T95" fmla="*/ 329 h 465"/>
                  <a:gd name="T96" fmla="*/ 312 w 352"/>
                  <a:gd name="T97" fmla="*/ 269 h 465"/>
                  <a:gd name="T98" fmla="*/ 312 w 352"/>
                  <a:gd name="T99" fmla="*/ 269 h 465"/>
                  <a:gd name="T100" fmla="*/ 312 w 352"/>
                  <a:gd name="T101" fmla="*/ 180 h 465"/>
                  <a:gd name="T102" fmla="*/ 294 w 352"/>
                  <a:gd name="T103" fmla="*/ 120 h 465"/>
                  <a:gd name="T104" fmla="*/ 294 w 352"/>
                  <a:gd name="T105" fmla="*/ 9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465">
                    <a:moveTo>
                      <a:pt x="308" y="0"/>
                    </a:moveTo>
                    <a:cubicBezTo>
                      <a:pt x="44" y="0"/>
                      <a:pt x="44" y="0"/>
                      <a:pt x="44" y="0"/>
                    </a:cubicBezTo>
                    <a:cubicBezTo>
                      <a:pt x="19" y="0"/>
                      <a:pt x="0" y="20"/>
                      <a:pt x="0" y="44"/>
                    </a:cubicBezTo>
                    <a:cubicBezTo>
                      <a:pt x="0" y="465"/>
                      <a:pt x="0" y="465"/>
                      <a:pt x="0" y="465"/>
                    </a:cubicBezTo>
                    <a:cubicBezTo>
                      <a:pt x="172" y="465"/>
                      <a:pt x="172" y="465"/>
                      <a:pt x="172" y="465"/>
                    </a:cubicBezTo>
                    <a:cubicBezTo>
                      <a:pt x="172" y="426"/>
                      <a:pt x="172" y="426"/>
                      <a:pt x="172" y="426"/>
                    </a:cubicBezTo>
                    <a:cubicBezTo>
                      <a:pt x="40" y="426"/>
                      <a:pt x="40" y="426"/>
                      <a:pt x="40" y="426"/>
                    </a:cubicBezTo>
                    <a:cubicBezTo>
                      <a:pt x="40" y="371"/>
                      <a:pt x="40" y="371"/>
                      <a:pt x="40" y="371"/>
                    </a:cubicBezTo>
                    <a:cubicBezTo>
                      <a:pt x="312" y="371"/>
                      <a:pt x="312" y="371"/>
                      <a:pt x="312" y="371"/>
                    </a:cubicBezTo>
                    <a:cubicBezTo>
                      <a:pt x="312" y="426"/>
                      <a:pt x="312" y="426"/>
                      <a:pt x="312" y="426"/>
                    </a:cubicBezTo>
                    <a:cubicBezTo>
                      <a:pt x="180" y="426"/>
                      <a:pt x="180" y="426"/>
                      <a:pt x="180" y="426"/>
                    </a:cubicBezTo>
                    <a:cubicBezTo>
                      <a:pt x="180" y="465"/>
                      <a:pt x="180" y="465"/>
                      <a:pt x="180" y="465"/>
                    </a:cubicBezTo>
                    <a:cubicBezTo>
                      <a:pt x="352" y="465"/>
                      <a:pt x="352" y="465"/>
                      <a:pt x="352" y="465"/>
                    </a:cubicBezTo>
                    <a:cubicBezTo>
                      <a:pt x="352" y="44"/>
                      <a:pt x="352" y="44"/>
                      <a:pt x="352" y="44"/>
                    </a:cubicBezTo>
                    <a:cubicBezTo>
                      <a:pt x="352" y="20"/>
                      <a:pt x="333" y="0"/>
                      <a:pt x="308" y="0"/>
                    </a:cubicBezTo>
                    <a:close/>
                    <a:moveTo>
                      <a:pt x="58" y="329"/>
                    </a:moveTo>
                    <a:cubicBezTo>
                      <a:pt x="40" y="329"/>
                      <a:pt x="40" y="329"/>
                      <a:pt x="40" y="329"/>
                    </a:cubicBezTo>
                    <a:cubicBezTo>
                      <a:pt x="40" y="302"/>
                      <a:pt x="40" y="302"/>
                      <a:pt x="40" y="302"/>
                    </a:cubicBezTo>
                    <a:cubicBezTo>
                      <a:pt x="58" y="302"/>
                      <a:pt x="58" y="302"/>
                      <a:pt x="58" y="302"/>
                    </a:cubicBezTo>
                    <a:lnTo>
                      <a:pt x="58" y="329"/>
                    </a:lnTo>
                    <a:close/>
                    <a:moveTo>
                      <a:pt x="58" y="269"/>
                    </a:moveTo>
                    <a:cubicBezTo>
                      <a:pt x="40" y="269"/>
                      <a:pt x="40" y="269"/>
                      <a:pt x="40" y="269"/>
                    </a:cubicBezTo>
                    <a:cubicBezTo>
                      <a:pt x="40" y="242"/>
                      <a:pt x="40" y="242"/>
                      <a:pt x="40" y="242"/>
                    </a:cubicBezTo>
                    <a:cubicBezTo>
                      <a:pt x="58" y="242"/>
                      <a:pt x="58" y="242"/>
                      <a:pt x="58" y="242"/>
                    </a:cubicBezTo>
                    <a:lnTo>
                      <a:pt x="58" y="269"/>
                    </a:lnTo>
                    <a:close/>
                    <a:moveTo>
                      <a:pt x="58" y="207"/>
                    </a:moveTo>
                    <a:cubicBezTo>
                      <a:pt x="40" y="207"/>
                      <a:pt x="40" y="207"/>
                      <a:pt x="40" y="207"/>
                    </a:cubicBezTo>
                    <a:cubicBezTo>
                      <a:pt x="40" y="180"/>
                      <a:pt x="40" y="180"/>
                      <a:pt x="40" y="180"/>
                    </a:cubicBezTo>
                    <a:cubicBezTo>
                      <a:pt x="58" y="180"/>
                      <a:pt x="58" y="180"/>
                      <a:pt x="58" y="180"/>
                    </a:cubicBezTo>
                    <a:lnTo>
                      <a:pt x="58" y="207"/>
                    </a:lnTo>
                    <a:close/>
                    <a:moveTo>
                      <a:pt x="58" y="147"/>
                    </a:moveTo>
                    <a:cubicBezTo>
                      <a:pt x="40" y="147"/>
                      <a:pt x="40" y="147"/>
                      <a:pt x="40" y="147"/>
                    </a:cubicBezTo>
                    <a:cubicBezTo>
                      <a:pt x="40" y="120"/>
                      <a:pt x="40" y="120"/>
                      <a:pt x="40" y="120"/>
                    </a:cubicBezTo>
                    <a:cubicBezTo>
                      <a:pt x="58" y="120"/>
                      <a:pt x="58" y="120"/>
                      <a:pt x="58" y="120"/>
                    </a:cubicBezTo>
                    <a:lnTo>
                      <a:pt x="58" y="147"/>
                    </a:lnTo>
                    <a:close/>
                    <a:moveTo>
                      <a:pt x="58" y="93"/>
                    </a:moveTo>
                    <a:cubicBezTo>
                      <a:pt x="40" y="93"/>
                      <a:pt x="40" y="93"/>
                      <a:pt x="40" y="93"/>
                    </a:cubicBezTo>
                    <a:cubicBezTo>
                      <a:pt x="40" y="66"/>
                      <a:pt x="40" y="66"/>
                      <a:pt x="40" y="66"/>
                    </a:cubicBezTo>
                    <a:cubicBezTo>
                      <a:pt x="58" y="66"/>
                      <a:pt x="58" y="66"/>
                      <a:pt x="58" y="66"/>
                    </a:cubicBezTo>
                    <a:lnTo>
                      <a:pt x="58" y="93"/>
                    </a:lnTo>
                    <a:close/>
                    <a:moveTo>
                      <a:pt x="94" y="329"/>
                    </a:moveTo>
                    <a:cubicBezTo>
                      <a:pt x="76" y="329"/>
                      <a:pt x="76" y="329"/>
                      <a:pt x="76" y="329"/>
                    </a:cubicBezTo>
                    <a:cubicBezTo>
                      <a:pt x="76" y="302"/>
                      <a:pt x="76" y="302"/>
                      <a:pt x="76" y="302"/>
                    </a:cubicBezTo>
                    <a:cubicBezTo>
                      <a:pt x="94" y="302"/>
                      <a:pt x="94" y="302"/>
                      <a:pt x="94" y="302"/>
                    </a:cubicBezTo>
                    <a:lnTo>
                      <a:pt x="94" y="329"/>
                    </a:lnTo>
                    <a:close/>
                    <a:moveTo>
                      <a:pt x="94" y="269"/>
                    </a:moveTo>
                    <a:cubicBezTo>
                      <a:pt x="76" y="269"/>
                      <a:pt x="76" y="269"/>
                      <a:pt x="76" y="269"/>
                    </a:cubicBezTo>
                    <a:cubicBezTo>
                      <a:pt x="76" y="242"/>
                      <a:pt x="76" y="242"/>
                      <a:pt x="76" y="242"/>
                    </a:cubicBezTo>
                    <a:cubicBezTo>
                      <a:pt x="94" y="242"/>
                      <a:pt x="94" y="242"/>
                      <a:pt x="94" y="242"/>
                    </a:cubicBezTo>
                    <a:lnTo>
                      <a:pt x="94" y="269"/>
                    </a:lnTo>
                    <a:close/>
                    <a:moveTo>
                      <a:pt x="94" y="207"/>
                    </a:moveTo>
                    <a:cubicBezTo>
                      <a:pt x="76" y="207"/>
                      <a:pt x="76" y="207"/>
                      <a:pt x="76" y="207"/>
                    </a:cubicBezTo>
                    <a:cubicBezTo>
                      <a:pt x="76" y="180"/>
                      <a:pt x="76" y="180"/>
                      <a:pt x="76" y="180"/>
                    </a:cubicBezTo>
                    <a:cubicBezTo>
                      <a:pt x="94" y="180"/>
                      <a:pt x="94" y="180"/>
                      <a:pt x="94" y="180"/>
                    </a:cubicBezTo>
                    <a:lnTo>
                      <a:pt x="94" y="207"/>
                    </a:lnTo>
                    <a:close/>
                    <a:moveTo>
                      <a:pt x="94" y="147"/>
                    </a:moveTo>
                    <a:cubicBezTo>
                      <a:pt x="76" y="147"/>
                      <a:pt x="76" y="147"/>
                      <a:pt x="76" y="147"/>
                    </a:cubicBezTo>
                    <a:cubicBezTo>
                      <a:pt x="76" y="120"/>
                      <a:pt x="76" y="120"/>
                      <a:pt x="76" y="120"/>
                    </a:cubicBezTo>
                    <a:cubicBezTo>
                      <a:pt x="94" y="120"/>
                      <a:pt x="94" y="120"/>
                      <a:pt x="94" y="120"/>
                    </a:cubicBezTo>
                    <a:lnTo>
                      <a:pt x="94" y="147"/>
                    </a:lnTo>
                    <a:close/>
                    <a:moveTo>
                      <a:pt x="94" y="93"/>
                    </a:moveTo>
                    <a:cubicBezTo>
                      <a:pt x="76" y="93"/>
                      <a:pt x="76" y="93"/>
                      <a:pt x="76" y="93"/>
                    </a:cubicBezTo>
                    <a:cubicBezTo>
                      <a:pt x="76" y="66"/>
                      <a:pt x="76" y="66"/>
                      <a:pt x="76" y="66"/>
                    </a:cubicBezTo>
                    <a:cubicBezTo>
                      <a:pt x="94" y="66"/>
                      <a:pt x="94" y="66"/>
                      <a:pt x="94" y="66"/>
                    </a:cubicBezTo>
                    <a:lnTo>
                      <a:pt x="94" y="93"/>
                    </a:lnTo>
                    <a:close/>
                    <a:moveTo>
                      <a:pt x="130" y="329"/>
                    </a:moveTo>
                    <a:cubicBezTo>
                      <a:pt x="112" y="329"/>
                      <a:pt x="112" y="329"/>
                      <a:pt x="112" y="329"/>
                    </a:cubicBezTo>
                    <a:cubicBezTo>
                      <a:pt x="112" y="302"/>
                      <a:pt x="112" y="302"/>
                      <a:pt x="112" y="302"/>
                    </a:cubicBezTo>
                    <a:cubicBezTo>
                      <a:pt x="130" y="302"/>
                      <a:pt x="130" y="302"/>
                      <a:pt x="130" y="302"/>
                    </a:cubicBezTo>
                    <a:lnTo>
                      <a:pt x="130" y="329"/>
                    </a:lnTo>
                    <a:close/>
                    <a:moveTo>
                      <a:pt x="130" y="269"/>
                    </a:moveTo>
                    <a:cubicBezTo>
                      <a:pt x="112" y="269"/>
                      <a:pt x="112" y="269"/>
                      <a:pt x="112" y="269"/>
                    </a:cubicBezTo>
                    <a:cubicBezTo>
                      <a:pt x="112" y="242"/>
                      <a:pt x="112" y="242"/>
                      <a:pt x="112" y="242"/>
                    </a:cubicBezTo>
                    <a:cubicBezTo>
                      <a:pt x="130" y="242"/>
                      <a:pt x="130" y="242"/>
                      <a:pt x="130" y="242"/>
                    </a:cubicBezTo>
                    <a:lnTo>
                      <a:pt x="130" y="269"/>
                    </a:lnTo>
                    <a:close/>
                    <a:moveTo>
                      <a:pt x="130" y="207"/>
                    </a:moveTo>
                    <a:cubicBezTo>
                      <a:pt x="112" y="207"/>
                      <a:pt x="112" y="207"/>
                      <a:pt x="112" y="207"/>
                    </a:cubicBezTo>
                    <a:cubicBezTo>
                      <a:pt x="112" y="180"/>
                      <a:pt x="112" y="180"/>
                      <a:pt x="112" y="180"/>
                    </a:cubicBezTo>
                    <a:cubicBezTo>
                      <a:pt x="130" y="180"/>
                      <a:pt x="130" y="180"/>
                      <a:pt x="130" y="180"/>
                    </a:cubicBezTo>
                    <a:lnTo>
                      <a:pt x="130" y="207"/>
                    </a:lnTo>
                    <a:close/>
                    <a:moveTo>
                      <a:pt x="130" y="147"/>
                    </a:moveTo>
                    <a:cubicBezTo>
                      <a:pt x="112" y="147"/>
                      <a:pt x="112" y="147"/>
                      <a:pt x="112" y="147"/>
                    </a:cubicBezTo>
                    <a:cubicBezTo>
                      <a:pt x="112" y="120"/>
                      <a:pt x="112" y="120"/>
                      <a:pt x="112" y="120"/>
                    </a:cubicBezTo>
                    <a:cubicBezTo>
                      <a:pt x="130" y="120"/>
                      <a:pt x="130" y="120"/>
                      <a:pt x="130" y="120"/>
                    </a:cubicBezTo>
                    <a:lnTo>
                      <a:pt x="130" y="147"/>
                    </a:lnTo>
                    <a:close/>
                    <a:moveTo>
                      <a:pt x="130" y="93"/>
                    </a:moveTo>
                    <a:cubicBezTo>
                      <a:pt x="112" y="93"/>
                      <a:pt x="112" y="93"/>
                      <a:pt x="112" y="93"/>
                    </a:cubicBezTo>
                    <a:cubicBezTo>
                      <a:pt x="112" y="66"/>
                      <a:pt x="112" y="66"/>
                      <a:pt x="112" y="66"/>
                    </a:cubicBezTo>
                    <a:cubicBezTo>
                      <a:pt x="130" y="66"/>
                      <a:pt x="130" y="66"/>
                      <a:pt x="130" y="66"/>
                    </a:cubicBezTo>
                    <a:lnTo>
                      <a:pt x="130" y="93"/>
                    </a:lnTo>
                    <a:close/>
                    <a:moveTo>
                      <a:pt x="167" y="329"/>
                    </a:moveTo>
                    <a:cubicBezTo>
                      <a:pt x="149" y="329"/>
                      <a:pt x="149" y="329"/>
                      <a:pt x="149" y="329"/>
                    </a:cubicBezTo>
                    <a:cubicBezTo>
                      <a:pt x="149" y="302"/>
                      <a:pt x="149" y="302"/>
                      <a:pt x="149" y="302"/>
                    </a:cubicBezTo>
                    <a:cubicBezTo>
                      <a:pt x="167" y="302"/>
                      <a:pt x="167" y="302"/>
                      <a:pt x="167" y="302"/>
                    </a:cubicBezTo>
                    <a:lnTo>
                      <a:pt x="167" y="329"/>
                    </a:lnTo>
                    <a:close/>
                    <a:moveTo>
                      <a:pt x="167" y="269"/>
                    </a:moveTo>
                    <a:cubicBezTo>
                      <a:pt x="149" y="269"/>
                      <a:pt x="149" y="269"/>
                      <a:pt x="149" y="269"/>
                    </a:cubicBezTo>
                    <a:cubicBezTo>
                      <a:pt x="149" y="242"/>
                      <a:pt x="149" y="242"/>
                      <a:pt x="149" y="242"/>
                    </a:cubicBezTo>
                    <a:cubicBezTo>
                      <a:pt x="167" y="242"/>
                      <a:pt x="167" y="242"/>
                      <a:pt x="167" y="242"/>
                    </a:cubicBezTo>
                    <a:lnTo>
                      <a:pt x="167" y="269"/>
                    </a:lnTo>
                    <a:close/>
                    <a:moveTo>
                      <a:pt x="167" y="207"/>
                    </a:moveTo>
                    <a:cubicBezTo>
                      <a:pt x="149" y="207"/>
                      <a:pt x="149" y="207"/>
                      <a:pt x="149" y="207"/>
                    </a:cubicBezTo>
                    <a:cubicBezTo>
                      <a:pt x="149" y="180"/>
                      <a:pt x="149" y="180"/>
                      <a:pt x="149" y="180"/>
                    </a:cubicBezTo>
                    <a:cubicBezTo>
                      <a:pt x="167" y="180"/>
                      <a:pt x="167" y="180"/>
                      <a:pt x="167" y="180"/>
                    </a:cubicBezTo>
                    <a:lnTo>
                      <a:pt x="167" y="207"/>
                    </a:lnTo>
                    <a:close/>
                    <a:moveTo>
                      <a:pt x="167" y="147"/>
                    </a:moveTo>
                    <a:cubicBezTo>
                      <a:pt x="149" y="147"/>
                      <a:pt x="149" y="147"/>
                      <a:pt x="149" y="147"/>
                    </a:cubicBezTo>
                    <a:cubicBezTo>
                      <a:pt x="149" y="120"/>
                      <a:pt x="149" y="120"/>
                      <a:pt x="149" y="120"/>
                    </a:cubicBezTo>
                    <a:cubicBezTo>
                      <a:pt x="167" y="120"/>
                      <a:pt x="167" y="120"/>
                      <a:pt x="167" y="120"/>
                    </a:cubicBezTo>
                    <a:lnTo>
                      <a:pt x="167" y="147"/>
                    </a:lnTo>
                    <a:close/>
                    <a:moveTo>
                      <a:pt x="167" y="93"/>
                    </a:moveTo>
                    <a:cubicBezTo>
                      <a:pt x="149" y="93"/>
                      <a:pt x="149" y="93"/>
                      <a:pt x="149" y="93"/>
                    </a:cubicBezTo>
                    <a:cubicBezTo>
                      <a:pt x="149" y="66"/>
                      <a:pt x="149" y="66"/>
                      <a:pt x="149" y="66"/>
                    </a:cubicBezTo>
                    <a:cubicBezTo>
                      <a:pt x="167" y="66"/>
                      <a:pt x="167" y="66"/>
                      <a:pt x="167" y="66"/>
                    </a:cubicBezTo>
                    <a:lnTo>
                      <a:pt x="167" y="93"/>
                    </a:lnTo>
                    <a:close/>
                    <a:moveTo>
                      <a:pt x="203" y="329"/>
                    </a:moveTo>
                    <a:cubicBezTo>
                      <a:pt x="185" y="329"/>
                      <a:pt x="185" y="329"/>
                      <a:pt x="185" y="329"/>
                    </a:cubicBezTo>
                    <a:cubicBezTo>
                      <a:pt x="185" y="302"/>
                      <a:pt x="185" y="302"/>
                      <a:pt x="185" y="302"/>
                    </a:cubicBezTo>
                    <a:cubicBezTo>
                      <a:pt x="203" y="302"/>
                      <a:pt x="203" y="302"/>
                      <a:pt x="203" y="302"/>
                    </a:cubicBezTo>
                    <a:lnTo>
                      <a:pt x="203" y="329"/>
                    </a:lnTo>
                    <a:close/>
                    <a:moveTo>
                      <a:pt x="203" y="269"/>
                    </a:moveTo>
                    <a:cubicBezTo>
                      <a:pt x="185" y="269"/>
                      <a:pt x="185" y="269"/>
                      <a:pt x="185" y="269"/>
                    </a:cubicBezTo>
                    <a:cubicBezTo>
                      <a:pt x="185" y="242"/>
                      <a:pt x="185" y="242"/>
                      <a:pt x="185" y="242"/>
                    </a:cubicBezTo>
                    <a:cubicBezTo>
                      <a:pt x="203" y="242"/>
                      <a:pt x="203" y="242"/>
                      <a:pt x="203" y="242"/>
                    </a:cubicBezTo>
                    <a:lnTo>
                      <a:pt x="203" y="269"/>
                    </a:lnTo>
                    <a:close/>
                    <a:moveTo>
                      <a:pt x="203" y="207"/>
                    </a:moveTo>
                    <a:cubicBezTo>
                      <a:pt x="185" y="207"/>
                      <a:pt x="185" y="207"/>
                      <a:pt x="185" y="207"/>
                    </a:cubicBezTo>
                    <a:cubicBezTo>
                      <a:pt x="185" y="180"/>
                      <a:pt x="185" y="180"/>
                      <a:pt x="185" y="180"/>
                    </a:cubicBezTo>
                    <a:cubicBezTo>
                      <a:pt x="203" y="180"/>
                      <a:pt x="203" y="180"/>
                      <a:pt x="203" y="180"/>
                    </a:cubicBezTo>
                    <a:lnTo>
                      <a:pt x="203" y="207"/>
                    </a:lnTo>
                    <a:close/>
                    <a:moveTo>
                      <a:pt x="203" y="147"/>
                    </a:moveTo>
                    <a:cubicBezTo>
                      <a:pt x="185" y="147"/>
                      <a:pt x="185" y="147"/>
                      <a:pt x="185" y="147"/>
                    </a:cubicBezTo>
                    <a:cubicBezTo>
                      <a:pt x="185" y="120"/>
                      <a:pt x="185" y="120"/>
                      <a:pt x="185" y="120"/>
                    </a:cubicBezTo>
                    <a:cubicBezTo>
                      <a:pt x="203" y="120"/>
                      <a:pt x="203" y="120"/>
                      <a:pt x="203" y="120"/>
                    </a:cubicBezTo>
                    <a:lnTo>
                      <a:pt x="203" y="147"/>
                    </a:lnTo>
                    <a:close/>
                    <a:moveTo>
                      <a:pt x="203" y="93"/>
                    </a:moveTo>
                    <a:cubicBezTo>
                      <a:pt x="185" y="93"/>
                      <a:pt x="185" y="93"/>
                      <a:pt x="185" y="93"/>
                    </a:cubicBezTo>
                    <a:cubicBezTo>
                      <a:pt x="185" y="66"/>
                      <a:pt x="185" y="66"/>
                      <a:pt x="185" y="66"/>
                    </a:cubicBezTo>
                    <a:cubicBezTo>
                      <a:pt x="203" y="66"/>
                      <a:pt x="203" y="66"/>
                      <a:pt x="203" y="66"/>
                    </a:cubicBezTo>
                    <a:lnTo>
                      <a:pt x="203" y="93"/>
                    </a:lnTo>
                    <a:close/>
                    <a:moveTo>
                      <a:pt x="240" y="329"/>
                    </a:moveTo>
                    <a:cubicBezTo>
                      <a:pt x="222" y="329"/>
                      <a:pt x="222" y="329"/>
                      <a:pt x="222" y="329"/>
                    </a:cubicBezTo>
                    <a:cubicBezTo>
                      <a:pt x="222" y="302"/>
                      <a:pt x="222" y="302"/>
                      <a:pt x="222" y="302"/>
                    </a:cubicBezTo>
                    <a:cubicBezTo>
                      <a:pt x="240" y="302"/>
                      <a:pt x="240" y="302"/>
                      <a:pt x="240" y="302"/>
                    </a:cubicBezTo>
                    <a:lnTo>
                      <a:pt x="240" y="329"/>
                    </a:lnTo>
                    <a:close/>
                    <a:moveTo>
                      <a:pt x="240" y="269"/>
                    </a:moveTo>
                    <a:cubicBezTo>
                      <a:pt x="222" y="269"/>
                      <a:pt x="222" y="269"/>
                      <a:pt x="222" y="269"/>
                    </a:cubicBezTo>
                    <a:cubicBezTo>
                      <a:pt x="222" y="242"/>
                      <a:pt x="222" y="242"/>
                      <a:pt x="222" y="242"/>
                    </a:cubicBezTo>
                    <a:cubicBezTo>
                      <a:pt x="240" y="242"/>
                      <a:pt x="240" y="242"/>
                      <a:pt x="240" y="242"/>
                    </a:cubicBezTo>
                    <a:lnTo>
                      <a:pt x="240" y="269"/>
                    </a:lnTo>
                    <a:close/>
                    <a:moveTo>
                      <a:pt x="240" y="207"/>
                    </a:moveTo>
                    <a:cubicBezTo>
                      <a:pt x="222" y="207"/>
                      <a:pt x="222" y="207"/>
                      <a:pt x="222" y="207"/>
                    </a:cubicBezTo>
                    <a:cubicBezTo>
                      <a:pt x="222" y="180"/>
                      <a:pt x="222" y="180"/>
                      <a:pt x="222" y="180"/>
                    </a:cubicBezTo>
                    <a:cubicBezTo>
                      <a:pt x="240" y="180"/>
                      <a:pt x="240" y="180"/>
                      <a:pt x="240" y="180"/>
                    </a:cubicBezTo>
                    <a:lnTo>
                      <a:pt x="240" y="207"/>
                    </a:lnTo>
                    <a:close/>
                    <a:moveTo>
                      <a:pt x="240" y="147"/>
                    </a:moveTo>
                    <a:cubicBezTo>
                      <a:pt x="222" y="147"/>
                      <a:pt x="222" y="147"/>
                      <a:pt x="222" y="147"/>
                    </a:cubicBezTo>
                    <a:cubicBezTo>
                      <a:pt x="222" y="120"/>
                      <a:pt x="222" y="120"/>
                      <a:pt x="222" y="120"/>
                    </a:cubicBezTo>
                    <a:cubicBezTo>
                      <a:pt x="240" y="120"/>
                      <a:pt x="240" y="120"/>
                      <a:pt x="240" y="120"/>
                    </a:cubicBezTo>
                    <a:lnTo>
                      <a:pt x="240" y="147"/>
                    </a:lnTo>
                    <a:close/>
                    <a:moveTo>
                      <a:pt x="240" y="93"/>
                    </a:moveTo>
                    <a:cubicBezTo>
                      <a:pt x="222" y="93"/>
                      <a:pt x="222" y="93"/>
                      <a:pt x="222" y="93"/>
                    </a:cubicBezTo>
                    <a:cubicBezTo>
                      <a:pt x="222" y="66"/>
                      <a:pt x="222" y="66"/>
                      <a:pt x="222" y="66"/>
                    </a:cubicBezTo>
                    <a:cubicBezTo>
                      <a:pt x="240" y="66"/>
                      <a:pt x="240" y="66"/>
                      <a:pt x="240" y="66"/>
                    </a:cubicBezTo>
                    <a:lnTo>
                      <a:pt x="240" y="93"/>
                    </a:lnTo>
                    <a:close/>
                    <a:moveTo>
                      <a:pt x="276" y="329"/>
                    </a:moveTo>
                    <a:cubicBezTo>
                      <a:pt x="258" y="329"/>
                      <a:pt x="258" y="329"/>
                      <a:pt x="258" y="329"/>
                    </a:cubicBezTo>
                    <a:cubicBezTo>
                      <a:pt x="258" y="302"/>
                      <a:pt x="258" y="302"/>
                      <a:pt x="258" y="302"/>
                    </a:cubicBezTo>
                    <a:cubicBezTo>
                      <a:pt x="276" y="302"/>
                      <a:pt x="276" y="302"/>
                      <a:pt x="276" y="302"/>
                    </a:cubicBezTo>
                    <a:lnTo>
                      <a:pt x="276" y="329"/>
                    </a:lnTo>
                    <a:close/>
                    <a:moveTo>
                      <a:pt x="276" y="269"/>
                    </a:moveTo>
                    <a:cubicBezTo>
                      <a:pt x="258" y="269"/>
                      <a:pt x="258" y="269"/>
                      <a:pt x="258" y="269"/>
                    </a:cubicBezTo>
                    <a:cubicBezTo>
                      <a:pt x="258" y="242"/>
                      <a:pt x="258" y="242"/>
                      <a:pt x="258" y="242"/>
                    </a:cubicBezTo>
                    <a:cubicBezTo>
                      <a:pt x="276" y="242"/>
                      <a:pt x="276" y="242"/>
                      <a:pt x="276" y="242"/>
                    </a:cubicBezTo>
                    <a:lnTo>
                      <a:pt x="276" y="269"/>
                    </a:lnTo>
                    <a:close/>
                    <a:moveTo>
                      <a:pt x="276" y="207"/>
                    </a:moveTo>
                    <a:cubicBezTo>
                      <a:pt x="258" y="207"/>
                      <a:pt x="258" y="207"/>
                      <a:pt x="258" y="207"/>
                    </a:cubicBezTo>
                    <a:cubicBezTo>
                      <a:pt x="258" y="180"/>
                      <a:pt x="258" y="180"/>
                      <a:pt x="258" y="180"/>
                    </a:cubicBezTo>
                    <a:cubicBezTo>
                      <a:pt x="276" y="180"/>
                      <a:pt x="276" y="180"/>
                      <a:pt x="276" y="180"/>
                    </a:cubicBezTo>
                    <a:lnTo>
                      <a:pt x="276" y="207"/>
                    </a:lnTo>
                    <a:close/>
                    <a:moveTo>
                      <a:pt x="276" y="147"/>
                    </a:moveTo>
                    <a:cubicBezTo>
                      <a:pt x="258" y="147"/>
                      <a:pt x="258" y="147"/>
                      <a:pt x="258" y="147"/>
                    </a:cubicBezTo>
                    <a:cubicBezTo>
                      <a:pt x="258" y="120"/>
                      <a:pt x="258" y="120"/>
                      <a:pt x="258" y="120"/>
                    </a:cubicBezTo>
                    <a:cubicBezTo>
                      <a:pt x="276" y="120"/>
                      <a:pt x="276" y="120"/>
                      <a:pt x="276" y="120"/>
                    </a:cubicBezTo>
                    <a:lnTo>
                      <a:pt x="276" y="147"/>
                    </a:lnTo>
                    <a:close/>
                    <a:moveTo>
                      <a:pt x="276" y="93"/>
                    </a:moveTo>
                    <a:cubicBezTo>
                      <a:pt x="258" y="93"/>
                      <a:pt x="258" y="93"/>
                      <a:pt x="258" y="93"/>
                    </a:cubicBezTo>
                    <a:cubicBezTo>
                      <a:pt x="258" y="66"/>
                      <a:pt x="258" y="66"/>
                      <a:pt x="258" y="66"/>
                    </a:cubicBezTo>
                    <a:cubicBezTo>
                      <a:pt x="276" y="66"/>
                      <a:pt x="276" y="66"/>
                      <a:pt x="276" y="66"/>
                    </a:cubicBezTo>
                    <a:lnTo>
                      <a:pt x="276" y="93"/>
                    </a:lnTo>
                    <a:close/>
                    <a:moveTo>
                      <a:pt x="312" y="329"/>
                    </a:moveTo>
                    <a:cubicBezTo>
                      <a:pt x="294" y="329"/>
                      <a:pt x="294" y="329"/>
                      <a:pt x="294" y="329"/>
                    </a:cubicBezTo>
                    <a:cubicBezTo>
                      <a:pt x="294" y="302"/>
                      <a:pt x="294" y="302"/>
                      <a:pt x="294" y="302"/>
                    </a:cubicBezTo>
                    <a:cubicBezTo>
                      <a:pt x="312" y="302"/>
                      <a:pt x="312" y="302"/>
                      <a:pt x="312" y="302"/>
                    </a:cubicBezTo>
                    <a:lnTo>
                      <a:pt x="312" y="329"/>
                    </a:lnTo>
                    <a:close/>
                    <a:moveTo>
                      <a:pt x="312" y="269"/>
                    </a:moveTo>
                    <a:cubicBezTo>
                      <a:pt x="294" y="269"/>
                      <a:pt x="294" y="269"/>
                      <a:pt x="294" y="269"/>
                    </a:cubicBezTo>
                    <a:cubicBezTo>
                      <a:pt x="294" y="242"/>
                      <a:pt x="294" y="242"/>
                      <a:pt x="294" y="242"/>
                    </a:cubicBezTo>
                    <a:cubicBezTo>
                      <a:pt x="312" y="242"/>
                      <a:pt x="312" y="242"/>
                      <a:pt x="312" y="242"/>
                    </a:cubicBezTo>
                    <a:lnTo>
                      <a:pt x="312" y="269"/>
                    </a:lnTo>
                    <a:close/>
                    <a:moveTo>
                      <a:pt x="312" y="207"/>
                    </a:moveTo>
                    <a:cubicBezTo>
                      <a:pt x="294" y="207"/>
                      <a:pt x="294" y="207"/>
                      <a:pt x="294" y="207"/>
                    </a:cubicBezTo>
                    <a:cubicBezTo>
                      <a:pt x="294" y="180"/>
                      <a:pt x="294" y="180"/>
                      <a:pt x="294" y="180"/>
                    </a:cubicBezTo>
                    <a:cubicBezTo>
                      <a:pt x="312" y="180"/>
                      <a:pt x="312" y="180"/>
                      <a:pt x="312" y="180"/>
                    </a:cubicBezTo>
                    <a:lnTo>
                      <a:pt x="312" y="207"/>
                    </a:lnTo>
                    <a:close/>
                    <a:moveTo>
                      <a:pt x="312" y="147"/>
                    </a:moveTo>
                    <a:cubicBezTo>
                      <a:pt x="294" y="147"/>
                      <a:pt x="294" y="147"/>
                      <a:pt x="294" y="147"/>
                    </a:cubicBezTo>
                    <a:cubicBezTo>
                      <a:pt x="294" y="120"/>
                      <a:pt x="294" y="120"/>
                      <a:pt x="294" y="120"/>
                    </a:cubicBezTo>
                    <a:cubicBezTo>
                      <a:pt x="312" y="120"/>
                      <a:pt x="312" y="120"/>
                      <a:pt x="312" y="120"/>
                    </a:cubicBezTo>
                    <a:lnTo>
                      <a:pt x="312" y="147"/>
                    </a:lnTo>
                    <a:close/>
                    <a:moveTo>
                      <a:pt x="312" y="93"/>
                    </a:moveTo>
                    <a:cubicBezTo>
                      <a:pt x="294" y="93"/>
                      <a:pt x="294" y="93"/>
                      <a:pt x="294" y="93"/>
                    </a:cubicBezTo>
                    <a:cubicBezTo>
                      <a:pt x="294" y="66"/>
                      <a:pt x="294" y="66"/>
                      <a:pt x="294" y="66"/>
                    </a:cubicBezTo>
                    <a:cubicBezTo>
                      <a:pt x="312" y="66"/>
                      <a:pt x="312" y="66"/>
                      <a:pt x="312" y="66"/>
                    </a:cubicBezTo>
                    <a:lnTo>
                      <a:pt x="312" y="9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1" name="Freeform 217"/>
              <p:cNvSpPr/>
              <p:nvPr/>
            </p:nvSpPr>
            <p:spPr bwMode="auto">
              <a:xfrm>
                <a:off x="990600" y="2173288"/>
                <a:ext cx="112713" cy="111125"/>
              </a:xfrm>
              <a:custGeom>
                <a:avLst/>
                <a:gdLst>
                  <a:gd name="T0" fmla="*/ 148 w 148"/>
                  <a:gd name="T1" fmla="*/ 117 h 148"/>
                  <a:gd name="T2" fmla="*/ 117 w 148"/>
                  <a:gd name="T3" fmla="*/ 148 h 148"/>
                  <a:gd name="T4" fmla="*/ 31 w 148"/>
                  <a:gd name="T5" fmla="*/ 148 h 148"/>
                  <a:gd name="T6" fmla="*/ 0 w 148"/>
                  <a:gd name="T7" fmla="*/ 117 h 148"/>
                  <a:gd name="T8" fmla="*/ 0 w 148"/>
                  <a:gd name="T9" fmla="*/ 31 h 148"/>
                  <a:gd name="T10" fmla="*/ 31 w 148"/>
                  <a:gd name="T11" fmla="*/ 0 h 148"/>
                  <a:gd name="T12" fmla="*/ 117 w 148"/>
                  <a:gd name="T13" fmla="*/ 0 h 148"/>
                  <a:gd name="T14" fmla="*/ 148 w 148"/>
                  <a:gd name="T15" fmla="*/ 31 h 148"/>
                  <a:gd name="T16" fmla="*/ 148 w 148"/>
                  <a:gd name="T17" fmla="*/ 11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148" y="117"/>
                    </a:moveTo>
                    <a:cubicBezTo>
                      <a:pt x="148" y="134"/>
                      <a:pt x="134" y="148"/>
                      <a:pt x="117" y="148"/>
                    </a:cubicBezTo>
                    <a:cubicBezTo>
                      <a:pt x="31" y="148"/>
                      <a:pt x="31" y="148"/>
                      <a:pt x="31" y="148"/>
                    </a:cubicBezTo>
                    <a:cubicBezTo>
                      <a:pt x="14" y="148"/>
                      <a:pt x="0" y="134"/>
                      <a:pt x="0" y="117"/>
                    </a:cubicBezTo>
                    <a:cubicBezTo>
                      <a:pt x="0" y="31"/>
                      <a:pt x="0" y="31"/>
                      <a:pt x="0" y="31"/>
                    </a:cubicBezTo>
                    <a:cubicBezTo>
                      <a:pt x="0" y="14"/>
                      <a:pt x="14" y="0"/>
                      <a:pt x="31" y="0"/>
                    </a:cubicBezTo>
                    <a:cubicBezTo>
                      <a:pt x="117" y="0"/>
                      <a:pt x="117" y="0"/>
                      <a:pt x="117" y="0"/>
                    </a:cubicBezTo>
                    <a:cubicBezTo>
                      <a:pt x="134" y="0"/>
                      <a:pt x="148" y="14"/>
                      <a:pt x="148" y="31"/>
                    </a:cubicBezTo>
                    <a:lnTo>
                      <a:pt x="148" y="11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42" name="Freeform 218"/>
              <p:cNvSpPr/>
              <p:nvPr/>
            </p:nvSpPr>
            <p:spPr bwMode="auto">
              <a:xfrm>
                <a:off x="1016000" y="2195513"/>
                <a:ext cx="61913" cy="66675"/>
              </a:xfrm>
              <a:custGeom>
                <a:avLst/>
                <a:gdLst>
                  <a:gd name="T0" fmla="*/ 0 w 39"/>
                  <a:gd name="T1" fmla="*/ 0 h 42"/>
                  <a:gd name="T2" fmla="*/ 12 w 39"/>
                  <a:gd name="T3" fmla="*/ 0 h 42"/>
                  <a:gd name="T4" fmla="*/ 12 w 39"/>
                  <a:gd name="T5" fmla="*/ 15 h 42"/>
                  <a:gd name="T6" fmla="*/ 27 w 39"/>
                  <a:gd name="T7" fmla="*/ 15 h 42"/>
                  <a:gd name="T8" fmla="*/ 27 w 39"/>
                  <a:gd name="T9" fmla="*/ 0 h 42"/>
                  <a:gd name="T10" fmla="*/ 39 w 39"/>
                  <a:gd name="T11" fmla="*/ 0 h 42"/>
                  <a:gd name="T12" fmla="*/ 39 w 39"/>
                  <a:gd name="T13" fmla="*/ 42 h 42"/>
                  <a:gd name="T14" fmla="*/ 27 w 39"/>
                  <a:gd name="T15" fmla="*/ 42 h 42"/>
                  <a:gd name="T16" fmla="*/ 27 w 39"/>
                  <a:gd name="T17" fmla="*/ 25 h 42"/>
                  <a:gd name="T18" fmla="*/ 12 w 39"/>
                  <a:gd name="T19" fmla="*/ 25 h 42"/>
                  <a:gd name="T20" fmla="*/ 12 w 39"/>
                  <a:gd name="T21" fmla="*/ 42 h 42"/>
                  <a:gd name="T22" fmla="*/ 0 w 39"/>
                  <a:gd name="T23" fmla="*/ 42 h 42"/>
                  <a:gd name="T24" fmla="*/ 0 w 39"/>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2">
                    <a:moveTo>
                      <a:pt x="0" y="0"/>
                    </a:moveTo>
                    <a:lnTo>
                      <a:pt x="12" y="0"/>
                    </a:lnTo>
                    <a:lnTo>
                      <a:pt x="12" y="15"/>
                    </a:lnTo>
                    <a:lnTo>
                      <a:pt x="27" y="15"/>
                    </a:lnTo>
                    <a:lnTo>
                      <a:pt x="27" y="0"/>
                    </a:lnTo>
                    <a:lnTo>
                      <a:pt x="39" y="0"/>
                    </a:lnTo>
                    <a:lnTo>
                      <a:pt x="39" y="42"/>
                    </a:lnTo>
                    <a:lnTo>
                      <a:pt x="27" y="42"/>
                    </a:lnTo>
                    <a:lnTo>
                      <a:pt x="27" y="25"/>
                    </a:lnTo>
                    <a:lnTo>
                      <a:pt x="12" y="25"/>
                    </a:lnTo>
                    <a:lnTo>
                      <a:pt x="12" y="42"/>
                    </a:lnTo>
                    <a:lnTo>
                      <a:pt x="0" y="42"/>
                    </a:lnTo>
                    <a:lnTo>
                      <a:pt x="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42" name="Freeform 269"/>
            <p:cNvSpPr>
              <a:spLocks noEditPoints="1"/>
            </p:cNvSpPr>
            <p:nvPr/>
          </p:nvSpPr>
          <p:spPr bwMode="auto">
            <a:xfrm>
              <a:off x="11083" y="1783"/>
              <a:ext cx="550" cy="550"/>
            </a:xfrm>
            <a:custGeom>
              <a:avLst/>
              <a:gdLst>
                <a:gd name="T0" fmla="*/ 401 w 464"/>
                <a:gd name="T1" fmla="*/ 0 h 464"/>
                <a:gd name="T2" fmla="*/ 63 w 464"/>
                <a:gd name="T3" fmla="*/ 0 h 464"/>
                <a:gd name="T4" fmla="*/ 0 w 464"/>
                <a:gd name="T5" fmla="*/ 63 h 464"/>
                <a:gd name="T6" fmla="*/ 0 w 464"/>
                <a:gd name="T7" fmla="*/ 401 h 464"/>
                <a:gd name="T8" fmla="*/ 63 w 464"/>
                <a:gd name="T9" fmla="*/ 464 h 464"/>
                <a:gd name="T10" fmla="*/ 401 w 464"/>
                <a:gd name="T11" fmla="*/ 464 h 464"/>
                <a:gd name="T12" fmla="*/ 464 w 464"/>
                <a:gd name="T13" fmla="*/ 401 h 464"/>
                <a:gd name="T14" fmla="*/ 464 w 464"/>
                <a:gd name="T15" fmla="*/ 63 h 464"/>
                <a:gd name="T16" fmla="*/ 401 w 464"/>
                <a:gd name="T17" fmla="*/ 0 h 464"/>
                <a:gd name="T18" fmla="*/ 369 w 464"/>
                <a:gd name="T19" fmla="*/ 375 h 464"/>
                <a:gd name="T20" fmla="*/ 280 w 464"/>
                <a:gd name="T21" fmla="*/ 375 h 464"/>
                <a:gd name="T22" fmla="*/ 280 w 464"/>
                <a:gd name="T23" fmla="*/ 259 h 464"/>
                <a:gd name="T24" fmla="*/ 183 w 464"/>
                <a:gd name="T25" fmla="*/ 259 h 464"/>
                <a:gd name="T26" fmla="*/ 183 w 464"/>
                <a:gd name="T27" fmla="*/ 375 h 464"/>
                <a:gd name="T28" fmla="*/ 95 w 464"/>
                <a:gd name="T29" fmla="*/ 375 h 464"/>
                <a:gd name="T30" fmla="*/ 95 w 464"/>
                <a:gd name="T31" fmla="*/ 89 h 464"/>
                <a:gd name="T32" fmla="*/ 183 w 464"/>
                <a:gd name="T33" fmla="*/ 89 h 464"/>
                <a:gd name="T34" fmla="*/ 183 w 464"/>
                <a:gd name="T35" fmla="*/ 189 h 464"/>
                <a:gd name="T36" fmla="*/ 280 w 464"/>
                <a:gd name="T37" fmla="*/ 189 h 464"/>
                <a:gd name="T38" fmla="*/ 280 w 464"/>
                <a:gd name="T39" fmla="*/ 89 h 464"/>
                <a:gd name="T40" fmla="*/ 369 w 464"/>
                <a:gd name="T41" fmla="*/ 89 h 464"/>
                <a:gd name="T42" fmla="*/ 369 w 464"/>
                <a:gd name="T43" fmla="*/ 37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01" y="0"/>
                  </a:moveTo>
                  <a:cubicBezTo>
                    <a:pt x="63" y="0"/>
                    <a:pt x="63" y="0"/>
                    <a:pt x="63" y="0"/>
                  </a:cubicBezTo>
                  <a:cubicBezTo>
                    <a:pt x="28" y="0"/>
                    <a:pt x="0" y="28"/>
                    <a:pt x="0" y="63"/>
                  </a:cubicBezTo>
                  <a:cubicBezTo>
                    <a:pt x="0" y="401"/>
                    <a:pt x="0" y="401"/>
                    <a:pt x="0" y="401"/>
                  </a:cubicBezTo>
                  <a:cubicBezTo>
                    <a:pt x="0" y="436"/>
                    <a:pt x="28" y="464"/>
                    <a:pt x="63" y="464"/>
                  </a:cubicBezTo>
                  <a:cubicBezTo>
                    <a:pt x="401" y="464"/>
                    <a:pt x="401" y="464"/>
                    <a:pt x="401" y="464"/>
                  </a:cubicBezTo>
                  <a:cubicBezTo>
                    <a:pt x="436" y="464"/>
                    <a:pt x="464" y="436"/>
                    <a:pt x="464" y="401"/>
                  </a:cubicBezTo>
                  <a:cubicBezTo>
                    <a:pt x="464" y="63"/>
                    <a:pt x="464" y="63"/>
                    <a:pt x="464" y="63"/>
                  </a:cubicBezTo>
                  <a:cubicBezTo>
                    <a:pt x="464" y="28"/>
                    <a:pt x="436" y="0"/>
                    <a:pt x="401" y="0"/>
                  </a:cubicBezTo>
                  <a:close/>
                  <a:moveTo>
                    <a:pt x="369" y="375"/>
                  </a:moveTo>
                  <a:cubicBezTo>
                    <a:pt x="280" y="375"/>
                    <a:pt x="280" y="375"/>
                    <a:pt x="280" y="375"/>
                  </a:cubicBezTo>
                  <a:cubicBezTo>
                    <a:pt x="280" y="259"/>
                    <a:pt x="280" y="259"/>
                    <a:pt x="280" y="259"/>
                  </a:cubicBezTo>
                  <a:cubicBezTo>
                    <a:pt x="183" y="259"/>
                    <a:pt x="183" y="259"/>
                    <a:pt x="183" y="259"/>
                  </a:cubicBezTo>
                  <a:cubicBezTo>
                    <a:pt x="183" y="375"/>
                    <a:pt x="183" y="375"/>
                    <a:pt x="183" y="375"/>
                  </a:cubicBezTo>
                  <a:cubicBezTo>
                    <a:pt x="95" y="375"/>
                    <a:pt x="95" y="375"/>
                    <a:pt x="95" y="375"/>
                  </a:cubicBezTo>
                  <a:cubicBezTo>
                    <a:pt x="95" y="89"/>
                    <a:pt x="95" y="89"/>
                    <a:pt x="95" y="89"/>
                  </a:cubicBezTo>
                  <a:cubicBezTo>
                    <a:pt x="183" y="89"/>
                    <a:pt x="183" y="89"/>
                    <a:pt x="183" y="89"/>
                  </a:cubicBezTo>
                  <a:cubicBezTo>
                    <a:pt x="183" y="189"/>
                    <a:pt x="183" y="189"/>
                    <a:pt x="183" y="189"/>
                  </a:cubicBezTo>
                  <a:cubicBezTo>
                    <a:pt x="280" y="189"/>
                    <a:pt x="280" y="189"/>
                    <a:pt x="280" y="189"/>
                  </a:cubicBezTo>
                  <a:cubicBezTo>
                    <a:pt x="280" y="89"/>
                    <a:pt x="280" y="89"/>
                    <a:pt x="280" y="89"/>
                  </a:cubicBezTo>
                  <a:cubicBezTo>
                    <a:pt x="369" y="89"/>
                    <a:pt x="369" y="89"/>
                    <a:pt x="369" y="89"/>
                  </a:cubicBezTo>
                  <a:lnTo>
                    <a:pt x="369" y="37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43" name="Group 152"/>
            <p:cNvGrpSpPr/>
            <p:nvPr/>
          </p:nvGrpSpPr>
          <p:grpSpPr>
            <a:xfrm>
              <a:off x="12125" y="1860"/>
              <a:ext cx="453" cy="706"/>
              <a:chOff x="4222750" y="2166938"/>
              <a:chExt cx="287338" cy="434975"/>
            </a:xfrm>
            <a:grpFill/>
          </p:grpSpPr>
          <p:sp>
            <p:nvSpPr>
              <p:cNvPr id="131" name="Freeform 270"/>
              <p:cNvSpPr/>
              <p:nvPr/>
            </p:nvSpPr>
            <p:spPr bwMode="auto">
              <a:xfrm>
                <a:off x="4252913" y="2197100"/>
                <a:ext cx="228600" cy="11113"/>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2" name="Freeform 271"/>
              <p:cNvSpPr/>
              <p:nvPr/>
            </p:nvSpPr>
            <p:spPr bwMode="auto">
              <a:xfrm>
                <a:off x="4252913" y="2241550"/>
                <a:ext cx="228600" cy="11113"/>
              </a:xfrm>
              <a:custGeom>
                <a:avLst/>
                <a:gdLst>
                  <a:gd name="T0" fmla="*/ 297 w 304"/>
                  <a:gd name="T1" fmla="*/ 15 h 15"/>
                  <a:gd name="T2" fmla="*/ 7 w 304"/>
                  <a:gd name="T3" fmla="*/ 15 h 15"/>
                  <a:gd name="T4" fmla="*/ 0 w 304"/>
                  <a:gd name="T5" fmla="*/ 8 h 15"/>
                  <a:gd name="T6" fmla="*/ 7 w 304"/>
                  <a:gd name="T7" fmla="*/ 0 h 15"/>
                  <a:gd name="T8" fmla="*/ 297 w 304"/>
                  <a:gd name="T9" fmla="*/ 0 h 15"/>
                  <a:gd name="T10" fmla="*/ 304 w 304"/>
                  <a:gd name="T11" fmla="*/ 8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8"/>
                    </a:cubicBezTo>
                    <a:cubicBezTo>
                      <a:pt x="0" y="3"/>
                      <a:pt x="3" y="0"/>
                      <a:pt x="7" y="0"/>
                    </a:cubicBezTo>
                    <a:cubicBezTo>
                      <a:pt x="297" y="0"/>
                      <a:pt x="297" y="0"/>
                      <a:pt x="297" y="0"/>
                    </a:cubicBezTo>
                    <a:cubicBezTo>
                      <a:pt x="301" y="0"/>
                      <a:pt x="304" y="3"/>
                      <a:pt x="304" y="8"/>
                    </a:cubicBezTo>
                    <a:cubicBezTo>
                      <a:pt x="304" y="12"/>
                      <a:pt x="301" y="15"/>
                      <a:pt x="297" y="1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3" name="Freeform 272"/>
              <p:cNvSpPr/>
              <p:nvPr/>
            </p:nvSpPr>
            <p:spPr bwMode="auto">
              <a:xfrm>
                <a:off x="4260850" y="2287588"/>
                <a:ext cx="212725" cy="11113"/>
              </a:xfrm>
              <a:custGeom>
                <a:avLst/>
                <a:gdLst>
                  <a:gd name="T0" fmla="*/ 276 w 284"/>
                  <a:gd name="T1" fmla="*/ 15 h 15"/>
                  <a:gd name="T2" fmla="*/ 8 w 284"/>
                  <a:gd name="T3" fmla="*/ 15 h 15"/>
                  <a:gd name="T4" fmla="*/ 0 w 284"/>
                  <a:gd name="T5" fmla="*/ 7 h 15"/>
                  <a:gd name="T6" fmla="*/ 8 w 284"/>
                  <a:gd name="T7" fmla="*/ 0 h 15"/>
                  <a:gd name="T8" fmla="*/ 276 w 284"/>
                  <a:gd name="T9" fmla="*/ 0 h 15"/>
                  <a:gd name="T10" fmla="*/ 284 w 284"/>
                  <a:gd name="T11" fmla="*/ 7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1"/>
                      <a:pt x="0" y="7"/>
                    </a:cubicBezTo>
                    <a:cubicBezTo>
                      <a:pt x="0" y="3"/>
                      <a:pt x="4" y="0"/>
                      <a:pt x="8" y="0"/>
                    </a:cubicBezTo>
                    <a:cubicBezTo>
                      <a:pt x="276" y="0"/>
                      <a:pt x="276" y="0"/>
                      <a:pt x="276" y="0"/>
                    </a:cubicBezTo>
                    <a:cubicBezTo>
                      <a:pt x="280" y="0"/>
                      <a:pt x="284" y="3"/>
                      <a:pt x="284" y="7"/>
                    </a:cubicBezTo>
                    <a:cubicBezTo>
                      <a:pt x="284" y="11"/>
                      <a:pt x="280" y="15"/>
                      <a:pt x="276" y="1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4" name="Freeform 273"/>
              <p:cNvSpPr/>
              <p:nvPr/>
            </p:nvSpPr>
            <p:spPr bwMode="auto">
              <a:xfrm>
                <a:off x="4292600" y="2332038"/>
                <a:ext cx="149225" cy="11113"/>
              </a:xfrm>
              <a:custGeom>
                <a:avLst/>
                <a:gdLst>
                  <a:gd name="T0" fmla="*/ 191 w 198"/>
                  <a:gd name="T1" fmla="*/ 15 h 15"/>
                  <a:gd name="T2" fmla="*/ 7 w 198"/>
                  <a:gd name="T3" fmla="*/ 15 h 15"/>
                  <a:gd name="T4" fmla="*/ 0 w 198"/>
                  <a:gd name="T5" fmla="*/ 8 h 15"/>
                  <a:gd name="T6" fmla="*/ 7 w 198"/>
                  <a:gd name="T7" fmla="*/ 0 h 15"/>
                  <a:gd name="T8" fmla="*/ 191 w 198"/>
                  <a:gd name="T9" fmla="*/ 0 h 15"/>
                  <a:gd name="T10" fmla="*/ 198 w 198"/>
                  <a:gd name="T11" fmla="*/ 8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2"/>
                      <a:pt x="0" y="8"/>
                    </a:cubicBezTo>
                    <a:cubicBezTo>
                      <a:pt x="0" y="4"/>
                      <a:pt x="3" y="0"/>
                      <a:pt x="7" y="0"/>
                    </a:cubicBezTo>
                    <a:cubicBezTo>
                      <a:pt x="191" y="0"/>
                      <a:pt x="191" y="0"/>
                      <a:pt x="191" y="0"/>
                    </a:cubicBezTo>
                    <a:cubicBezTo>
                      <a:pt x="195" y="0"/>
                      <a:pt x="198" y="4"/>
                      <a:pt x="198" y="8"/>
                    </a:cubicBezTo>
                    <a:cubicBezTo>
                      <a:pt x="198" y="12"/>
                      <a:pt x="195" y="15"/>
                      <a:pt x="191" y="1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5" name="Freeform 274"/>
              <p:cNvSpPr/>
              <p:nvPr/>
            </p:nvSpPr>
            <p:spPr bwMode="auto">
              <a:xfrm>
                <a:off x="4252913" y="2560638"/>
                <a:ext cx="228600" cy="12700"/>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6" name="Freeform 275"/>
              <p:cNvSpPr/>
              <p:nvPr/>
            </p:nvSpPr>
            <p:spPr bwMode="auto">
              <a:xfrm>
                <a:off x="4252913" y="2516188"/>
                <a:ext cx="228600" cy="11113"/>
              </a:xfrm>
              <a:custGeom>
                <a:avLst/>
                <a:gdLst>
                  <a:gd name="T0" fmla="*/ 297 w 304"/>
                  <a:gd name="T1" fmla="*/ 15 h 15"/>
                  <a:gd name="T2" fmla="*/ 7 w 304"/>
                  <a:gd name="T3" fmla="*/ 15 h 15"/>
                  <a:gd name="T4" fmla="*/ 0 w 304"/>
                  <a:gd name="T5" fmla="*/ 7 h 15"/>
                  <a:gd name="T6" fmla="*/ 7 w 304"/>
                  <a:gd name="T7" fmla="*/ 0 h 15"/>
                  <a:gd name="T8" fmla="*/ 297 w 304"/>
                  <a:gd name="T9" fmla="*/ 0 h 15"/>
                  <a:gd name="T10" fmla="*/ 304 w 304"/>
                  <a:gd name="T11" fmla="*/ 7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7"/>
                    </a:cubicBezTo>
                    <a:cubicBezTo>
                      <a:pt x="0" y="3"/>
                      <a:pt x="3" y="0"/>
                      <a:pt x="7" y="0"/>
                    </a:cubicBezTo>
                    <a:cubicBezTo>
                      <a:pt x="297" y="0"/>
                      <a:pt x="297" y="0"/>
                      <a:pt x="297" y="0"/>
                    </a:cubicBezTo>
                    <a:cubicBezTo>
                      <a:pt x="301" y="0"/>
                      <a:pt x="304" y="3"/>
                      <a:pt x="304" y="7"/>
                    </a:cubicBezTo>
                    <a:cubicBezTo>
                      <a:pt x="304" y="12"/>
                      <a:pt x="301" y="15"/>
                      <a:pt x="297" y="1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7" name="Freeform 276"/>
              <p:cNvSpPr/>
              <p:nvPr/>
            </p:nvSpPr>
            <p:spPr bwMode="auto">
              <a:xfrm>
                <a:off x="4260850" y="2471738"/>
                <a:ext cx="212725" cy="11113"/>
              </a:xfrm>
              <a:custGeom>
                <a:avLst/>
                <a:gdLst>
                  <a:gd name="T0" fmla="*/ 276 w 284"/>
                  <a:gd name="T1" fmla="*/ 15 h 15"/>
                  <a:gd name="T2" fmla="*/ 8 w 284"/>
                  <a:gd name="T3" fmla="*/ 15 h 15"/>
                  <a:gd name="T4" fmla="*/ 0 w 284"/>
                  <a:gd name="T5" fmla="*/ 8 h 15"/>
                  <a:gd name="T6" fmla="*/ 8 w 284"/>
                  <a:gd name="T7" fmla="*/ 0 h 15"/>
                  <a:gd name="T8" fmla="*/ 276 w 284"/>
                  <a:gd name="T9" fmla="*/ 0 h 15"/>
                  <a:gd name="T10" fmla="*/ 284 w 284"/>
                  <a:gd name="T11" fmla="*/ 8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2"/>
                      <a:pt x="0" y="8"/>
                    </a:cubicBezTo>
                    <a:cubicBezTo>
                      <a:pt x="0" y="4"/>
                      <a:pt x="4" y="0"/>
                      <a:pt x="8" y="0"/>
                    </a:cubicBezTo>
                    <a:cubicBezTo>
                      <a:pt x="276" y="0"/>
                      <a:pt x="276" y="0"/>
                      <a:pt x="276" y="0"/>
                    </a:cubicBezTo>
                    <a:cubicBezTo>
                      <a:pt x="280" y="0"/>
                      <a:pt x="284" y="4"/>
                      <a:pt x="284" y="8"/>
                    </a:cubicBezTo>
                    <a:cubicBezTo>
                      <a:pt x="284" y="12"/>
                      <a:pt x="280" y="15"/>
                      <a:pt x="276" y="1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8" name="Freeform 277"/>
              <p:cNvSpPr/>
              <p:nvPr/>
            </p:nvSpPr>
            <p:spPr bwMode="auto">
              <a:xfrm>
                <a:off x="4292600" y="2427288"/>
                <a:ext cx="149225" cy="11113"/>
              </a:xfrm>
              <a:custGeom>
                <a:avLst/>
                <a:gdLst>
                  <a:gd name="T0" fmla="*/ 191 w 198"/>
                  <a:gd name="T1" fmla="*/ 15 h 15"/>
                  <a:gd name="T2" fmla="*/ 7 w 198"/>
                  <a:gd name="T3" fmla="*/ 15 h 15"/>
                  <a:gd name="T4" fmla="*/ 0 w 198"/>
                  <a:gd name="T5" fmla="*/ 7 h 15"/>
                  <a:gd name="T6" fmla="*/ 7 w 198"/>
                  <a:gd name="T7" fmla="*/ 0 h 15"/>
                  <a:gd name="T8" fmla="*/ 191 w 198"/>
                  <a:gd name="T9" fmla="*/ 0 h 15"/>
                  <a:gd name="T10" fmla="*/ 198 w 198"/>
                  <a:gd name="T11" fmla="*/ 7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1"/>
                      <a:pt x="0" y="7"/>
                    </a:cubicBezTo>
                    <a:cubicBezTo>
                      <a:pt x="0" y="3"/>
                      <a:pt x="3" y="0"/>
                      <a:pt x="7" y="0"/>
                    </a:cubicBezTo>
                    <a:cubicBezTo>
                      <a:pt x="191" y="0"/>
                      <a:pt x="191" y="0"/>
                      <a:pt x="191" y="0"/>
                    </a:cubicBezTo>
                    <a:cubicBezTo>
                      <a:pt x="195" y="0"/>
                      <a:pt x="198" y="3"/>
                      <a:pt x="198" y="7"/>
                    </a:cubicBezTo>
                    <a:cubicBezTo>
                      <a:pt x="198" y="11"/>
                      <a:pt x="195" y="15"/>
                      <a:pt x="191" y="1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9" name="Freeform 278"/>
              <p:cNvSpPr/>
              <p:nvPr/>
            </p:nvSpPr>
            <p:spPr bwMode="auto">
              <a:xfrm>
                <a:off x="4222750" y="2166938"/>
                <a:ext cx="287338" cy="434975"/>
              </a:xfrm>
              <a:custGeom>
                <a:avLst/>
                <a:gdLst>
                  <a:gd name="T0" fmla="*/ 228 w 382"/>
                  <a:gd name="T1" fmla="*/ 290 h 579"/>
                  <a:gd name="T2" fmla="*/ 348 w 382"/>
                  <a:gd name="T3" fmla="*/ 13 h 579"/>
                  <a:gd name="T4" fmla="*/ 330 w 382"/>
                  <a:gd name="T5" fmla="*/ 1 h 579"/>
                  <a:gd name="T6" fmla="*/ 318 w 382"/>
                  <a:gd name="T7" fmla="*/ 19 h 579"/>
                  <a:gd name="T8" fmla="*/ 191 w 382"/>
                  <a:gd name="T9" fmla="*/ 274 h 579"/>
                  <a:gd name="T10" fmla="*/ 64 w 382"/>
                  <a:gd name="T11" fmla="*/ 19 h 579"/>
                  <a:gd name="T12" fmla="*/ 52 w 382"/>
                  <a:gd name="T13" fmla="*/ 1 h 579"/>
                  <a:gd name="T14" fmla="*/ 34 w 382"/>
                  <a:gd name="T15" fmla="*/ 13 h 579"/>
                  <a:gd name="T16" fmla="*/ 154 w 382"/>
                  <a:gd name="T17" fmla="*/ 290 h 579"/>
                  <a:gd name="T18" fmla="*/ 34 w 382"/>
                  <a:gd name="T19" fmla="*/ 567 h 579"/>
                  <a:gd name="T20" fmla="*/ 49 w 382"/>
                  <a:gd name="T21" fmla="*/ 579 h 579"/>
                  <a:gd name="T22" fmla="*/ 52 w 382"/>
                  <a:gd name="T23" fmla="*/ 579 h 579"/>
                  <a:gd name="T24" fmla="*/ 64 w 382"/>
                  <a:gd name="T25" fmla="*/ 561 h 579"/>
                  <a:gd name="T26" fmla="*/ 191 w 382"/>
                  <a:gd name="T27" fmla="*/ 306 h 579"/>
                  <a:gd name="T28" fmla="*/ 318 w 382"/>
                  <a:gd name="T29" fmla="*/ 561 h 579"/>
                  <a:gd name="T30" fmla="*/ 330 w 382"/>
                  <a:gd name="T31" fmla="*/ 579 h 579"/>
                  <a:gd name="T32" fmla="*/ 333 w 382"/>
                  <a:gd name="T33" fmla="*/ 579 h 579"/>
                  <a:gd name="T34" fmla="*/ 348 w 382"/>
                  <a:gd name="T35" fmla="*/ 567 h 579"/>
                  <a:gd name="T36" fmla="*/ 228 w 382"/>
                  <a:gd name="T37" fmla="*/ 2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579">
                    <a:moveTo>
                      <a:pt x="228" y="290"/>
                    </a:moveTo>
                    <a:cubicBezTo>
                      <a:pt x="382" y="209"/>
                      <a:pt x="348" y="16"/>
                      <a:pt x="348" y="13"/>
                    </a:cubicBezTo>
                    <a:cubicBezTo>
                      <a:pt x="346" y="5"/>
                      <a:pt x="338" y="0"/>
                      <a:pt x="330" y="1"/>
                    </a:cubicBezTo>
                    <a:cubicBezTo>
                      <a:pt x="322" y="3"/>
                      <a:pt x="317" y="11"/>
                      <a:pt x="318" y="19"/>
                    </a:cubicBezTo>
                    <a:cubicBezTo>
                      <a:pt x="319" y="27"/>
                      <a:pt x="351" y="211"/>
                      <a:pt x="191" y="274"/>
                    </a:cubicBezTo>
                    <a:cubicBezTo>
                      <a:pt x="31" y="211"/>
                      <a:pt x="63" y="27"/>
                      <a:pt x="64" y="19"/>
                    </a:cubicBezTo>
                    <a:cubicBezTo>
                      <a:pt x="66" y="11"/>
                      <a:pt x="60" y="3"/>
                      <a:pt x="52" y="1"/>
                    </a:cubicBezTo>
                    <a:cubicBezTo>
                      <a:pt x="44" y="0"/>
                      <a:pt x="36" y="5"/>
                      <a:pt x="34" y="13"/>
                    </a:cubicBezTo>
                    <a:cubicBezTo>
                      <a:pt x="34" y="16"/>
                      <a:pt x="0" y="209"/>
                      <a:pt x="154" y="290"/>
                    </a:cubicBezTo>
                    <a:cubicBezTo>
                      <a:pt x="0" y="371"/>
                      <a:pt x="34" y="564"/>
                      <a:pt x="34" y="567"/>
                    </a:cubicBezTo>
                    <a:cubicBezTo>
                      <a:pt x="35" y="574"/>
                      <a:pt x="42" y="579"/>
                      <a:pt x="49" y="579"/>
                    </a:cubicBezTo>
                    <a:cubicBezTo>
                      <a:pt x="50" y="579"/>
                      <a:pt x="51" y="579"/>
                      <a:pt x="52" y="579"/>
                    </a:cubicBezTo>
                    <a:cubicBezTo>
                      <a:pt x="60" y="577"/>
                      <a:pt x="65" y="569"/>
                      <a:pt x="64" y="561"/>
                    </a:cubicBezTo>
                    <a:cubicBezTo>
                      <a:pt x="63" y="553"/>
                      <a:pt x="31" y="369"/>
                      <a:pt x="191" y="306"/>
                    </a:cubicBezTo>
                    <a:cubicBezTo>
                      <a:pt x="351" y="369"/>
                      <a:pt x="319" y="553"/>
                      <a:pt x="318" y="561"/>
                    </a:cubicBezTo>
                    <a:cubicBezTo>
                      <a:pt x="316" y="569"/>
                      <a:pt x="322" y="577"/>
                      <a:pt x="330" y="579"/>
                    </a:cubicBezTo>
                    <a:cubicBezTo>
                      <a:pt x="331" y="579"/>
                      <a:pt x="332" y="579"/>
                      <a:pt x="333" y="579"/>
                    </a:cubicBezTo>
                    <a:cubicBezTo>
                      <a:pt x="340" y="579"/>
                      <a:pt x="347" y="574"/>
                      <a:pt x="348" y="567"/>
                    </a:cubicBezTo>
                    <a:cubicBezTo>
                      <a:pt x="348" y="564"/>
                      <a:pt x="382" y="371"/>
                      <a:pt x="228" y="29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4" name="Group 162"/>
            <p:cNvGrpSpPr/>
            <p:nvPr/>
          </p:nvGrpSpPr>
          <p:grpSpPr>
            <a:xfrm>
              <a:off x="13250" y="1842"/>
              <a:ext cx="579" cy="581"/>
              <a:chOff x="5022850" y="2200275"/>
              <a:chExt cx="368301" cy="368300"/>
            </a:xfrm>
            <a:grpFill/>
          </p:grpSpPr>
          <p:sp>
            <p:nvSpPr>
              <p:cNvPr id="129" name="Freeform 279"/>
              <p:cNvSpPr/>
              <p:nvPr/>
            </p:nvSpPr>
            <p:spPr bwMode="auto">
              <a:xfrm>
                <a:off x="5151438" y="2200275"/>
                <a:ext cx="239713" cy="239713"/>
              </a:xfrm>
              <a:custGeom>
                <a:avLst/>
                <a:gdLst>
                  <a:gd name="T0" fmla="*/ 274 w 319"/>
                  <a:gd name="T1" fmla="*/ 45 h 319"/>
                  <a:gd name="T2" fmla="*/ 109 w 319"/>
                  <a:gd name="T3" fmla="*/ 45 h 319"/>
                  <a:gd name="T4" fmla="*/ 0 w 319"/>
                  <a:gd name="T5" fmla="*/ 154 h 319"/>
                  <a:gd name="T6" fmla="*/ 164 w 319"/>
                  <a:gd name="T7" fmla="*/ 319 h 319"/>
                  <a:gd name="T8" fmla="*/ 274 w 319"/>
                  <a:gd name="T9" fmla="*/ 210 h 319"/>
                  <a:gd name="T10" fmla="*/ 274 w 319"/>
                  <a:gd name="T11" fmla="*/ 45 h 319"/>
                </a:gdLst>
                <a:ahLst/>
                <a:cxnLst>
                  <a:cxn ang="0">
                    <a:pos x="T0" y="T1"/>
                  </a:cxn>
                  <a:cxn ang="0">
                    <a:pos x="T2" y="T3"/>
                  </a:cxn>
                  <a:cxn ang="0">
                    <a:pos x="T4" y="T5"/>
                  </a:cxn>
                  <a:cxn ang="0">
                    <a:pos x="T6" y="T7"/>
                  </a:cxn>
                  <a:cxn ang="0">
                    <a:pos x="T8" y="T9"/>
                  </a:cxn>
                  <a:cxn ang="0">
                    <a:pos x="T10" y="T11"/>
                  </a:cxn>
                </a:cxnLst>
                <a:rect l="0" t="0" r="r" b="b"/>
                <a:pathLst>
                  <a:path w="319" h="319">
                    <a:moveTo>
                      <a:pt x="274" y="45"/>
                    </a:moveTo>
                    <a:cubicBezTo>
                      <a:pt x="228" y="0"/>
                      <a:pt x="155" y="0"/>
                      <a:pt x="109" y="45"/>
                    </a:cubicBezTo>
                    <a:cubicBezTo>
                      <a:pt x="0" y="154"/>
                      <a:pt x="0" y="154"/>
                      <a:pt x="0" y="154"/>
                    </a:cubicBezTo>
                    <a:cubicBezTo>
                      <a:pt x="164" y="319"/>
                      <a:pt x="164" y="319"/>
                      <a:pt x="164" y="319"/>
                    </a:cubicBezTo>
                    <a:cubicBezTo>
                      <a:pt x="274" y="210"/>
                      <a:pt x="274" y="210"/>
                      <a:pt x="274" y="210"/>
                    </a:cubicBezTo>
                    <a:cubicBezTo>
                      <a:pt x="319" y="164"/>
                      <a:pt x="319" y="91"/>
                      <a:pt x="274" y="4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30" name="Freeform 280"/>
              <p:cNvSpPr/>
              <p:nvPr/>
            </p:nvSpPr>
            <p:spPr bwMode="auto">
              <a:xfrm>
                <a:off x="5022850" y="2324100"/>
                <a:ext cx="241300" cy="244475"/>
              </a:xfrm>
              <a:custGeom>
                <a:avLst/>
                <a:gdLst>
                  <a:gd name="T0" fmla="*/ 155 w 320"/>
                  <a:gd name="T1" fmla="*/ 5 h 325"/>
                  <a:gd name="T2" fmla="*/ 161 w 320"/>
                  <a:gd name="T3" fmla="*/ 0 h 325"/>
                  <a:gd name="T4" fmla="*/ 45 w 320"/>
                  <a:gd name="T5" fmla="*/ 116 h 325"/>
                  <a:gd name="T6" fmla="*/ 45 w 320"/>
                  <a:gd name="T7" fmla="*/ 280 h 325"/>
                  <a:gd name="T8" fmla="*/ 209 w 320"/>
                  <a:gd name="T9" fmla="*/ 280 h 325"/>
                  <a:gd name="T10" fmla="*/ 320 w 320"/>
                  <a:gd name="T11" fmla="*/ 170 h 325"/>
                  <a:gd name="T12" fmla="*/ 155 w 320"/>
                  <a:gd name="T13" fmla="*/ 5 h 325"/>
                </a:gdLst>
                <a:ahLst/>
                <a:cxnLst>
                  <a:cxn ang="0">
                    <a:pos x="T0" y="T1"/>
                  </a:cxn>
                  <a:cxn ang="0">
                    <a:pos x="T2" y="T3"/>
                  </a:cxn>
                  <a:cxn ang="0">
                    <a:pos x="T4" y="T5"/>
                  </a:cxn>
                  <a:cxn ang="0">
                    <a:pos x="T6" y="T7"/>
                  </a:cxn>
                  <a:cxn ang="0">
                    <a:pos x="T8" y="T9"/>
                  </a:cxn>
                  <a:cxn ang="0">
                    <a:pos x="T10" y="T11"/>
                  </a:cxn>
                  <a:cxn ang="0">
                    <a:pos x="T12" y="T13"/>
                  </a:cxn>
                </a:cxnLst>
                <a:rect l="0" t="0" r="r" b="b"/>
                <a:pathLst>
                  <a:path w="320" h="325">
                    <a:moveTo>
                      <a:pt x="155" y="5"/>
                    </a:moveTo>
                    <a:cubicBezTo>
                      <a:pt x="161" y="0"/>
                      <a:pt x="161" y="0"/>
                      <a:pt x="161" y="0"/>
                    </a:cubicBezTo>
                    <a:cubicBezTo>
                      <a:pt x="45" y="116"/>
                      <a:pt x="45" y="116"/>
                      <a:pt x="45" y="116"/>
                    </a:cubicBezTo>
                    <a:cubicBezTo>
                      <a:pt x="0" y="161"/>
                      <a:pt x="0" y="234"/>
                      <a:pt x="45" y="280"/>
                    </a:cubicBezTo>
                    <a:cubicBezTo>
                      <a:pt x="90" y="325"/>
                      <a:pt x="164" y="325"/>
                      <a:pt x="209" y="280"/>
                    </a:cubicBezTo>
                    <a:cubicBezTo>
                      <a:pt x="320" y="170"/>
                      <a:pt x="320" y="170"/>
                      <a:pt x="320" y="170"/>
                    </a:cubicBezTo>
                    <a:lnTo>
                      <a:pt x="155" y="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5" name="Group 165"/>
            <p:cNvGrpSpPr/>
            <p:nvPr/>
          </p:nvGrpSpPr>
          <p:grpSpPr>
            <a:xfrm>
              <a:off x="9801" y="1750"/>
              <a:ext cx="622" cy="669"/>
              <a:chOff x="5832475" y="2170113"/>
              <a:chExt cx="393701" cy="423863"/>
            </a:xfrm>
            <a:grpFill/>
          </p:grpSpPr>
          <p:sp>
            <p:nvSpPr>
              <p:cNvPr id="125" name="Freeform 281"/>
              <p:cNvSpPr/>
              <p:nvPr/>
            </p:nvSpPr>
            <p:spPr bwMode="auto">
              <a:xfrm>
                <a:off x="6081713" y="2170113"/>
                <a:ext cx="144463" cy="153988"/>
              </a:xfrm>
              <a:custGeom>
                <a:avLst/>
                <a:gdLst>
                  <a:gd name="T0" fmla="*/ 111 w 194"/>
                  <a:gd name="T1" fmla="*/ 205 h 205"/>
                  <a:gd name="T2" fmla="*/ 181 w 194"/>
                  <a:gd name="T3" fmla="*/ 78 h 205"/>
                  <a:gd name="T4" fmla="*/ 162 w 194"/>
                  <a:gd name="T5" fmla="*/ 13 h 205"/>
                  <a:gd name="T6" fmla="*/ 96 w 194"/>
                  <a:gd name="T7" fmla="*/ 32 h 205"/>
                  <a:gd name="T8" fmla="*/ 0 w 194"/>
                  <a:gd name="T9" fmla="*/ 205 h 205"/>
                  <a:gd name="T10" fmla="*/ 111 w 194"/>
                  <a:gd name="T11" fmla="*/ 205 h 205"/>
                </a:gdLst>
                <a:ahLst/>
                <a:cxnLst>
                  <a:cxn ang="0">
                    <a:pos x="T0" y="T1"/>
                  </a:cxn>
                  <a:cxn ang="0">
                    <a:pos x="T2" y="T3"/>
                  </a:cxn>
                  <a:cxn ang="0">
                    <a:pos x="T4" y="T5"/>
                  </a:cxn>
                  <a:cxn ang="0">
                    <a:pos x="T6" y="T7"/>
                  </a:cxn>
                  <a:cxn ang="0">
                    <a:pos x="T8" y="T9"/>
                  </a:cxn>
                  <a:cxn ang="0">
                    <a:pos x="T10" y="T11"/>
                  </a:cxn>
                </a:cxnLst>
                <a:rect l="0" t="0" r="r" b="b"/>
                <a:pathLst>
                  <a:path w="194" h="205">
                    <a:moveTo>
                      <a:pt x="111" y="205"/>
                    </a:moveTo>
                    <a:cubicBezTo>
                      <a:pt x="181" y="78"/>
                      <a:pt x="181" y="78"/>
                      <a:pt x="181" y="78"/>
                    </a:cubicBezTo>
                    <a:cubicBezTo>
                      <a:pt x="194" y="55"/>
                      <a:pt x="185" y="26"/>
                      <a:pt x="162" y="13"/>
                    </a:cubicBezTo>
                    <a:cubicBezTo>
                      <a:pt x="138" y="0"/>
                      <a:pt x="109" y="8"/>
                      <a:pt x="96" y="32"/>
                    </a:cubicBezTo>
                    <a:cubicBezTo>
                      <a:pt x="0" y="205"/>
                      <a:pt x="0" y="205"/>
                      <a:pt x="0" y="205"/>
                    </a:cubicBezTo>
                    <a:lnTo>
                      <a:pt x="111" y="20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6" name="Freeform 282"/>
              <p:cNvSpPr>
                <a:spLocks noEditPoints="1"/>
              </p:cNvSpPr>
              <p:nvPr/>
            </p:nvSpPr>
            <p:spPr bwMode="auto">
              <a:xfrm>
                <a:off x="5843588" y="2373313"/>
                <a:ext cx="346075" cy="220663"/>
              </a:xfrm>
              <a:custGeom>
                <a:avLst/>
                <a:gdLst>
                  <a:gd name="T0" fmla="*/ 0 w 461"/>
                  <a:gd name="T1" fmla="*/ 0 h 293"/>
                  <a:gd name="T2" fmla="*/ 0 w 461"/>
                  <a:gd name="T3" fmla="*/ 152 h 293"/>
                  <a:gd name="T4" fmla="*/ 141 w 461"/>
                  <a:gd name="T5" fmla="*/ 293 h 293"/>
                  <a:gd name="T6" fmla="*/ 320 w 461"/>
                  <a:gd name="T7" fmla="*/ 293 h 293"/>
                  <a:gd name="T8" fmla="*/ 461 w 461"/>
                  <a:gd name="T9" fmla="*/ 152 h 293"/>
                  <a:gd name="T10" fmla="*/ 461 w 461"/>
                  <a:gd name="T11" fmla="*/ 0 h 293"/>
                  <a:gd name="T12" fmla="*/ 0 w 461"/>
                  <a:gd name="T13" fmla="*/ 0 h 293"/>
                  <a:gd name="T14" fmla="*/ 303 w 461"/>
                  <a:gd name="T15" fmla="*/ 181 h 293"/>
                  <a:gd name="T16" fmla="*/ 292 w 461"/>
                  <a:gd name="T17" fmla="*/ 193 h 293"/>
                  <a:gd name="T18" fmla="*/ 251 w 461"/>
                  <a:gd name="T19" fmla="*/ 193 h 293"/>
                  <a:gd name="T20" fmla="*/ 251 w 461"/>
                  <a:gd name="T21" fmla="*/ 234 h 293"/>
                  <a:gd name="T22" fmla="*/ 240 w 461"/>
                  <a:gd name="T23" fmla="*/ 246 h 293"/>
                  <a:gd name="T24" fmla="*/ 221 w 461"/>
                  <a:gd name="T25" fmla="*/ 246 h 293"/>
                  <a:gd name="T26" fmla="*/ 210 w 461"/>
                  <a:gd name="T27" fmla="*/ 234 h 293"/>
                  <a:gd name="T28" fmla="*/ 210 w 461"/>
                  <a:gd name="T29" fmla="*/ 193 h 293"/>
                  <a:gd name="T30" fmla="*/ 169 w 461"/>
                  <a:gd name="T31" fmla="*/ 193 h 293"/>
                  <a:gd name="T32" fmla="*/ 158 w 461"/>
                  <a:gd name="T33" fmla="*/ 181 h 293"/>
                  <a:gd name="T34" fmla="*/ 158 w 461"/>
                  <a:gd name="T35" fmla="*/ 162 h 293"/>
                  <a:gd name="T36" fmla="*/ 169 w 461"/>
                  <a:gd name="T37" fmla="*/ 151 h 293"/>
                  <a:gd name="T38" fmla="*/ 210 w 461"/>
                  <a:gd name="T39" fmla="*/ 151 h 293"/>
                  <a:gd name="T40" fmla="*/ 210 w 461"/>
                  <a:gd name="T41" fmla="*/ 109 h 293"/>
                  <a:gd name="T42" fmla="*/ 221 w 461"/>
                  <a:gd name="T43" fmla="*/ 98 h 293"/>
                  <a:gd name="T44" fmla="*/ 240 w 461"/>
                  <a:gd name="T45" fmla="*/ 98 h 293"/>
                  <a:gd name="T46" fmla="*/ 251 w 461"/>
                  <a:gd name="T47" fmla="*/ 109 h 293"/>
                  <a:gd name="T48" fmla="*/ 251 w 461"/>
                  <a:gd name="T49" fmla="*/ 151 h 293"/>
                  <a:gd name="T50" fmla="*/ 292 w 461"/>
                  <a:gd name="T51" fmla="*/ 151 h 293"/>
                  <a:gd name="T52" fmla="*/ 303 w 461"/>
                  <a:gd name="T53" fmla="*/ 162 h 293"/>
                  <a:gd name="T54" fmla="*/ 303 w 461"/>
                  <a:gd name="T55" fmla="*/ 18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293">
                    <a:moveTo>
                      <a:pt x="0" y="0"/>
                    </a:moveTo>
                    <a:cubicBezTo>
                      <a:pt x="0" y="152"/>
                      <a:pt x="0" y="152"/>
                      <a:pt x="0" y="152"/>
                    </a:cubicBezTo>
                    <a:cubicBezTo>
                      <a:pt x="0" y="230"/>
                      <a:pt x="63" y="293"/>
                      <a:pt x="141" y="293"/>
                    </a:cubicBezTo>
                    <a:cubicBezTo>
                      <a:pt x="320" y="293"/>
                      <a:pt x="320" y="293"/>
                      <a:pt x="320" y="293"/>
                    </a:cubicBezTo>
                    <a:cubicBezTo>
                      <a:pt x="398" y="293"/>
                      <a:pt x="461" y="230"/>
                      <a:pt x="461" y="152"/>
                    </a:cubicBezTo>
                    <a:cubicBezTo>
                      <a:pt x="461" y="0"/>
                      <a:pt x="461" y="0"/>
                      <a:pt x="461" y="0"/>
                    </a:cubicBezTo>
                    <a:lnTo>
                      <a:pt x="0" y="0"/>
                    </a:lnTo>
                    <a:close/>
                    <a:moveTo>
                      <a:pt x="303" y="181"/>
                    </a:moveTo>
                    <a:cubicBezTo>
                      <a:pt x="303" y="188"/>
                      <a:pt x="298" y="193"/>
                      <a:pt x="292" y="193"/>
                    </a:cubicBezTo>
                    <a:cubicBezTo>
                      <a:pt x="251" y="193"/>
                      <a:pt x="251" y="193"/>
                      <a:pt x="251" y="193"/>
                    </a:cubicBezTo>
                    <a:cubicBezTo>
                      <a:pt x="251" y="234"/>
                      <a:pt x="251" y="234"/>
                      <a:pt x="251" y="234"/>
                    </a:cubicBezTo>
                    <a:cubicBezTo>
                      <a:pt x="251" y="241"/>
                      <a:pt x="246" y="246"/>
                      <a:pt x="240" y="246"/>
                    </a:cubicBezTo>
                    <a:cubicBezTo>
                      <a:pt x="221" y="246"/>
                      <a:pt x="221" y="246"/>
                      <a:pt x="221" y="246"/>
                    </a:cubicBezTo>
                    <a:cubicBezTo>
                      <a:pt x="215" y="246"/>
                      <a:pt x="210" y="241"/>
                      <a:pt x="210" y="234"/>
                    </a:cubicBezTo>
                    <a:cubicBezTo>
                      <a:pt x="210" y="193"/>
                      <a:pt x="210" y="193"/>
                      <a:pt x="210" y="193"/>
                    </a:cubicBezTo>
                    <a:cubicBezTo>
                      <a:pt x="169" y="193"/>
                      <a:pt x="169" y="193"/>
                      <a:pt x="169" y="193"/>
                    </a:cubicBezTo>
                    <a:cubicBezTo>
                      <a:pt x="163" y="193"/>
                      <a:pt x="158" y="188"/>
                      <a:pt x="158" y="181"/>
                    </a:cubicBezTo>
                    <a:cubicBezTo>
                      <a:pt x="158" y="162"/>
                      <a:pt x="158" y="162"/>
                      <a:pt x="158" y="162"/>
                    </a:cubicBezTo>
                    <a:cubicBezTo>
                      <a:pt x="158" y="156"/>
                      <a:pt x="163" y="151"/>
                      <a:pt x="169" y="151"/>
                    </a:cubicBezTo>
                    <a:cubicBezTo>
                      <a:pt x="210" y="151"/>
                      <a:pt x="210" y="151"/>
                      <a:pt x="210" y="151"/>
                    </a:cubicBezTo>
                    <a:cubicBezTo>
                      <a:pt x="210" y="109"/>
                      <a:pt x="210" y="109"/>
                      <a:pt x="210" y="109"/>
                    </a:cubicBezTo>
                    <a:cubicBezTo>
                      <a:pt x="210" y="103"/>
                      <a:pt x="215" y="98"/>
                      <a:pt x="221" y="98"/>
                    </a:cubicBezTo>
                    <a:cubicBezTo>
                      <a:pt x="240" y="98"/>
                      <a:pt x="240" y="98"/>
                      <a:pt x="240" y="98"/>
                    </a:cubicBezTo>
                    <a:cubicBezTo>
                      <a:pt x="246" y="98"/>
                      <a:pt x="251" y="103"/>
                      <a:pt x="251" y="109"/>
                    </a:cubicBezTo>
                    <a:cubicBezTo>
                      <a:pt x="251" y="151"/>
                      <a:pt x="251" y="151"/>
                      <a:pt x="251" y="151"/>
                    </a:cubicBezTo>
                    <a:cubicBezTo>
                      <a:pt x="292" y="151"/>
                      <a:pt x="292" y="151"/>
                      <a:pt x="292" y="151"/>
                    </a:cubicBezTo>
                    <a:cubicBezTo>
                      <a:pt x="298" y="151"/>
                      <a:pt x="303" y="156"/>
                      <a:pt x="303" y="162"/>
                    </a:cubicBezTo>
                    <a:lnTo>
                      <a:pt x="303" y="181"/>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7" name="Rectangle 283"/>
              <p:cNvSpPr>
                <a:spLocks noChangeArrowheads="1"/>
              </p:cNvSpPr>
              <p:nvPr/>
            </p:nvSpPr>
            <p:spPr bwMode="auto">
              <a:xfrm>
                <a:off x="5843588" y="2373313"/>
                <a:ext cx="346075" cy="41275"/>
              </a:xfrm>
              <a:prstGeom prst="rect">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8" name="Freeform 284"/>
              <p:cNvSpPr/>
              <p:nvPr/>
            </p:nvSpPr>
            <p:spPr bwMode="auto">
              <a:xfrm>
                <a:off x="5832475" y="2339975"/>
                <a:ext cx="368300" cy="50800"/>
              </a:xfrm>
              <a:custGeom>
                <a:avLst/>
                <a:gdLst>
                  <a:gd name="T0" fmla="*/ 17 w 491"/>
                  <a:gd name="T1" fmla="*/ 67 h 67"/>
                  <a:gd name="T2" fmla="*/ 0 w 491"/>
                  <a:gd name="T3" fmla="*/ 48 h 67"/>
                  <a:gd name="T4" fmla="*/ 0 w 491"/>
                  <a:gd name="T5" fmla="*/ 18 h 67"/>
                  <a:gd name="T6" fmla="*/ 17 w 491"/>
                  <a:gd name="T7" fmla="*/ 0 h 67"/>
                  <a:gd name="T8" fmla="*/ 474 w 491"/>
                  <a:gd name="T9" fmla="*/ 0 h 67"/>
                  <a:gd name="T10" fmla="*/ 491 w 491"/>
                  <a:gd name="T11" fmla="*/ 18 h 67"/>
                  <a:gd name="T12" fmla="*/ 491 w 491"/>
                  <a:gd name="T13" fmla="*/ 48 h 67"/>
                  <a:gd name="T14" fmla="*/ 474 w 491"/>
                  <a:gd name="T15" fmla="*/ 67 h 67"/>
                  <a:gd name="T16" fmla="*/ 17 w 491"/>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67">
                    <a:moveTo>
                      <a:pt x="17" y="67"/>
                    </a:moveTo>
                    <a:cubicBezTo>
                      <a:pt x="8" y="67"/>
                      <a:pt x="0" y="58"/>
                      <a:pt x="0" y="48"/>
                    </a:cubicBezTo>
                    <a:cubicBezTo>
                      <a:pt x="0" y="18"/>
                      <a:pt x="0" y="18"/>
                      <a:pt x="0" y="18"/>
                    </a:cubicBezTo>
                    <a:cubicBezTo>
                      <a:pt x="0" y="8"/>
                      <a:pt x="8" y="0"/>
                      <a:pt x="17" y="0"/>
                    </a:cubicBezTo>
                    <a:cubicBezTo>
                      <a:pt x="474" y="0"/>
                      <a:pt x="474" y="0"/>
                      <a:pt x="474" y="0"/>
                    </a:cubicBezTo>
                    <a:cubicBezTo>
                      <a:pt x="483" y="0"/>
                      <a:pt x="491" y="8"/>
                      <a:pt x="491" y="18"/>
                    </a:cubicBezTo>
                    <a:cubicBezTo>
                      <a:pt x="491" y="48"/>
                      <a:pt x="491" y="48"/>
                      <a:pt x="491" y="48"/>
                    </a:cubicBezTo>
                    <a:cubicBezTo>
                      <a:pt x="491" y="58"/>
                      <a:pt x="483" y="67"/>
                      <a:pt x="474" y="67"/>
                    </a:cubicBezTo>
                    <a:lnTo>
                      <a:pt x="17" y="6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 name="Group 170"/>
            <p:cNvGrpSpPr/>
            <p:nvPr/>
          </p:nvGrpSpPr>
          <p:grpSpPr>
            <a:xfrm>
              <a:off x="7514" y="5189"/>
              <a:ext cx="708" cy="433"/>
              <a:chOff x="-7938" y="3078163"/>
              <a:chExt cx="449263" cy="274638"/>
            </a:xfrm>
            <a:grpFill/>
          </p:grpSpPr>
          <p:sp>
            <p:nvSpPr>
              <p:cNvPr id="123" name="Freeform 285"/>
              <p:cNvSpPr>
                <a:spLocks noEditPoints="1"/>
              </p:cNvSpPr>
              <p:nvPr/>
            </p:nvSpPr>
            <p:spPr bwMode="auto">
              <a:xfrm>
                <a:off x="-7938" y="3078163"/>
                <a:ext cx="449263" cy="274638"/>
              </a:xfrm>
              <a:custGeom>
                <a:avLst/>
                <a:gdLst>
                  <a:gd name="T0" fmla="*/ 299 w 598"/>
                  <a:gd name="T1" fmla="*/ 0 h 364"/>
                  <a:gd name="T2" fmla="*/ 0 w 598"/>
                  <a:gd name="T3" fmla="*/ 182 h 364"/>
                  <a:gd name="T4" fmla="*/ 299 w 598"/>
                  <a:gd name="T5" fmla="*/ 364 h 364"/>
                  <a:gd name="T6" fmla="*/ 598 w 598"/>
                  <a:gd name="T7" fmla="*/ 182 h 364"/>
                  <a:gd name="T8" fmla="*/ 299 w 598"/>
                  <a:gd name="T9" fmla="*/ 0 h 364"/>
                  <a:gd name="T10" fmla="*/ 299 w 598"/>
                  <a:gd name="T11" fmla="*/ 316 h 364"/>
                  <a:gd name="T12" fmla="*/ 166 w 598"/>
                  <a:gd name="T13" fmla="*/ 182 h 364"/>
                  <a:gd name="T14" fmla="*/ 299 w 598"/>
                  <a:gd name="T15" fmla="*/ 48 h 364"/>
                  <a:gd name="T16" fmla="*/ 432 w 598"/>
                  <a:gd name="T17" fmla="*/ 182 h 364"/>
                  <a:gd name="T18" fmla="*/ 299 w 598"/>
                  <a:gd name="T19" fmla="*/ 31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8" h="364">
                    <a:moveTo>
                      <a:pt x="299" y="0"/>
                    </a:moveTo>
                    <a:cubicBezTo>
                      <a:pt x="106" y="0"/>
                      <a:pt x="0" y="182"/>
                      <a:pt x="0" y="182"/>
                    </a:cubicBezTo>
                    <a:cubicBezTo>
                      <a:pt x="0" y="182"/>
                      <a:pt x="106" y="364"/>
                      <a:pt x="299" y="364"/>
                    </a:cubicBezTo>
                    <a:cubicBezTo>
                      <a:pt x="492" y="364"/>
                      <a:pt x="598" y="182"/>
                      <a:pt x="598" y="182"/>
                    </a:cubicBezTo>
                    <a:cubicBezTo>
                      <a:pt x="598" y="182"/>
                      <a:pt x="492" y="0"/>
                      <a:pt x="299" y="0"/>
                    </a:cubicBezTo>
                    <a:close/>
                    <a:moveTo>
                      <a:pt x="299" y="316"/>
                    </a:moveTo>
                    <a:cubicBezTo>
                      <a:pt x="226" y="315"/>
                      <a:pt x="166" y="256"/>
                      <a:pt x="166" y="182"/>
                    </a:cubicBezTo>
                    <a:cubicBezTo>
                      <a:pt x="166" y="109"/>
                      <a:pt x="226" y="49"/>
                      <a:pt x="299" y="48"/>
                    </a:cubicBezTo>
                    <a:cubicBezTo>
                      <a:pt x="372" y="49"/>
                      <a:pt x="432" y="109"/>
                      <a:pt x="432" y="182"/>
                    </a:cubicBezTo>
                    <a:cubicBezTo>
                      <a:pt x="432" y="256"/>
                      <a:pt x="372" y="315"/>
                      <a:pt x="299"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4" name="Oval 286"/>
              <p:cNvSpPr>
                <a:spLocks noChangeArrowheads="1"/>
              </p:cNvSpPr>
              <p:nvPr/>
            </p:nvSpPr>
            <p:spPr bwMode="auto">
              <a:xfrm>
                <a:off x="163512" y="3162300"/>
                <a:ext cx="106363" cy="10636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7" name="Group 173"/>
            <p:cNvGrpSpPr/>
            <p:nvPr/>
          </p:nvGrpSpPr>
          <p:grpSpPr>
            <a:xfrm>
              <a:off x="7598" y="2922"/>
              <a:ext cx="644" cy="666"/>
              <a:chOff x="839787" y="3005138"/>
              <a:chExt cx="406400" cy="423862"/>
            </a:xfrm>
            <a:grpFill/>
          </p:grpSpPr>
          <p:sp>
            <p:nvSpPr>
              <p:cNvPr id="114" name="Freeform 287"/>
              <p:cNvSpPr/>
              <p:nvPr/>
            </p:nvSpPr>
            <p:spPr bwMode="auto">
              <a:xfrm>
                <a:off x="985837" y="3094038"/>
                <a:ext cx="84138" cy="100013"/>
              </a:xfrm>
              <a:custGeom>
                <a:avLst/>
                <a:gdLst>
                  <a:gd name="T0" fmla="*/ 53 w 53"/>
                  <a:gd name="T1" fmla="*/ 54 h 63"/>
                  <a:gd name="T2" fmla="*/ 40 w 53"/>
                  <a:gd name="T3" fmla="*/ 63 h 63"/>
                  <a:gd name="T4" fmla="*/ 0 w 53"/>
                  <a:gd name="T5" fmla="*/ 9 h 63"/>
                  <a:gd name="T6" fmla="*/ 12 w 53"/>
                  <a:gd name="T7" fmla="*/ 0 h 63"/>
                  <a:gd name="T8" fmla="*/ 53 w 53"/>
                  <a:gd name="T9" fmla="*/ 54 h 63"/>
                </a:gdLst>
                <a:ahLst/>
                <a:cxnLst>
                  <a:cxn ang="0">
                    <a:pos x="T0" y="T1"/>
                  </a:cxn>
                  <a:cxn ang="0">
                    <a:pos x="T2" y="T3"/>
                  </a:cxn>
                  <a:cxn ang="0">
                    <a:pos x="T4" y="T5"/>
                  </a:cxn>
                  <a:cxn ang="0">
                    <a:pos x="T6" y="T7"/>
                  </a:cxn>
                  <a:cxn ang="0">
                    <a:pos x="T8" y="T9"/>
                  </a:cxn>
                </a:cxnLst>
                <a:rect l="0" t="0" r="r" b="b"/>
                <a:pathLst>
                  <a:path w="53" h="63">
                    <a:moveTo>
                      <a:pt x="53" y="54"/>
                    </a:moveTo>
                    <a:lnTo>
                      <a:pt x="40" y="63"/>
                    </a:lnTo>
                    <a:lnTo>
                      <a:pt x="0" y="9"/>
                    </a:lnTo>
                    <a:lnTo>
                      <a:pt x="12" y="0"/>
                    </a:lnTo>
                    <a:lnTo>
                      <a:pt x="53" y="5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5" name="Freeform 288"/>
              <p:cNvSpPr/>
              <p:nvPr/>
            </p:nvSpPr>
            <p:spPr bwMode="auto">
              <a:xfrm>
                <a:off x="1098550" y="3244850"/>
                <a:ext cx="82550" cy="100013"/>
              </a:xfrm>
              <a:custGeom>
                <a:avLst/>
                <a:gdLst>
                  <a:gd name="T0" fmla="*/ 12 w 52"/>
                  <a:gd name="T1" fmla="*/ 0 h 63"/>
                  <a:gd name="T2" fmla="*/ 0 w 52"/>
                  <a:gd name="T3" fmla="*/ 9 h 63"/>
                  <a:gd name="T4" fmla="*/ 40 w 52"/>
                  <a:gd name="T5" fmla="*/ 63 h 63"/>
                  <a:gd name="T6" fmla="*/ 52 w 52"/>
                  <a:gd name="T7" fmla="*/ 53 h 63"/>
                  <a:gd name="T8" fmla="*/ 12 w 52"/>
                  <a:gd name="T9" fmla="*/ 0 h 63"/>
                </a:gdLst>
                <a:ahLst/>
                <a:cxnLst>
                  <a:cxn ang="0">
                    <a:pos x="T0" y="T1"/>
                  </a:cxn>
                  <a:cxn ang="0">
                    <a:pos x="T2" y="T3"/>
                  </a:cxn>
                  <a:cxn ang="0">
                    <a:pos x="T4" y="T5"/>
                  </a:cxn>
                  <a:cxn ang="0">
                    <a:pos x="T6" y="T7"/>
                  </a:cxn>
                  <a:cxn ang="0">
                    <a:pos x="T8" y="T9"/>
                  </a:cxn>
                </a:cxnLst>
                <a:rect l="0" t="0" r="r" b="b"/>
                <a:pathLst>
                  <a:path w="52" h="63">
                    <a:moveTo>
                      <a:pt x="12" y="0"/>
                    </a:moveTo>
                    <a:lnTo>
                      <a:pt x="0" y="9"/>
                    </a:lnTo>
                    <a:lnTo>
                      <a:pt x="40" y="63"/>
                    </a:lnTo>
                    <a:lnTo>
                      <a:pt x="52" y="53"/>
                    </a:lnTo>
                    <a:lnTo>
                      <a:pt x="12"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6" name="Freeform 289"/>
              <p:cNvSpPr/>
              <p:nvPr/>
            </p:nvSpPr>
            <p:spPr bwMode="auto">
              <a:xfrm>
                <a:off x="1114425" y="3136900"/>
                <a:ext cx="95250" cy="74613"/>
              </a:xfrm>
              <a:custGeom>
                <a:avLst/>
                <a:gdLst>
                  <a:gd name="T0" fmla="*/ 5 w 60"/>
                  <a:gd name="T1" fmla="*/ 47 h 47"/>
                  <a:gd name="T2" fmla="*/ 0 w 60"/>
                  <a:gd name="T3" fmla="*/ 38 h 47"/>
                  <a:gd name="T4" fmla="*/ 55 w 60"/>
                  <a:gd name="T5" fmla="*/ 0 h 47"/>
                  <a:gd name="T6" fmla="*/ 60 w 60"/>
                  <a:gd name="T7" fmla="*/ 8 h 47"/>
                  <a:gd name="T8" fmla="*/ 5 w 60"/>
                  <a:gd name="T9" fmla="*/ 47 h 47"/>
                </a:gdLst>
                <a:ahLst/>
                <a:cxnLst>
                  <a:cxn ang="0">
                    <a:pos x="T0" y="T1"/>
                  </a:cxn>
                  <a:cxn ang="0">
                    <a:pos x="T2" y="T3"/>
                  </a:cxn>
                  <a:cxn ang="0">
                    <a:pos x="T4" y="T5"/>
                  </a:cxn>
                  <a:cxn ang="0">
                    <a:pos x="T6" y="T7"/>
                  </a:cxn>
                  <a:cxn ang="0">
                    <a:pos x="T8" y="T9"/>
                  </a:cxn>
                </a:cxnLst>
                <a:rect l="0" t="0" r="r" b="b"/>
                <a:pathLst>
                  <a:path w="60" h="47">
                    <a:moveTo>
                      <a:pt x="5" y="47"/>
                    </a:moveTo>
                    <a:lnTo>
                      <a:pt x="0" y="38"/>
                    </a:lnTo>
                    <a:lnTo>
                      <a:pt x="55" y="0"/>
                    </a:lnTo>
                    <a:lnTo>
                      <a:pt x="60" y="8"/>
                    </a:lnTo>
                    <a:lnTo>
                      <a:pt x="5" y="4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7" name="Freeform 290"/>
              <p:cNvSpPr/>
              <p:nvPr/>
            </p:nvSpPr>
            <p:spPr bwMode="auto">
              <a:xfrm>
                <a:off x="958850" y="3233738"/>
                <a:ext cx="100013" cy="82550"/>
              </a:xfrm>
              <a:custGeom>
                <a:avLst/>
                <a:gdLst>
                  <a:gd name="T0" fmla="*/ 63 w 63"/>
                  <a:gd name="T1" fmla="*/ 13 h 52"/>
                  <a:gd name="T2" fmla="*/ 54 w 63"/>
                  <a:gd name="T3" fmla="*/ 0 h 52"/>
                  <a:gd name="T4" fmla="*/ 0 w 63"/>
                  <a:gd name="T5" fmla="*/ 40 h 52"/>
                  <a:gd name="T6" fmla="*/ 9 w 63"/>
                  <a:gd name="T7" fmla="*/ 52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lnTo>
                      <a:pt x="54" y="0"/>
                    </a:lnTo>
                    <a:lnTo>
                      <a:pt x="0" y="40"/>
                    </a:lnTo>
                    <a:lnTo>
                      <a:pt x="9" y="52"/>
                    </a:lnTo>
                    <a:lnTo>
                      <a:pt x="63" y="1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8" name="Freeform 291"/>
              <p:cNvSpPr/>
              <p:nvPr/>
            </p:nvSpPr>
            <p:spPr bwMode="auto">
              <a:xfrm>
                <a:off x="995362" y="3127375"/>
                <a:ext cx="182563" cy="184150"/>
              </a:xfrm>
              <a:custGeom>
                <a:avLst/>
                <a:gdLst>
                  <a:gd name="T0" fmla="*/ 219 w 243"/>
                  <a:gd name="T1" fmla="*/ 166 h 244"/>
                  <a:gd name="T2" fmla="*/ 78 w 243"/>
                  <a:gd name="T3" fmla="*/ 220 h 244"/>
                  <a:gd name="T4" fmla="*/ 24 w 243"/>
                  <a:gd name="T5" fmla="*/ 78 h 244"/>
                  <a:gd name="T6" fmla="*/ 165 w 243"/>
                  <a:gd name="T7" fmla="*/ 24 h 244"/>
                  <a:gd name="T8" fmla="*/ 219 w 243"/>
                  <a:gd name="T9" fmla="*/ 166 h 244"/>
                </a:gdLst>
                <a:ahLst/>
                <a:cxnLst>
                  <a:cxn ang="0">
                    <a:pos x="T0" y="T1"/>
                  </a:cxn>
                  <a:cxn ang="0">
                    <a:pos x="T2" y="T3"/>
                  </a:cxn>
                  <a:cxn ang="0">
                    <a:pos x="T4" y="T5"/>
                  </a:cxn>
                  <a:cxn ang="0">
                    <a:pos x="T6" y="T7"/>
                  </a:cxn>
                  <a:cxn ang="0">
                    <a:pos x="T8" y="T9"/>
                  </a:cxn>
                </a:cxnLst>
                <a:rect l="0" t="0" r="r" b="b"/>
                <a:pathLst>
                  <a:path w="243" h="244">
                    <a:moveTo>
                      <a:pt x="219" y="166"/>
                    </a:moveTo>
                    <a:cubicBezTo>
                      <a:pt x="195" y="220"/>
                      <a:pt x="132" y="244"/>
                      <a:pt x="78" y="220"/>
                    </a:cubicBezTo>
                    <a:cubicBezTo>
                      <a:pt x="24" y="196"/>
                      <a:pt x="0" y="132"/>
                      <a:pt x="24" y="78"/>
                    </a:cubicBezTo>
                    <a:cubicBezTo>
                      <a:pt x="48" y="25"/>
                      <a:pt x="111" y="0"/>
                      <a:pt x="165" y="24"/>
                    </a:cubicBezTo>
                    <a:cubicBezTo>
                      <a:pt x="219" y="49"/>
                      <a:pt x="243" y="112"/>
                      <a:pt x="219" y="16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9" name="Freeform 292"/>
              <p:cNvSpPr/>
              <p:nvPr/>
            </p:nvSpPr>
            <p:spPr bwMode="auto">
              <a:xfrm>
                <a:off x="909637" y="3005138"/>
                <a:ext cx="133350" cy="133350"/>
              </a:xfrm>
              <a:custGeom>
                <a:avLst/>
                <a:gdLst>
                  <a:gd name="T0" fmla="*/ 160 w 178"/>
                  <a:gd name="T1" fmla="*/ 120 h 177"/>
                  <a:gd name="T2" fmla="*/ 57 w 178"/>
                  <a:gd name="T3" fmla="*/ 160 h 177"/>
                  <a:gd name="T4" fmla="*/ 18 w 178"/>
                  <a:gd name="T5" fmla="*/ 57 h 177"/>
                  <a:gd name="T6" fmla="*/ 121 w 178"/>
                  <a:gd name="T7" fmla="*/ 17 h 177"/>
                  <a:gd name="T8" fmla="*/ 160 w 178"/>
                  <a:gd name="T9" fmla="*/ 120 h 177"/>
                </a:gdLst>
                <a:ahLst/>
                <a:cxnLst>
                  <a:cxn ang="0">
                    <a:pos x="T0" y="T1"/>
                  </a:cxn>
                  <a:cxn ang="0">
                    <a:pos x="T2" y="T3"/>
                  </a:cxn>
                  <a:cxn ang="0">
                    <a:pos x="T4" y="T5"/>
                  </a:cxn>
                  <a:cxn ang="0">
                    <a:pos x="T6" y="T7"/>
                  </a:cxn>
                  <a:cxn ang="0">
                    <a:pos x="T8" y="T9"/>
                  </a:cxn>
                </a:cxnLst>
                <a:rect l="0" t="0" r="r" b="b"/>
                <a:pathLst>
                  <a:path w="178" h="177">
                    <a:moveTo>
                      <a:pt x="160" y="120"/>
                    </a:moveTo>
                    <a:cubicBezTo>
                      <a:pt x="143" y="160"/>
                      <a:pt x="97" y="177"/>
                      <a:pt x="57" y="160"/>
                    </a:cubicBezTo>
                    <a:cubicBezTo>
                      <a:pt x="18" y="142"/>
                      <a:pt x="0" y="96"/>
                      <a:pt x="18" y="57"/>
                    </a:cubicBezTo>
                    <a:cubicBezTo>
                      <a:pt x="36" y="17"/>
                      <a:pt x="82" y="0"/>
                      <a:pt x="121" y="17"/>
                    </a:cubicBezTo>
                    <a:cubicBezTo>
                      <a:pt x="160" y="35"/>
                      <a:pt x="178" y="81"/>
                      <a:pt x="160" y="12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0" name="Freeform 293"/>
              <p:cNvSpPr/>
              <p:nvPr/>
            </p:nvSpPr>
            <p:spPr bwMode="auto">
              <a:xfrm>
                <a:off x="839787" y="3248025"/>
                <a:ext cx="179388" cy="180975"/>
              </a:xfrm>
              <a:custGeom>
                <a:avLst/>
                <a:gdLst>
                  <a:gd name="T0" fmla="*/ 216 w 240"/>
                  <a:gd name="T1" fmla="*/ 163 h 240"/>
                  <a:gd name="T2" fmla="*/ 77 w 240"/>
                  <a:gd name="T3" fmla="*/ 216 h 240"/>
                  <a:gd name="T4" fmla="*/ 24 w 240"/>
                  <a:gd name="T5" fmla="*/ 77 h 240"/>
                  <a:gd name="T6" fmla="*/ 163 w 240"/>
                  <a:gd name="T7" fmla="*/ 24 h 240"/>
                  <a:gd name="T8" fmla="*/ 216 w 240"/>
                  <a:gd name="T9" fmla="*/ 163 h 240"/>
                </a:gdLst>
                <a:ahLst/>
                <a:cxnLst>
                  <a:cxn ang="0">
                    <a:pos x="T0" y="T1"/>
                  </a:cxn>
                  <a:cxn ang="0">
                    <a:pos x="T2" y="T3"/>
                  </a:cxn>
                  <a:cxn ang="0">
                    <a:pos x="T4" y="T5"/>
                  </a:cxn>
                  <a:cxn ang="0">
                    <a:pos x="T6" y="T7"/>
                  </a:cxn>
                  <a:cxn ang="0">
                    <a:pos x="T8" y="T9"/>
                  </a:cxn>
                </a:cxnLst>
                <a:rect l="0" t="0" r="r" b="b"/>
                <a:pathLst>
                  <a:path w="240" h="240">
                    <a:moveTo>
                      <a:pt x="216" y="163"/>
                    </a:moveTo>
                    <a:cubicBezTo>
                      <a:pt x="192" y="216"/>
                      <a:pt x="130" y="240"/>
                      <a:pt x="77" y="216"/>
                    </a:cubicBezTo>
                    <a:cubicBezTo>
                      <a:pt x="24" y="193"/>
                      <a:pt x="0" y="130"/>
                      <a:pt x="24" y="77"/>
                    </a:cubicBezTo>
                    <a:cubicBezTo>
                      <a:pt x="47" y="24"/>
                      <a:pt x="110" y="0"/>
                      <a:pt x="163" y="24"/>
                    </a:cubicBezTo>
                    <a:cubicBezTo>
                      <a:pt x="216" y="48"/>
                      <a:pt x="240" y="110"/>
                      <a:pt x="216" y="16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1" name="Freeform 294"/>
              <p:cNvSpPr/>
              <p:nvPr/>
            </p:nvSpPr>
            <p:spPr bwMode="auto">
              <a:xfrm>
                <a:off x="1185862" y="3105150"/>
                <a:ext cx="60325" cy="60325"/>
              </a:xfrm>
              <a:custGeom>
                <a:avLst/>
                <a:gdLst>
                  <a:gd name="T0" fmla="*/ 75 w 81"/>
                  <a:gd name="T1" fmla="*/ 50 h 80"/>
                  <a:gd name="T2" fmla="*/ 31 w 81"/>
                  <a:gd name="T3" fmla="*/ 75 h 80"/>
                  <a:gd name="T4" fmla="*/ 6 w 81"/>
                  <a:gd name="T5" fmla="*/ 31 h 80"/>
                  <a:gd name="T6" fmla="*/ 50 w 81"/>
                  <a:gd name="T7" fmla="*/ 5 h 80"/>
                  <a:gd name="T8" fmla="*/ 75 w 81"/>
                  <a:gd name="T9" fmla="*/ 50 h 80"/>
                </a:gdLst>
                <a:ahLst/>
                <a:cxnLst>
                  <a:cxn ang="0">
                    <a:pos x="T0" y="T1"/>
                  </a:cxn>
                  <a:cxn ang="0">
                    <a:pos x="T2" y="T3"/>
                  </a:cxn>
                  <a:cxn ang="0">
                    <a:pos x="T4" y="T5"/>
                  </a:cxn>
                  <a:cxn ang="0">
                    <a:pos x="T6" y="T7"/>
                  </a:cxn>
                  <a:cxn ang="0">
                    <a:pos x="T8" y="T9"/>
                  </a:cxn>
                </a:cxnLst>
                <a:rect l="0" t="0" r="r" b="b"/>
                <a:pathLst>
                  <a:path w="81" h="80">
                    <a:moveTo>
                      <a:pt x="75" y="50"/>
                    </a:moveTo>
                    <a:cubicBezTo>
                      <a:pt x="70" y="69"/>
                      <a:pt x="50" y="80"/>
                      <a:pt x="31" y="75"/>
                    </a:cubicBezTo>
                    <a:cubicBezTo>
                      <a:pt x="12" y="70"/>
                      <a:pt x="0" y="50"/>
                      <a:pt x="6" y="31"/>
                    </a:cubicBezTo>
                    <a:cubicBezTo>
                      <a:pt x="11" y="12"/>
                      <a:pt x="31" y="0"/>
                      <a:pt x="50" y="5"/>
                    </a:cubicBezTo>
                    <a:cubicBezTo>
                      <a:pt x="69" y="11"/>
                      <a:pt x="81" y="31"/>
                      <a:pt x="75" y="5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22" name="Freeform 295"/>
              <p:cNvSpPr/>
              <p:nvPr/>
            </p:nvSpPr>
            <p:spPr bwMode="auto">
              <a:xfrm>
                <a:off x="1141412" y="3313113"/>
                <a:ext cx="79375" cy="77788"/>
              </a:xfrm>
              <a:custGeom>
                <a:avLst/>
                <a:gdLst>
                  <a:gd name="T0" fmla="*/ 95 w 106"/>
                  <a:gd name="T1" fmla="*/ 72 h 105"/>
                  <a:gd name="T2" fmla="*/ 34 w 106"/>
                  <a:gd name="T3" fmla="*/ 95 h 105"/>
                  <a:gd name="T4" fmla="*/ 11 w 106"/>
                  <a:gd name="T5" fmla="*/ 34 h 105"/>
                  <a:gd name="T6" fmla="*/ 72 w 106"/>
                  <a:gd name="T7" fmla="*/ 10 h 105"/>
                  <a:gd name="T8" fmla="*/ 95 w 106"/>
                  <a:gd name="T9" fmla="*/ 72 h 105"/>
                </a:gdLst>
                <a:ahLst/>
                <a:cxnLst>
                  <a:cxn ang="0">
                    <a:pos x="T0" y="T1"/>
                  </a:cxn>
                  <a:cxn ang="0">
                    <a:pos x="T2" y="T3"/>
                  </a:cxn>
                  <a:cxn ang="0">
                    <a:pos x="T4" y="T5"/>
                  </a:cxn>
                  <a:cxn ang="0">
                    <a:pos x="T6" y="T7"/>
                  </a:cxn>
                  <a:cxn ang="0">
                    <a:pos x="T8" y="T9"/>
                  </a:cxn>
                </a:cxnLst>
                <a:rect l="0" t="0" r="r" b="b"/>
                <a:pathLst>
                  <a:path w="106" h="105">
                    <a:moveTo>
                      <a:pt x="95" y="72"/>
                    </a:moveTo>
                    <a:cubicBezTo>
                      <a:pt x="85" y="95"/>
                      <a:pt x="58" y="105"/>
                      <a:pt x="34" y="95"/>
                    </a:cubicBezTo>
                    <a:cubicBezTo>
                      <a:pt x="11" y="84"/>
                      <a:pt x="0" y="57"/>
                      <a:pt x="11" y="34"/>
                    </a:cubicBezTo>
                    <a:cubicBezTo>
                      <a:pt x="21" y="10"/>
                      <a:pt x="49" y="0"/>
                      <a:pt x="72" y="10"/>
                    </a:cubicBezTo>
                    <a:cubicBezTo>
                      <a:pt x="95" y="21"/>
                      <a:pt x="106" y="48"/>
                      <a:pt x="95" y="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 name="Group 183"/>
            <p:cNvGrpSpPr/>
            <p:nvPr/>
          </p:nvGrpSpPr>
          <p:grpSpPr>
            <a:xfrm>
              <a:off x="9773" y="3047"/>
              <a:ext cx="745" cy="423"/>
              <a:chOff x="2470150" y="3081338"/>
              <a:chExt cx="473075" cy="268288"/>
            </a:xfrm>
            <a:grpFill/>
          </p:grpSpPr>
          <p:sp>
            <p:nvSpPr>
              <p:cNvPr id="112" name="Freeform 296"/>
              <p:cNvSpPr>
                <a:spLocks noEditPoints="1"/>
              </p:cNvSpPr>
              <p:nvPr/>
            </p:nvSpPr>
            <p:spPr bwMode="auto">
              <a:xfrm>
                <a:off x="2470150" y="3081338"/>
                <a:ext cx="473075" cy="268288"/>
              </a:xfrm>
              <a:custGeom>
                <a:avLst/>
                <a:gdLst>
                  <a:gd name="T0" fmla="*/ 623 w 630"/>
                  <a:gd name="T1" fmla="*/ 83 h 358"/>
                  <a:gd name="T2" fmla="*/ 315 w 630"/>
                  <a:gd name="T3" fmla="*/ 0 h 358"/>
                  <a:gd name="T4" fmla="*/ 6 w 630"/>
                  <a:gd name="T5" fmla="*/ 83 h 358"/>
                  <a:gd name="T6" fmla="*/ 2 w 630"/>
                  <a:gd name="T7" fmla="*/ 99 h 358"/>
                  <a:gd name="T8" fmla="*/ 72 w 630"/>
                  <a:gd name="T9" fmla="*/ 346 h 358"/>
                  <a:gd name="T10" fmla="*/ 88 w 630"/>
                  <a:gd name="T11" fmla="*/ 358 h 358"/>
                  <a:gd name="T12" fmla="*/ 542 w 630"/>
                  <a:gd name="T13" fmla="*/ 358 h 358"/>
                  <a:gd name="T14" fmla="*/ 558 w 630"/>
                  <a:gd name="T15" fmla="*/ 346 h 358"/>
                  <a:gd name="T16" fmla="*/ 628 w 630"/>
                  <a:gd name="T17" fmla="*/ 99 h 358"/>
                  <a:gd name="T18" fmla="*/ 623 w 630"/>
                  <a:gd name="T19" fmla="*/ 83 h 358"/>
                  <a:gd name="T20" fmla="*/ 390 w 630"/>
                  <a:gd name="T21" fmla="*/ 227 h 358"/>
                  <a:gd name="T22" fmla="*/ 315 w 630"/>
                  <a:gd name="T23" fmla="*/ 275 h 358"/>
                  <a:gd name="T24" fmla="*/ 240 w 630"/>
                  <a:gd name="T25" fmla="*/ 227 h 358"/>
                  <a:gd name="T26" fmla="*/ 216 w 630"/>
                  <a:gd name="T27" fmla="*/ 105 h 358"/>
                  <a:gd name="T28" fmla="*/ 279 w 630"/>
                  <a:gd name="T29" fmla="*/ 87 h 358"/>
                  <a:gd name="T30" fmla="*/ 315 w 630"/>
                  <a:gd name="T31" fmla="*/ 136 h 358"/>
                  <a:gd name="T32" fmla="*/ 351 w 630"/>
                  <a:gd name="T33" fmla="*/ 87 h 358"/>
                  <a:gd name="T34" fmla="*/ 414 w 630"/>
                  <a:gd name="T35" fmla="*/ 105 h 358"/>
                  <a:gd name="T36" fmla="*/ 390 w 630"/>
                  <a:gd name="T37" fmla="*/ 22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0" h="358">
                    <a:moveTo>
                      <a:pt x="623" y="83"/>
                    </a:moveTo>
                    <a:cubicBezTo>
                      <a:pt x="564" y="34"/>
                      <a:pt x="452" y="0"/>
                      <a:pt x="315" y="0"/>
                    </a:cubicBezTo>
                    <a:cubicBezTo>
                      <a:pt x="178" y="0"/>
                      <a:pt x="66" y="34"/>
                      <a:pt x="6" y="83"/>
                    </a:cubicBezTo>
                    <a:cubicBezTo>
                      <a:pt x="2" y="87"/>
                      <a:pt x="0" y="93"/>
                      <a:pt x="2" y="99"/>
                    </a:cubicBezTo>
                    <a:cubicBezTo>
                      <a:pt x="72" y="346"/>
                      <a:pt x="72" y="346"/>
                      <a:pt x="72" y="346"/>
                    </a:cubicBezTo>
                    <a:cubicBezTo>
                      <a:pt x="74" y="353"/>
                      <a:pt x="81" y="358"/>
                      <a:pt x="88" y="358"/>
                    </a:cubicBezTo>
                    <a:cubicBezTo>
                      <a:pt x="542" y="358"/>
                      <a:pt x="542" y="358"/>
                      <a:pt x="542" y="358"/>
                    </a:cubicBezTo>
                    <a:cubicBezTo>
                      <a:pt x="549" y="358"/>
                      <a:pt x="556" y="353"/>
                      <a:pt x="558" y="346"/>
                    </a:cubicBezTo>
                    <a:cubicBezTo>
                      <a:pt x="628" y="99"/>
                      <a:pt x="628" y="99"/>
                      <a:pt x="628" y="99"/>
                    </a:cubicBezTo>
                    <a:cubicBezTo>
                      <a:pt x="630" y="93"/>
                      <a:pt x="628" y="87"/>
                      <a:pt x="623" y="83"/>
                    </a:cubicBezTo>
                    <a:close/>
                    <a:moveTo>
                      <a:pt x="390" y="227"/>
                    </a:moveTo>
                    <a:cubicBezTo>
                      <a:pt x="362" y="262"/>
                      <a:pt x="315" y="275"/>
                      <a:pt x="315" y="275"/>
                    </a:cubicBezTo>
                    <a:cubicBezTo>
                      <a:pt x="315" y="275"/>
                      <a:pt x="268" y="262"/>
                      <a:pt x="240" y="227"/>
                    </a:cubicBezTo>
                    <a:cubicBezTo>
                      <a:pt x="212" y="192"/>
                      <a:pt x="194" y="147"/>
                      <a:pt x="216" y="105"/>
                    </a:cubicBezTo>
                    <a:cubicBezTo>
                      <a:pt x="228" y="84"/>
                      <a:pt x="258" y="79"/>
                      <a:pt x="279" y="87"/>
                    </a:cubicBezTo>
                    <a:cubicBezTo>
                      <a:pt x="302" y="94"/>
                      <a:pt x="315" y="136"/>
                      <a:pt x="315" y="136"/>
                    </a:cubicBezTo>
                    <a:cubicBezTo>
                      <a:pt x="315" y="136"/>
                      <a:pt x="328" y="94"/>
                      <a:pt x="351" y="87"/>
                    </a:cubicBezTo>
                    <a:cubicBezTo>
                      <a:pt x="372" y="79"/>
                      <a:pt x="402" y="84"/>
                      <a:pt x="414" y="105"/>
                    </a:cubicBezTo>
                    <a:cubicBezTo>
                      <a:pt x="436" y="147"/>
                      <a:pt x="418" y="192"/>
                      <a:pt x="390" y="22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3" name="Freeform 297"/>
              <p:cNvSpPr/>
              <p:nvPr/>
            </p:nvSpPr>
            <p:spPr bwMode="auto">
              <a:xfrm>
                <a:off x="2516187" y="3314700"/>
                <a:ext cx="381000" cy="34925"/>
              </a:xfrm>
              <a:custGeom>
                <a:avLst/>
                <a:gdLst>
                  <a:gd name="T0" fmla="*/ 0 w 506"/>
                  <a:gd name="T1" fmla="*/ 0 h 47"/>
                  <a:gd name="T2" fmla="*/ 10 w 506"/>
                  <a:gd name="T3" fmla="*/ 35 h 47"/>
                  <a:gd name="T4" fmla="*/ 26 w 506"/>
                  <a:gd name="T5" fmla="*/ 47 h 47"/>
                  <a:gd name="T6" fmla="*/ 480 w 506"/>
                  <a:gd name="T7" fmla="*/ 47 h 47"/>
                  <a:gd name="T8" fmla="*/ 496 w 506"/>
                  <a:gd name="T9" fmla="*/ 35 h 47"/>
                  <a:gd name="T10" fmla="*/ 506 w 506"/>
                  <a:gd name="T11" fmla="*/ 0 h 47"/>
                  <a:gd name="T12" fmla="*/ 0 w 506"/>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06" h="47">
                    <a:moveTo>
                      <a:pt x="0" y="0"/>
                    </a:moveTo>
                    <a:cubicBezTo>
                      <a:pt x="10" y="35"/>
                      <a:pt x="10" y="35"/>
                      <a:pt x="10" y="35"/>
                    </a:cubicBezTo>
                    <a:cubicBezTo>
                      <a:pt x="12" y="42"/>
                      <a:pt x="19" y="47"/>
                      <a:pt x="26" y="47"/>
                    </a:cubicBezTo>
                    <a:cubicBezTo>
                      <a:pt x="480" y="47"/>
                      <a:pt x="480" y="47"/>
                      <a:pt x="480" y="47"/>
                    </a:cubicBezTo>
                    <a:cubicBezTo>
                      <a:pt x="487" y="47"/>
                      <a:pt x="494" y="42"/>
                      <a:pt x="496" y="35"/>
                    </a:cubicBezTo>
                    <a:cubicBezTo>
                      <a:pt x="506" y="0"/>
                      <a:pt x="506" y="0"/>
                      <a:pt x="506" y="0"/>
                    </a:cubicBezTo>
                    <a:lnTo>
                      <a:pt x="0"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 name="Group 186"/>
            <p:cNvGrpSpPr/>
            <p:nvPr/>
          </p:nvGrpSpPr>
          <p:grpSpPr>
            <a:xfrm>
              <a:off x="10974" y="3013"/>
              <a:ext cx="740" cy="637"/>
              <a:chOff x="3302000" y="3008313"/>
              <a:chExt cx="469900" cy="404812"/>
            </a:xfrm>
            <a:grpFill/>
          </p:grpSpPr>
          <p:sp>
            <p:nvSpPr>
              <p:cNvPr id="110" name="Freeform 298"/>
              <p:cNvSpPr/>
              <p:nvPr/>
            </p:nvSpPr>
            <p:spPr bwMode="auto">
              <a:xfrm>
                <a:off x="3302000" y="3008313"/>
                <a:ext cx="469900" cy="303213"/>
              </a:xfrm>
              <a:custGeom>
                <a:avLst/>
                <a:gdLst>
                  <a:gd name="T0" fmla="*/ 24 w 624"/>
                  <a:gd name="T1" fmla="*/ 263 h 403"/>
                  <a:gd name="T2" fmla="*/ 117 w 624"/>
                  <a:gd name="T3" fmla="*/ 263 h 403"/>
                  <a:gd name="T4" fmla="*/ 120 w 624"/>
                  <a:gd name="T5" fmla="*/ 246 h 403"/>
                  <a:gd name="T6" fmla="*/ 127 w 624"/>
                  <a:gd name="T7" fmla="*/ 240 h 403"/>
                  <a:gd name="T8" fmla="*/ 134 w 624"/>
                  <a:gd name="T9" fmla="*/ 245 h 403"/>
                  <a:gd name="T10" fmla="*/ 147 w 624"/>
                  <a:gd name="T11" fmla="*/ 278 h 403"/>
                  <a:gd name="T12" fmla="*/ 172 w 624"/>
                  <a:gd name="T13" fmla="*/ 151 h 403"/>
                  <a:gd name="T14" fmla="*/ 179 w 624"/>
                  <a:gd name="T15" fmla="*/ 145 h 403"/>
                  <a:gd name="T16" fmla="*/ 186 w 624"/>
                  <a:gd name="T17" fmla="*/ 151 h 403"/>
                  <a:gd name="T18" fmla="*/ 204 w 624"/>
                  <a:gd name="T19" fmla="*/ 324 h 403"/>
                  <a:gd name="T20" fmla="*/ 230 w 624"/>
                  <a:gd name="T21" fmla="*/ 146 h 403"/>
                  <a:gd name="T22" fmla="*/ 237 w 624"/>
                  <a:gd name="T23" fmla="*/ 140 h 403"/>
                  <a:gd name="T24" fmla="*/ 244 w 624"/>
                  <a:gd name="T25" fmla="*/ 146 h 403"/>
                  <a:gd name="T26" fmla="*/ 265 w 624"/>
                  <a:gd name="T27" fmla="*/ 263 h 403"/>
                  <a:gd name="T28" fmla="*/ 300 w 624"/>
                  <a:gd name="T29" fmla="*/ 263 h 403"/>
                  <a:gd name="T30" fmla="*/ 308 w 624"/>
                  <a:gd name="T31" fmla="*/ 269 h 403"/>
                  <a:gd name="T32" fmla="*/ 308 w 624"/>
                  <a:gd name="T33" fmla="*/ 275 h 403"/>
                  <a:gd name="T34" fmla="*/ 310 w 624"/>
                  <a:gd name="T35" fmla="*/ 267 h 403"/>
                  <a:gd name="T36" fmla="*/ 317 w 624"/>
                  <a:gd name="T37" fmla="*/ 261 h 403"/>
                  <a:gd name="T38" fmla="*/ 325 w 624"/>
                  <a:gd name="T39" fmla="*/ 267 h 403"/>
                  <a:gd name="T40" fmla="*/ 335 w 624"/>
                  <a:gd name="T41" fmla="*/ 298 h 403"/>
                  <a:gd name="T42" fmla="*/ 344 w 624"/>
                  <a:gd name="T43" fmla="*/ 265 h 403"/>
                  <a:gd name="T44" fmla="*/ 352 w 624"/>
                  <a:gd name="T45" fmla="*/ 260 h 403"/>
                  <a:gd name="T46" fmla="*/ 359 w 624"/>
                  <a:gd name="T47" fmla="*/ 266 h 403"/>
                  <a:gd name="T48" fmla="*/ 372 w 624"/>
                  <a:gd name="T49" fmla="*/ 403 h 403"/>
                  <a:gd name="T50" fmla="*/ 413 w 624"/>
                  <a:gd name="T51" fmla="*/ 199 h 403"/>
                  <a:gd name="T52" fmla="*/ 420 w 624"/>
                  <a:gd name="T53" fmla="*/ 193 h 403"/>
                  <a:gd name="T54" fmla="*/ 428 w 624"/>
                  <a:gd name="T55" fmla="*/ 198 h 403"/>
                  <a:gd name="T56" fmla="*/ 446 w 624"/>
                  <a:gd name="T57" fmla="*/ 243 h 403"/>
                  <a:gd name="T58" fmla="*/ 465 w 624"/>
                  <a:gd name="T59" fmla="*/ 130 h 403"/>
                  <a:gd name="T60" fmla="*/ 472 w 624"/>
                  <a:gd name="T61" fmla="*/ 124 h 403"/>
                  <a:gd name="T62" fmla="*/ 479 w 624"/>
                  <a:gd name="T63" fmla="*/ 129 h 403"/>
                  <a:gd name="T64" fmla="*/ 513 w 624"/>
                  <a:gd name="T65" fmla="*/ 263 h 403"/>
                  <a:gd name="T66" fmla="*/ 602 w 624"/>
                  <a:gd name="T67" fmla="*/ 263 h 403"/>
                  <a:gd name="T68" fmla="*/ 604 w 624"/>
                  <a:gd name="T69" fmla="*/ 263 h 403"/>
                  <a:gd name="T70" fmla="*/ 589 w 624"/>
                  <a:gd name="T71" fmla="*/ 72 h 403"/>
                  <a:gd name="T72" fmla="*/ 412 w 624"/>
                  <a:gd name="T73" fmla="*/ 21 h 403"/>
                  <a:gd name="T74" fmla="*/ 312 w 624"/>
                  <a:gd name="T75" fmla="*/ 98 h 403"/>
                  <a:gd name="T76" fmla="*/ 212 w 624"/>
                  <a:gd name="T77" fmla="*/ 21 h 403"/>
                  <a:gd name="T78" fmla="*/ 35 w 624"/>
                  <a:gd name="T79" fmla="*/ 72 h 403"/>
                  <a:gd name="T80" fmla="*/ 20 w 624"/>
                  <a:gd name="T81" fmla="*/ 264 h 403"/>
                  <a:gd name="T82" fmla="*/ 24 w 624"/>
                  <a:gd name="T83" fmla="*/ 26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4" h="403">
                    <a:moveTo>
                      <a:pt x="24" y="263"/>
                    </a:moveTo>
                    <a:cubicBezTo>
                      <a:pt x="117" y="263"/>
                      <a:pt x="117" y="263"/>
                      <a:pt x="117" y="263"/>
                    </a:cubicBezTo>
                    <a:cubicBezTo>
                      <a:pt x="120" y="246"/>
                      <a:pt x="120" y="246"/>
                      <a:pt x="120" y="246"/>
                    </a:cubicBezTo>
                    <a:cubicBezTo>
                      <a:pt x="121" y="243"/>
                      <a:pt x="123" y="241"/>
                      <a:pt x="127" y="240"/>
                    </a:cubicBezTo>
                    <a:cubicBezTo>
                      <a:pt x="130" y="240"/>
                      <a:pt x="133" y="242"/>
                      <a:pt x="134" y="245"/>
                    </a:cubicBezTo>
                    <a:cubicBezTo>
                      <a:pt x="147" y="278"/>
                      <a:pt x="147" y="278"/>
                      <a:pt x="147" y="278"/>
                    </a:cubicBezTo>
                    <a:cubicBezTo>
                      <a:pt x="172" y="151"/>
                      <a:pt x="172" y="151"/>
                      <a:pt x="172" y="151"/>
                    </a:cubicBezTo>
                    <a:cubicBezTo>
                      <a:pt x="172" y="147"/>
                      <a:pt x="176" y="144"/>
                      <a:pt x="179" y="145"/>
                    </a:cubicBezTo>
                    <a:cubicBezTo>
                      <a:pt x="183" y="145"/>
                      <a:pt x="186" y="148"/>
                      <a:pt x="186" y="151"/>
                    </a:cubicBezTo>
                    <a:cubicBezTo>
                      <a:pt x="204" y="324"/>
                      <a:pt x="204" y="324"/>
                      <a:pt x="204" y="324"/>
                    </a:cubicBezTo>
                    <a:cubicBezTo>
                      <a:pt x="230" y="146"/>
                      <a:pt x="230" y="146"/>
                      <a:pt x="230" y="146"/>
                    </a:cubicBezTo>
                    <a:cubicBezTo>
                      <a:pt x="230" y="143"/>
                      <a:pt x="233" y="140"/>
                      <a:pt x="237" y="140"/>
                    </a:cubicBezTo>
                    <a:cubicBezTo>
                      <a:pt x="241" y="140"/>
                      <a:pt x="244" y="142"/>
                      <a:pt x="244" y="146"/>
                    </a:cubicBezTo>
                    <a:cubicBezTo>
                      <a:pt x="265" y="263"/>
                      <a:pt x="265" y="263"/>
                      <a:pt x="265" y="263"/>
                    </a:cubicBezTo>
                    <a:cubicBezTo>
                      <a:pt x="300" y="263"/>
                      <a:pt x="300" y="263"/>
                      <a:pt x="300" y="263"/>
                    </a:cubicBezTo>
                    <a:cubicBezTo>
                      <a:pt x="304" y="263"/>
                      <a:pt x="307" y="266"/>
                      <a:pt x="308" y="269"/>
                    </a:cubicBezTo>
                    <a:cubicBezTo>
                      <a:pt x="308" y="275"/>
                      <a:pt x="308" y="275"/>
                      <a:pt x="308" y="275"/>
                    </a:cubicBezTo>
                    <a:cubicBezTo>
                      <a:pt x="310" y="267"/>
                      <a:pt x="310" y="267"/>
                      <a:pt x="310" y="267"/>
                    </a:cubicBezTo>
                    <a:cubicBezTo>
                      <a:pt x="311" y="264"/>
                      <a:pt x="314" y="262"/>
                      <a:pt x="317" y="261"/>
                    </a:cubicBezTo>
                    <a:cubicBezTo>
                      <a:pt x="321" y="261"/>
                      <a:pt x="324" y="264"/>
                      <a:pt x="325" y="267"/>
                    </a:cubicBezTo>
                    <a:cubicBezTo>
                      <a:pt x="335" y="298"/>
                      <a:pt x="335" y="298"/>
                      <a:pt x="335" y="298"/>
                    </a:cubicBezTo>
                    <a:cubicBezTo>
                      <a:pt x="344" y="265"/>
                      <a:pt x="344" y="265"/>
                      <a:pt x="344" y="265"/>
                    </a:cubicBezTo>
                    <a:cubicBezTo>
                      <a:pt x="345" y="262"/>
                      <a:pt x="349" y="259"/>
                      <a:pt x="352" y="260"/>
                    </a:cubicBezTo>
                    <a:cubicBezTo>
                      <a:pt x="356" y="260"/>
                      <a:pt x="358" y="263"/>
                      <a:pt x="359" y="266"/>
                    </a:cubicBezTo>
                    <a:cubicBezTo>
                      <a:pt x="372" y="403"/>
                      <a:pt x="372" y="403"/>
                      <a:pt x="372" y="403"/>
                    </a:cubicBezTo>
                    <a:cubicBezTo>
                      <a:pt x="413" y="199"/>
                      <a:pt x="413" y="199"/>
                      <a:pt x="413" y="199"/>
                    </a:cubicBezTo>
                    <a:cubicBezTo>
                      <a:pt x="414" y="196"/>
                      <a:pt x="417" y="194"/>
                      <a:pt x="420" y="193"/>
                    </a:cubicBezTo>
                    <a:cubicBezTo>
                      <a:pt x="423" y="193"/>
                      <a:pt x="426" y="195"/>
                      <a:pt x="428" y="198"/>
                    </a:cubicBezTo>
                    <a:cubicBezTo>
                      <a:pt x="446" y="243"/>
                      <a:pt x="446" y="243"/>
                      <a:pt x="446" y="243"/>
                    </a:cubicBezTo>
                    <a:cubicBezTo>
                      <a:pt x="465" y="130"/>
                      <a:pt x="465" y="130"/>
                      <a:pt x="465" y="130"/>
                    </a:cubicBezTo>
                    <a:cubicBezTo>
                      <a:pt x="466" y="126"/>
                      <a:pt x="468" y="124"/>
                      <a:pt x="472" y="124"/>
                    </a:cubicBezTo>
                    <a:cubicBezTo>
                      <a:pt x="475" y="123"/>
                      <a:pt x="479" y="126"/>
                      <a:pt x="479" y="129"/>
                    </a:cubicBezTo>
                    <a:cubicBezTo>
                      <a:pt x="513" y="263"/>
                      <a:pt x="513" y="263"/>
                      <a:pt x="513" y="263"/>
                    </a:cubicBezTo>
                    <a:cubicBezTo>
                      <a:pt x="602" y="263"/>
                      <a:pt x="602" y="263"/>
                      <a:pt x="602" y="263"/>
                    </a:cubicBezTo>
                    <a:cubicBezTo>
                      <a:pt x="603" y="263"/>
                      <a:pt x="604" y="263"/>
                      <a:pt x="604" y="263"/>
                    </a:cubicBezTo>
                    <a:cubicBezTo>
                      <a:pt x="624" y="201"/>
                      <a:pt x="624" y="135"/>
                      <a:pt x="589" y="72"/>
                    </a:cubicBezTo>
                    <a:cubicBezTo>
                      <a:pt x="557" y="14"/>
                      <a:pt x="473" y="0"/>
                      <a:pt x="412" y="21"/>
                    </a:cubicBezTo>
                    <a:cubicBezTo>
                      <a:pt x="350" y="42"/>
                      <a:pt x="312" y="98"/>
                      <a:pt x="312" y="98"/>
                    </a:cubicBezTo>
                    <a:cubicBezTo>
                      <a:pt x="312" y="98"/>
                      <a:pt x="274" y="42"/>
                      <a:pt x="212" y="21"/>
                    </a:cubicBezTo>
                    <a:cubicBezTo>
                      <a:pt x="151" y="0"/>
                      <a:pt x="67" y="14"/>
                      <a:pt x="35" y="72"/>
                    </a:cubicBezTo>
                    <a:cubicBezTo>
                      <a:pt x="0" y="136"/>
                      <a:pt x="0" y="202"/>
                      <a:pt x="20" y="264"/>
                    </a:cubicBezTo>
                    <a:cubicBezTo>
                      <a:pt x="21" y="263"/>
                      <a:pt x="22" y="263"/>
                      <a:pt x="24" y="26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11" name="Freeform 299"/>
              <p:cNvSpPr/>
              <p:nvPr/>
            </p:nvSpPr>
            <p:spPr bwMode="auto">
              <a:xfrm>
                <a:off x="3321050" y="3133725"/>
                <a:ext cx="431800" cy="279400"/>
              </a:xfrm>
              <a:custGeom>
                <a:avLst/>
                <a:gdLst>
                  <a:gd name="T0" fmla="*/ 483 w 576"/>
                  <a:gd name="T1" fmla="*/ 111 h 373"/>
                  <a:gd name="T2" fmla="*/ 476 w 576"/>
                  <a:gd name="T3" fmla="*/ 105 h 373"/>
                  <a:gd name="T4" fmla="*/ 450 w 576"/>
                  <a:gd name="T5" fmla="*/ 0 h 373"/>
                  <a:gd name="T6" fmla="*/ 432 w 576"/>
                  <a:gd name="T7" fmla="*/ 104 h 373"/>
                  <a:gd name="T8" fmla="*/ 426 w 576"/>
                  <a:gd name="T9" fmla="*/ 110 h 373"/>
                  <a:gd name="T10" fmla="*/ 418 w 576"/>
                  <a:gd name="T11" fmla="*/ 106 h 373"/>
                  <a:gd name="T12" fmla="*/ 399 w 576"/>
                  <a:gd name="T13" fmla="*/ 59 h 373"/>
                  <a:gd name="T14" fmla="*/ 353 w 576"/>
                  <a:gd name="T15" fmla="*/ 286 h 373"/>
                  <a:gd name="T16" fmla="*/ 346 w 576"/>
                  <a:gd name="T17" fmla="*/ 292 h 373"/>
                  <a:gd name="T18" fmla="*/ 345 w 576"/>
                  <a:gd name="T19" fmla="*/ 292 h 373"/>
                  <a:gd name="T20" fmla="*/ 338 w 576"/>
                  <a:gd name="T21" fmla="*/ 286 h 373"/>
                  <a:gd name="T22" fmla="*/ 324 w 576"/>
                  <a:gd name="T23" fmla="*/ 138 h 373"/>
                  <a:gd name="T24" fmla="*/ 318 w 576"/>
                  <a:gd name="T25" fmla="*/ 159 h 373"/>
                  <a:gd name="T26" fmla="*/ 311 w 576"/>
                  <a:gd name="T27" fmla="*/ 164 h 373"/>
                  <a:gd name="T28" fmla="*/ 311 w 576"/>
                  <a:gd name="T29" fmla="*/ 164 h 373"/>
                  <a:gd name="T30" fmla="*/ 304 w 576"/>
                  <a:gd name="T31" fmla="*/ 159 h 373"/>
                  <a:gd name="T32" fmla="*/ 294 w 576"/>
                  <a:gd name="T33" fmla="*/ 128 h 373"/>
                  <a:gd name="T34" fmla="*/ 289 w 576"/>
                  <a:gd name="T35" fmla="*/ 148 h 373"/>
                  <a:gd name="T36" fmla="*/ 281 w 576"/>
                  <a:gd name="T37" fmla="*/ 153 h 373"/>
                  <a:gd name="T38" fmla="*/ 275 w 576"/>
                  <a:gd name="T39" fmla="*/ 147 h 373"/>
                  <a:gd name="T40" fmla="*/ 270 w 576"/>
                  <a:gd name="T41" fmla="*/ 111 h 373"/>
                  <a:gd name="T42" fmla="*/ 235 w 576"/>
                  <a:gd name="T43" fmla="*/ 111 h 373"/>
                  <a:gd name="T44" fmla="*/ 227 w 576"/>
                  <a:gd name="T45" fmla="*/ 105 h 373"/>
                  <a:gd name="T46" fmla="*/ 214 w 576"/>
                  <a:gd name="T47" fmla="*/ 26 h 373"/>
                  <a:gd name="T48" fmla="*/ 185 w 576"/>
                  <a:gd name="T49" fmla="*/ 218 h 373"/>
                  <a:gd name="T50" fmla="*/ 178 w 576"/>
                  <a:gd name="T51" fmla="*/ 224 h 373"/>
                  <a:gd name="T52" fmla="*/ 171 w 576"/>
                  <a:gd name="T53" fmla="*/ 218 h 373"/>
                  <a:gd name="T54" fmla="*/ 153 w 576"/>
                  <a:gd name="T55" fmla="*/ 36 h 373"/>
                  <a:gd name="T56" fmla="*/ 133 w 576"/>
                  <a:gd name="T57" fmla="*/ 139 h 373"/>
                  <a:gd name="T58" fmla="*/ 126 w 576"/>
                  <a:gd name="T59" fmla="*/ 145 h 373"/>
                  <a:gd name="T60" fmla="*/ 119 w 576"/>
                  <a:gd name="T61" fmla="*/ 140 h 373"/>
                  <a:gd name="T62" fmla="*/ 106 w 576"/>
                  <a:gd name="T63" fmla="*/ 107 h 373"/>
                  <a:gd name="T64" fmla="*/ 100 w 576"/>
                  <a:gd name="T65" fmla="*/ 111 h 373"/>
                  <a:gd name="T66" fmla="*/ 0 w 576"/>
                  <a:gd name="T67" fmla="*/ 111 h 373"/>
                  <a:gd name="T68" fmla="*/ 77 w 576"/>
                  <a:gd name="T69" fmla="*/ 241 h 373"/>
                  <a:gd name="T70" fmla="*/ 288 w 576"/>
                  <a:gd name="T71" fmla="*/ 373 h 373"/>
                  <a:gd name="T72" fmla="*/ 499 w 576"/>
                  <a:gd name="T73" fmla="*/ 241 h 373"/>
                  <a:gd name="T74" fmla="*/ 576 w 576"/>
                  <a:gd name="T75" fmla="*/ 111 h 373"/>
                  <a:gd name="T76" fmla="*/ 483 w 576"/>
                  <a:gd name="T77" fmla="*/ 11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373">
                    <a:moveTo>
                      <a:pt x="483" y="111"/>
                    </a:moveTo>
                    <a:cubicBezTo>
                      <a:pt x="480" y="111"/>
                      <a:pt x="477" y="108"/>
                      <a:pt x="476" y="105"/>
                    </a:cubicBezTo>
                    <a:cubicBezTo>
                      <a:pt x="450" y="0"/>
                      <a:pt x="450" y="0"/>
                      <a:pt x="450" y="0"/>
                    </a:cubicBezTo>
                    <a:cubicBezTo>
                      <a:pt x="432" y="104"/>
                      <a:pt x="432" y="104"/>
                      <a:pt x="432" y="104"/>
                    </a:cubicBezTo>
                    <a:cubicBezTo>
                      <a:pt x="432" y="108"/>
                      <a:pt x="429" y="110"/>
                      <a:pt x="426" y="110"/>
                    </a:cubicBezTo>
                    <a:cubicBezTo>
                      <a:pt x="422" y="111"/>
                      <a:pt x="419" y="109"/>
                      <a:pt x="418" y="106"/>
                    </a:cubicBezTo>
                    <a:cubicBezTo>
                      <a:pt x="399" y="59"/>
                      <a:pt x="399" y="59"/>
                      <a:pt x="399" y="59"/>
                    </a:cubicBezTo>
                    <a:cubicBezTo>
                      <a:pt x="353" y="286"/>
                      <a:pt x="353" y="286"/>
                      <a:pt x="353" y="286"/>
                    </a:cubicBezTo>
                    <a:cubicBezTo>
                      <a:pt x="352" y="290"/>
                      <a:pt x="349" y="292"/>
                      <a:pt x="346" y="292"/>
                    </a:cubicBezTo>
                    <a:cubicBezTo>
                      <a:pt x="346" y="292"/>
                      <a:pt x="346" y="292"/>
                      <a:pt x="345" y="292"/>
                    </a:cubicBezTo>
                    <a:cubicBezTo>
                      <a:pt x="342" y="292"/>
                      <a:pt x="339" y="289"/>
                      <a:pt x="338" y="286"/>
                    </a:cubicBezTo>
                    <a:cubicBezTo>
                      <a:pt x="324" y="138"/>
                      <a:pt x="324" y="138"/>
                      <a:pt x="324" y="138"/>
                    </a:cubicBezTo>
                    <a:cubicBezTo>
                      <a:pt x="318" y="159"/>
                      <a:pt x="318" y="159"/>
                      <a:pt x="318" y="159"/>
                    </a:cubicBezTo>
                    <a:cubicBezTo>
                      <a:pt x="317" y="162"/>
                      <a:pt x="314" y="164"/>
                      <a:pt x="311" y="164"/>
                    </a:cubicBezTo>
                    <a:cubicBezTo>
                      <a:pt x="311" y="164"/>
                      <a:pt x="311" y="164"/>
                      <a:pt x="311" y="164"/>
                    </a:cubicBezTo>
                    <a:cubicBezTo>
                      <a:pt x="308" y="164"/>
                      <a:pt x="305" y="162"/>
                      <a:pt x="304" y="159"/>
                    </a:cubicBezTo>
                    <a:cubicBezTo>
                      <a:pt x="294" y="128"/>
                      <a:pt x="294" y="128"/>
                      <a:pt x="294" y="128"/>
                    </a:cubicBezTo>
                    <a:cubicBezTo>
                      <a:pt x="289" y="148"/>
                      <a:pt x="289" y="148"/>
                      <a:pt x="289" y="148"/>
                    </a:cubicBezTo>
                    <a:cubicBezTo>
                      <a:pt x="288" y="151"/>
                      <a:pt x="285" y="153"/>
                      <a:pt x="281" y="153"/>
                    </a:cubicBezTo>
                    <a:cubicBezTo>
                      <a:pt x="278" y="153"/>
                      <a:pt x="275" y="150"/>
                      <a:pt x="275" y="147"/>
                    </a:cubicBezTo>
                    <a:cubicBezTo>
                      <a:pt x="270" y="111"/>
                      <a:pt x="270" y="111"/>
                      <a:pt x="270" y="111"/>
                    </a:cubicBezTo>
                    <a:cubicBezTo>
                      <a:pt x="235" y="111"/>
                      <a:pt x="235" y="111"/>
                      <a:pt x="235" y="111"/>
                    </a:cubicBezTo>
                    <a:cubicBezTo>
                      <a:pt x="231" y="111"/>
                      <a:pt x="228" y="108"/>
                      <a:pt x="227" y="105"/>
                    </a:cubicBezTo>
                    <a:cubicBezTo>
                      <a:pt x="214" y="26"/>
                      <a:pt x="214" y="26"/>
                      <a:pt x="214" y="26"/>
                    </a:cubicBezTo>
                    <a:cubicBezTo>
                      <a:pt x="185" y="218"/>
                      <a:pt x="185" y="218"/>
                      <a:pt x="185" y="218"/>
                    </a:cubicBezTo>
                    <a:cubicBezTo>
                      <a:pt x="185" y="222"/>
                      <a:pt x="182" y="225"/>
                      <a:pt x="178" y="224"/>
                    </a:cubicBezTo>
                    <a:cubicBezTo>
                      <a:pt x="174" y="224"/>
                      <a:pt x="171" y="222"/>
                      <a:pt x="171" y="218"/>
                    </a:cubicBezTo>
                    <a:cubicBezTo>
                      <a:pt x="153" y="36"/>
                      <a:pt x="153" y="36"/>
                      <a:pt x="153" y="36"/>
                    </a:cubicBezTo>
                    <a:cubicBezTo>
                      <a:pt x="133" y="139"/>
                      <a:pt x="133" y="139"/>
                      <a:pt x="133" y="139"/>
                    </a:cubicBezTo>
                    <a:cubicBezTo>
                      <a:pt x="132" y="142"/>
                      <a:pt x="129" y="144"/>
                      <a:pt x="126" y="145"/>
                    </a:cubicBezTo>
                    <a:cubicBezTo>
                      <a:pt x="123" y="145"/>
                      <a:pt x="120" y="143"/>
                      <a:pt x="119" y="140"/>
                    </a:cubicBezTo>
                    <a:cubicBezTo>
                      <a:pt x="106" y="107"/>
                      <a:pt x="106" y="107"/>
                      <a:pt x="106" y="107"/>
                    </a:cubicBezTo>
                    <a:cubicBezTo>
                      <a:pt x="105" y="109"/>
                      <a:pt x="102" y="111"/>
                      <a:pt x="100" y="111"/>
                    </a:cubicBezTo>
                    <a:cubicBezTo>
                      <a:pt x="0" y="111"/>
                      <a:pt x="0" y="111"/>
                      <a:pt x="0" y="111"/>
                    </a:cubicBezTo>
                    <a:cubicBezTo>
                      <a:pt x="17" y="157"/>
                      <a:pt x="45" y="201"/>
                      <a:pt x="77" y="241"/>
                    </a:cubicBezTo>
                    <a:cubicBezTo>
                      <a:pt x="156" y="337"/>
                      <a:pt x="288" y="373"/>
                      <a:pt x="288" y="373"/>
                    </a:cubicBezTo>
                    <a:cubicBezTo>
                      <a:pt x="288" y="373"/>
                      <a:pt x="420" y="337"/>
                      <a:pt x="499" y="241"/>
                    </a:cubicBezTo>
                    <a:cubicBezTo>
                      <a:pt x="531" y="201"/>
                      <a:pt x="559" y="157"/>
                      <a:pt x="576" y="111"/>
                    </a:cubicBezTo>
                    <a:lnTo>
                      <a:pt x="483" y="111"/>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0" name="Group 189"/>
            <p:cNvGrpSpPr/>
            <p:nvPr/>
          </p:nvGrpSpPr>
          <p:grpSpPr>
            <a:xfrm>
              <a:off x="12151" y="2938"/>
              <a:ext cx="528" cy="635"/>
              <a:chOff x="4197350" y="3013075"/>
              <a:chExt cx="334963" cy="403225"/>
            </a:xfrm>
            <a:grpFill/>
          </p:grpSpPr>
          <p:sp>
            <p:nvSpPr>
              <p:cNvPr id="108" name="Freeform 300"/>
              <p:cNvSpPr>
                <a:spLocks noEditPoints="1"/>
              </p:cNvSpPr>
              <p:nvPr/>
            </p:nvSpPr>
            <p:spPr bwMode="auto">
              <a:xfrm>
                <a:off x="4197350" y="3013075"/>
                <a:ext cx="293688" cy="403225"/>
              </a:xfrm>
              <a:custGeom>
                <a:avLst/>
                <a:gdLst>
                  <a:gd name="T0" fmla="*/ 317 w 391"/>
                  <a:gd name="T1" fmla="*/ 220 h 536"/>
                  <a:gd name="T2" fmla="*/ 196 w 391"/>
                  <a:gd name="T3" fmla="*/ 0 h 536"/>
                  <a:gd name="T4" fmla="*/ 74 w 391"/>
                  <a:gd name="T5" fmla="*/ 220 h 536"/>
                  <a:gd name="T6" fmla="*/ 19 w 391"/>
                  <a:gd name="T7" fmla="*/ 416 h 536"/>
                  <a:gd name="T8" fmla="*/ 196 w 391"/>
                  <a:gd name="T9" fmla="*/ 536 h 536"/>
                  <a:gd name="T10" fmla="*/ 373 w 391"/>
                  <a:gd name="T11" fmla="*/ 416 h 536"/>
                  <a:gd name="T12" fmla="*/ 317 w 391"/>
                  <a:gd name="T13" fmla="*/ 220 h 536"/>
                  <a:gd name="T14" fmla="*/ 78 w 391"/>
                  <a:gd name="T15" fmla="*/ 431 h 536"/>
                  <a:gd name="T16" fmla="*/ 150 w 391"/>
                  <a:gd name="T17" fmla="*/ 509 h 536"/>
                  <a:gd name="T18" fmla="*/ 42 w 391"/>
                  <a:gd name="T19" fmla="*/ 410 h 536"/>
                  <a:gd name="T20" fmla="*/ 89 w 391"/>
                  <a:gd name="T21" fmla="*/ 239 h 536"/>
                  <a:gd name="T22" fmla="*/ 181 w 391"/>
                  <a:gd name="T23" fmla="*/ 76 h 536"/>
                  <a:gd name="T24" fmla="*/ 108 w 391"/>
                  <a:gd name="T25" fmla="*/ 239 h 536"/>
                  <a:gd name="T26" fmla="*/ 78 w 391"/>
                  <a:gd name="T27" fmla="*/ 431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1" h="536">
                    <a:moveTo>
                      <a:pt x="317" y="220"/>
                    </a:moveTo>
                    <a:cubicBezTo>
                      <a:pt x="253" y="144"/>
                      <a:pt x="210" y="39"/>
                      <a:pt x="196" y="0"/>
                    </a:cubicBezTo>
                    <a:cubicBezTo>
                      <a:pt x="181" y="39"/>
                      <a:pt x="138" y="144"/>
                      <a:pt x="74" y="220"/>
                    </a:cubicBezTo>
                    <a:cubicBezTo>
                      <a:pt x="0" y="308"/>
                      <a:pt x="7" y="382"/>
                      <a:pt x="19" y="416"/>
                    </a:cubicBezTo>
                    <a:cubicBezTo>
                      <a:pt x="41" y="485"/>
                      <a:pt x="104" y="534"/>
                      <a:pt x="196" y="536"/>
                    </a:cubicBezTo>
                    <a:cubicBezTo>
                      <a:pt x="287" y="534"/>
                      <a:pt x="350" y="485"/>
                      <a:pt x="373" y="416"/>
                    </a:cubicBezTo>
                    <a:cubicBezTo>
                      <a:pt x="384" y="382"/>
                      <a:pt x="391" y="308"/>
                      <a:pt x="317" y="220"/>
                    </a:cubicBezTo>
                    <a:close/>
                    <a:moveTo>
                      <a:pt x="78" y="431"/>
                    </a:moveTo>
                    <a:cubicBezTo>
                      <a:pt x="93" y="465"/>
                      <a:pt x="118" y="492"/>
                      <a:pt x="150" y="509"/>
                    </a:cubicBezTo>
                    <a:cubicBezTo>
                      <a:pt x="95" y="496"/>
                      <a:pt x="58" y="459"/>
                      <a:pt x="42" y="410"/>
                    </a:cubicBezTo>
                    <a:cubicBezTo>
                      <a:pt x="33" y="380"/>
                      <a:pt x="27" y="315"/>
                      <a:pt x="89" y="239"/>
                    </a:cubicBezTo>
                    <a:cubicBezTo>
                      <a:pt x="132" y="187"/>
                      <a:pt x="163" y="119"/>
                      <a:pt x="181" y="76"/>
                    </a:cubicBezTo>
                    <a:cubicBezTo>
                      <a:pt x="165" y="124"/>
                      <a:pt x="142" y="187"/>
                      <a:pt x="108" y="239"/>
                    </a:cubicBezTo>
                    <a:cubicBezTo>
                      <a:pt x="49" y="330"/>
                      <a:pt x="64" y="400"/>
                      <a:pt x="78" y="43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09" name="Freeform 301"/>
              <p:cNvSpPr>
                <a:spLocks noEditPoints="1"/>
              </p:cNvSpPr>
              <p:nvPr/>
            </p:nvSpPr>
            <p:spPr bwMode="auto">
              <a:xfrm>
                <a:off x="4391025" y="3041650"/>
                <a:ext cx="141288" cy="193675"/>
              </a:xfrm>
              <a:custGeom>
                <a:avLst/>
                <a:gdLst>
                  <a:gd name="T0" fmla="*/ 153 w 188"/>
                  <a:gd name="T1" fmla="*/ 106 h 258"/>
                  <a:gd name="T2" fmla="*/ 94 w 188"/>
                  <a:gd name="T3" fmla="*/ 0 h 258"/>
                  <a:gd name="T4" fmla="*/ 35 w 188"/>
                  <a:gd name="T5" fmla="*/ 106 h 258"/>
                  <a:gd name="T6" fmla="*/ 8 w 188"/>
                  <a:gd name="T7" fmla="*/ 201 h 258"/>
                  <a:gd name="T8" fmla="*/ 94 w 188"/>
                  <a:gd name="T9" fmla="*/ 258 h 258"/>
                  <a:gd name="T10" fmla="*/ 179 w 188"/>
                  <a:gd name="T11" fmla="*/ 201 h 258"/>
                  <a:gd name="T12" fmla="*/ 153 w 188"/>
                  <a:gd name="T13" fmla="*/ 106 h 258"/>
                  <a:gd name="T14" fmla="*/ 37 w 188"/>
                  <a:gd name="T15" fmla="*/ 208 h 258"/>
                  <a:gd name="T16" fmla="*/ 72 w 188"/>
                  <a:gd name="T17" fmla="*/ 246 h 258"/>
                  <a:gd name="T18" fmla="*/ 20 w 188"/>
                  <a:gd name="T19" fmla="*/ 198 h 258"/>
                  <a:gd name="T20" fmla="*/ 43 w 188"/>
                  <a:gd name="T21" fmla="*/ 115 h 258"/>
                  <a:gd name="T22" fmla="*/ 87 w 188"/>
                  <a:gd name="T23" fmla="*/ 37 h 258"/>
                  <a:gd name="T24" fmla="*/ 52 w 188"/>
                  <a:gd name="T25" fmla="*/ 115 h 258"/>
                  <a:gd name="T26" fmla="*/ 37 w 188"/>
                  <a:gd name="T27" fmla="*/ 2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58">
                    <a:moveTo>
                      <a:pt x="153" y="106"/>
                    </a:moveTo>
                    <a:cubicBezTo>
                      <a:pt x="122" y="69"/>
                      <a:pt x="101" y="18"/>
                      <a:pt x="94" y="0"/>
                    </a:cubicBezTo>
                    <a:cubicBezTo>
                      <a:pt x="87" y="18"/>
                      <a:pt x="66" y="69"/>
                      <a:pt x="35" y="106"/>
                    </a:cubicBezTo>
                    <a:cubicBezTo>
                      <a:pt x="0" y="148"/>
                      <a:pt x="3" y="184"/>
                      <a:pt x="8" y="201"/>
                    </a:cubicBezTo>
                    <a:cubicBezTo>
                      <a:pt x="19" y="234"/>
                      <a:pt x="50" y="257"/>
                      <a:pt x="94" y="258"/>
                    </a:cubicBezTo>
                    <a:cubicBezTo>
                      <a:pt x="138" y="257"/>
                      <a:pt x="169" y="234"/>
                      <a:pt x="179" y="201"/>
                    </a:cubicBezTo>
                    <a:cubicBezTo>
                      <a:pt x="185" y="184"/>
                      <a:pt x="188" y="148"/>
                      <a:pt x="153" y="106"/>
                    </a:cubicBezTo>
                    <a:close/>
                    <a:moveTo>
                      <a:pt x="37" y="208"/>
                    </a:moveTo>
                    <a:cubicBezTo>
                      <a:pt x="44" y="224"/>
                      <a:pt x="56" y="238"/>
                      <a:pt x="72" y="246"/>
                    </a:cubicBezTo>
                    <a:cubicBezTo>
                      <a:pt x="46" y="239"/>
                      <a:pt x="27" y="221"/>
                      <a:pt x="20" y="198"/>
                    </a:cubicBezTo>
                    <a:cubicBezTo>
                      <a:pt x="15" y="183"/>
                      <a:pt x="12" y="152"/>
                      <a:pt x="43" y="115"/>
                    </a:cubicBezTo>
                    <a:cubicBezTo>
                      <a:pt x="63" y="90"/>
                      <a:pt x="78" y="57"/>
                      <a:pt x="87" y="37"/>
                    </a:cubicBezTo>
                    <a:cubicBezTo>
                      <a:pt x="79" y="60"/>
                      <a:pt x="68" y="90"/>
                      <a:pt x="52" y="115"/>
                    </a:cubicBezTo>
                    <a:cubicBezTo>
                      <a:pt x="23" y="159"/>
                      <a:pt x="30" y="193"/>
                      <a:pt x="37" y="20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1" name="Group 192"/>
            <p:cNvGrpSpPr/>
            <p:nvPr/>
          </p:nvGrpSpPr>
          <p:grpSpPr>
            <a:xfrm>
              <a:off x="13201" y="2969"/>
              <a:ext cx="638" cy="688"/>
              <a:chOff x="4994275" y="2997200"/>
              <a:chExt cx="404813" cy="436563"/>
            </a:xfrm>
            <a:grpFill/>
          </p:grpSpPr>
          <p:sp>
            <p:nvSpPr>
              <p:cNvPr id="106" name="Freeform 302"/>
              <p:cNvSpPr>
                <a:spLocks noEditPoints="1"/>
              </p:cNvSpPr>
              <p:nvPr/>
            </p:nvSpPr>
            <p:spPr bwMode="auto">
              <a:xfrm>
                <a:off x="4994275" y="3103563"/>
                <a:ext cx="249238" cy="330200"/>
              </a:xfrm>
              <a:custGeom>
                <a:avLst/>
                <a:gdLst>
                  <a:gd name="T0" fmla="*/ 170 w 332"/>
                  <a:gd name="T1" fmla="*/ 194 h 439"/>
                  <a:gd name="T2" fmla="*/ 111 w 332"/>
                  <a:gd name="T3" fmla="*/ 77 h 439"/>
                  <a:gd name="T4" fmla="*/ 177 w 332"/>
                  <a:gd name="T5" fmla="*/ 101 h 439"/>
                  <a:gd name="T6" fmla="*/ 194 w 332"/>
                  <a:gd name="T7" fmla="*/ 55 h 439"/>
                  <a:gd name="T8" fmla="*/ 44 w 332"/>
                  <a:gd name="T9" fmla="*/ 0 h 439"/>
                  <a:gd name="T10" fmla="*/ 0 w 332"/>
                  <a:gd name="T11" fmla="*/ 153 h 439"/>
                  <a:gd name="T12" fmla="*/ 47 w 332"/>
                  <a:gd name="T13" fmla="*/ 166 h 439"/>
                  <a:gd name="T14" fmla="*/ 67 w 332"/>
                  <a:gd name="T15" fmla="*/ 99 h 439"/>
                  <a:gd name="T16" fmla="*/ 126 w 332"/>
                  <a:gd name="T17" fmla="*/ 216 h 439"/>
                  <a:gd name="T18" fmla="*/ 96 w 332"/>
                  <a:gd name="T19" fmla="*/ 359 h 439"/>
                  <a:gd name="T20" fmla="*/ 252 w 332"/>
                  <a:gd name="T21" fmla="*/ 410 h 439"/>
                  <a:gd name="T22" fmla="*/ 303 w 332"/>
                  <a:gd name="T23" fmla="*/ 254 h 439"/>
                  <a:gd name="T24" fmla="*/ 170 w 332"/>
                  <a:gd name="T25" fmla="*/ 194 h 439"/>
                  <a:gd name="T26" fmla="*/ 229 w 332"/>
                  <a:gd name="T27" fmla="*/ 366 h 439"/>
                  <a:gd name="T28" fmla="*/ 139 w 332"/>
                  <a:gd name="T29" fmla="*/ 337 h 439"/>
                  <a:gd name="T30" fmla="*/ 169 w 332"/>
                  <a:gd name="T31" fmla="*/ 247 h 439"/>
                  <a:gd name="T32" fmla="*/ 259 w 332"/>
                  <a:gd name="T33" fmla="*/ 276 h 439"/>
                  <a:gd name="T34" fmla="*/ 229 w 332"/>
                  <a:gd name="T35" fmla="*/ 36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2" h="439">
                    <a:moveTo>
                      <a:pt x="170" y="194"/>
                    </a:moveTo>
                    <a:cubicBezTo>
                      <a:pt x="111" y="77"/>
                      <a:pt x="111" y="77"/>
                      <a:pt x="111" y="77"/>
                    </a:cubicBezTo>
                    <a:cubicBezTo>
                      <a:pt x="177" y="101"/>
                      <a:pt x="177" y="101"/>
                      <a:pt x="177" y="101"/>
                    </a:cubicBezTo>
                    <a:cubicBezTo>
                      <a:pt x="194" y="55"/>
                      <a:pt x="194" y="55"/>
                      <a:pt x="194" y="55"/>
                    </a:cubicBezTo>
                    <a:cubicBezTo>
                      <a:pt x="44" y="0"/>
                      <a:pt x="44" y="0"/>
                      <a:pt x="44" y="0"/>
                    </a:cubicBezTo>
                    <a:cubicBezTo>
                      <a:pt x="0" y="153"/>
                      <a:pt x="0" y="153"/>
                      <a:pt x="0" y="153"/>
                    </a:cubicBezTo>
                    <a:cubicBezTo>
                      <a:pt x="47" y="166"/>
                      <a:pt x="47" y="166"/>
                      <a:pt x="47" y="166"/>
                    </a:cubicBezTo>
                    <a:cubicBezTo>
                      <a:pt x="67" y="99"/>
                      <a:pt x="67" y="99"/>
                      <a:pt x="67" y="99"/>
                    </a:cubicBezTo>
                    <a:cubicBezTo>
                      <a:pt x="126" y="216"/>
                      <a:pt x="126" y="216"/>
                      <a:pt x="126" y="216"/>
                    </a:cubicBezTo>
                    <a:cubicBezTo>
                      <a:pt x="84" y="250"/>
                      <a:pt x="70" y="309"/>
                      <a:pt x="96" y="359"/>
                    </a:cubicBezTo>
                    <a:cubicBezTo>
                      <a:pt x="124" y="416"/>
                      <a:pt x="194" y="439"/>
                      <a:pt x="252" y="410"/>
                    </a:cubicBezTo>
                    <a:cubicBezTo>
                      <a:pt x="309" y="381"/>
                      <a:pt x="332" y="311"/>
                      <a:pt x="303" y="254"/>
                    </a:cubicBezTo>
                    <a:cubicBezTo>
                      <a:pt x="278" y="205"/>
                      <a:pt x="222" y="181"/>
                      <a:pt x="170" y="194"/>
                    </a:cubicBezTo>
                    <a:close/>
                    <a:moveTo>
                      <a:pt x="229" y="366"/>
                    </a:moveTo>
                    <a:cubicBezTo>
                      <a:pt x="196" y="383"/>
                      <a:pt x="156" y="370"/>
                      <a:pt x="139" y="337"/>
                    </a:cubicBezTo>
                    <a:cubicBezTo>
                      <a:pt x="123" y="304"/>
                      <a:pt x="136" y="264"/>
                      <a:pt x="169" y="247"/>
                    </a:cubicBezTo>
                    <a:cubicBezTo>
                      <a:pt x="202" y="230"/>
                      <a:pt x="242" y="244"/>
                      <a:pt x="259" y="276"/>
                    </a:cubicBezTo>
                    <a:cubicBezTo>
                      <a:pt x="275" y="309"/>
                      <a:pt x="262" y="350"/>
                      <a:pt x="229" y="36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07" name="Freeform 303"/>
              <p:cNvSpPr>
                <a:spLocks noEditPoints="1"/>
              </p:cNvSpPr>
              <p:nvPr/>
            </p:nvSpPr>
            <p:spPr bwMode="auto">
              <a:xfrm>
                <a:off x="5157788" y="2997200"/>
                <a:ext cx="241300" cy="319088"/>
              </a:xfrm>
              <a:custGeom>
                <a:avLst/>
                <a:gdLst>
                  <a:gd name="T0" fmla="*/ 205 w 319"/>
                  <a:gd name="T1" fmla="*/ 223 h 424"/>
                  <a:gd name="T2" fmla="*/ 236 w 319"/>
                  <a:gd name="T3" fmla="*/ 81 h 424"/>
                  <a:gd name="T4" fmla="*/ 80 w 319"/>
                  <a:gd name="T5" fmla="*/ 29 h 424"/>
                  <a:gd name="T6" fmla="*/ 28 w 319"/>
                  <a:gd name="T7" fmla="*/ 185 h 424"/>
                  <a:gd name="T8" fmla="*/ 161 w 319"/>
                  <a:gd name="T9" fmla="*/ 245 h 424"/>
                  <a:gd name="T10" fmla="*/ 177 w 319"/>
                  <a:gd name="T11" fmla="*/ 277 h 424"/>
                  <a:gd name="T12" fmla="*/ 102 w 319"/>
                  <a:gd name="T13" fmla="*/ 315 h 424"/>
                  <a:gd name="T14" fmla="*/ 124 w 319"/>
                  <a:gd name="T15" fmla="*/ 359 h 424"/>
                  <a:gd name="T16" fmla="*/ 199 w 319"/>
                  <a:gd name="T17" fmla="*/ 321 h 424"/>
                  <a:gd name="T18" fmla="*/ 252 w 319"/>
                  <a:gd name="T19" fmla="*/ 424 h 424"/>
                  <a:gd name="T20" fmla="*/ 296 w 319"/>
                  <a:gd name="T21" fmla="*/ 402 h 424"/>
                  <a:gd name="T22" fmla="*/ 243 w 319"/>
                  <a:gd name="T23" fmla="*/ 299 h 424"/>
                  <a:gd name="T24" fmla="*/ 319 w 319"/>
                  <a:gd name="T25" fmla="*/ 260 h 424"/>
                  <a:gd name="T26" fmla="*/ 297 w 319"/>
                  <a:gd name="T27" fmla="*/ 216 h 424"/>
                  <a:gd name="T28" fmla="*/ 221 w 319"/>
                  <a:gd name="T29" fmla="*/ 255 h 424"/>
                  <a:gd name="T30" fmla="*/ 205 w 319"/>
                  <a:gd name="T31" fmla="*/ 223 h 424"/>
                  <a:gd name="T32" fmla="*/ 72 w 319"/>
                  <a:gd name="T33" fmla="*/ 163 h 424"/>
                  <a:gd name="T34" fmla="*/ 102 w 319"/>
                  <a:gd name="T35" fmla="*/ 73 h 424"/>
                  <a:gd name="T36" fmla="*/ 192 w 319"/>
                  <a:gd name="T37" fmla="*/ 103 h 424"/>
                  <a:gd name="T38" fmla="*/ 162 w 319"/>
                  <a:gd name="T39" fmla="*/ 193 h 424"/>
                  <a:gd name="T40" fmla="*/ 72 w 319"/>
                  <a:gd name="T41" fmla="*/ 16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9" h="424">
                    <a:moveTo>
                      <a:pt x="205" y="223"/>
                    </a:moveTo>
                    <a:cubicBezTo>
                      <a:pt x="247" y="189"/>
                      <a:pt x="261" y="130"/>
                      <a:pt x="236" y="81"/>
                    </a:cubicBezTo>
                    <a:cubicBezTo>
                      <a:pt x="207" y="23"/>
                      <a:pt x="137" y="0"/>
                      <a:pt x="80" y="29"/>
                    </a:cubicBezTo>
                    <a:cubicBezTo>
                      <a:pt x="23" y="58"/>
                      <a:pt x="0" y="128"/>
                      <a:pt x="28" y="185"/>
                    </a:cubicBezTo>
                    <a:cubicBezTo>
                      <a:pt x="54" y="235"/>
                      <a:pt x="110" y="259"/>
                      <a:pt x="161" y="245"/>
                    </a:cubicBezTo>
                    <a:cubicBezTo>
                      <a:pt x="177" y="277"/>
                      <a:pt x="177" y="277"/>
                      <a:pt x="177" y="277"/>
                    </a:cubicBezTo>
                    <a:cubicBezTo>
                      <a:pt x="102" y="315"/>
                      <a:pt x="102" y="315"/>
                      <a:pt x="102" y="315"/>
                    </a:cubicBezTo>
                    <a:cubicBezTo>
                      <a:pt x="124" y="359"/>
                      <a:pt x="124" y="359"/>
                      <a:pt x="124" y="359"/>
                    </a:cubicBezTo>
                    <a:cubicBezTo>
                      <a:pt x="199" y="321"/>
                      <a:pt x="199" y="321"/>
                      <a:pt x="199" y="321"/>
                    </a:cubicBezTo>
                    <a:cubicBezTo>
                      <a:pt x="252" y="424"/>
                      <a:pt x="252" y="424"/>
                      <a:pt x="252" y="424"/>
                    </a:cubicBezTo>
                    <a:cubicBezTo>
                      <a:pt x="296" y="402"/>
                      <a:pt x="296" y="402"/>
                      <a:pt x="296" y="402"/>
                    </a:cubicBezTo>
                    <a:cubicBezTo>
                      <a:pt x="243" y="299"/>
                      <a:pt x="243" y="299"/>
                      <a:pt x="243" y="299"/>
                    </a:cubicBezTo>
                    <a:cubicBezTo>
                      <a:pt x="319" y="260"/>
                      <a:pt x="319" y="260"/>
                      <a:pt x="319" y="260"/>
                    </a:cubicBezTo>
                    <a:cubicBezTo>
                      <a:pt x="297" y="216"/>
                      <a:pt x="297" y="216"/>
                      <a:pt x="297" y="216"/>
                    </a:cubicBezTo>
                    <a:cubicBezTo>
                      <a:pt x="221" y="255"/>
                      <a:pt x="221" y="255"/>
                      <a:pt x="221" y="255"/>
                    </a:cubicBezTo>
                    <a:lnTo>
                      <a:pt x="205" y="223"/>
                    </a:lnTo>
                    <a:close/>
                    <a:moveTo>
                      <a:pt x="72" y="163"/>
                    </a:moveTo>
                    <a:cubicBezTo>
                      <a:pt x="56" y="130"/>
                      <a:pt x="69" y="90"/>
                      <a:pt x="102" y="73"/>
                    </a:cubicBezTo>
                    <a:cubicBezTo>
                      <a:pt x="135" y="57"/>
                      <a:pt x="175" y="70"/>
                      <a:pt x="192" y="103"/>
                    </a:cubicBezTo>
                    <a:cubicBezTo>
                      <a:pt x="208" y="136"/>
                      <a:pt x="195" y="176"/>
                      <a:pt x="162" y="193"/>
                    </a:cubicBezTo>
                    <a:cubicBezTo>
                      <a:pt x="129" y="209"/>
                      <a:pt x="89" y="196"/>
                      <a:pt x="72" y="16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2" name="Group 195"/>
            <p:cNvGrpSpPr/>
            <p:nvPr/>
          </p:nvGrpSpPr>
          <p:grpSpPr>
            <a:xfrm>
              <a:off x="11016" y="6269"/>
              <a:ext cx="568" cy="580"/>
              <a:chOff x="5846763" y="3030538"/>
              <a:chExt cx="360363" cy="368300"/>
            </a:xfrm>
            <a:grpFill/>
          </p:grpSpPr>
          <p:sp>
            <p:nvSpPr>
              <p:cNvPr id="104"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05"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 name="Group 198"/>
            <p:cNvGrpSpPr/>
            <p:nvPr/>
          </p:nvGrpSpPr>
          <p:grpSpPr>
            <a:xfrm>
              <a:off x="9900" y="6252"/>
              <a:ext cx="654" cy="688"/>
              <a:chOff x="5819775" y="3827463"/>
              <a:chExt cx="414338" cy="436563"/>
            </a:xfrm>
            <a:grpFill/>
          </p:grpSpPr>
          <p:sp>
            <p:nvSpPr>
              <p:cNvPr id="100" name="Freeform 306"/>
              <p:cNvSpPr>
                <a:spLocks noEditPoints="1"/>
              </p:cNvSpPr>
              <p:nvPr/>
            </p:nvSpPr>
            <p:spPr bwMode="auto">
              <a:xfrm>
                <a:off x="5937250" y="3827463"/>
                <a:ext cx="173038" cy="436563"/>
              </a:xfrm>
              <a:custGeom>
                <a:avLst/>
                <a:gdLst>
                  <a:gd name="T0" fmla="*/ 93 w 231"/>
                  <a:gd name="T1" fmla="*/ 545 h 582"/>
                  <a:gd name="T2" fmla="*/ 16 w 231"/>
                  <a:gd name="T3" fmla="*/ 303 h 582"/>
                  <a:gd name="T4" fmla="*/ 85 w 231"/>
                  <a:gd name="T5" fmla="*/ 2 h 582"/>
                  <a:gd name="T6" fmla="*/ 145 w 231"/>
                  <a:gd name="T7" fmla="*/ 37 h 582"/>
                  <a:gd name="T8" fmla="*/ 222 w 231"/>
                  <a:gd name="T9" fmla="*/ 279 h 582"/>
                  <a:gd name="T10" fmla="*/ 218 w 231"/>
                  <a:gd name="T11" fmla="*/ 482 h 582"/>
                  <a:gd name="T12" fmla="*/ 153 w 231"/>
                  <a:gd name="T13" fmla="*/ 580 h 582"/>
                  <a:gd name="T14" fmla="*/ 93 w 231"/>
                  <a:gd name="T15" fmla="*/ 545 h 582"/>
                  <a:gd name="T16" fmla="*/ 124 w 231"/>
                  <a:gd name="T17" fmla="*/ 52 h 582"/>
                  <a:gd name="T18" fmla="*/ 88 w 231"/>
                  <a:gd name="T19" fmla="*/ 27 h 582"/>
                  <a:gd name="T20" fmla="*/ 42 w 231"/>
                  <a:gd name="T21" fmla="*/ 300 h 582"/>
                  <a:gd name="T22" fmla="*/ 114 w 231"/>
                  <a:gd name="T23" fmla="*/ 530 h 582"/>
                  <a:gd name="T24" fmla="*/ 150 w 231"/>
                  <a:gd name="T25" fmla="*/ 555 h 582"/>
                  <a:gd name="T26" fmla="*/ 193 w 231"/>
                  <a:gd name="T27" fmla="*/ 477 h 582"/>
                  <a:gd name="T28" fmla="*/ 196 w 231"/>
                  <a:gd name="T29" fmla="*/ 282 h 582"/>
                  <a:gd name="T30" fmla="*/ 124 w 231"/>
                  <a:gd name="T31" fmla="*/ 5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 h="582">
                    <a:moveTo>
                      <a:pt x="93" y="545"/>
                    </a:moveTo>
                    <a:cubicBezTo>
                      <a:pt x="58" y="498"/>
                      <a:pt x="28" y="405"/>
                      <a:pt x="16" y="303"/>
                    </a:cubicBezTo>
                    <a:cubicBezTo>
                      <a:pt x="0" y="163"/>
                      <a:pt x="18" y="9"/>
                      <a:pt x="85" y="2"/>
                    </a:cubicBezTo>
                    <a:cubicBezTo>
                      <a:pt x="99" y="0"/>
                      <a:pt x="121" y="5"/>
                      <a:pt x="145" y="37"/>
                    </a:cubicBezTo>
                    <a:cubicBezTo>
                      <a:pt x="180" y="84"/>
                      <a:pt x="210" y="177"/>
                      <a:pt x="222" y="279"/>
                    </a:cubicBezTo>
                    <a:cubicBezTo>
                      <a:pt x="231" y="354"/>
                      <a:pt x="229" y="426"/>
                      <a:pt x="218" y="482"/>
                    </a:cubicBezTo>
                    <a:cubicBezTo>
                      <a:pt x="206" y="543"/>
                      <a:pt x="184" y="577"/>
                      <a:pt x="153" y="580"/>
                    </a:cubicBezTo>
                    <a:cubicBezTo>
                      <a:pt x="139" y="582"/>
                      <a:pt x="117" y="577"/>
                      <a:pt x="93" y="545"/>
                    </a:cubicBezTo>
                    <a:close/>
                    <a:moveTo>
                      <a:pt x="124" y="52"/>
                    </a:moveTo>
                    <a:cubicBezTo>
                      <a:pt x="111" y="35"/>
                      <a:pt x="98" y="26"/>
                      <a:pt x="88" y="27"/>
                    </a:cubicBezTo>
                    <a:cubicBezTo>
                      <a:pt x="52" y="32"/>
                      <a:pt x="24" y="149"/>
                      <a:pt x="42" y="300"/>
                    </a:cubicBezTo>
                    <a:cubicBezTo>
                      <a:pt x="54" y="398"/>
                      <a:pt x="81" y="486"/>
                      <a:pt x="114" y="530"/>
                    </a:cubicBezTo>
                    <a:cubicBezTo>
                      <a:pt x="127" y="547"/>
                      <a:pt x="140" y="556"/>
                      <a:pt x="150" y="555"/>
                    </a:cubicBezTo>
                    <a:cubicBezTo>
                      <a:pt x="167" y="553"/>
                      <a:pt x="184" y="523"/>
                      <a:pt x="193" y="477"/>
                    </a:cubicBezTo>
                    <a:cubicBezTo>
                      <a:pt x="203" y="424"/>
                      <a:pt x="204" y="355"/>
                      <a:pt x="196" y="282"/>
                    </a:cubicBezTo>
                    <a:cubicBezTo>
                      <a:pt x="184" y="184"/>
                      <a:pt x="157" y="96"/>
                      <a:pt x="124" y="5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01" name="Freeform 307"/>
              <p:cNvSpPr>
                <a:spLocks noEditPoints="1"/>
              </p:cNvSpPr>
              <p:nvPr/>
            </p:nvSpPr>
            <p:spPr bwMode="auto">
              <a:xfrm>
                <a:off x="5819775" y="3929063"/>
                <a:ext cx="414338" cy="249238"/>
              </a:xfrm>
              <a:custGeom>
                <a:avLst/>
                <a:gdLst>
                  <a:gd name="T0" fmla="*/ 24 w 550"/>
                  <a:gd name="T1" fmla="*/ 107 h 332"/>
                  <a:gd name="T2" fmla="*/ 7 w 550"/>
                  <a:gd name="T3" fmla="*/ 40 h 332"/>
                  <a:gd name="T4" fmla="*/ 121 w 550"/>
                  <a:gd name="T5" fmla="*/ 5 h 332"/>
                  <a:gd name="T6" fmla="*/ 316 w 550"/>
                  <a:gd name="T7" fmla="*/ 60 h 332"/>
                  <a:gd name="T8" fmla="*/ 526 w 550"/>
                  <a:gd name="T9" fmla="*/ 203 h 332"/>
                  <a:gd name="T10" fmla="*/ 543 w 550"/>
                  <a:gd name="T11" fmla="*/ 270 h 332"/>
                  <a:gd name="T12" fmla="*/ 234 w 550"/>
                  <a:gd name="T13" fmla="*/ 250 h 332"/>
                  <a:gd name="T14" fmla="*/ 24 w 550"/>
                  <a:gd name="T15" fmla="*/ 107 h 332"/>
                  <a:gd name="T16" fmla="*/ 505 w 550"/>
                  <a:gd name="T17" fmla="*/ 218 h 332"/>
                  <a:gd name="T18" fmla="*/ 306 w 550"/>
                  <a:gd name="T19" fmla="*/ 84 h 332"/>
                  <a:gd name="T20" fmla="*/ 118 w 550"/>
                  <a:gd name="T21" fmla="*/ 31 h 332"/>
                  <a:gd name="T22" fmla="*/ 31 w 550"/>
                  <a:gd name="T23" fmla="*/ 50 h 332"/>
                  <a:gd name="T24" fmla="*/ 45 w 550"/>
                  <a:gd name="T25" fmla="*/ 92 h 332"/>
                  <a:gd name="T26" fmla="*/ 244 w 550"/>
                  <a:gd name="T27" fmla="*/ 226 h 332"/>
                  <a:gd name="T28" fmla="*/ 519 w 550"/>
                  <a:gd name="T29" fmla="*/ 260 h 332"/>
                  <a:gd name="T30" fmla="*/ 505 w 550"/>
                  <a:gd name="T31" fmla="*/ 21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332">
                    <a:moveTo>
                      <a:pt x="24" y="107"/>
                    </a:moveTo>
                    <a:cubicBezTo>
                      <a:pt x="0" y="75"/>
                      <a:pt x="2" y="53"/>
                      <a:pt x="7" y="40"/>
                    </a:cubicBezTo>
                    <a:cubicBezTo>
                      <a:pt x="19" y="12"/>
                      <a:pt x="59" y="0"/>
                      <a:pt x="121" y="5"/>
                    </a:cubicBezTo>
                    <a:cubicBezTo>
                      <a:pt x="177" y="11"/>
                      <a:pt x="246" y="30"/>
                      <a:pt x="316" y="60"/>
                    </a:cubicBezTo>
                    <a:cubicBezTo>
                      <a:pt x="410" y="101"/>
                      <a:pt x="491" y="155"/>
                      <a:pt x="526" y="203"/>
                    </a:cubicBezTo>
                    <a:cubicBezTo>
                      <a:pt x="550" y="235"/>
                      <a:pt x="548" y="257"/>
                      <a:pt x="543" y="270"/>
                    </a:cubicBezTo>
                    <a:cubicBezTo>
                      <a:pt x="516" y="332"/>
                      <a:pt x="364" y="306"/>
                      <a:pt x="234" y="250"/>
                    </a:cubicBezTo>
                    <a:cubicBezTo>
                      <a:pt x="140" y="209"/>
                      <a:pt x="59" y="155"/>
                      <a:pt x="24" y="107"/>
                    </a:cubicBezTo>
                    <a:close/>
                    <a:moveTo>
                      <a:pt x="505" y="218"/>
                    </a:moveTo>
                    <a:cubicBezTo>
                      <a:pt x="472" y="174"/>
                      <a:pt x="396" y="123"/>
                      <a:pt x="306" y="84"/>
                    </a:cubicBezTo>
                    <a:cubicBezTo>
                      <a:pt x="239" y="55"/>
                      <a:pt x="172" y="36"/>
                      <a:pt x="118" y="31"/>
                    </a:cubicBezTo>
                    <a:cubicBezTo>
                      <a:pt x="71" y="27"/>
                      <a:pt x="38" y="34"/>
                      <a:pt x="31" y="50"/>
                    </a:cubicBezTo>
                    <a:cubicBezTo>
                      <a:pt x="27" y="60"/>
                      <a:pt x="32" y="74"/>
                      <a:pt x="45" y="92"/>
                    </a:cubicBezTo>
                    <a:cubicBezTo>
                      <a:pt x="78" y="136"/>
                      <a:pt x="154" y="187"/>
                      <a:pt x="244" y="226"/>
                    </a:cubicBezTo>
                    <a:cubicBezTo>
                      <a:pt x="384" y="286"/>
                      <a:pt x="504" y="293"/>
                      <a:pt x="519" y="260"/>
                    </a:cubicBezTo>
                    <a:cubicBezTo>
                      <a:pt x="523" y="250"/>
                      <a:pt x="518" y="236"/>
                      <a:pt x="505" y="21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02" name="Freeform 308"/>
              <p:cNvSpPr/>
              <p:nvPr/>
            </p:nvSpPr>
            <p:spPr bwMode="auto">
              <a:xfrm>
                <a:off x="5995988" y="4019550"/>
                <a:ext cx="60325" cy="58738"/>
              </a:xfrm>
              <a:custGeom>
                <a:avLst/>
                <a:gdLst>
                  <a:gd name="T0" fmla="*/ 61 w 79"/>
                  <a:gd name="T1" fmla="*/ 68 h 79"/>
                  <a:gd name="T2" fmla="*/ 11 w 79"/>
                  <a:gd name="T3" fmla="*/ 61 h 79"/>
                  <a:gd name="T4" fmla="*/ 19 w 79"/>
                  <a:gd name="T5" fmla="*/ 11 h 79"/>
                  <a:gd name="T6" fmla="*/ 68 w 79"/>
                  <a:gd name="T7" fmla="*/ 18 h 79"/>
                  <a:gd name="T8" fmla="*/ 61 w 79"/>
                  <a:gd name="T9" fmla="*/ 68 h 79"/>
                </a:gdLst>
                <a:ahLst/>
                <a:cxnLst>
                  <a:cxn ang="0">
                    <a:pos x="T0" y="T1"/>
                  </a:cxn>
                  <a:cxn ang="0">
                    <a:pos x="T2" y="T3"/>
                  </a:cxn>
                  <a:cxn ang="0">
                    <a:pos x="T4" y="T5"/>
                  </a:cxn>
                  <a:cxn ang="0">
                    <a:pos x="T6" y="T7"/>
                  </a:cxn>
                  <a:cxn ang="0">
                    <a:pos x="T8" y="T9"/>
                  </a:cxn>
                </a:cxnLst>
                <a:rect l="0" t="0" r="r" b="b"/>
                <a:pathLst>
                  <a:path w="79" h="79">
                    <a:moveTo>
                      <a:pt x="61" y="68"/>
                    </a:moveTo>
                    <a:cubicBezTo>
                      <a:pt x="45" y="79"/>
                      <a:pt x="23" y="76"/>
                      <a:pt x="11" y="61"/>
                    </a:cubicBezTo>
                    <a:cubicBezTo>
                      <a:pt x="0" y="45"/>
                      <a:pt x="3" y="23"/>
                      <a:pt x="19" y="11"/>
                    </a:cubicBezTo>
                    <a:cubicBezTo>
                      <a:pt x="34" y="0"/>
                      <a:pt x="56" y="3"/>
                      <a:pt x="68" y="18"/>
                    </a:cubicBezTo>
                    <a:cubicBezTo>
                      <a:pt x="79" y="34"/>
                      <a:pt x="76" y="56"/>
                      <a:pt x="61" y="6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03" name="Freeform 309"/>
              <p:cNvSpPr>
                <a:spLocks noEditPoints="1"/>
              </p:cNvSpPr>
              <p:nvPr/>
            </p:nvSpPr>
            <p:spPr bwMode="auto">
              <a:xfrm>
                <a:off x="5821363" y="3873500"/>
                <a:ext cx="411163" cy="342900"/>
              </a:xfrm>
              <a:custGeom>
                <a:avLst/>
                <a:gdLst>
                  <a:gd name="T0" fmla="*/ 40 w 548"/>
                  <a:gd name="T1" fmla="*/ 402 h 456"/>
                  <a:gd name="T2" fmla="*/ 212 w 548"/>
                  <a:gd name="T3" fmla="*/ 145 h 456"/>
                  <a:gd name="T4" fmla="*/ 508 w 548"/>
                  <a:gd name="T5" fmla="*/ 54 h 456"/>
                  <a:gd name="T6" fmla="*/ 336 w 548"/>
                  <a:gd name="T7" fmla="*/ 311 h 456"/>
                  <a:gd name="T8" fmla="*/ 40 w 548"/>
                  <a:gd name="T9" fmla="*/ 402 h 456"/>
                  <a:gd name="T10" fmla="*/ 487 w 548"/>
                  <a:gd name="T11" fmla="*/ 69 h 456"/>
                  <a:gd name="T12" fmla="*/ 228 w 548"/>
                  <a:gd name="T13" fmla="*/ 166 h 456"/>
                  <a:gd name="T14" fmla="*/ 61 w 548"/>
                  <a:gd name="T15" fmla="*/ 387 h 456"/>
                  <a:gd name="T16" fmla="*/ 320 w 548"/>
                  <a:gd name="T17" fmla="*/ 290 h 456"/>
                  <a:gd name="T18" fmla="*/ 487 w 548"/>
                  <a:gd name="T19" fmla="*/ 6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456">
                    <a:moveTo>
                      <a:pt x="40" y="402"/>
                    </a:moveTo>
                    <a:cubicBezTo>
                      <a:pt x="0" y="348"/>
                      <a:pt x="99" y="230"/>
                      <a:pt x="212" y="145"/>
                    </a:cubicBezTo>
                    <a:cubicBezTo>
                      <a:pt x="325" y="61"/>
                      <a:pt x="468" y="0"/>
                      <a:pt x="508" y="54"/>
                    </a:cubicBezTo>
                    <a:cubicBezTo>
                      <a:pt x="548" y="108"/>
                      <a:pt x="449" y="226"/>
                      <a:pt x="336" y="311"/>
                    </a:cubicBezTo>
                    <a:cubicBezTo>
                      <a:pt x="223" y="395"/>
                      <a:pt x="81" y="456"/>
                      <a:pt x="40" y="402"/>
                    </a:cubicBezTo>
                    <a:close/>
                    <a:moveTo>
                      <a:pt x="487" y="69"/>
                    </a:moveTo>
                    <a:cubicBezTo>
                      <a:pt x="465" y="40"/>
                      <a:pt x="350" y="75"/>
                      <a:pt x="228" y="166"/>
                    </a:cubicBezTo>
                    <a:cubicBezTo>
                      <a:pt x="106" y="257"/>
                      <a:pt x="39" y="357"/>
                      <a:pt x="61" y="387"/>
                    </a:cubicBezTo>
                    <a:cubicBezTo>
                      <a:pt x="83" y="416"/>
                      <a:pt x="198" y="381"/>
                      <a:pt x="320" y="290"/>
                    </a:cubicBezTo>
                    <a:cubicBezTo>
                      <a:pt x="442" y="199"/>
                      <a:pt x="509" y="99"/>
                      <a:pt x="487" y="6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4" name="Group 203"/>
            <p:cNvGrpSpPr/>
            <p:nvPr/>
          </p:nvGrpSpPr>
          <p:grpSpPr>
            <a:xfrm>
              <a:off x="13349" y="3987"/>
              <a:ext cx="388" cy="653"/>
              <a:chOff x="5068888" y="3838575"/>
              <a:chExt cx="246063" cy="414338"/>
            </a:xfrm>
            <a:grpFill/>
          </p:grpSpPr>
          <p:sp>
            <p:nvSpPr>
              <p:cNvPr id="96" name="Freeform 310"/>
              <p:cNvSpPr/>
              <p:nvPr/>
            </p:nvSpPr>
            <p:spPr bwMode="auto">
              <a:xfrm>
                <a:off x="5068888" y="3843338"/>
                <a:ext cx="241300" cy="409575"/>
              </a:xfrm>
              <a:custGeom>
                <a:avLst/>
                <a:gdLst>
                  <a:gd name="T0" fmla="*/ 268 w 321"/>
                  <a:gd name="T1" fmla="*/ 0 h 544"/>
                  <a:gd name="T2" fmla="*/ 243 w 321"/>
                  <a:gd name="T3" fmla="*/ 0 h 544"/>
                  <a:gd name="T4" fmla="*/ 243 w 321"/>
                  <a:gd name="T5" fmla="*/ 35 h 544"/>
                  <a:gd name="T6" fmla="*/ 268 w 321"/>
                  <a:gd name="T7" fmla="*/ 35 h 544"/>
                  <a:gd name="T8" fmla="*/ 286 w 321"/>
                  <a:gd name="T9" fmla="*/ 53 h 544"/>
                  <a:gd name="T10" fmla="*/ 286 w 321"/>
                  <a:gd name="T11" fmla="*/ 190 h 544"/>
                  <a:gd name="T12" fmla="*/ 268 w 321"/>
                  <a:gd name="T13" fmla="*/ 208 h 544"/>
                  <a:gd name="T14" fmla="*/ 53 w 321"/>
                  <a:gd name="T15" fmla="*/ 208 h 544"/>
                  <a:gd name="T16" fmla="*/ 35 w 321"/>
                  <a:gd name="T17" fmla="*/ 190 h 544"/>
                  <a:gd name="T18" fmla="*/ 35 w 321"/>
                  <a:gd name="T19" fmla="*/ 53 h 544"/>
                  <a:gd name="T20" fmla="*/ 53 w 321"/>
                  <a:gd name="T21" fmla="*/ 35 h 544"/>
                  <a:gd name="T22" fmla="*/ 78 w 321"/>
                  <a:gd name="T23" fmla="*/ 35 h 544"/>
                  <a:gd name="T24" fmla="*/ 78 w 321"/>
                  <a:gd name="T25" fmla="*/ 0 h 544"/>
                  <a:gd name="T26" fmla="*/ 53 w 321"/>
                  <a:gd name="T27" fmla="*/ 0 h 544"/>
                  <a:gd name="T28" fmla="*/ 0 w 321"/>
                  <a:gd name="T29" fmla="*/ 53 h 544"/>
                  <a:gd name="T30" fmla="*/ 0 w 321"/>
                  <a:gd name="T31" fmla="*/ 190 h 544"/>
                  <a:gd name="T32" fmla="*/ 53 w 321"/>
                  <a:gd name="T33" fmla="*/ 243 h 544"/>
                  <a:gd name="T34" fmla="*/ 142 w 321"/>
                  <a:gd name="T35" fmla="*/ 243 h 544"/>
                  <a:gd name="T36" fmla="*/ 142 w 321"/>
                  <a:gd name="T37" fmla="*/ 486 h 544"/>
                  <a:gd name="T38" fmla="*/ 199 w 321"/>
                  <a:gd name="T39" fmla="*/ 544 h 544"/>
                  <a:gd name="T40" fmla="*/ 238 w 321"/>
                  <a:gd name="T41" fmla="*/ 544 h 544"/>
                  <a:gd name="T42" fmla="*/ 296 w 321"/>
                  <a:gd name="T43" fmla="*/ 486 h 544"/>
                  <a:gd name="T44" fmla="*/ 296 w 321"/>
                  <a:gd name="T45" fmla="*/ 445 h 544"/>
                  <a:gd name="T46" fmla="*/ 258 w 321"/>
                  <a:gd name="T47" fmla="*/ 445 h 544"/>
                  <a:gd name="T48" fmla="*/ 258 w 321"/>
                  <a:gd name="T49" fmla="*/ 486 h 544"/>
                  <a:gd name="T50" fmla="*/ 238 w 321"/>
                  <a:gd name="T51" fmla="*/ 506 h 544"/>
                  <a:gd name="T52" fmla="*/ 199 w 321"/>
                  <a:gd name="T53" fmla="*/ 506 h 544"/>
                  <a:gd name="T54" fmla="*/ 179 w 321"/>
                  <a:gd name="T55" fmla="*/ 486 h 544"/>
                  <a:gd name="T56" fmla="*/ 179 w 321"/>
                  <a:gd name="T57" fmla="*/ 243 h 544"/>
                  <a:gd name="T58" fmla="*/ 268 w 321"/>
                  <a:gd name="T59" fmla="*/ 243 h 544"/>
                  <a:gd name="T60" fmla="*/ 321 w 321"/>
                  <a:gd name="T61" fmla="*/ 190 h 544"/>
                  <a:gd name="T62" fmla="*/ 321 w 321"/>
                  <a:gd name="T63" fmla="*/ 53 h 544"/>
                  <a:gd name="T64" fmla="*/ 268 w 321"/>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544">
                    <a:moveTo>
                      <a:pt x="268" y="0"/>
                    </a:moveTo>
                    <a:cubicBezTo>
                      <a:pt x="243" y="0"/>
                      <a:pt x="243" y="0"/>
                      <a:pt x="243" y="0"/>
                    </a:cubicBezTo>
                    <a:cubicBezTo>
                      <a:pt x="243" y="35"/>
                      <a:pt x="243" y="35"/>
                      <a:pt x="243" y="35"/>
                    </a:cubicBezTo>
                    <a:cubicBezTo>
                      <a:pt x="268" y="35"/>
                      <a:pt x="268" y="35"/>
                      <a:pt x="268" y="35"/>
                    </a:cubicBezTo>
                    <a:cubicBezTo>
                      <a:pt x="278" y="35"/>
                      <a:pt x="286" y="43"/>
                      <a:pt x="286" y="53"/>
                    </a:cubicBezTo>
                    <a:cubicBezTo>
                      <a:pt x="286" y="190"/>
                      <a:pt x="286" y="190"/>
                      <a:pt x="286" y="190"/>
                    </a:cubicBezTo>
                    <a:cubicBezTo>
                      <a:pt x="286" y="200"/>
                      <a:pt x="278" y="208"/>
                      <a:pt x="268" y="208"/>
                    </a:cubicBezTo>
                    <a:cubicBezTo>
                      <a:pt x="53" y="208"/>
                      <a:pt x="53" y="208"/>
                      <a:pt x="53" y="208"/>
                    </a:cubicBezTo>
                    <a:cubicBezTo>
                      <a:pt x="43" y="208"/>
                      <a:pt x="35" y="200"/>
                      <a:pt x="35" y="190"/>
                    </a:cubicBezTo>
                    <a:cubicBezTo>
                      <a:pt x="35" y="53"/>
                      <a:pt x="35" y="53"/>
                      <a:pt x="35" y="53"/>
                    </a:cubicBezTo>
                    <a:cubicBezTo>
                      <a:pt x="35" y="43"/>
                      <a:pt x="43" y="35"/>
                      <a:pt x="53" y="35"/>
                    </a:cubicBezTo>
                    <a:cubicBezTo>
                      <a:pt x="78" y="35"/>
                      <a:pt x="78" y="35"/>
                      <a:pt x="78" y="35"/>
                    </a:cubicBezTo>
                    <a:cubicBezTo>
                      <a:pt x="78" y="0"/>
                      <a:pt x="78" y="0"/>
                      <a:pt x="78" y="0"/>
                    </a:cubicBezTo>
                    <a:cubicBezTo>
                      <a:pt x="53" y="0"/>
                      <a:pt x="53" y="0"/>
                      <a:pt x="53" y="0"/>
                    </a:cubicBezTo>
                    <a:cubicBezTo>
                      <a:pt x="24" y="0"/>
                      <a:pt x="0" y="24"/>
                      <a:pt x="0" y="53"/>
                    </a:cubicBezTo>
                    <a:cubicBezTo>
                      <a:pt x="0" y="190"/>
                      <a:pt x="0" y="190"/>
                      <a:pt x="0" y="190"/>
                    </a:cubicBezTo>
                    <a:cubicBezTo>
                      <a:pt x="0" y="219"/>
                      <a:pt x="24" y="243"/>
                      <a:pt x="53" y="243"/>
                    </a:cubicBezTo>
                    <a:cubicBezTo>
                      <a:pt x="142" y="243"/>
                      <a:pt x="142" y="243"/>
                      <a:pt x="142" y="243"/>
                    </a:cubicBezTo>
                    <a:cubicBezTo>
                      <a:pt x="142" y="486"/>
                      <a:pt x="142" y="486"/>
                      <a:pt x="142" y="486"/>
                    </a:cubicBezTo>
                    <a:cubicBezTo>
                      <a:pt x="142" y="518"/>
                      <a:pt x="167" y="544"/>
                      <a:pt x="199" y="544"/>
                    </a:cubicBezTo>
                    <a:cubicBezTo>
                      <a:pt x="238" y="544"/>
                      <a:pt x="238" y="544"/>
                      <a:pt x="238" y="544"/>
                    </a:cubicBezTo>
                    <a:cubicBezTo>
                      <a:pt x="270" y="544"/>
                      <a:pt x="296" y="518"/>
                      <a:pt x="296" y="486"/>
                    </a:cubicBezTo>
                    <a:cubicBezTo>
                      <a:pt x="296" y="445"/>
                      <a:pt x="296" y="445"/>
                      <a:pt x="296" y="445"/>
                    </a:cubicBezTo>
                    <a:cubicBezTo>
                      <a:pt x="258" y="445"/>
                      <a:pt x="258" y="445"/>
                      <a:pt x="258" y="445"/>
                    </a:cubicBezTo>
                    <a:cubicBezTo>
                      <a:pt x="258" y="486"/>
                      <a:pt x="258" y="486"/>
                      <a:pt x="258" y="486"/>
                    </a:cubicBezTo>
                    <a:cubicBezTo>
                      <a:pt x="258" y="497"/>
                      <a:pt x="249" y="506"/>
                      <a:pt x="238" y="506"/>
                    </a:cubicBezTo>
                    <a:cubicBezTo>
                      <a:pt x="199" y="506"/>
                      <a:pt x="199" y="506"/>
                      <a:pt x="199" y="506"/>
                    </a:cubicBezTo>
                    <a:cubicBezTo>
                      <a:pt x="188" y="506"/>
                      <a:pt x="179" y="497"/>
                      <a:pt x="179" y="486"/>
                    </a:cubicBezTo>
                    <a:cubicBezTo>
                      <a:pt x="179" y="243"/>
                      <a:pt x="179" y="243"/>
                      <a:pt x="179" y="243"/>
                    </a:cubicBezTo>
                    <a:cubicBezTo>
                      <a:pt x="268" y="243"/>
                      <a:pt x="268" y="243"/>
                      <a:pt x="268" y="243"/>
                    </a:cubicBezTo>
                    <a:cubicBezTo>
                      <a:pt x="297" y="243"/>
                      <a:pt x="321" y="219"/>
                      <a:pt x="321" y="190"/>
                    </a:cubicBezTo>
                    <a:cubicBezTo>
                      <a:pt x="321" y="53"/>
                      <a:pt x="321" y="53"/>
                      <a:pt x="321" y="53"/>
                    </a:cubicBezTo>
                    <a:cubicBezTo>
                      <a:pt x="321" y="24"/>
                      <a:pt x="297" y="0"/>
                      <a:pt x="268"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7" name="Freeform 311"/>
              <p:cNvSpPr/>
              <p:nvPr/>
            </p:nvSpPr>
            <p:spPr bwMode="auto">
              <a:xfrm>
                <a:off x="5106988" y="3838575"/>
                <a:ext cx="63500" cy="38100"/>
              </a:xfrm>
              <a:custGeom>
                <a:avLst/>
                <a:gdLst>
                  <a:gd name="T0" fmla="*/ 84 w 84"/>
                  <a:gd name="T1" fmla="*/ 41 h 52"/>
                  <a:gd name="T2" fmla="*/ 73 w 84"/>
                  <a:gd name="T3" fmla="*/ 52 h 52"/>
                  <a:gd name="T4" fmla="*/ 11 w 84"/>
                  <a:gd name="T5" fmla="*/ 52 h 52"/>
                  <a:gd name="T6" fmla="*/ 0 w 84"/>
                  <a:gd name="T7" fmla="*/ 41 h 52"/>
                  <a:gd name="T8" fmla="*/ 0 w 84"/>
                  <a:gd name="T9" fmla="*/ 11 h 52"/>
                  <a:gd name="T10" fmla="*/ 11 w 84"/>
                  <a:gd name="T11" fmla="*/ 0 h 52"/>
                  <a:gd name="T12" fmla="*/ 73 w 84"/>
                  <a:gd name="T13" fmla="*/ 0 h 52"/>
                  <a:gd name="T14" fmla="*/ 84 w 84"/>
                  <a:gd name="T15" fmla="*/ 11 h 52"/>
                  <a:gd name="T16" fmla="*/ 84 w 84"/>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52">
                    <a:moveTo>
                      <a:pt x="84" y="41"/>
                    </a:moveTo>
                    <a:cubicBezTo>
                      <a:pt x="84" y="47"/>
                      <a:pt x="79" y="52"/>
                      <a:pt x="73" y="52"/>
                    </a:cubicBezTo>
                    <a:cubicBezTo>
                      <a:pt x="11" y="52"/>
                      <a:pt x="11" y="52"/>
                      <a:pt x="11" y="52"/>
                    </a:cubicBezTo>
                    <a:cubicBezTo>
                      <a:pt x="5" y="52"/>
                      <a:pt x="0" y="47"/>
                      <a:pt x="0" y="41"/>
                    </a:cubicBezTo>
                    <a:cubicBezTo>
                      <a:pt x="0" y="11"/>
                      <a:pt x="0" y="11"/>
                      <a:pt x="0" y="11"/>
                    </a:cubicBezTo>
                    <a:cubicBezTo>
                      <a:pt x="0" y="5"/>
                      <a:pt x="5" y="0"/>
                      <a:pt x="11" y="0"/>
                    </a:cubicBezTo>
                    <a:cubicBezTo>
                      <a:pt x="73" y="0"/>
                      <a:pt x="73" y="0"/>
                      <a:pt x="73" y="0"/>
                    </a:cubicBezTo>
                    <a:cubicBezTo>
                      <a:pt x="79" y="0"/>
                      <a:pt x="84" y="5"/>
                      <a:pt x="84" y="11"/>
                    </a:cubicBezTo>
                    <a:lnTo>
                      <a:pt x="84" y="41"/>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8" name="Freeform 312"/>
              <p:cNvSpPr/>
              <p:nvPr/>
            </p:nvSpPr>
            <p:spPr bwMode="auto">
              <a:xfrm>
                <a:off x="5207000" y="3838575"/>
                <a:ext cx="63500" cy="38100"/>
              </a:xfrm>
              <a:custGeom>
                <a:avLst/>
                <a:gdLst>
                  <a:gd name="T0" fmla="*/ 73 w 85"/>
                  <a:gd name="T1" fmla="*/ 0 h 52"/>
                  <a:gd name="T2" fmla="*/ 11 w 85"/>
                  <a:gd name="T3" fmla="*/ 0 h 52"/>
                  <a:gd name="T4" fmla="*/ 0 w 85"/>
                  <a:gd name="T5" fmla="*/ 11 h 52"/>
                  <a:gd name="T6" fmla="*/ 0 w 85"/>
                  <a:gd name="T7" fmla="*/ 41 h 52"/>
                  <a:gd name="T8" fmla="*/ 11 w 85"/>
                  <a:gd name="T9" fmla="*/ 52 h 52"/>
                  <a:gd name="T10" fmla="*/ 73 w 85"/>
                  <a:gd name="T11" fmla="*/ 52 h 52"/>
                  <a:gd name="T12" fmla="*/ 85 w 85"/>
                  <a:gd name="T13" fmla="*/ 41 h 52"/>
                  <a:gd name="T14" fmla="*/ 85 w 85"/>
                  <a:gd name="T15" fmla="*/ 11 h 52"/>
                  <a:gd name="T16" fmla="*/ 73 w 8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2">
                    <a:moveTo>
                      <a:pt x="73" y="0"/>
                    </a:moveTo>
                    <a:cubicBezTo>
                      <a:pt x="11" y="0"/>
                      <a:pt x="11" y="0"/>
                      <a:pt x="11" y="0"/>
                    </a:cubicBezTo>
                    <a:cubicBezTo>
                      <a:pt x="5" y="0"/>
                      <a:pt x="0" y="5"/>
                      <a:pt x="0" y="11"/>
                    </a:cubicBezTo>
                    <a:cubicBezTo>
                      <a:pt x="0" y="41"/>
                      <a:pt x="0" y="41"/>
                      <a:pt x="0" y="41"/>
                    </a:cubicBezTo>
                    <a:cubicBezTo>
                      <a:pt x="0" y="47"/>
                      <a:pt x="5" y="52"/>
                      <a:pt x="11" y="52"/>
                    </a:cubicBezTo>
                    <a:cubicBezTo>
                      <a:pt x="73" y="52"/>
                      <a:pt x="73" y="52"/>
                      <a:pt x="73" y="52"/>
                    </a:cubicBezTo>
                    <a:cubicBezTo>
                      <a:pt x="80" y="52"/>
                      <a:pt x="85" y="47"/>
                      <a:pt x="85" y="41"/>
                    </a:cubicBezTo>
                    <a:cubicBezTo>
                      <a:pt x="85" y="11"/>
                      <a:pt x="85" y="11"/>
                      <a:pt x="85" y="11"/>
                    </a:cubicBezTo>
                    <a:cubicBezTo>
                      <a:pt x="85" y="5"/>
                      <a:pt x="80" y="0"/>
                      <a:pt x="73"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9" name="Oval 313"/>
              <p:cNvSpPr>
                <a:spLocks noChangeArrowheads="1"/>
              </p:cNvSpPr>
              <p:nvPr/>
            </p:nvSpPr>
            <p:spPr bwMode="auto">
              <a:xfrm>
                <a:off x="5233988" y="4103688"/>
                <a:ext cx="80963" cy="8096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5" name="Group 208"/>
            <p:cNvGrpSpPr/>
            <p:nvPr/>
          </p:nvGrpSpPr>
          <p:grpSpPr>
            <a:xfrm>
              <a:off x="12221" y="6195"/>
              <a:ext cx="479" cy="711"/>
              <a:chOff x="65087" y="3805238"/>
              <a:chExt cx="303213" cy="450850"/>
            </a:xfrm>
            <a:grpFill/>
          </p:grpSpPr>
          <p:sp>
            <p:nvSpPr>
              <p:cNvPr id="92" name="Freeform 314"/>
              <p:cNvSpPr/>
              <p:nvPr/>
            </p:nvSpPr>
            <p:spPr bwMode="auto">
              <a:xfrm>
                <a:off x="142875" y="3870325"/>
                <a:ext cx="147638" cy="47625"/>
              </a:xfrm>
              <a:custGeom>
                <a:avLst/>
                <a:gdLst>
                  <a:gd name="T0" fmla="*/ 14 w 196"/>
                  <a:gd name="T1" fmla="*/ 65 h 65"/>
                  <a:gd name="T2" fmla="*/ 0 w 196"/>
                  <a:gd name="T3" fmla="*/ 47 h 65"/>
                  <a:gd name="T4" fmla="*/ 0 w 196"/>
                  <a:gd name="T5" fmla="*/ 18 h 65"/>
                  <a:gd name="T6" fmla="*/ 14 w 196"/>
                  <a:gd name="T7" fmla="*/ 0 h 65"/>
                  <a:gd name="T8" fmla="*/ 182 w 196"/>
                  <a:gd name="T9" fmla="*/ 0 h 65"/>
                  <a:gd name="T10" fmla="*/ 196 w 196"/>
                  <a:gd name="T11" fmla="*/ 18 h 65"/>
                  <a:gd name="T12" fmla="*/ 196 w 196"/>
                  <a:gd name="T13" fmla="*/ 47 h 65"/>
                  <a:gd name="T14" fmla="*/ 182 w 196"/>
                  <a:gd name="T15" fmla="*/ 65 h 65"/>
                  <a:gd name="T16" fmla="*/ 14 w 196"/>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5">
                    <a:moveTo>
                      <a:pt x="14" y="65"/>
                    </a:moveTo>
                    <a:cubicBezTo>
                      <a:pt x="6" y="65"/>
                      <a:pt x="0" y="56"/>
                      <a:pt x="0" y="47"/>
                    </a:cubicBezTo>
                    <a:cubicBezTo>
                      <a:pt x="0" y="18"/>
                      <a:pt x="0" y="18"/>
                      <a:pt x="0" y="18"/>
                    </a:cubicBezTo>
                    <a:cubicBezTo>
                      <a:pt x="0" y="8"/>
                      <a:pt x="6" y="0"/>
                      <a:pt x="14" y="0"/>
                    </a:cubicBezTo>
                    <a:cubicBezTo>
                      <a:pt x="182" y="0"/>
                      <a:pt x="182" y="0"/>
                      <a:pt x="182" y="0"/>
                    </a:cubicBezTo>
                    <a:cubicBezTo>
                      <a:pt x="190" y="0"/>
                      <a:pt x="196" y="8"/>
                      <a:pt x="196" y="18"/>
                    </a:cubicBezTo>
                    <a:cubicBezTo>
                      <a:pt x="196" y="47"/>
                      <a:pt x="196" y="47"/>
                      <a:pt x="196" y="47"/>
                    </a:cubicBezTo>
                    <a:cubicBezTo>
                      <a:pt x="196" y="56"/>
                      <a:pt x="190" y="65"/>
                      <a:pt x="182" y="65"/>
                    </a:cubicBezTo>
                    <a:lnTo>
                      <a:pt x="14" y="6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3" name="Freeform 315"/>
              <p:cNvSpPr>
                <a:spLocks noEditPoints="1"/>
              </p:cNvSpPr>
              <p:nvPr/>
            </p:nvSpPr>
            <p:spPr bwMode="auto">
              <a:xfrm>
                <a:off x="65087" y="3913188"/>
                <a:ext cx="303213" cy="342900"/>
              </a:xfrm>
              <a:custGeom>
                <a:avLst/>
                <a:gdLst>
                  <a:gd name="T0" fmla="*/ 396 w 402"/>
                  <a:gd name="T1" fmla="*/ 382 h 456"/>
                  <a:gd name="T2" fmla="*/ 249 w 402"/>
                  <a:gd name="T3" fmla="*/ 118 h 456"/>
                  <a:gd name="T4" fmla="*/ 249 w 402"/>
                  <a:gd name="T5" fmla="*/ 0 h 456"/>
                  <a:gd name="T6" fmla="*/ 153 w 402"/>
                  <a:gd name="T7" fmla="*/ 0 h 456"/>
                  <a:gd name="T8" fmla="*/ 153 w 402"/>
                  <a:gd name="T9" fmla="*/ 118 h 456"/>
                  <a:gd name="T10" fmla="*/ 6 w 402"/>
                  <a:gd name="T11" fmla="*/ 382 h 456"/>
                  <a:gd name="T12" fmla="*/ 14 w 402"/>
                  <a:gd name="T13" fmla="*/ 433 h 456"/>
                  <a:gd name="T14" fmla="*/ 76 w 402"/>
                  <a:gd name="T15" fmla="*/ 456 h 456"/>
                  <a:gd name="T16" fmla="*/ 326 w 402"/>
                  <a:gd name="T17" fmla="*/ 456 h 456"/>
                  <a:gd name="T18" fmla="*/ 388 w 402"/>
                  <a:gd name="T19" fmla="*/ 433 h 456"/>
                  <a:gd name="T20" fmla="*/ 396 w 402"/>
                  <a:gd name="T21" fmla="*/ 382 h 456"/>
                  <a:gd name="T22" fmla="*/ 238 w 402"/>
                  <a:gd name="T23" fmla="*/ 165 h 456"/>
                  <a:gd name="T24" fmla="*/ 269 w 402"/>
                  <a:gd name="T25" fmla="*/ 196 h 456"/>
                  <a:gd name="T26" fmla="*/ 238 w 402"/>
                  <a:gd name="T27" fmla="*/ 227 h 456"/>
                  <a:gd name="T28" fmla="*/ 207 w 402"/>
                  <a:gd name="T29" fmla="*/ 196 h 456"/>
                  <a:gd name="T30" fmla="*/ 238 w 402"/>
                  <a:gd name="T31" fmla="*/ 165 h 456"/>
                  <a:gd name="T32" fmla="*/ 195 w 402"/>
                  <a:gd name="T33" fmla="*/ 100 h 456"/>
                  <a:gd name="T34" fmla="*/ 216 w 402"/>
                  <a:gd name="T35" fmla="*/ 120 h 456"/>
                  <a:gd name="T36" fmla="*/ 195 w 402"/>
                  <a:gd name="T37" fmla="*/ 141 h 456"/>
                  <a:gd name="T38" fmla="*/ 174 w 402"/>
                  <a:gd name="T39" fmla="*/ 120 h 456"/>
                  <a:gd name="T40" fmla="*/ 195 w 402"/>
                  <a:gd name="T41" fmla="*/ 100 h 456"/>
                  <a:gd name="T42" fmla="*/ 165 w 402"/>
                  <a:gd name="T43" fmla="*/ 200 h 456"/>
                  <a:gd name="T44" fmla="*/ 190 w 402"/>
                  <a:gd name="T45" fmla="*/ 225 h 456"/>
                  <a:gd name="T46" fmla="*/ 165 w 402"/>
                  <a:gd name="T47" fmla="*/ 249 h 456"/>
                  <a:gd name="T48" fmla="*/ 140 w 402"/>
                  <a:gd name="T49" fmla="*/ 225 h 456"/>
                  <a:gd name="T50" fmla="*/ 165 w 402"/>
                  <a:gd name="T51" fmla="*/ 200 h 456"/>
                  <a:gd name="T52" fmla="*/ 360 w 402"/>
                  <a:gd name="T53" fmla="*/ 411 h 456"/>
                  <a:gd name="T54" fmla="*/ 326 w 402"/>
                  <a:gd name="T55" fmla="*/ 421 h 456"/>
                  <a:gd name="T56" fmla="*/ 76 w 402"/>
                  <a:gd name="T57" fmla="*/ 421 h 456"/>
                  <a:gd name="T58" fmla="*/ 42 w 402"/>
                  <a:gd name="T59" fmla="*/ 411 h 456"/>
                  <a:gd name="T60" fmla="*/ 39 w 402"/>
                  <a:gd name="T61" fmla="*/ 393 h 456"/>
                  <a:gd name="T62" fmla="*/ 107 w 402"/>
                  <a:gd name="T63" fmla="*/ 257 h 456"/>
                  <a:gd name="T64" fmla="*/ 295 w 402"/>
                  <a:gd name="T65" fmla="*/ 257 h 456"/>
                  <a:gd name="T66" fmla="*/ 363 w 402"/>
                  <a:gd name="T67" fmla="*/ 393 h 456"/>
                  <a:gd name="T68" fmla="*/ 360 w 402"/>
                  <a:gd name="T69" fmla="*/ 41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2" h="456">
                    <a:moveTo>
                      <a:pt x="396" y="382"/>
                    </a:moveTo>
                    <a:cubicBezTo>
                      <a:pt x="365" y="289"/>
                      <a:pt x="310" y="221"/>
                      <a:pt x="249" y="118"/>
                    </a:cubicBezTo>
                    <a:cubicBezTo>
                      <a:pt x="249" y="0"/>
                      <a:pt x="249" y="0"/>
                      <a:pt x="249" y="0"/>
                    </a:cubicBezTo>
                    <a:cubicBezTo>
                      <a:pt x="153" y="0"/>
                      <a:pt x="153" y="0"/>
                      <a:pt x="153" y="0"/>
                    </a:cubicBezTo>
                    <a:cubicBezTo>
                      <a:pt x="153" y="118"/>
                      <a:pt x="153" y="118"/>
                      <a:pt x="153" y="118"/>
                    </a:cubicBezTo>
                    <a:cubicBezTo>
                      <a:pt x="92" y="221"/>
                      <a:pt x="37" y="289"/>
                      <a:pt x="6" y="382"/>
                    </a:cubicBezTo>
                    <a:cubicBezTo>
                      <a:pt x="0" y="399"/>
                      <a:pt x="3" y="418"/>
                      <a:pt x="14" y="433"/>
                    </a:cubicBezTo>
                    <a:cubicBezTo>
                      <a:pt x="24" y="447"/>
                      <a:pt x="58" y="456"/>
                      <a:pt x="76" y="456"/>
                    </a:cubicBezTo>
                    <a:cubicBezTo>
                      <a:pt x="326" y="456"/>
                      <a:pt x="326" y="456"/>
                      <a:pt x="326" y="456"/>
                    </a:cubicBezTo>
                    <a:cubicBezTo>
                      <a:pt x="344" y="456"/>
                      <a:pt x="378" y="447"/>
                      <a:pt x="388" y="433"/>
                    </a:cubicBezTo>
                    <a:cubicBezTo>
                      <a:pt x="399" y="418"/>
                      <a:pt x="402" y="399"/>
                      <a:pt x="396" y="382"/>
                    </a:cubicBezTo>
                    <a:close/>
                    <a:moveTo>
                      <a:pt x="238" y="165"/>
                    </a:moveTo>
                    <a:cubicBezTo>
                      <a:pt x="255" y="165"/>
                      <a:pt x="269" y="178"/>
                      <a:pt x="269" y="196"/>
                    </a:cubicBezTo>
                    <a:cubicBezTo>
                      <a:pt x="269" y="213"/>
                      <a:pt x="255" y="227"/>
                      <a:pt x="238" y="227"/>
                    </a:cubicBezTo>
                    <a:cubicBezTo>
                      <a:pt x="221" y="227"/>
                      <a:pt x="207" y="213"/>
                      <a:pt x="207" y="196"/>
                    </a:cubicBezTo>
                    <a:cubicBezTo>
                      <a:pt x="207" y="178"/>
                      <a:pt x="221" y="165"/>
                      <a:pt x="238" y="165"/>
                    </a:cubicBezTo>
                    <a:close/>
                    <a:moveTo>
                      <a:pt x="195" y="100"/>
                    </a:moveTo>
                    <a:cubicBezTo>
                      <a:pt x="207" y="100"/>
                      <a:pt x="216" y="109"/>
                      <a:pt x="216" y="120"/>
                    </a:cubicBezTo>
                    <a:cubicBezTo>
                      <a:pt x="216" y="132"/>
                      <a:pt x="207" y="141"/>
                      <a:pt x="195" y="141"/>
                    </a:cubicBezTo>
                    <a:cubicBezTo>
                      <a:pt x="184" y="141"/>
                      <a:pt x="174" y="132"/>
                      <a:pt x="174" y="120"/>
                    </a:cubicBezTo>
                    <a:cubicBezTo>
                      <a:pt x="174" y="109"/>
                      <a:pt x="184" y="100"/>
                      <a:pt x="195" y="100"/>
                    </a:cubicBezTo>
                    <a:close/>
                    <a:moveTo>
                      <a:pt x="165" y="200"/>
                    </a:moveTo>
                    <a:cubicBezTo>
                      <a:pt x="179" y="200"/>
                      <a:pt x="190" y="211"/>
                      <a:pt x="190" y="225"/>
                    </a:cubicBezTo>
                    <a:cubicBezTo>
                      <a:pt x="190" y="238"/>
                      <a:pt x="179" y="249"/>
                      <a:pt x="165" y="249"/>
                    </a:cubicBezTo>
                    <a:cubicBezTo>
                      <a:pt x="151" y="249"/>
                      <a:pt x="140" y="238"/>
                      <a:pt x="140" y="225"/>
                    </a:cubicBezTo>
                    <a:cubicBezTo>
                      <a:pt x="140" y="211"/>
                      <a:pt x="151" y="200"/>
                      <a:pt x="165" y="200"/>
                    </a:cubicBezTo>
                    <a:close/>
                    <a:moveTo>
                      <a:pt x="360" y="411"/>
                    </a:moveTo>
                    <a:cubicBezTo>
                      <a:pt x="355" y="415"/>
                      <a:pt x="337" y="421"/>
                      <a:pt x="326" y="421"/>
                    </a:cubicBezTo>
                    <a:cubicBezTo>
                      <a:pt x="76" y="421"/>
                      <a:pt x="76" y="421"/>
                      <a:pt x="76" y="421"/>
                    </a:cubicBezTo>
                    <a:cubicBezTo>
                      <a:pt x="65" y="421"/>
                      <a:pt x="47" y="415"/>
                      <a:pt x="42" y="411"/>
                    </a:cubicBezTo>
                    <a:cubicBezTo>
                      <a:pt x="38" y="406"/>
                      <a:pt x="37" y="399"/>
                      <a:pt x="39" y="393"/>
                    </a:cubicBezTo>
                    <a:cubicBezTo>
                      <a:pt x="55" y="344"/>
                      <a:pt x="79" y="302"/>
                      <a:pt x="107" y="257"/>
                    </a:cubicBezTo>
                    <a:cubicBezTo>
                      <a:pt x="295" y="257"/>
                      <a:pt x="295" y="257"/>
                      <a:pt x="295" y="257"/>
                    </a:cubicBezTo>
                    <a:cubicBezTo>
                      <a:pt x="323" y="302"/>
                      <a:pt x="347" y="344"/>
                      <a:pt x="363" y="393"/>
                    </a:cubicBezTo>
                    <a:cubicBezTo>
                      <a:pt x="365" y="399"/>
                      <a:pt x="364" y="406"/>
                      <a:pt x="360" y="41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4" name="Oval 316"/>
              <p:cNvSpPr>
                <a:spLocks noChangeArrowheads="1"/>
              </p:cNvSpPr>
              <p:nvPr/>
            </p:nvSpPr>
            <p:spPr bwMode="auto">
              <a:xfrm>
                <a:off x="217487" y="3805238"/>
                <a:ext cx="44450" cy="46038"/>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5" name="Oval 317"/>
              <p:cNvSpPr>
                <a:spLocks noChangeArrowheads="1"/>
              </p:cNvSpPr>
              <p:nvPr/>
            </p:nvSpPr>
            <p:spPr bwMode="auto">
              <a:xfrm>
                <a:off x="173037" y="3835400"/>
                <a:ext cx="23813" cy="2381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6" name="Group 213"/>
            <p:cNvGrpSpPr/>
            <p:nvPr/>
          </p:nvGrpSpPr>
          <p:grpSpPr>
            <a:xfrm>
              <a:off x="7554" y="4056"/>
              <a:ext cx="650" cy="650"/>
              <a:chOff x="846137" y="3833813"/>
              <a:chExt cx="412750" cy="412750"/>
            </a:xfrm>
            <a:grpFill/>
          </p:grpSpPr>
          <p:sp>
            <p:nvSpPr>
              <p:cNvPr id="89" name="Freeform 318"/>
              <p:cNvSpPr>
                <a:spLocks noEditPoints="1"/>
              </p:cNvSpPr>
              <p:nvPr/>
            </p:nvSpPr>
            <p:spPr bwMode="auto">
              <a:xfrm>
                <a:off x="846137" y="3833813"/>
                <a:ext cx="412750" cy="412750"/>
              </a:xfrm>
              <a:custGeom>
                <a:avLst/>
                <a:gdLst>
                  <a:gd name="T0" fmla="*/ 476 w 548"/>
                  <a:gd name="T1" fmla="*/ 72 h 548"/>
                  <a:gd name="T2" fmla="*/ 216 w 548"/>
                  <a:gd name="T3" fmla="*/ 72 h 548"/>
                  <a:gd name="T4" fmla="*/ 190 w 548"/>
                  <a:gd name="T5" fmla="*/ 300 h 548"/>
                  <a:gd name="T6" fmla="*/ 14 w 548"/>
                  <a:gd name="T7" fmla="*/ 477 h 548"/>
                  <a:gd name="T8" fmla="*/ 14 w 548"/>
                  <a:gd name="T9" fmla="*/ 525 h 548"/>
                  <a:gd name="T10" fmla="*/ 23 w 548"/>
                  <a:gd name="T11" fmla="*/ 534 h 548"/>
                  <a:gd name="T12" fmla="*/ 71 w 548"/>
                  <a:gd name="T13" fmla="*/ 534 h 548"/>
                  <a:gd name="T14" fmla="*/ 248 w 548"/>
                  <a:gd name="T15" fmla="*/ 358 h 548"/>
                  <a:gd name="T16" fmla="*/ 476 w 548"/>
                  <a:gd name="T17" fmla="*/ 332 h 548"/>
                  <a:gd name="T18" fmla="*/ 476 w 548"/>
                  <a:gd name="T19" fmla="*/ 72 h 548"/>
                  <a:gd name="T20" fmla="*/ 440 w 548"/>
                  <a:gd name="T21" fmla="*/ 296 h 548"/>
                  <a:gd name="T22" fmla="*/ 252 w 548"/>
                  <a:gd name="T23" fmla="*/ 296 h 548"/>
                  <a:gd name="T24" fmla="*/ 252 w 548"/>
                  <a:gd name="T25" fmla="*/ 108 h 548"/>
                  <a:gd name="T26" fmla="*/ 440 w 548"/>
                  <a:gd name="T27" fmla="*/ 108 h 548"/>
                  <a:gd name="T28" fmla="*/ 440 w 548"/>
                  <a:gd name="T29" fmla="*/ 29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548">
                    <a:moveTo>
                      <a:pt x="476" y="72"/>
                    </a:moveTo>
                    <a:cubicBezTo>
                      <a:pt x="404" y="0"/>
                      <a:pt x="288" y="0"/>
                      <a:pt x="216" y="72"/>
                    </a:cubicBezTo>
                    <a:cubicBezTo>
                      <a:pt x="154" y="134"/>
                      <a:pt x="145" y="229"/>
                      <a:pt x="190" y="300"/>
                    </a:cubicBezTo>
                    <a:cubicBezTo>
                      <a:pt x="14" y="477"/>
                      <a:pt x="14" y="477"/>
                      <a:pt x="14" y="477"/>
                    </a:cubicBezTo>
                    <a:cubicBezTo>
                      <a:pt x="0" y="490"/>
                      <a:pt x="0" y="512"/>
                      <a:pt x="14" y="525"/>
                    </a:cubicBezTo>
                    <a:cubicBezTo>
                      <a:pt x="23" y="534"/>
                      <a:pt x="23" y="534"/>
                      <a:pt x="23" y="534"/>
                    </a:cubicBezTo>
                    <a:cubicBezTo>
                      <a:pt x="36" y="548"/>
                      <a:pt x="58" y="548"/>
                      <a:pt x="71" y="534"/>
                    </a:cubicBezTo>
                    <a:cubicBezTo>
                      <a:pt x="248" y="358"/>
                      <a:pt x="248" y="358"/>
                      <a:pt x="248" y="358"/>
                    </a:cubicBezTo>
                    <a:cubicBezTo>
                      <a:pt x="319" y="403"/>
                      <a:pt x="414" y="394"/>
                      <a:pt x="476" y="332"/>
                    </a:cubicBezTo>
                    <a:cubicBezTo>
                      <a:pt x="548" y="260"/>
                      <a:pt x="548" y="144"/>
                      <a:pt x="476" y="72"/>
                    </a:cubicBezTo>
                    <a:close/>
                    <a:moveTo>
                      <a:pt x="440" y="296"/>
                    </a:moveTo>
                    <a:cubicBezTo>
                      <a:pt x="388" y="348"/>
                      <a:pt x="304" y="348"/>
                      <a:pt x="252" y="296"/>
                    </a:cubicBezTo>
                    <a:cubicBezTo>
                      <a:pt x="200" y="244"/>
                      <a:pt x="200" y="160"/>
                      <a:pt x="252" y="108"/>
                    </a:cubicBezTo>
                    <a:cubicBezTo>
                      <a:pt x="304" y="56"/>
                      <a:pt x="388" y="56"/>
                      <a:pt x="440" y="108"/>
                    </a:cubicBezTo>
                    <a:cubicBezTo>
                      <a:pt x="492" y="160"/>
                      <a:pt x="492" y="244"/>
                      <a:pt x="440" y="29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0" name="Freeform 319"/>
              <p:cNvSpPr/>
              <p:nvPr/>
            </p:nvSpPr>
            <p:spPr bwMode="auto">
              <a:xfrm>
                <a:off x="1008062" y="3944938"/>
                <a:ext cx="196850" cy="23813"/>
              </a:xfrm>
              <a:custGeom>
                <a:avLst/>
                <a:gdLst>
                  <a:gd name="T0" fmla="*/ 9 w 262"/>
                  <a:gd name="T1" fmla="*/ 0 h 31"/>
                  <a:gd name="T2" fmla="*/ 0 w 262"/>
                  <a:gd name="T3" fmla="*/ 31 h 31"/>
                  <a:gd name="T4" fmla="*/ 262 w 262"/>
                  <a:gd name="T5" fmla="*/ 31 h 31"/>
                  <a:gd name="T6" fmla="*/ 253 w 262"/>
                  <a:gd name="T7" fmla="*/ 0 h 31"/>
                  <a:gd name="T8" fmla="*/ 9 w 262"/>
                  <a:gd name="T9" fmla="*/ 0 h 31"/>
                </a:gdLst>
                <a:ahLst/>
                <a:cxnLst>
                  <a:cxn ang="0">
                    <a:pos x="T0" y="T1"/>
                  </a:cxn>
                  <a:cxn ang="0">
                    <a:pos x="T2" y="T3"/>
                  </a:cxn>
                  <a:cxn ang="0">
                    <a:pos x="T4" y="T5"/>
                  </a:cxn>
                  <a:cxn ang="0">
                    <a:pos x="T6" y="T7"/>
                  </a:cxn>
                  <a:cxn ang="0">
                    <a:pos x="T8" y="T9"/>
                  </a:cxn>
                </a:cxnLst>
                <a:rect l="0" t="0" r="r" b="b"/>
                <a:pathLst>
                  <a:path w="262" h="31">
                    <a:moveTo>
                      <a:pt x="9" y="0"/>
                    </a:moveTo>
                    <a:cubicBezTo>
                      <a:pt x="5" y="10"/>
                      <a:pt x="2" y="20"/>
                      <a:pt x="0" y="31"/>
                    </a:cubicBezTo>
                    <a:cubicBezTo>
                      <a:pt x="262" y="31"/>
                      <a:pt x="262" y="31"/>
                      <a:pt x="262" y="31"/>
                    </a:cubicBezTo>
                    <a:cubicBezTo>
                      <a:pt x="260" y="20"/>
                      <a:pt x="257" y="10"/>
                      <a:pt x="253" y="0"/>
                    </a:cubicBezTo>
                    <a:lnTo>
                      <a:pt x="9"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91" name="Freeform 320"/>
              <p:cNvSpPr/>
              <p:nvPr/>
            </p:nvSpPr>
            <p:spPr bwMode="auto">
              <a:xfrm>
                <a:off x="1006475" y="3990975"/>
                <a:ext cx="200025" cy="23813"/>
              </a:xfrm>
              <a:custGeom>
                <a:avLst/>
                <a:gdLst>
                  <a:gd name="T0" fmla="*/ 0 w 266"/>
                  <a:gd name="T1" fmla="*/ 1 h 31"/>
                  <a:gd name="T2" fmla="*/ 5 w 266"/>
                  <a:gd name="T3" fmla="*/ 31 h 31"/>
                  <a:gd name="T4" fmla="*/ 261 w 266"/>
                  <a:gd name="T5" fmla="*/ 31 h 31"/>
                  <a:gd name="T6" fmla="*/ 266 w 266"/>
                  <a:gd name="T7" fmla="*/ 0 h 31"/>
                  <a:gd name="T8" fmla="*/ 0 w 266"/>
                  <a:gd name="T9" fmla="*/ 1 h 31"/>
                </a:gdLst>
                <a:ahLst/>
                <a:cxnLst>
                  <a:cxn ang="0">
                    <a:pos x="T0" y="T1"/>
                  </a:cxn>
                  <a:cxn ang="0">
                    <a:pos x="T2" y="T3"/>
                  </a:cxn>
                  <a:cxn ang="0">
                    <a:pos x="T4" y="T5"/>
                  </a:cxn>
                  <a:cxn ang="0">
                    <a:pos x="T6" y="T7"/>
                  </a:cxn>
                  <a:cxn ang="0">
                    <a:pos x="T8" y="T9"/>
                  </a:cxn>
                </a:cxnLst>
                <a:rect l="0" t="0" r="r" b="b"/>
                <a:pathLst>
                  <a:path w="266" h="31">
                    <a:moveTo>
                      <a:pt x="0" y="1"/>
                    </a:moveTo>
                    <a:cubicBezTo>
                      <a:pt x="1" y="11"/>
                      <a:pt x="2" y="21"/>
                      <a:pt x="5" y="31"/>
                    </a:cubicBezTo>
                    <a:cubicBezTo>
                      <a:pt x="261" y="31"/>
                      <a:pt x="261" y="31"/>
                      <a:pt x="261" y="31"/>
                    </a:cubicBezTo>
                    <a:cubicBezTo>
                      <a:pt x="264" y="21"/>
                      <a:pt x="265" y="11"/>
                      <a:pt x="266" y="0"/>
                    </a:cubicBezTo>
                    <a:lnTo>
                      <a:pt x="0" y="1"/>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57" name="Freeform 321"/>
            <p:cNvSpPr/>
            <p:nvPr/>
          </p:nvSpPr>
          <p:spPr bwMode="auto">
            <a:xfrm>
              <a:off x="8805" y="4000"/>
              <a:ext cx="555" cy="620"/>
            </a:xfrm>
            <a:custGeom>
              <a:avLst/>
              <a:gdLst>
                <a:gd name="T0" fmla="*/ 234 w 468"/>
                <a:gd name="T1" fmla="*/ 299 h 522"/>
                <a:gd name="T2" fmla="*/ 163 w 468"/>
                <a:gd name="T3" fmla="*/ 414 h 522"/>
                <a:gd name="T4" fmla="*/ 170 w 468"/>
                <a:gd name="T5" fmla="*/ 504 h 522"/>
                <a:gd name="T6" fmla="*/ 164 w 468"/>
                <a:gd name="T7" fmla="*/ 518 h 522"/>
                <a:gd name="T8" fmla="*/ 148 w 468"/>
                <a:gd name="T9" fmla="*/ 519 h 522"/>
                <a:gd name="T10" fmla="*/ 80 w 468"/>
                <a:gd name="T11" fmla="*/ 430 h 522"/>
                <a:gd name="T12" fmla="*/ 76 w 468"/>
                <a:gd name="T13" fmla="*/ 284 h 522"/>
                <a:gd name="T14" fmla="*/ 17 w 468"/>
                <a:gd name="T15" fmla="*/ 207 h 522"/>
                <a:gd name="T16" fmla="*/ 17 w 468"/>
                <a:gd name="T17" fmla="*/ 92 h 522"/>
                <a:gd name="T18" fmla="*/ 105 w 468"/>
                <a:gd name="T19" fmla="*/ 8 h 522"/>
                <a:gd name="T20" fmla="*/ 234 w 468"/>
                <a:gd name="T21" fmla="*/ 32 h 522"/>
                <a:gd name="T22" fmla="*/ 363 w 468"/>
                <a:gd name="T23" fmla="*/ 8 h 522"/>
                <a:gd name="T24" fmla="*/ 451 w 468"/>
                <a:gd name="T25" fmla="*/ 92 h 522"/>
                <a:gd name="T26" fmla="*/ 451 w 468"/>
                <a:gd name="T27" fmla="*/ 207 h 522"/>
                <a:gd name="T28" fmla="*/ 392 w 468"/>
                <a:gd name="T29" fmla="*/ 284 h 522"/>
                <a:gd name="T30" fmla="*/ 388 w 468"/>
                <a:gd name="T31" fmla="*/ 430 h 522"/>
                <a:gd name="T32" fmla="*/ 320 w 468"/>
                <a:gd name="T33" fmla="*/ 519 h 522"/>
                <a:gd name="T34" fmla="*/ 304 w 468"/>
                <a:gd name="T35" fmla="*/ 518 h 522"/>
                <a:gd name="T36" fmla="*/ 298 w 468"/>
                <a:gd name="T37" fmla="*/ 504 h 522"/>
                <a:gd name="T38" fmla="*/ 305 w 468"/>
                <a:gd name="T39" fmla="*/ 414 h 522"/>
                <a:gd name="T40" fmla="*/ 234 w 468"/>
                <a:gd name="T41" fmla="*/ 299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522">
                  <a:moveTo>
                    <a:pt x="234" y="299"/>
                  </a:moveTo>
                  <a:cubicBezTo>
                    <a:pt x="206" y="299"/>
                    <a:pt x="163" y="350"/>
                    <a:pt x="163" y="414"/>
                  </a:cubicBezTo>
                  <a:cubicBezTo>
                    <a:pt x="163" y="450"/>
                    <a:pt x="167" y="482"/>
                    <a:pt x="170" y="504"/>
                  </a:cubicBezTo>
                  <a:cubicBezTo>
                    <a:pt x="171" y="509"/>
                    <a:pt x="169" y="515"/>
                    <a:pt x="164" y="518"/>
                  </a:cubicBezTo>
                  <a:cubicBezTo>
                    <a:pt x="159" y="522"/>
                    <a:pt x="153" y="522"/>
                    <a:pt x="148" y="519"/>
                  </a:cubicBezTo>
                  <a:cubicBezTo>
                    <a:pt x="127" y="508"/>
                    <a:pt x="98" y="483"/>
                    <a:pt x="80" y="430"/>
                  </a:cubicBezTo>
                  <a:cubicBezTo>
                    <a:pt x="47" y="337"/>
                    <a:pt x="76" y="284"/>
                    <a:pt x="76" y="284"/>
                  </a:cubicBezTo>
                  <a:cubicBezTo>
                    <a:pt x="76" y="284"/>
                    <a:pt x="35" y="254"/>
                    <a:pt x="17" y="207"/>
                  </a:cubicBezTo>
                  <a:cubicBezTo>
                    <a:pt x="0" y="160"/>
                    <a:pt x="2" y="114"/>
                    <a:pt x="17" y="92"/>
                  </a:cubicBezTo>
                  <a:cubicBezTo>
                    <a:pt x="33" y="70"/>
                    <a:pt x="71" y="16"/>
                    <a:pt x="105" y="8"/>
                  </a:cubicBezTo>
                  <a:cubicBezTo>
                    <a:pt x="139" y="0"/>
                    <a:pt x="164" y="32"/>
                    <a:pt x="234" y="32"/>
                  </a:cubicBezTo>
                  <a:cubicBezTo>
                    <a:pt x="304" y="32"/>
                    <a:pt x="329" y="0"/>
                    <a:pt x="363" y="8"/>
                  </a:cubicBezTo>
                  <a:cubicBezTo>
                    <a:pt x="397" y="16"/>
                    <a:pt x="435" y="70"/>
                    <a:pt x="451" y="92"/>
                  </a:cubicBezTo>
                  <a:cubicBezTo>
                    <a:pt x="466" y="114"/>
                    <a:pt x="468" y="160"/>
                    <a:pt x="451" y="207"/>
                  </a:cubicBezTo>
                  <a:cubicBezTo>
                    <a:pt x="433" y="254"/>
                    <a:pt x="392" y="284"/>
                    <a:pt x="392" y="284"/>
                  </a:cubicBezTo>
                  <a:cubicBezTo>
                    <a:pt x="392" y="284"/>
                    <a:pt x="421" y="337"/>
                    <a:pt x="388" y="430"/>
                  </a:cubicBezTo>
                  <a:cubicBezTo>
                    <a:pt x="370" y="483"/>
                    <a:pt x="341" y="508"/>
                    <a:pt x="320" y="519"/>
                  </a:cubicBezTo>
                  <a:cubicBezTo>
                    <a:pt x="315" y="522"/>
                    <a:pt x="309" y="522"/>
                    <a:pt x="304" y="518"/>
                  </a:cubicBezTo>
                  <a:cubicBezTo>
                    <a:pt x="299" y="515"/>
                    <a:pt x="297" y="509"/>
                    <a:pt x="298" y="504"/>
                  </a:cubicBezTo>
                  <a:cubicBezTo>
                    <a:pt x="301" y="482"/>
                    <a:pt x="305" y="450"/>
                    <a:pt x="305" y="414"/>
                  </a:cubicBezTo>
                  <a:cubicBezTo>
                    <a:pt x="305" y="350"/>
                    <a:pt x="262" y="299"/>
                    <a:pt x="234" y="29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8" name="Freeform 322"/>
            <p:cNvSpPr/>
            <p:nvPr/>
          </p:nvSpPr>
          <p:spPr bwMode="auto">
            <a:xfrm>
              <a:off x="9895" y="3965"/>
              <a:ext cx="560" cy="668"/>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9" name="Freeform 323"/>
            <p:cNvSpPr/>
            <p:nvPr/>
          </p:nvSpPr>
          <p:spPr bwMode="auto">
            <a:xfrm>
              <a:off x="11088" y="4005"/>
              <a:ext cx="517" cy="613"/>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0" name="Freeform 324"/>
            <p:cNvSpPr>
              <a:spLocks noEditPoints="1"/>
            </p:cNvSpPr>
            <p:nvPr/>
          </p:nvSpPr>
          <p:spPr bwMode="auto">
            <a:xfrm>
              <a:off x="12248" y="3970"/>
              <a:ext cx="485" cy="683"/>
            </a:xfrm>
            <a:custGeom>
              <a:avLst/>
              <a:gdLst>
                <a:gd name="T0" fmla="*/ 227 w 410"/>
                <a:gd name="T1" fmla="*/ 10 h 578"/>
                <a:gd name="T2" fmla="*/ 206 w 410"/>
                <a:gd name="T3" fmla="*/ 0 h 578"/>
                <a:gd name="T4" fmla="*/ 184 w 410"/>
                <a:gd name="T5" fmla="*/ 10 h 578"/>
                <a:gd name="T6" fmla="*/ 0 w 410"/>
                <a:gd name="T7" fmla="*/ 373 h 578"/>
                <a:gd name="T8" fmla="*/ 205 w 410"/>
                <a:gd name="T9" fmla="*/ 578 h 578"/>
                <a:gd name="T10" fmla="*/ 410 w 410"/>
                <a:gd name="T11" fmla="*/ 373 h 578"/>
                <a:gd name="T12" fmla="*/ 227 w 410"/>
                <a:gd name="T13" fmla="*/ 10 h 578"/>
                <a:gd name="T14" fmla="*/ 331 w 410"/>
                <a:gd name="T15" fmla="*/ 393 h 578"/>
                <a:gd name="T16" fmla="*/ 315 w 410"/>
                <a:gd name="T17" fmla="*/ 408 h 578"/>
                <a:gd name="T18" fmla="*/ 254 w 410"/>
                <a:gd name="T19" fmla="*/ 408 h 578"/>
                <a:gd name="T20" fmla="*/ 254 w 410"/>
                <a:gd name="T21" fmla="*/ 469 h 578"/>
                <a:gd name="T22" fmla="*/ 239 w 410"/>
                <a:gd name="T23" fmla="*/ 485 h 578"/>
                <a:gd name="T24" fmla="*/ 175 w 410"/>
                <a:gd name="T25" fmla="*/ 485 h 578"/>
                <a:gd name="T26" fmla="*/ 159 w 410"/>
                <a:gd name="T27" fmla="*/ 469 h 578"/>
                <a:gd name="T28" fmla="*/ 159 w 410"/>
                <a:gd name="T29" fmla="*/ 408 h 578"/>
                <a:gd name="T30" fmla="*/ 98 w 410"/>
                <a:gd name="T31" fmla="*/ 408 h 578"/>
                <a:gd name="T32" fmla="*/ 83 w 410"/>
                <a:gd name="T33" fmla="*/ 393 h 578"/>
                <a:gd name="T34" fmla="*/ 83 w 410"/>
                <a:gd name="T35" fmla="*/ 329 h 578"/>
                <a:gd name="T36" fmla="*/ 98 w 410"/>
                <a:gd name="T37" fmla="*/ 313 h 578"/>
                <a:gd name="T38" fmla="*/ 159 w 410"/>
                <a:gd name="T39" fmla="*/ 313 h 578"/>
                <a:gd name="T40" fmla="*/ 159 w 410"/>
                <a:gd name="T41" fmla="*/ 252 h 578"/>
                <a:gd name="T42" fmla="*/ 175 w 410"/>
                <a:gd name="T43" fmla="*/ 236 h 578"/>
                <a:gd name="T44" fmla="*/ 239 w 410"/>
                <a:gd name="T45" fmla="*/ 236 h 578"/>
                <a:gd name="T46" fmla="*/ 254 w 410"/>
                <a:gd name="T47" fmla="*/ 252 h 578"/>
                <a:gd name="T48" fmla="*/ 254 w 410"/>
                <a:gd name="T49" fmla="*/ 313 h 578"/>
                <a:gd name="T50" fmla="*/ 315 w 410"/>
                <a:gd name="T51" fmla="*/ 313 h 578"/>
                <a:gd name="T52" fmla="*/ 331 w 410"/>
                <a:gd name="T53" fmla="*/ 329 h 578"/>
                <a:gd name="T54" fmla="*/ 331 w 410"/>
                <a:gd name="T55" fmla="*/ 39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0" h="578">
                  <a:moveTo>
                    <a:pt x="227" y="10"/>
                  </a:moveTo>
                  <a:cubicBezTo>
                    <a:pt x="222" y="4"/>
                    <a:pt x="214" y="0"/>
                    <a:pt x="206" y="0"/>
                  </a:cubicBezTo>
                  <a:cubicBezTo>
                    <a:pt x="197" y="0"/>
                    <a:pt x="189" y="3"/>
                    <a:pt x="184" y="10"/>
                  </a:cubicBezTo>
                  <a:cubicBezTo>
                    <a:pt x="176" y="18"/>
                    <a:pt x="0" y="217"/>
                    <a:pt x="0" y="373"/>
                  </a:cubicBezTo>
                  <a:cubicBezTo>
                    <a:pt x="0" y="486"/>
                    <a:pt x="92" y="578"/>
                    <a:pt x="205" y="578"/>
                  </a:cubicBezTo>
                  <a:cubicBezTo>
                    <a:pt x="318" y="578"/>
                    <a:pt x="410" y="486"/>
                    <a:pt x="410" y="373"/>
                  </a:cubicBezTo>
                  <a:cubicBezTo>
                    <a:pt x="410" y="234"/>
                    <a:pt x="234" y="19"/>
                    <a:pt x="227" y="10"/>
                  </a:cubicBezTo>
                  <a:close/>
                  <a:moveTo>
                    <a:pt x="331" y="393"/>
                  </a:moveTo>
                  <a:cubicBezTo>
                    <a:pt x="331" y="401"/>
                    <a:pt x="324" y="408"/>
                    <a:pt x="315" y="408"/>
                  </a:cubicBezTo>
                  <a:cubicBezTo>
                    <a:pt x="254" y="408"/>
                    <a:pt x="254" y="408"/>
                    <a:pt x="254" y="408"/>
                  </a:cubicBezTo>
                  <a:cubicBezTo>
                    <a:pt x="254" y="469"/>
                    <a:pt x="254" y="469"/>
                    <a:pt x="254" y="469"/>
                  </a:cubicBezTo>
                  <a:cubicBezTo>
                    <a:pt x="254" y="478"/>
                    <a:pt x="247" y="485"/>
                    <a:pt x="239" y="485"/>
                  </a:cubicBezTo>
                  <a:cubicBezTo>
                    <a:pt x="175" y="485"/>
                    <a:pt x="175" y="485"/>
                    <a:pt x="175" y="485"/>
                  </a:cubicBezTo>
                  <a:cubicBezTo>
                    <a:pt x="166" y="485"/>
                    <a:pt x="159" y="478"/>
                    <a:pt x="159" y="469"/>
                  </a:cubicBezTo>
                  <a:cubicBezTo>
                    <a:pt x="159" y="408"/>
                    <a:pt x="159" y="408"/>
                    <a:pt x="159" y="408"/>
                  </a:cubicBezTo>
                  <a:cubicBezTo>
                    <a:pt x="98" y="408"/>
                    <a:pt x="98" y="408"/>
                    <a:pt x="98" y="408"/>
                  </a:cubicBezTo>
                  <a:cubicBezTo>
                    <a:pt x="90" y="408"/>
                    <a:pt x="83" y="401"/>
                    <a:pt x="83" y="393"/>
                  </a:cubicBezTo>
                  <a:cubicBezTo>
                    <a:pt x="83" y="329"/>
                    <a:pt x="83" y="329"/>
                    <a:pt x="83" y="329"/>
                  </a:cubicBezTo>
                  <a:cubicBezTo>
                    <a:pt x="83" y="320"/>
                    <a:pt x="90" y="313"/>
                    <a:pt x="98" y="313"/>
                  </a:cubicBezTo>
                  <a:cubicBezTo>
                    <a:pt x="159" y="313"/>
                    <a:pt x="159" y="313"/>
                    <a:pt x="159" y="313"/>
                  </a:cubicBezTo>
                  <a:cubicBezTo>
                    <a:pt x="159" y="252"/>
                    <a:pt x="159" y="252"/>
                    <a:pt x="159" y="252"/>
                  </a:cubicBezTo>
                  <a:cubicBezTo>
                    <a:pt x="159" y="243"/>
                    <a:pt x="166" y="236"/>
                    <a:pt x="175" y="236"/>
                  </a:cubicBezTo>
                  <a:cubicBezTo>
                    <a:pt x="239" y="236"/>
                    <a:pt x="239" y="236"/>
                    <a:pt x="239" y="236"/>
                  </a:cubicBezTo>
                  <a:cubicBezTo>
                    <a:pt x="247" y="236"/>
                    <a:pt x="254" y="243"/>
                    <a:pt x="254" y="252"/>
                  </a:cubicBezTo>
                  <a:cubicBezTo>
                    <a:pt x="254" y="313"/>
                    <a:pt x="254" y="313"/>
                    <a:pt x="254" y="313"/>
                  </a:cubicBezTo>
                  <a:cubicBezTo>
                    <a:pt x="315" y="313"/>
                    <a:pt x="315" y="313"/>
                    <a:pt x="315" y="313"/>
                  </a:cubicBezTo>
                  <a:cubicBezTo>
                    <a:pt x="324" y="313"/>
                    <a:pt x="331" y="320"/>
                    <a:pt x="331" y="329"/>
                  </a:cubicBezTo>
                  <a:lnTo>
                    <a:pt x="331" y="393"/>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61" name="Group 221"/>
            <p:cNvGrpSpPr/>
            <p:nvPr/>
          </p:nvGrpSpPr>
          <p:grpSpPr>
            <a:xfrm>
              <a:off x="13341" y="5226"/>
              <a:ext cx="665" cy="611"/>
              <a:chOff x="5816600" y="4683125"/>
              <a:chExt cx="420688" cy="385763"/>
            </a:xfrm>
            <a:grpFill/>
          </p:grpSpPr>
          <p:sp>
            <p:nvSpPr>
              <p:cNvPr id="86" name="Oval 325"/>
              <p:cNvSpPr>
                <a:spLocks noChangeArrowheads="1"/>
              </p:cNvSpPr>
              <p:nvPr/>
            </p:nvSpPr>
            <p:spPr bwMode="auto">
              <a:xfrm>
                <a:off x="6151563" y="5006975"/>
                <a:ext cx="61913" cy="6191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7" name="Oval 326"/>
              <p:cNvSpPr>
                <a:spLocks noChangeArrowheads="1"/>
              </p:cNvSpPr>
              <p:nvPr/>
            </p:nvSpPr>
            <p:spPr bwMode="auto">
              <a:xfrm>
                <a:off x="5930900" y="5006975"/>
                <a:ext cx="61913" cy="6191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8" name="Freeform 327"/>
              <p:cNvSpPr>
                <a:spLocks noEditPoints="1"/>
              </p:cNvSpPr>
              <p:nvPr/>
            </p:nvSpPr>
            <p:spPr bwMode="auto">
              <a:xfrm>
                <a:off x="5816600" y="4683125"/>
                <a:ext cx="420688" cy="311150"/>
              </a:xfrm>
              <a:custGeom>
                <a:avLst/>
                <a:gdLst>
                  <a:gd name="T0" fmla="*/ 550 w 559"/>
                  <a:gd name="T1" fmla="*/ 91 h 414"/>
                  <a:gd name="T2" fmla="*/ 529 w 559"/>
                  <a:gd name="T3" fmla="*/ 81 h 414"/>
                  <a:gd name="T4" fmla="*/ 163 w 559"/>
                  <a:gd name="T5" fmla="*/ 81 h 414"/>
                  <a:gd name="T6" fmla="*/ 153 w 559"/>
                  <a:gd name="T7" fmla="*/ 24 h 414"/>
                  <a:gd name="T8" fmla="*/ 124 w 559"/>
                  <a:gd name="T9" fmla="*/ 0 h 414"/>
                  <a:gd name="T10" fmla="*/ 29 w 559"/>
                  <a:gd name="T11" fmla="*/ 0 h 414"/>
                  <a:gd name="T12" fmla="*/ 0 w 559"/>
                  <a:gd name="T13" fmla="*/ 30 h 414"/>
                  <a:gd name="T14" fmla="*/ 29 w 559"/>
                  <a:gd name="T15" fmla="*/ 59 h 414"/>
                  <a:gd name="T16" fmla="*/ 99 w 559"/>
                  <a:gd name="T17" fmla="*/ 59 h 414"/>
                  <a:gd name="T18" fmla="*/ 162 w 559"/>
                  <a:gd name="T19" fmla="*/ 390 h 414"/>
                  <a:gd name="T20" fmla="*/ 191 w 559"/>
                  <a:gd name="T21" fmla="*/ 414 h 414"/>
                  <a:gd name="T22" fmla="*/ 502 w 559"/>
                  <a:gd name="T23" fmla="*/ 414 h 414"/>
                  <a:gd name="T24" fmla="*/ 531 w 559"/>
                  <a:gd name="T25" fmla="*/ 385 h 414"/>
                  <a:gd name="T26" fmla="*/ 502 w 559"/>
                  <a:gd name="T27" fmla="*/ 355 h 414"/>
                  <a:gd name="T28" fmla="*/ 215 w 559"/>
                  <a:gd name="T29" fmla="*/ 355 h 414"/>
                  <a:gd name="T30" fmla="*/ 207 w 559"/>
                  <a:gd name="T31" fmla="*/ 314 h 414"/>
                  <a:gd name="T32" fmla="*/ 516 w 559"/>
                  <a:gd name="T33" fmla="*/ 289 h 414"/>
                  <a:gd name="T34" fmla="*/ 542 w 559"/>
                  <a:gd name="T35" fmla="*/ 262 h 414"/>
                  <a:gd name="T36" fmla="*/ 558 w 559"/>
                  <a:gd name="T37" fmla="*/ 113 h 414"/>
                  <a:gd name="T38" fmla="*/ 550 w 559"/>
                  <a:gd name="T39" fmla="*/ 91 h 414"/>
                  <a:gd name="T40" fmla="*/ 418 w 559"/>
                  <a:gd name="T41" fmla="*/ 211 h 414"/>
                  <a:gd name="T42" fmla="*/ 408 w 559"/>
                  <a:gd name="T43" fmla="*/ 222 h 414"/>
                  <a:gd name="T44" fmla="*/ 369 w 559"/>
                  <a:gd name="T45" fmla="*/ 222 h 414"/>
                  <a:gd name="T46" fmla="*/ 369 w 559"/>
                  <a:gd name="T47" fmla="*/ 261 h 414"/>
                  <a:gd name="T48" fmla="*/ 359 w 559"/>
                  <a:gd name="T49" fmla="*/ 271 h 414"/>
                  <a:gd name="T50" fmla="*/ 317 w 559"/>
                  <a:gd name="T51" fmla="*/ 271 h 414"/>
                  <a:gd name="T52" fmla="*/ 307 w 559"/>
                  <a:gd name="T53" fmla="*/ 261 h 414"/>
                  <a:gd name="T54" fmla="*/ 307 w 559"/>
                  <a:gd name="T55" fmla="*/ 222 h 414"/>
                  <a:gd name="T56" fmla="*/ 267 w 559"/>
                  <a:gd name="T57" fmla="*/ 222 h 414"/>
                  <a:gd name="T58" fmla="*/ 257 w 559"/>
                  <a:gd name="T59" fmla="*/ 211 h 414"/>
                  <a:gd name="T60" fmla="*/ 257 w 559"/>
                  <a:gd name="T61" fmla="*/ 170 h 414"/>
                  <a:gd name="T62" fmla="*/ 267 w 559"/>
                  <a:gd name="T63" fmla="*/ 160 h 414"/>
                  <a:gd name="T64" fmla="*/ 307 w 559"/>
                  <a:gd name="T65" fmla="*/ 160 h 414"/>
                  <a:gd name="T66" fmla="*/ 307 w 559"/>
                  <a:gd name="T67" fmla="*/ 120 h 414"/>
                  <a:gd name="T68" fmla="*/ 317 w 559"/>
                  <a:gd name="T69" fmla="*/ 110 h 414"/>
                  <a:gd name="T70" fmla="*/ 359 w 559"/>
                  <a:gd name="T71" fmla="*/ 110 h 414"/>
                  <a:gd name="T72" fmla="*/ 369 w 559"/>
                  <a:gd name="T73" fmla="*/ 120 h 414"/>
                  <a:gd name="T74" fmla="*/ 369 w 559"/>
                  <a:gd name="T75" fmla="*/ 160 h 414"/>
                  <a:gd name="T76" fmla="*/ 408 w 559"/>
                  <a:gd name="T77" fmla="*/ 160 h 414"/>
                  <a:gd name="T78" fmla="*/ 418 w 559"/>
                  <a:gd name="T79" fmla="*/ 170 h 414"/>
                  <a:gd name="T80" fmla="*/ 418 w 559"/>
                  <a:gd name="T81" fmla="*/ 2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9" h="414">
                    <a:moveTo>
                      <a:pt x="550" y="91"/>
                    </a:moveTo>
                    <a:cubicBezTo>
                      <a:pt x="545" y="84"/>
                      <a:pt x="537" y="81"/>
                      <a:pt x="529" y="81"/>
                    </a:cubicBezTo>
                    <a:cubicBezTo>
                      <a:pt x="163" y="81"/>
                      <a:pt x="163" y="81"/>
                      <a:pt x="163" y="81"/>
                    </a:cubicBezTo>
                    <a:cubicBezTo>
                      <a:pt x="153" y="24"/>
                      <a:pt x="153" y="24"/>
                      <a:pt x="153" y="24"/>
                    </a:cubicBezTo>
                    <a:cubicBezTo>
                      <a:pt x="150" y="10"/>
                      <a:pt x="138" y="0"/>
                      <a:pt x="124" y="0"/>
                    </a:cubicBezTo>
                    <a:cubicBezTo>
                      <a:pt x="29" y="0"/>
                      <a:pt x="29" y="0"/>
                      <a:pt x="29" y="0"/>
                    </a:cubicBezTo>
                    <a:cubicBezTo>
                      <a:pt x="13" y="0"/>
                      <a:pt x="0" y="13"/>
                      <a:pt x="0" y="30"/>
                    </a:cubicBezTo>
                    <a:cubicBezTo>
                      <a:pt x="0" y="46"/>
                      <a:pt x="13" y="59"/>
                      <a:pt x="29" y="59"/>
                    </a:cubicBezTo>
                    <a:cubicBezTo>
                      <a:pt x="99" y="59"/>
                      <a:pt x="99" y="59"/>
                      <a:pt x="99" y="59"/>
                    </a:cubicBezTo>
                    <a:cubicBezTo>
                      <a:pt x="162" y="390"/>
                      <a:pt x="162" y="390"/>
                      <a:pt x="162" y="390"/>
                    </a:cubicBezTo>
                    <a:cubicBezTo>
                      <a:pt x="164" y="404"/>
                      <a:pt x="176" y="414"/>
                      <a:pt x="191" y="414"/>
                    </a:cubicBezTo>
                    <a:cubicBezTo>
                      <a:pt x="502" y="414"/>
                      <a:pt x="502" y="414"/>
                      <a:pt x="502" y="414"/>
                    </a:cubicBezTo>
                    <a:cubicBezTo>
                      <a:pt x="518" y="414"/>
                      <a:pt x="531" y="401"/>
                      <a:pt x="531" y="385"/>
                    </a:cubicBezTo>
                    <a:cubicBezTo>
                      <a:pt x="531" y="369"/>
                      <a:pt x="518" y="355"/>
                      <a:pt x="502" y="355"/>
                    </a:cubicBezTo>
                    <a:cubicBezTo>
                      <a:pt x="215" y="355"/>
                      <a:pt x="215" y="355"/>
                      <a:pt x="215" y="355"/>
                    </a:cubicBezTo>
                    <a:cubicBezTo>
                      <a:pt x="207" y="314"/>
                      <a:pt x="207" y="314"/>
                      <a:pt x="207" y="314"/>
                    </a:cubicBezTo>
                    <a:cubicBezTo>
                      <a:pt x="516" y="289"/>
                      <a:pt x="516" y="289"/>
                      <a:pt x="516" y="289"/>
                    </a:cubicBezTo>
                    <a:cubicBezTo>
                      <a:pt x="530" y="287"/>
                      <a:pt x="541" y="276"/>
                      <a:pt x="542" y="262"/>
                    </a:cubicBezTo>
                    <a:cubicBezTo>
                      <a:pt x="558" y="113"/>
                      <a:pt x="558" y="113"/>
                      <a:pt x="558" y="113"/>
                    </a:cubicBezTo>
                    <a:cubicBezTo>
                      <a:pt x="559" y="105"/>
                      <a:pt x="556" y="97"/>
                      <a:pt x="550" y="91"/>
                    </a:cubicBezTo>
                    <a:close/>
                    <a:moveTo>
                      <a:pt x="418" y="211"/>
                    </a:moveTo>
                    <a:cubicBezTo>
                      <a:pt x="418" y="217"/>
                      <a:pt x="414" y="222"/>
                      <a:pt x="408" y="222"/>
                    </a:cubicBezTo>
                    <a:cubicBezTo>
                      <a:pt x="369" y="222"/>
                      <a:pt x="369" y="222"/>
                      <a:pt x="369" y="222"/>
                    </a:cubicBezTo>
                    <a:cubicBezTo>
                      <a:pt x="369" y="261"/>
                      <a:pt x="369" y="261"/>
                      <a:pt x="369" y="261"/>
                    </a:cubicBezTo>
                    <a:cubicBezTo>
                      <a:pt x="369" y="267"/>
                      <a:pt x="364" y="271"/>
                      <a:pt x="359" y="271"/>
                    </a:cubicBezTo>
                    <a:cubicBezTo>
                      <a:pt x="317" y="271"/>
                      <a:pt x="317" y="271"/>
                      <a:pt x="317" y="271"/>
                    </a:cubicBezTo>
                    <a:cubicBezTo>
                      <a:pt x="311" y="271"/>
                      <a:pt x="307" y="267"/>
                      <a:pt x="307" y="261"/>
                    </a:cubicBezTo>
                    <a:cubicBezTo>
                      <a:pt x="307" y="222"/>
                      <a:pt x="307" y="222"/>
                      <a:pt x="307" y="222"/>
                    </a:cubicBezTo>
                    <a:cubicBezTo>
                      <a:pt x="267" y="222"/>
                      <a:pt x="267" y="222"/>
                      <a:pt x="267" y="222"/>
                    </a:cubicBezTo>
                    <a:cubicBezTo>
                      <a:pt x="261" y="222"/>
                      <a:pt x="257" y="217"/>
                      <a:pt x="257" y="211"/>
                    </a:cubicBezTo>
                    <a:cubicBezTo>
                      <a:pt x="257" y="170"/>
                      <a:pt x="257" y="170"/>
                      <a:pt x="257" y="170"/>
                    </a:cubicBezTo>
                    <a:cubicBezTo>
                      <a:pt x="257" y="164"/>
                      <a:pt x="261" y="160"/>
                      <a:pt x="267" y="160"/>
                    </a:cubicBezTo>
                    <a:cubicBezTo>
                      <a:pt x="307" y="160"/>
                      <a:pt x="307" y="160"/>
                      <a:pt x="307" y="160"/>
                    </a:cubicBezTo>
                    <a:cubicBezTo>
                      <a:pt x="307" y="120"/>
                      <a:pt x="307" y="120"/>
                      <a:pt x="307" y="120"/>
                    </a:cubicBezTo>
                    <a:cubicBezTo>
                      <a:pt x="307" y="114"/>
                      <a:pt x="311" y="110"/>
                      <a:pt x="317" y="110"/>
                    </a:cubicBezTo>
                    <a:cubicBezTo>
                      <a:pt x="359" y="110"/>
                      <a:pt x="359" y="110"/>
                      <a:pt x="359" y="110"/>
                    </a:cubicBezTo>
                    <a:cubicBezTo>
                      <a:pt x="364" y="110"/>
                      <a:pt x="369" y="114"/>
                      <a:pt x="369" y="120"/>
                    </a:cubicBezTo>
                    <a:cubicBezTo>
                      <a:pt x="369" y="160"/>
                      <a:pt x="369" y="160"/>
                      <a:pt x="369" y="160"/>
                    </a:cubicBezTo>
                    <a:cubicBezTo>
                      <a:pt x="408" y="160"/>
                      <a:pt x="408" y="160"/>
                      <a:pt x="408" y="160"/>
                    </a:cubicBezTo>
                    <a:cubicBezTo>
                      <a:pt x="414" y="160"/>
                      <a:pt x="418" y="164"/>
                      <a:pt x="418" y="170"/>
                    </a:cubicBezTo>
                    <a:lnTo>
                      <a:pt x="418" y="211"/>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62" name="Freeform 328"/>
            <p:cNvSpPr>
              <a:spLocks noEditPoints="1"/>
            </p:cNvSpPr>
            <p:nvPr/>
          </p:nvSpPr>
          <p:spPr bwMode="auto">
            <a:xfrm>
              <a:off x="8868" y="6188"/>
              <a:ext cx="507" cy="735"/>
            </a:xfrm>
            <a:custGeom>
              <a:avLst/>
              <a:gdLst>
                <a:gd name="T0" fmla="*/ 215 w 430"/>
                <a:gd name="T1" fmla="*/ 0 h 621"/>
                <a:gd name="T2" fmla="*/ 0 w 430"/>
                <a:gd name="T3" fmla="*/ 216 h 621"/>
                <a:gd name="T4" fmla="*/ 182 w 430"/>
                <a:gd name="T5" fmla="*/ 428 h 621"/>
                <a:gd name="T6" fmla="*/ 182 w 430"/>
                <a:gd name="T7" fmla="*/ 494 h 621"/>
                <a:gd name="T8" fmla="*/ 135 w 430"/>
                <a:gd name="T9" fmla="*/ 494 h 621"/>
                <a:gd name="T10" fmla="*/ 119 w 430"/>
                <a:gd name="T11" fmla="*/ 511 h 621"/>
                <a:gd name="T12" fmla="*/ 119 w 430"/>
                <a:gd name="T13" fmla="*/ 541 h 621"/>
                <a:gd name="T14" fmla="*/ 135 w 430"/>
                <a:gd name="T15" fmla="*/ 557 h 621"/>
                <a:gd name="T16" fmla="*/ 182 w 430"/>
                <a:gd name="T17" fmla="*/ 557 h 621"/>
                <a:gd name="T18" fmla="*/ 182 w 430"/>
                <a:gd name="T19" fmla="*/ 604 h 621"/>
                <a:gd name="T20" fmla="*/ 199 w 430"/>
                <a:gd name="T21" fmla="*/ 621 h 621"/>
                <a:gd name="T22" fmla="*/ 229 w 430"/>
                <a:gd name="T23" fmla="*/ 621 h 621"/>
                <a:gd name="T24" fmla="*/ 246 w 430"/>
                <a:gd name="T25" fmla="*/ 604 h 621"/>
                <a:gd name="T26" fmla="*/ 246 w 430"/>
                <a:gd name="T27" fmla="*/ 557 h 621"/>
                <a:gd name="T28" fmla="*/ 293 w 430"/>
                <a:gd name="T29" fmla="*/ 557 h 621"/>
                <a:gd name="T30" fmla="*/ 310 w 430"/>
                <a:gd name="T31" fmla="*/ 541 h 621"/>
                <a:gd name="T32" fmla="*/ 310 w 430"/>
                <a:gd name="T33" fmla="*/ 511 h 621"/>
                <a:gd name="T34" fmla="*/ 293 w 430"/>
                <a:gd name="T35" fmla="*/ 494 h 621"/>
                <a:gd name="T36" fmla="*/ 246 w 430"/>
                <a:gd name="T37" fmla="*/ 494 h 621"/>
                <a:gd name="T38" fmla="*/ 246 w 430"/>
                <a:gd name="T39" fmla="*/ 429 h 621"/>
                <a:gd name="T40" fmla="*/ 430 w 430"/>
                <a:gd name="T41" fmla="*/ 216 h 621"/>
                <a:gd name="T42" fmla="*/ 215 w 430"/>
                <a:gd name="T43" fmla="*/ 0 h 621"/>
                <a:gd name="T44" fmla="*/ 367 w 430"/>
                <a:gd name="T45" fmla="*/ 216 h 621"/>
                <a:gd name="T46" fmla="*/ 215 w 430"/>
                <a:gd name="T47" fmla="*/ 368 h 621"/>
                <a:gd name="T48" fmla="*/ 63 w 430"/>
                <a:gd name="T49" fmla="*/ 216 h 621"/>
                <a:gd name="T50" fmla="*/ 215 w 430"/>
                <a:gd name="T51" fmla="*/ 63 h 621"/>
                <a:gd name="T52" fmla="*/ 367 w 430"/>
                <a:gd name="T53" fmla="*/ 21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0" h="621">
                  <a:moveTo>
                    <a:pt x="215" y="0"/>
                  </a:moveTo>
                  <a:cubicBezTo>
                    <a:pt x="96" y="0"/>
                    <a:pt x="0" y="97"/>
                    <a:pt x="0" y="216"/>
                  </a:cubicBezTo>
                  <a:cubicBezTo>
                    <a:pt x="0" y="324"/>
                    <a:pt x="79" y="413"/>
                    <a:pt x="182" y="428"/>
                  </a:cubicBezTo>
                  <a:cubicBezTo>
                    <a:pt x="182" y="494"/>
                    <a:pt x="182" y="494"/>
                    <a:pt x="182" y="494"/>
                  </a:cubicBezTo>
                  <a:cubicBezTo>
                    <a:pt x="135" y="494"/>
                    <a:pt x="135" y="494"/>
                    <a:pt x="135" y="494"/>
                  </a:cubicBezTo>
                  <a:cubicBezTo>
                    <a:pt x="126" y="494"/>
                    <a:pt x="119" y="502"/>
                    <a:pt x="119" y="511"/>
                  </a:cubicBezTo>
                  <a:cubicBezTo>
                    <a:pt x="119" y="541"/>
                    <a:pt x="119" y="541"/>
                    <a:pt x="119" y="541"/>
                  </a:cubicBezTo>
                  <a:cubicBezTo>
                    <a:pt x="119" y="550"/>
                    <a:pt x="127" y="557"/>
                    <a:pt x="135" y="557"/>
                  </a:cubicBezTo>
                  <a:cubicBezTo>
                    <a:pt x="182" y="557"/>
                    <a:pt x="182" y="557"/>
                    <a:pt x="182" y="557"/>
                  </a:cubicBezTo>
                  <a:cubicBezTo>
                    <a:pt x="182" y="604"/>
                    <a:pt x="182" y="604"/>
                    <a:pt x="182" y="604"/>
                  </a:cubicBezTo>
                  <a:cubicBezTo>
                    <a:pt x="182" y="614"/>
                    <a:pt x="190" y="621"/>
                    <a:pt x="199" y="621"/>
                  </a:cubicBezTo>
                  <a:cubicBezTo>
                    <a:pt x="229" y="621"/>
                    <a:pt x="229" y="621"/>
                    <a:pt x="229" y="621"/>
                  </a:cubicBezTo>
                  <a:cubicBezTo>
                    <a:pt x="239" y="621"/>
                    <a:pt x="246" y="614"/>
                    <a:pt x="246" y="604"/>
                  </a:cubicBezTo>
                  <a:cubicBezTo>
                    <a:pt x="246" y="557"/>
                    <a:pt x="246" y="557"/>
                    <a:pt x="246" y="557"/>
                  </a:cubicBezTo>
                  <a:cubicBezTo>
                    <a:pt x="293" y="557"/>
                    <a:pt x="293" y="557"/>
                    <a:pt x="293" y="557"/>
                  </a:cubicBezTo>
                  <a:cubicBezTo>
                    <a:pt x="302" y="557"/>
                    <a:pt x="310" y="550"/>
                    <a:pt x="310" y="541"/>
                  </a:cubicBezTo>
                  <a:cubicBezTo>
                    <a:pt x="310" y="511"/>
                    <a:pt x="310" y="511"/>
                    <a:pt x="310" y="511"/>
                  </a:cubicBezTo>
                  <a:cubicBezTo>
                    <a:pt x="310" y="502"/>
                    <a:pt x="302" y="494"/>
                    <a:pt x="293" y="494"/>
                  </a:cubicBezTo>
                  <a:cubicBezTo>
                    <a:pt x="246" y="494"/>
                    <a:pt x="246" y="494"/>
                    <a:pt x="246" y="494"/>
                  </a:cubicBezTo>
                  <a:cubicBezTo>
                    <a:pt x="246" y="429"/>
                    <a:pt x="246" y="429"/>
                    <a:pt x="246" y="429"/>
                  </a:cubicBezTo>
                  <a:cubicBezTo>
                    <a:pt x="350" y="414"/>
                    <a:pt x="430" y="324"/>
                    <a:pt x="430" y="216"/>
                  </a:cubicBezTo>
                  <a:cubicBezTo>
                    <a:pt x="430" y="97"/>
                    <a:pt x="334" y="0"/>
                    <a:pt x="215" y="0"/>
                  </a:cubicBezTo>
                  <a:close/>
                  <a:moveTo>
                    <a:pt x="367" y="216"/>
                  </a:moveTo>
                  <a:cubicBezTo>
                    <a:pt x="367" y="300"/>
                    <a:pt x="299" y="368"/>
                    <a:pt x="215" y="368"/>
                  </a:cubicBezTo>
                  <a:cubicBezTo>
                    <a:pt x="131" y="368"/>
                    <a:pt x="63" y="300"/>
                    <a:pt x="63" y="216"/>
                  </a:cubicBezTo>
                  <a:cubicBezTo>
                    <a:pt x="63" y="132"/>
                    <a:pt x="131" y="63"/>
                    <a:pt x="215" y="63"/>
                  </a:cubicBezTo>
                  <a:cubicBezTo>
                    <a:pt x="299" y="63"/>
                    <a:pt x="367" y="132"/>
                    <a:pt x="367" y="2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3" name="Freeform 329"/>
            <p:cNvSpPr>
              <a:spLocks noEditPoints="1"/>
            </p:cNvSpPr>
            <p:nvPr/>
          </p:nvSpPr>
          <p:spPr bwMode="auto">
            <a:xfrm>
              <a:off x="7505" y="6210"/>
              <a:ext cx="605" cy="765"/>
            </a:xfrm>
            <a:custGeom>
              <a:avLst/>
              <a:gdLst>
                <a:gd name="T0" fmla="*/ 439 w 511"/>
                <a:gd name="T1" fmla="*/ 3 h 645"/>
                <a:gd name="T2" fmla="*/ 287 w 511"/>
                <a:gd name="T3" fmla="*/ 51 h 645"/>
                <a:gd name="T4" fmla="*/ 277 w 511"/>
                <a:gd name="T5" fmla="*/ 72 h 645"/>
                <a:gd name="T6" fmla="*/ 286 w 511"/>
                <a:gd name="T7" fmla="*/ 101 h 645"/>
                <a:gd name="T8" fmla="*/ 307 w 511"/>
                <a:gd name="T9" fmla="*/ 112 h 645"/>
                <a:gd name="T10" fmla="*/ 369 w 511"/>
                <a:gd name="T11" fmla="*/ 93 h 645"/>
                <a:gd name="T12" fmla="*/ 320 w 511"/>
                <a:gd name="T13" fmla="*/ 187 h 645"/>
                <a:gd name="T14" fmla="*/ 49 w 511"/>
                <a:gd name="T15" fmla="*/ 306 h 645"/>
                <a:gd name="T16" fmla="*/ 161 w 511"/>
                <a:gd name="T17" fmla="*/ 595 h 645"/>
                <a:gd name="T18" fmla="*/ 451 w 511"/>
                <a:gd name="T19" fmla="*/ 484 h 645"/>
                <a:gd name="T20" fmla="*/ 378 w 511"/>
                <a:gd name="T21" fmla="*/ 216 h 645"/>
                <a:gd name="T22" fmla="*/ 427 w 511"/>
                <a:gd name="T23" fmla="*/ 123 h 645"/>
                <a:gd name="T24" fmla="*/ 446 w 511"/>
                <a:gd name="T25" fmla="*/ 185 h 645"/>
                <a:gd name="T26" fmla="*/ 468 w 511"/>
                <a:gd name="T27" fmla="*/ 196 h 645"/>
                <a:gd name="T28" fmla="*/ 497 w 511"/>
                <a:gd name="T29" fmla="*/ 187 h 645"/>
                <a:gd name="T30" fmla="*/ 508 w 511"/>
                <a:gd name="T31" fmla="*/ 165 h 645"/>
                <a:gd name="T32" fmla="*/ 474 w 511"/>
                <a:gd name="T33" fmla="*/ 59 h 645"/>
                <a:gd name="T34" fmla="*/ 474 w 511"/>
                <a:gd name="T35" fmla="*/ 59 h 645"/>
                <a:gd name="T36" fmla="*/ 460 w 511"/>
                <a:gd name="T37" fmla="*/ 13 h 645"/>
                <a:gd name="T38" fmla="*/ 439 w 511"/>
                <a:gd name="T39" fmla="*/ 3 h 645"/>
                <a:gd name="T40" fmla="*/ 392 w 511"/>
                <a:gd name="T41" fmla="*/ 458 h 645"/>
                <a:gd name="T42" fmla="*/ 187 w 511"/>
                <a:gd name="T43" fmla="*/ 537 h 645"/>
                <a:gd name="T44" fmla="*/ 108 w 511"/>
                <a:gd name="T45" fmla="*/ 332 h 645"/>
                <a:gd name="T46" fmla="*/ 313 w 511"/>
                <a:gd name="T47" fmla="*/ 253 h 645"/>
                <a:gd name="T48" fmla="*/ 392 w 511"/>
                <a:gd name="T49" fmla="*/ 45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1" h="645">
                  <a:moveTo>
                    <a:pt x="439" y="3"/>
                  </a:moveTo>
                  <a:cubicBezTo>
                    <a:pt x="287" y="51"/>
                    <a:pt x="287" y="51"/>
                    <a:pt x="287" y="51"/>
                  </a:cubicBezTo>
                  <a:cubicBezTo>
                    <a:pt x="278" y="54"/>
                    <a:pt x="274" y="63"/>
                    <a:pt x="277" y="72"/>
                  </a:cubicBezTo>
                  <a:cubicBezTo>
                    <a:pt x="286" y="101"/>
                    <a:pt x="286" y="101"/>
                    <a:pt x="286" y="101"/>
                  </a:cubicBezTo>
                  <a:cubicBezTo>
                    <a:pt x="289" y="110"/>
                    <a:pt x="298" y="115"/>
                    <a:pt x="307" y="112"/>
                  </a:cubicBezTo>
                  <a:cubicBezTo>
                    <a:pt x="369" y="93"/>
                    <a:pt x="369" y="93"/>
                    <a:pt x="369" y="93"/>
                  </a:cubicBezTo>
                  <a:cubicBezTo>
                    <a:pt x="320" y="187"/>
                    <a:pt x="320" y="187"/>
                    <a:pt x="320" y="187"/>
                  </a:cubicBezTo>
                  <a:cubicBezTo>
                    <a:pt x="214" y="151"/>
                    <a:pt x="96" y="201"/>
                    <a:pt x="49" y="306"/>
                  </a:cubicBezTo>
                  <a:cubicBezTo>
                    <a:pt x="0" y="417"/>
                    <a:pt x="50" y="546"/>
                    <a:pt x="161" y="595"/>
                  </a:cubicBezTo>
                  <a:cubicBezTo>
                    <a:pt x="272" y="645"/>
                    <a:pt x="402" y="595"/>
                    <a:pt x="451" y="484"/>
                  </a:cubicBezTo>
                  <a:cubicBezTo>
                    <a:pt x="494" y="387"/>
                    <a:pt x="461" y="276"/>
                    <a:pt x="378" y="216"/>
                  </a:cubicBezTo>
                  <a:cubicBezTo>
                    <a:pt x="427" y="123"/>
                    <a:pt x="427" y="123"/>
                    <a:pt x="427" y="123"/>
                  </a:cubicBezTo>
                  <a:cubicBezTo>
                    <a:pt x="446" y="185"/>
                    <a:pt x="446" y="185"/>
                    <a:pt x="446" y="185"/>
                  </a:cubicBezTo>
                  <a:cubicBezTo>
                    <a:pt x="449" y="194"/>
                    <a:pt x="459" y="199"/>
                    <a:pt x="468" y="196"/>
                  </a:cubicBezTo>
                  <a:cubicBezTo>
                    <a:pt x="497" y="187"/>
                    <a:pt x="497" y="187"/>
                    <a:pt x="497" y="187"/>
                  </a:cubicBezTo>
                  <a:cubicBezTo>
                    <a:pt x="505" y="184"/>
                    <a:pt x="511" y="175"/>
                    <a:pt x="508" y="165"/>
                  </a:cubicBezTo>
                  <a:cubicBezTo>
                    <a:pt x="474" y="59"/>
                    <a:pt x="474" y="59"/>
                    <a:pt x="474" y="59"/>
                  </a:cubicBezTo>
                  <a:cubicBezTo>
                    <a:pt x="474" y="59"/>
                    <a:pt x="474" y="59"/>
                    <a:pt x="474" y="59"/>
                  </a:cubicBezTo>
                  <a:cubicBezTo>
                    <a:pt x="460" y="13"/>
                    <a:pt x="460" y="13"/>
                    <a:pt x="460" y="13"/>
                  </a:cubicBezTo>
                  <a:cubicBezTo>
                    <a:pt x="457" y="4"/>
                    <a:pt x="447" y="0"/>
                    <a:pt x="439" y="3"/>
                  </a:cubicBezTo>
                  <a:close/>
                  <a:moveTo>
                    <a:pt x="392" y="458"/>
                  </a:moveTo>
                  <a:cubicBezTo>
                    <a:pt x="357" y="536"/>
                    <a:pt x="266" y="571"/>
                    <a:pt x="187" y="537"/>
                  </a:cubicBezTo>
                  <a:cubicBezTo>
                    <a:pt x="109" y="502"/>
                    <a:pt x="73" y="410"/>
                    <a:pt x="108" y="332"/>
                  </a:cubicBezTo>
                  <a:cubicBezTo>
                    <a:pt x="143" y="253"/>
                    <a:pt x="235" y="218"/>
                    <a:pt x="313" y="253"/>
                  </a:cubicBezTo>
                  <a:cubicBezTo>
                    <a:pt x="391" y="288"/>
                    <a:pt x="427" y="379"/>
                    <a:pt x="392" y="45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64" name="Group 227"/>
            <p:cNvGrpSpPr/>
            <p:nvPr/>
          </p:nvGrpSpPr>
          <p:grpSpPr>
            <a:xfrm>
              <a:off x="12217" y="5109"/>
              <a:ext cx="602" cy="604"/>
              <a:chOff x="3346450" y="4684713"/>
              <a:chExt cx="381000" cy="382588"/>
            </a:xfrm>
            <a:grpFill/>
          </p:grpSpPr>
          <p:sp>
            <p:nvSpPr>
              <p:cNvPr id="84" name="Freeform 330"/>
              <p:cNvSpPr/>
              <p:nvPr/>
            </p:nvSpPr>
            <p:spPr bwMode="auto">
              <a:xfrm>
                <a:off x="3389313" y="4905375"/>
                <a:ext cx="115888" cy="115888"/>
              </a:xfrm>
              <a:custGeom>
                <a:avLst/>
                <a:gdLst>
                  <a:gd name="T0" fmla="*/ 62 w 73"/>
                  <a:gd name="T1" fmla="*/ 0 h 73"/>
                  <a:gd name="T2" fmla="*/ 2 w 73"/>
                  <a:gd name="T3" fmla="*/ 60 h 73"/>
                  <a:gd name="T4" fmla="*/ 0 w 73"/>
                  <a:gd name="T5" fmla="*/ 73 h 73"/>
                  <a:gd name="T6" fmla="*/ 13 w 73"/>
                  <a:gd name="T7" fmla="*/ 70 h 73"/>
                  <a:gd name="T8" fmla="*/ 73 w 73"/>
                  <a:gd name="T9" fmla="*/ 11 h 73"/>
                  <a:gd name="T10" fmla="*/ 62 w 73"/>
                  <a:gd name="T11" fmla="*/ 0 h 73"/>
                </a:gdLst>
                <a:ahLst/>
                <a:cxnLst>
                  <a:cxn ang="0">
                    <a:pos x="T0" y="T1"/>
                  </a:cxn>
                  <a:cxn ang="0">
                    <a:pos x="T2" y="T3"/>
                  </a:cxn>
                  <a:cxn ang="0">
                    <a:pos x="T4" y="T5"/>
                  </a:cxn>
                  <a:cxn ang="0">
                    <a:pos x="T6" y="T7"/>
                  </a:cxn>
                  <a:cxn ang="0">
                    <a:pos x="T8" y="T9"/>
                  </a:cxn>
                  <a:cxn ang="0">
                    <a:pos x="T10" y="T11"/>
                  </a:cxn>
                </a:cxnLst>
                <a:rect l="0" t="0" r="r" b="b"/>
                <a:pathLst>
                  <a:path w="73" h="73">
                    <a:moveTo>
                      <a:pt x="62" y="0"/>
                    </a:moveTo>
                    <a:lnTo>
                      <a:pt x="2" y="60"/>
                    </a:lnTo>
                    <a:lnTo>
                      <a:pt x="0" y="73"/>
                    </a:lnTo>
                    <a:lnTo>
                      <a:pt x="13" y="70"/>
                    </a:lnTo>
                    <a:lnTo>
                      <a:pt x="73" y="11"/>
                    </a:lnTo>
                    <a:lnTo>
                      <a:pt x="62" y="0"/>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5" name="Freeform 331"/>
              <p:cNvSpPr>
                <a:spLocks noEditPoints="1"/>
              </p:cNvSpPr>
              <p:nvPr/>
            </p:nvSpPr>
            <p:spPr bwMode="auto">
              <a:xfrm>
                <a:off x="3346450" y="4684713"/>
                <a:ext cx="381000" cy="382588"/>
              </a:xfrm>
              <a:custGeom>
                <a:avLst/>
                <a:gdLst>
                  <a:gd name="T0" fmla="*/ 506 w 506"/>
                  <a:gd name="T1" fmla="*/ 66 h 508"/>
                  <a:gd name="T2" fmla="*/ 486 w 506"/>
                  <a:gd name="T3" fmla="*/ 20 h 508"/>
                  <a:gd name="T4" fmla="*/ 440 w 506"/>
                  <a:gd name="T5" fmla="*/ 0 h 508"/>
                  <a:gd name="T6" fmla="*/ 393 w 506"/>
                  <a:gd name="T7" fmla="*/ 20 h 508"/>
                  <a:gd name="T8" fmla="*/ 269 w 506"/>
                  <a:gd name="T9" fmla="*/ 144 h 508"/>
                  <a:gd name="T10" fmla="*/ 212 w 506"/>
                  <a:gd name="T11" fmla="*/ 145 h 508"/>
                  <a:gd name="T12" fmla="*/ 210 w 506"/>
                  <a:gd name="T13" fmla="*/ 199 h 508"/>
                  <a:gd name="T14" fmla="*/ 19 w 506"/>
                  <a:gd name="T15" fmla="*/ 391 h 508"/>
                  <a:gd name="T16" fmla="*/ 14 w 506"/>
                  <a:gd name="T17" fmla="*/ 400 h 508"/>
                  <a:gd name="T18" fmla="*/ 1 w 506"/>
                  <a:gd name="T19" fmla="*/ 488 h 508"/>
                  <a:gd name="T20" fmla="*/ 6 w 506"/>
                  <a:gd name="T21" fmla="*/ 503 h 508"/>
                  <a:gd name="T22" fmla="*/ 18 w 506"/>
                  <a:gd name="T23" fmla="*/ 508 h 508"/>
                  <a:gd name="T24" fmla="*/ 21 w 506"/>
                  <a:gd name="T25" fmla="*/ 507 h 508"/>
                  <a:gd name="T26" fmla="*/ 104 w 506"/>
                  <a:gd name="T27" fmla="*/ 490 h 508"/>
                  <a:gd name="T28" fmla="*/ 113 w 506"/>
                  <a:gd name="T29" fmla="*/ 485 h 508"/>
                  <a:gd name="T30" fmla="*/ 304 w 506"/>
                  <a:gd name="T31" fmla="*/ 294 h 508"/>
                  <a:gd name="T32" fmla="*/ 360 w 506"/>
                  <a:gd name="T33" fmla="*/ 293 h 508"/>
                  <a:gd name="T34" fmla="*/ 362 w 506"/>
                  <a:gd name="T35" fmla="*/ 238 h 508"/>
                  <a:gd name="T36" fmla="*/ 486 w 506"/>
                  <a:gd name="T37" fmla="*/ 113 h 508"/>
                  <a:gd name="T38" fmla="*/ 506 w 506"/>
                  <a:gd name="T39" fmla="*/ 66 h 508"/>
                  <a:gd name="T40" fmla="*/ 92 w 506"/>
                  <a:gd name="T41" fmla="*/ 457 h 508"/>
                  <a:gd name="T42" fmla="*/ 39 w 506"/>
                  <a:gd name="T43" fmla="*/ 468 h 508"/>
                  <a:gd name="T44" fmla="*/ 47 w 506"/>
                  <a:gd name="T45" fmla="*/ 411 h 508"/>
                  <a:gd name="T46" fmla="*/ 234 w 506"/>
                  <a:gd name="T47" fmla="*/ 224 h 508"/>
                  <a:gd name="T48" fmla="*/ 279 w 506"/>
                  <a:gd name="T49" fmla="*/ 270 h 508"/>
                  <a:gd name="T50" fmla="*/ 92 w 506"/>
                  <a:gd name="T51" fmla="*/ 457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508">
                    <a:moveTo>
                      <a:pt x="506" y="66"/>
                    </a:moveTo>
                    <a:cubicBezTo>
                      <a:pt x="506" y="49"/>
                      <a:pt x="499" y="32"/>
                      <a:pt x="486" y="20"/>
                    </a:cubicBezTo>
                    <a:cubicBezTo>
                      <a:pt x="474" y="7"/>
                      <a:pt x="457" y="0"/>
                      <a:pt x="440" y="0"/>
                    </a:cubicBezTo>
                    <a:cubicBezTo>
                      <a:pt x="422" y="0"/>
                      <a:pt x="405" y="7"/>
                      <a:pt x="393" y="20"/>
                    </a:cubicBezTo>
                    <a:cubicBezTo>
                      <a:pt x="269" y="144"/>
                      <a:pt x="269" y="144"/>
                      <a:pt x="269" y="144"/>
                    </a:cubicBezTo>
                    <a:cubicBezTo>
                      <a:pt x="253" y="128"/>
                      <a:pt x="228" y="129"/>
                      <a:pt x="212" y="145"/>
                    </a:cubicBezTo>
                    <a:cubicBezTo>
                      <a:pt x="198" y="160"/>
                      <a:pt x="197" y="183"/>
                      <a:pt x="210" y="199"/>
                    </a:cubicBezTo>
                    <a:cubicBezTo>
                      <a:pt x="19" y="391"/>
                      <a:pt x="19" y="391"/>
                      <a:pt x="19" y="391"/>
                    </a:cubicBezTo>
                    <a:cubicBezTo>
                      <a:pt x="16" y="393"/>
                      <a:pt x="14" y="397"/>
                      <a:pt x="14" y="400"/>
                    </a:cubicBezTo>
                    <a:cubicBezTo>
                      <a:pt x="1" y="488"/>
                      <a:pt x="1" y="488"/>
                      <a:pt x="1" y="488"/>
                    </a:cubicBezTo>
                    <a:cubicBezTo>
                      <a:pt x="0" y="493"/>
                      <a:pt x="2" y="499"/>
                      <a:pt x="6" y="503"/>
                    </a:cubicBezTo>
                    <a:cubicBezTo>
                      <a:pt x="9" y="506"/>
                      <a:pt x="13" y="508"/>
                      <a:pt x="18" y="508"/>
                    </a:cubicBezTo>
                    <a:cubicBezTo>
                      <a:pt x="19" y="508"/>
                      <a:pt x="20" y="508"/>
                      <a:pt x="21" y="507"/>
                    </a:cubicBezTo>
                    <a:cubicBezTo>
                      <a:pt x="104" y="490"/>
                      <a:pt x="104" y="490"/>
                      <a:pt x="104" y="490"/>
                    </a:cubicBezTo>
                    <a:cubicBezTo>
                      <a:pt x="108" y="489"/>
                      <a:pt x="111" y="487"/>
                      <a:pt x="113" y="485"/>
                    </a:cubicBezTo>
                    <a:cubicBezTo>
                      <a:pt x="304" y="294"/>
                      <a:pt x="304" y="294"/>
                      <a:pt x="304" y="294"/>
                    </a:cubicBezTo>
                    <a:cubicBezTo>
                      <a:pt x="320" y="310"/>
                      <a:pt x="345" y="309"/>
                      <a:pt x="360" y="293"/>
                    </a:cubicBezTo>
                    <a:cubicBezTo>
                      <a:pt x="375" y="278"/>
                      <a:pt x="376" y="254"/>
                      <a:pt x="362" y="238"/>
                    </a:cubicBezTo>
                    <a:cubicBezTo>
                      <a:pt x="486" y="113"/>
                      <a:pt x="486" y="113"/>
                      <a:pt x="486" y="113"/>
                    </a:cubicBezTo>
                    <a:cubicBezTo>
                      <a:pt x="499" y="101"/>
                      <a:pt x="506" y="84"/>
                      <a:pt x="506" y="66"/>
                    </a:cubicBezTo>
                    <a:close/>
                    <a:moveTo>
                      <a:pt x="92" y="457"/>
                    </a:moveTo>
                    <a:cubicBezTo>
                      <a:pt x="39" y="468"/>
                      <a:pt x="39" y="468"/>
                      <a:pt x="39" y="468"/>
                    </a:cubicBezTo>
                    <a:cubicBezTo>
                      <a:pt x="47" y="411"/>
                      <a:pt x="47" y="411"/>
                      <a:pt x="47" y="411"/>
                    </a:cubicBezTo>
                    <a:cubicBezTo>
                      <a:pt x="234" y="224"/>
                      <a:pt x="234" y="224"/>
                      <a:pt x="234" y="224"/>
                    </a:cubicBezTo>
                    <a:cubicBezTo>
                      <a:pt x="279" y="270"/>
                      <a:pt x="279" y="270"/>
                      <a:pt x="279" y="270"/>
                    </a:cubicBezTo>
                    <a:lnTo>
                      <a:pt x="92" y="45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5" name="Group 230"/>
            <p:cNvGrpSpPr/>
            <p:nvPr/>
          </p:nvGrpSpPr>
          <p:grpSpPr>
            <a:xfrm>
              <a:off x="10984" y="5170"/>
              <a:ext cx="633" cy="633"/>
              <a:chOff x="2506662" y="4675188"/>
              <a:chExt cx="401638" cy="401638"/>
            </a:xfrm>
            <a:grpFill/>
          </p:grpSpPr>
          <p:sp>
            <p:nvSpPr>
              <p:cNvPr id="81" name="Freeform 332"/>
              <p:cNvSpPr/>
              <p:nvPr/>
            </p:nvSpPr>
            <p:spPr bwMode="auto">
              <a:xfrm>
                <a:off x="2787650" y="4675188"/>
                <a:ext cx="120650" cy="117475"/>
              </a:xfrm>
              <a:custGeom>
                <a:avLst/>
                <a:gdLst>
                  <a:gd name="T0" fmla="*/ 150 w 161"/>
                  <a:gd name="T1" fmla="*/ 111 h 158"/>
                  <a:gd name="T2" fmla="*/ 50 w 161"/>
                  <a:gd name="T3" fmla="*/ 11 h 158"/>
                  <a:gd name="T4" fmla="*/ 11 w 161"/>
                  <a:gd name="T5" fmla="*/ 11 h 158"/>
                  <a:gd name="T6" fmla="*/ 11 w 161"/>
                  <a:gd name="T7" fmla="*/ 50 h 158"/>
                  <a:gd name="T8" fmla="*/ 111 w 161"/>
                  <a:gd name="T9" fmla="*/ 150 h 158"/>
                  <a:gd name="T10" fmla="*/ 131 w 161"/>
                  <a:gd name="T11" fmla="*/ 158 h 158"/>
                  <a:gd name="T12" fmla="*/ 150 w 161"/>
                  <a:gd name="T13" fmla="*/ 150 h 158"/>
                  <a:gd name="T14" fmla="*/ 150 w 161"/>
                  <a:gd name="T15" fmla="*/ 111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58">
                    <a:moveTo>
                      <a:pt x="150" y="111"/>
                    </a:moveTo>
                    <a:cubicBezTo>
                      <a:pt x="50" y="11"/>
                      <a:pt x="50" y="11"/>
                      <a:pt x="50" y="11"/>
                    </a:cubicBezTo>
                    <a:cubicBezTo>
                      <a:pt x="39" y="0"/>
                      <a:pt x="22" y="0"/>
                      <a:pt x="11" y="11"/>
                    </a:cubicBezTo>
                    <a:cubicBezTo>
                      <a:pt x="0" y="22"/>
                      <a:pt x="0" y="39"/>
                      <a:pt x="11" y="50"/>
                    </a:cubicBezTo>
                    <a:cubicBezTo>
                      <a:pt x="111" y="150"/>
                      <a:pt x="111" y="150"/>
                      <a:pt x="111" y="150"/>
                    </a:cubicBezTo>
                    <a:cubicBezTo>
                      <a:pt x="117" y="156"/>
                      <a:pt x="124" y="158"/>
                      <a:pt x="131" y="158"/>
                    </a:cubicBezTo>
                    <a:cubicBezTo>
                      <a:pt x="138" y="158"/>
                      <a:pt x="145" y="156"/>
                      <a:pt x="150" y="150"/>
                    </a:cubicBezTo>
                    <a:cubicBezTo>
                      <a:pt x="161" y="140"/>
                      <a:pt x="161" y="122"/>
                      <a:pt x="150" y="11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2" name="Freeform 333"/>
              <p:cNvSpPr>
                <a:spLocks noEditPoints="1"/>
              </p:cNvSpPr>
              <p:nvPr/>
            </p:nvSpPr>
            <p:spPr bwMode="auto">
              <a:xfrm>
                <a:off x="2506662" y="4748213"/>
                <a:ext cx="328613" cy="328613"/>
              </a:xfrm>
              <a:custGeom>
                <a:avLst/>
                <a:gdLst>
                  <a:gd name="T0" fmla="*/ 398 w 437"/>
                  <a:gd name="T1" fmla="*/ 0 h 438"/>
                  <a:gd name="T2" fmla="*/ 344 w 437"/>
                  <a:gd name="T3" fmla="*/ 54 h 438"/>
                  <a:gd name="T4" fmla="*/ 313 w 437"/>
                  <a:gd name="T5" fmla="*/ 23 h 438"/>
                  <a:gd name="T6" fmla="*/ 287 w 437"/>
                  <a:gd name="T7" fmla="*/ 23 h 438"/>
                  <a:gd name="T8" fmla="*/ 88 w 437"/>
                  <a:gd name="T9" fmla="*/ 222 h 438"/>
                  <a:gd name="T10" fmla="*/ 82 w 437"/>
                  <a:gd name="T11" fmla="*/ 235 h 438"/>
                  <a:gd name="T12" fmla="*/ 82 w 437"/>
                  <a:gd name="T13" fmla="*/ 323 h 438"/>
                  <a:gd name="T14" fmla="*/ 3 w 437"/>
                  <a:gd name="T15" fmla="*/ 419 h 438"/>
                  <a:gd name="T16" fmla="*/ 3 w 437"/>
                  <a:gd name="T17" fmla="*/ 432 h 438"/>
                  <a:gd name="T18" fmla="*/ 18 w 437"/>
                  <a:gd name="T19" fmla="*/ 434 h 438"/>
                  <a:gd name="T20" fmla="*/ 114 w 437"/>
                  <a:gd name="T21" fmla="*/ 354 h 438"/>
                  <a:gd name="T22" fmla="*/ 202 w 437"/>
                  <a:gd name="T23" fmla="*/ 354 h 438"/>
                  <a:gd name="T24" fmla="*/ 215 w 437"/>
                  <a:gd name="T25" fmla="*/ 349 h 438"/>
                  <a:gd name="T26" fmla="*/ 414 w 437"/>
                  <a:gd name="T27" fmla="*/ 150 h 438"/>
                  <a:gd name="T28" fmla="*/ 414 w 437"/>
                  <a:gd name="T29" fmla="*/ 124 h 438"/>
                  <a:gd name="T30" fmla="*/ 383 w 437"/>
                  <a:gd name="T31" fmla="*/ 93 h 438"/>
                  <a:gd name="T32" fmla="*/ 437 w 437"/>
                  <a:gd name="T33" fmla="*/ 39 h 438"/>
                  <a:gd name="T34" fmla="*/ 398 w 437"/>
                  <a:gd name="T35" fmla="*/ 0 h 438"/>
                  <a:gd name="T36" fmla="*/ 194 w 437"/>
                  <a:gd name="T37" fmla="*/ 317 h 438"/>
                  <a:gd name="T38" fmla="*/ 119 w 437"/>
                  <a:gd name="T39" fmla="*/ 317 h 438"/>
                  <a:gd name="T40" fmla="*/ 119 w 437"/>
                  <a:gd name="T41" fmla="*/ 243 h 438"/>
                  <a:gd name="T42" fmla="*/ 139 w 437"/>
                  <a:gd name="T43" fmla="*/ 224 h 438"/>
                  <a:gd name="T44" fmla="*/ 167 w 437"/>
                  <a:gd name="T45" fmla="*/ 252 h 438"/>
                  <a:gd name="T46" fmla="*/ 173 w 437"/>
                  <a:gd name="T47" fmla="*/ 255 h 438"/>
                  <a:gd name="T48" fmla="*/ 180 w 437"/>
                  <a:gd name="T49" fmla="*/ 252 h 438"/>
                  <a:gd name="T50" fmla="*/ 180 w 437"/>
                  <a:gd name="T51" fmla="*/ 239 h 438"/>
                  <a:gd name="T52" fmla="*/ 152 w 437"/>
                  <a:gd name="T53" fmla="*/ 211 h 438"/>
                  <a:gd name="T54" fmla="*/ 179 w 437"/>
                  <a:gd name="T55" fmla="*/ 183 h 438"/>
                  <a:gd name="T56" fmla="*/ 189 w 437"/>
                  <a:gd name="T57" fmla="*/ 193 h 438"/>
                  <a:gd name="T58" fmla="*/ 196 w 437"/>
                  <a:gd name="T59" fmla="*/ 196 h 438"/>
                  <a:gd name="T60" fmla="*/ 202 w 437"/>
                  <a:gd name="T61" fmla="*/ 193 h 438"/>
                  <a:gd name="T62" fmla="*/ 202 w 437"/>
                  <a:gd name="T63" fmla="*/ 180 h 438"/>
                  <a:gd name="T64" fmla="*/ 192 w 437"/>
                  <a:gd name="T65" fmla="*/ 170 h 438"/>
                  <a:gd name="T66" fmla="*/ 220 w 437"/>
                  <a:gd name="T67" fmla="*/ 142 h 438"/>
                  <a:gd name="T68" fmla="*/ 248 w 437"/>
                  <a:gd name="T69" fmla="*/ 171 h 438"/>
                  <a:gd name="T70" fmla="*/ 255 w 437"/>
                  <a:gd name="T71" fmla="*/ 173 h 438"/>
                  <a:gd name="T72" fmla="*/ 261 w 437"/>
                  <a:gd name="T73" fmla="*/ 171 h 438"/>
                  <a:gd name="T74" fmla="*/ 261 w 437"/>
                  <a:gd name="T75" fmla="*/ 158 h 438"/>
                  <a:gd name="T76" fmla="*/ 233 w 437"/>
                  <a:gd name="T77" fmla="*/ 129 h 438"/>
                  <a:gd name="T78" fmla="*/ 261 w 437"/>
                  <a:gd name="T79" fmla="*/ 102 h 438"/>
                  <a:gd name="T80" fmla="*/ 270 w 437"/>
                  <a:gd name="T81" fmla="*/ 112 h 438"/>
                  <a:gd name="T82" fmla="*/ 277 w 437"/>
                  <a:gd name="T83" fmla="*/ 114 h 438"/>
                  <a:gd name="T84" fmla="*/ 283 w 437"/>
                  <a:gd name="T85" fmla="*/ 112 h 438"/>
                  <a:gd name="T86" fmla="*/ 283 w 437"/>
                  <a:gd name="T87" fmla="*/ 99 h 438"/>
                  <a:gd name="T88" fmla="*/ 274 w 437"/>
                  <a:gd name="T89" fmla="*/ 89 h 438"/>
                  <a:gd name="T90" fmla="*/ 300 w 437"/>
                  <a:gd name="T91" fmla="*/ 62 h 438"/>
                  <a:gd name="T92" fmla="*/ 375 w 437"/>
                  <a:gd name="T93" fmla="*/ 137 h 438"/>
                  <a:gd name="T94" fmla="*/ 194 w 437"/>
                  <a:gd name="T95" fmla="*/ 31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398" y="0"/>
                    </a:moveTo>
                    <a:cubicBezTo>
                      <a:pt x="344" y="54"/>
                      <a:pt x="344" y="54"/>
                      <a:pt x="344" y="54"/>
                    </a:cubicBezTo>
                    <a:cubicBezTo>
                      <a:pt x="313" y="23"/>
                      <a:pt x="313" y="23"/>
                      <a:pt x="313" y="23"/>
                    </a:cubicBezTo>
                    <a:cubicBezTo>
                      <a:pt x="306" y="16"/>
                      <a:pt x="295" y="16"/>
                      <a:pt x="287" y="23"/>
                    </a:cubicBezTo>
                    <a:cubicBezTo>
                      <a:pt x="88" y="222"/>
                      <a:pt x="88" y="222"/>
                      <a:pt x="88" y="222"/>
                    </a:cubicBezTo>
                    <a:cubicBezTo>
                      <a:pt x="84" y="226"/>
                      <a:pt x="82" y="230"/>
                      <a:pt x="82" y="235"/>
                    </a:cubicBezTo>
                    <a:cubicBezTo>
                      <a:pt x="82" y="323"/>
                      <a:pt x="82" y="323"/>
                      <a:pt x="82" y="323"/>
                    </a:cubicBezTo>
                    <a:cubicBezTo>
                      <a:pt x="3" y="419"/>
                      <a:pt x="3" y="419"/>
                      <a:pt x="3" y="419"/>
                    </a:cubicBezTo>
                    <a:cubicBezTo>
                      <a:pt x="0" y="423"/>
                      <a:pt x="0" y="428"/>
                      <a:pt x="3" y="432"/>
                    </a:cubicBezTo>
                    <a:cubicBezTo>
                      <a:pt x="7" y="437"/>
                      <a:pt x="14" y="438"/>
                      <a:pt x="18" y="434"/>
                    </a:cubicBezTo>
                    <a:cubicBezTo>
                      <a:pt x="114" y="354"/>
                      <a:pt x="114" y="354"/>
                      <a:pt x="114" y="354"/>
                    </a:cubicBezTo>
                    <a:cubicBezTo>
                      <a:pt x="202" y="354"/>
                      <a:pt x="202" y="354"/>
                      <a:pt x="202" y="354"/>
                    </a:cubicBezTo>
                    <a:cubicBezTo>
                      <a:pt x="207" y="354"/>
                      <a:pt x="211" y="352"/>
                      <a:pt x="215" y="349"/>
                    </a:cubicBezTo>
                    <a:cubicBezTo>
                      <a:pt x="414" y="150"/>
                      <a:pt x="414" y="150"/>
                      <a:pt x="414" y="150"/>
                    </a:cubicBezTo>
                    <a:cubicBezTo>
                      <a:pt x="421" y="142"/>
                      <a:pt x="421" y="131"/>
                      <a:pt x="414" y="124"/>
                    </a:cubicBezTo>
                    <a:cubicBezTo>
                      <a:pt x="383" y="93"/>
                      <a:pt x="383" y="93"/>
                      <a:pt x="383" y="93"/>
                    </a:cubicBezTo>
                    <a:cubicBezTo>
                      <a:pt x="437" y="39"/>
                      <a:pt x="437" y="39"/>
                      <a:pt x="437" y="39"/>
                    </a:cubicBezTo>
                    <a:lnTo>
                      <a:pt x="398" y="0"/>
                    </a:lnTo>
                    <a:close/>
                    <a:moveTo>
                      <a:pt x="194" y="317"/>
                    </a:moveTo>
                    <a:cubicBezTo>
                      <a:pt x="119" y="317"/>
                      <a:pt x="119" y="317"/>
                      <a:pt x="119" y="317"/>
                    </a:cubicBezTo>
                    <a:cubicBezTo>
                      <a:pt x="119" y="243"/>
                      <a:pt x="119" y="243"/>
                      <a:pt x="119" y="243"/>
                    </a:cubicBezTo>
                    <a:cubicBezTo>
                      <a:pt x="139" y="224"/>
                      <a:pt x="139" y="224"/>
                      <a:pt x="139" y="224"/>
                    </a:cubicBezTo>
                    <a:cubicBezTo>
                      <a:pt x="167" y="252"/>
                      <a:pt x="167" y="252"/>
                      <a:pt x="167" y="252"/>
                    </a:cubicBezTo>
                    <a:cubicBezTo>
                      <a:pt x="169" y="254"/>
                      <a:pt x="171" y="255"/>
                      <a:pt x="173" y="255"/>
                    </a:cubicBezTo>
                    <a:cubicBezTo>
                      <a:pt x="176" y="255"/>
                      <a:pt x="178" y="254"/>
                      <a:pt x="180" y="252"/>
                    </a:cubicBezTo>
                    <a:cubicBezTo>
                      <a:pt x="184" y="248"/>
                      <a:pt x="184" y="243"/>
                      <a:pt x="180" y="239"/>
                    </a:cubicBezTo>
                    <a:cubicBezTo>
                      <a:pt x="152" y="211"/>
                      <a:pt x="152" y="211"/>
                      <a:pt x="152" y="211"/>
                    </a:cubicBezTo>
                    <a:cubicBezTo>
                      <a:pt x="179" y="183"/>
                      <a:pt x="179" y="183"/>
                      <a:pt x="179" y="183"/>
                    </a:cubicBezTo>
                    <a:cubicBezTo>
                      <a:pt x="189" y="193"/>
                      <a:pt x="189" y="193"/>
                      <a:pt x="189" y="193"/>
                    </a:cubicBezTo>
                    <a:cubicBezTo>
                      <a:pt x="191" y="195"/>
                      <a:pt x="193" y="196"/>
                      <a:pt x="196" y="196"/>
                    </a:cubicBezTo>
                    <a:cubicBezTo>
                      <a:pt x="198" y="196"/>
                      <a:pt x="200" y="195"/>
                      <a:pt x="202" y="193"/>
                    </a:cubicBezTo>
                    <a:cubicBezTo>
                      <a:pt x="206" y="189"/>
                      <a:pt x="206" y="183"/>
                      <a:pt x="202" y="180"/>
                    </a:cubicBezTo>
                    <a:cubicBezTo>
                      <a:pt x="192" y="170"/>
                      <a:pt x="192" y="170"/>
                      <a:pt x="192" y="170"/>
                    </a:cubicBezTo>
                    <a:cubicBezTo>
                      <a:pt x="220" y="142"/>
                      <a:pt x="220" y="142"/>
                      <a:pt x="220" y="142"/>
                    </a:cubicBezTo>
                    <a:cubicBezTo>
                      <a:pt x="248" y="171"/>
                      <a:pt x="248" y="171"/>
                      <a:pt x="248" y="171"/>
                    </a:cubicBezTo>
                    <a:cubicBezTo>
                      <a:pt x="250" y="173"/>
                      <a:pt x="252" y="173"/>
                      <a:pt x="255" y="173"/>
                    </a:cubicBezTo>
                    <a:cubicBezTo>
                      <a:pt x="257" y="173"/>
                      <a:pt x="259" y="173"/>
                      <a:pt x="261" y="171"/>
                    </a:cubicBezTo>
                    <a:cubicBezTo>
                      <a:pt x="265" y="167"/>
                      <a:pt x="265" y="161"/>
                      <a:pt x="261" y="158"/>
                    </a:cubicBezTo>
                    <a:cubicBezTo>
                      <a:pt x="233" y="129"/>
                      <a:pt x="233" y="129"/>
                      <a:pt x="233" y="129"/>
                    </a:cubicBezTo>
                    <a:cubicBezTo>
                      <a:pt x="261" y="102"/>
                      <a:pt x="261" y="102"/>
                      <a:pt x="261" y="102"/>
                    </a:cubicBezTo>
                    <a:cubicBezTo>
                      <a:pt x="270" y="112"/>
                      <a:pt x="270" y="112"/>
                      <a:pt x="270" y="112"/>
                    </a:cubicBezTo>
                    <a:cubicBezTo>
                      <a:pt x="272" y="113"/>
                      <a:pt x="274" y="114"/>
                      <a:pt x="277" y="114"/>
                    </a:cubicBezTo>
                    <a:cubicBezTo>
                      <a:pt x="279" y="114"/>
                      <a:pt x="281" y="113"/>
                      <a:pt x="283" y="112"/>
                    </a:cubicBezTo>
                    <a:cubicBezTo>
                      <a:pt x="287" y="108"/>
                      <a:pt x="287" y="102"/>
                      <a:pt x="283" y="99"/>
                    </a:cubicBezTo>
                    <a:cubicBezTo>
                      <a:pt x="274" y="89"/>
                      <a:pt x="274" y="89"/>
                      <a:pt x="274" y="89"/>
                    </a:cubicBezTo>
                    <a:cubicBezTo>
                      <a:pt x="300" y="62"/>
                      <a:pt x="300" y="62"/>
                      <a:pt x="300" y="62"/>
                    </a:cubicBezTo>
                    <a:cubicBezTo>
                      <a:pt x="375" y="137"/>
                      <a:pt x="375" y="137"/>
                      <a:pt x="375" y="137"/>
                    </a:cubicBezTo>
                    <a:lnTo>
                      <a:pt x="194" y="317"/>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3" name="Freeform 334"/>
              <p:cNvSpPr/>
              <p:nvPr/>
            </p:nvSpPr>
            <p:spPr bwMode="auto">
              <a:xfrm>
                <a:off x="2638425" y="4843463"/>
                <a:ext cx="134938" cy="134938"/>
              </a:xfrm>
              <a:custGeom>
                <a:avLst/>
                <a:gdLst>
                  <a:gd name="T0" fmla="*/ 4 w 180"/>
                  <a:gd name="T1" fmla="*/ 176 h 179"/>
                  <a:gd name="T2" fmla="*/ 10 w 180"/>
                  <a:gd name="T3" fmla="*/ 179 h 179"/>
                  <a:gd name="T4" fmla="*/ 16 w 180"/>
                  <a:gd name="T5" fmla="*/ 176 h 179"/>
                  <a:gd name="T6" fmla="*/ 177 w 180"/>
                  <a:gd name="T7" fmla="*/ 15 h 179"/>
                  <a:gd name="T8" fmla="*/ 177 w 180"/>
                  <a:gd name="T9" fmla="*/ 3 h 179"/>
                  <a:gd name="T10" fmla="*/ 165 w 180"/>
                  <a:gd name="T11" fmla="*/ 3 h 179"/>
                  <a:gd name="T12" fmla="*/ 4 w 180"/>
                  <a:gd name="T13" fmla="*/ 164 h 179"/>
                  <a:gd name="T14" fmla="*/ 4 w 180"/>
                  <a:gd name="T15" fmla="*/ 176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79">
                    <a:moveTo>
                      <a:pt x="4" y="176"/>
                    </a:moveTo>
                    <a:cubicBezTo>
                      <a:pt x="5" y="178"/>
                      <a:pt x="7" y="179"/>
                      <a:pt x="10" y="179"/>
                    </a:cubicBezTo>
                    <a:cubicBezTo>
                      <a:pt x="12" y="179"/>
                      <a:pt x="14" y="178"/>
                      <a:pt x="16" y="176"/>
                    </a:cubicBezTo>
                    <a:cubicBezTo>
                      <a:pt x="177" y="15"/>
                      <a:pt x="177" y="15"/>
                      <a:pt x="177" y="15"/>
                    </a:cubicBezTo>
                    <a:cubicBezTo>
                      <a:pt x="180" y="12"/>
                      <a:pt x="180" y="6"/>
                      <a:pt x="177" y="3"/>
                    </a:cubicBezTo>
                    <a:cubicBezTo>
                      <a:pt x="173" y="0"/>
                      <a:pt x="168" y="0"/>
                      <a:pt x="165" y="3"/>
                    </a:cubicBezTo>
                    <a:cubicBezTo>
                      <a:pt x="4" y="164"/>
                      <a:pt x="4" y="164"/>
                      <a:pt x="4" y="164"/>
                    </a:cubicBezTo>
                    <a:cubicBezTo>
                      <a:pt x="0" y="167"/>
                      <a:pt x="0" y="173"/>
                      <a:pt x="4" y="17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6" name="Group 234"/>
            <p:cNvGrpSpPr/>
            <p:nvPr/>
          </p:nvGrpSpPr>
          <p:grpSpPr>
            <a:xfrm>
              <a:off x="9877" y="5121"/>
              <a:ext cx="575" cy="630"/>
              <a:chOff x="1693862" y="4675188"/>
              <a:chExt cx="365125" cy="400050"/>
            </a:xfrm>
            <a:grpFill/>
          </p:grpSpPr>
          <p:sp>
            <p:nvSpPr>
              <p:cNvPr id="79" name="Freeform 335"/>
              <p:cNvSpPr/>
              <p:nvPr/>
            </p:nvSpPr>
            <p:spPr bwMode="auto">
              <a:xfrm>
                <a:off x="1811337" y="4675188"/>
                <a:ext cx="130175" cy="130175"/>
              </a:xfrm>
              <a:custGeom>
                <a:avLst/>
                <a:gdLst>
                  <a:gd name="T0" fmla="*/ 92 w 174"/>
                  <a:gd name="T1" fmla="*/ 171 h 173"/>
                  <a:gd name="T2" fmla="*/ 171 w 174"/>
                  <a:gd name="T3" fmla="*/ 82 h 173"/>
                  <a:gd name="T4" fmla="*/ 82 w 174"/>
                  <a:gd name="T5" fmla="*/ 3 h 173"/>
                  <a:gd name="T6" fmla="*/ 3 w 174"/>
                  <a:gd name="T7" fmla="*/ 92 h 173"/>
                  <a:gd name="T8" fmla="*/ 92 w 174"/>
                  <a:gd name="T9" fmla="*/ 171 h 173"/>
                </a:gdLst>
                <a:ahLst/>
                <a:cxnLst>
                  <a:cxn ang="0">
                    <a:pos x="T0" y="T1"/>
                  </a:cxn>
                  <a:cxn ang="0">
                    <a:pos x="T2" y="T3"/>
                  </a:cxn>
                  <a:cxn ang="0">
                    <a:pos x="T4" y="T5"/>
                  </a:cxn>
                  <a:cxn ang="0">
                    <a:pos x="T6" y="T7"/>
                  </a:cxn>
                  <a:cxn ang="0">
                    <a:pos x="T8" y="T9"/>
                  </a:cxn>
                </a:cxnLst>
                <a:rect l="0" t="0" r="r" b="b"/>
                <a:pathLst>
                  <a:path w="174" h="173">
                    <a:moveTo>
                      <a:pt x="92" y="171"/>
                    </a:moveTo>
                    <a:cubicBezTo>
                      <a:pt x="138" y="168"/>
                      <a:pt x="174" y="128"/>
                      <a:pt x="171" y="82"/>
                    </a:cubicBezTo>
                    <a:cubicBezTo>
                      <a:pt x="168" y="36"/>
                      <a:pt x="128" y="0"/>
                      <a:pt x="82" y="3"/>
                    </a:cubicBezTo>
                    <a:cubicBezTo>
                      <a:pt x="36" y="6"/>
                      <a:pt x="0" y="46"/>
                      <a:pt x="3" y="92"/>
                    </a:cubicBezTo>
                    <a:cubicBezTo>
                      <a:pt x="6" y="138"/>
                      <a:pt x="46" y="173"/>
                      <a:pt x="92" y="17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0" name="Freeform 336"/>
              <p:cNvSpPr/>
              <p:nvPr/>
            </p:nvSpPr>
            <p:spPr bwMode="auto">
              <a:xfrm>
                <a:off x="1693862" y="4826000"/>
                <a:ext cx="365125" cy="249238"/>
              </a:xfrm>
              <a:custGeom>
                <a:avLst/>
                <a:gdLst>
                  <a:gd name="T0" fmla="*/ 457 w 486"/>
                  <a:gd name="T1" fmla="*/ 129 h 331"/>
                  <a:gd name="T2" fmla="*/ 254 w 486"/>
                  <a:gd name="T3" fmla="*/ 0 h 331"/>
                  <a:gd name="T4" fmla="*/ 254 w 486"/>
                  <a:gd name="T5" fmla="*/ 106 h 331"/>
                  <a:gd name="T6" fmla="*/ 254 w 486"/>
                  <a:gd name="T7" fmla="*/ 107 h 331"/>
                  <a:gd name="T8" fmla="*/ 257 w 486"/>
                  <a:gd name="T9" fmla="*/ 108 h 331"/>
                  <a:gd name="T10" fmla="*/ 263 w 486"/>
                  <a:gd name="T11" fmla="*/ 110 h 331"/>
                  <a:gd name="T12" fmla="*/ 276 w 486"/>
                  <a:gd name="T13" fmla="*/ 66 h 331"/>
                  <a:gd name="T14" fmla="*/ 346 w 486"/>
                  <a:gd name="T15" fmla="*/ 234 h 331"/>
                  <a:gd name="T16" fmla="*/ 279 w 486"/>
                  <a:gd name="T17" fmla="*/ 212 h 331"/>
                  <a:gd name="T18" fmla="*/ 267 w 486"/>
                  <a:gd name="T19" fmla="*/ 185 h 331"/>
                  <a:gd name="T20" fmla="*/ 264 w 486"/>
                  <a:gd name="T21" fmla="*/ 137 h 331"/>
                  <a:gd name="T22" fmla="*/ 262 w 486"/>
                  <a:gd name="T23" fmla="*/ 136 h 331"/>
                  <a:gd name="T24" fmla="*/ 222 w 486"/>
                  <a:gd name="T25" fmla="*/ 136 h 331"/>
                  <a:gd name="T26" fmla="*/ 219 w 486"/>
                  <a:gd name="T27" fmla="*/ 185 h 331"/>
                  <a:gd name="T28" fmla="*/ 207 w 486"/>
                  <a:gd name="T29" fmla="*/ 212 h 331"/>
                  <a:gd name="T30" fmla="*/ 140 w 486"/>
                  <a:gd name="T31" fmla="*/ 234 h 331"/>
                  <a:gd name="T32" fmla="*/ 210 w 486"/>
                  <a:gd name="T33" fmla="*/ 66 h 331"/>
                  <a:gd name="T34" fmla="*/ 223 w 486"/>
                  <a:gd name="T35" fmla="*/ 110 h 331"/>
                  <a:gd name="T36" fmla="*/ 229 w 486"/>
                  <a:gd name="T37" fmla="*/ 108 h 331"/>
                  <a:gd name="T38" fmla="*/ 231 w 486"/>
                  <a:gd name="T39" fmla="*/ 107 h 331"/>
                  <a:gd name="T40" fmla="*/ 231 w 486"/>
                  <a:gd name="T41" fmla="*/ 106 h 331"/>
                  <a:gd name="T42" fmla="*/ 231 w 486"/>
                  <a:gd name="T43" fmla="*/ 104 h 331"/>
                  <a:gd name="T44" fmla="*/ 231 w 486"/>
                  <a:gd name="T45" fmla="*/ 0 h 331"/>
                  <a:gd name="T46" fmla="*/ 29 w 486"/>
                  <a:gd name="T47" fmla="*/ 129 h 331"/>
                  <a:gd name="T48" fmla="*/ 0 w 486"/>
                  <a:gd name="T49" fmla="*/ 331 h 331"/>
                  <a:gd name="T50" fmla="*/ 69 w 486"/>
                  <a:gd name="T51" fmla="*/ 331 h 331"/>
                  <a:gd name="T52" fmla="*/ 100 w 486"/>
                  <a:gd name="T53" fmla="*/ 159 h 331"/>
                  <a:gd name="T54" fmla="*/ 110 w 486"/>
                  <a:gd name="T55" fmla="*/ 151 h 331"/>
                  <a:gd name="T56" fmla="*/ 117 w 486"/>
                  <a:gd name="T57" fmla="*/ 160 h 331"/>
                  <a:gd name="T58" fmla="*/ 109 w 486"/>
                  <a:gd name="T59" fmla="*/ 331 h 331"/>
                  <a:gd name="T60" fmla="*/ 218 w 486"/>
                  <a:gd name="T61" fmla="*/ 331 h 331"/>
                  <a:gd name="T62" fmla="*/ 242 w 486"/>
                  <a:gd name="T63" fmla="*/ 331 h 331"/>
                  <a:gd name="T64" fmla="*/ 377 w 486"/>
                  <a:gd name="T65" fmla="*/ 331 h 331"/>
                  <a:gd name="T66" fmla="*/ 369 w 486"/>
                  <a:gd name="T67" fmla="*/ 160 h 331"/>
                  <a:gd name="T68" fmla="*/ 376 w 486"/>
                  <a:gd name="T69" fmla="*/ 151 h 331"/>
                  <a:gd name="T70" fmla="*/ 386 w 486"/>
                  <a:gd name="T71" fmla="*/ 159 h 331"/>
                  <a:gd name="T72" fmla="*/ 417 w 486"/>
                  <a:gd name="T73" fmla="*/ 331 h 331"/>
                  <a:gd name="T74" fmla="*/ 486 w 486"/>
                  <a:gd name="T75" fmla="*/ 331 h 331"/>
                  <a:gd name="T76" fmla="*/ 457 w 486"/>
                  <a:gd name="T77" fmla="*/ 12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6" h="331">
                    <a:moveTo>
                      <a:pt x="457" y="129"/>
                    </a:moveTo>
                    <a:cubicBezTo>
                      <a:pt x="432" y="23"/>
                      <a:pt x="349" y="1"/>
                      <a:pt x="254" y="0"/>
                    </a:cubicBezTo>
                    <a:cubicBezTo>
                      <a:pt x="254" y="106"/>
                      <a:pt x="254" y="106"/>
                      <a:pt x="254" y="106"/>
                    </a:cubicBezTo>
                    <a:cubicBezTo>
                      <a:pt x="254" y="106"/>
                      <a:pt x="254" y="107"/>
                      <a:pt x="254" y="107"/>
                    </a:cubicBezTo>
                    <a:cubicBezTo>
                      <a:pt x="255" y="108"/>
                      <a:pt x="256" y="108"/>
                      <a:pt x="257" y="108"/>
                    </a:cubicBezTo>
                    <a:cubicBezTo>
                      <a:pt x="259" y="109"/>
                      <a:pt x="261" y="109"/>
                      <a:pt x="263" y="110"/>
                    </a:cubicBezTo>
                    <a:cubicBezTo>
                      <a:pt x="264" y="86"/>
                      <a:pt x="267" y="67"/>
                      <a:pt x="276" y="66"/>
                    </a:cubicBezTo>
                    <a:cubicBezTo>
                      <a:pt x="342" y="62"/>
                      <a:pt x="372" y="222"/>
                      <a:pt x="346" y="234"/>
                    </a:cubicBezTo>
                    <a:cubicBezTo>
                      <a:pt x="326" y="243"/>
                      <a:pt x="297" y="226"/>
                      <a:pt x="279" y="212"/>
                    </a:cubicBezTo>
                    <a:cubicBezTo>
                      <a:pt x="269" y="205"/>
                      <a:pt x="268" y="195"/>
                      <a:pt x="267" y="185"/>
                    </a:cubicBezTo>
                    <a:cubicBezTo>
                      <a:pt x="266" y="173"/>
                      <a:pt x="264" y="155"/>
                      <a:pt x="264" y="137"/>
                    </a:cubicBezTo>
                    <a:cubicBezTo>
                      <a:pt x="263" y="137"/>
                      <a:pt x="263" y="136"/>
                      <a:pt x="262" y="136"/>
                    </a:cubicBezTo>
                    <a:cubicBezTo>
                      <a:pt x="249" y="131"/>
                      <a:pt x="235" y="131"/>
                      <a:pt x="222" y="136"/>
                    </a:cubicBezTo>
                    <a:cubicBezTo>
                      <a:pt x="222" y="154"/>
                      <a:pt x="220" y="173"/>
                      <a:pt x="219" y="185"/>
                    </a:cubicBezTo>
                    <a:cubicBezTo>
                      <a:pt x="218" y="195"/>
                      <a:pt x="217" y="205"/>
                      <a:pt x="207" y="212"/>
                    </a:cubicBezTo>
                    <a:cubicBezTo>
                      <a:pt x="189" y="226"/>
                      <a:pt x="160" y="243"/>
                      <a:pt x="140" y="234"/>
                    </a:cubicBezTo>
                    <a:cubicBezTo>
                      <a:pt x="114" y="222"/>
                      <a:pt x="144" y="62"/>
                      <a:pt x="210" y="66"/>
                    </a:cubicBezTo>
                    <a:cubicBezTo>
                      <a:pt x="219" y="67"/>
                      <a:pt x="222" y="86"/>
                      <a:pt x="223" y="110"/>
                    </a:cubicBezTo>
                    <a:cubicBezTo>
                      <a:pt x="225" y="109"/>
                      <a:pt x="227" y="108"/>
                      <a:pt x="229" y="108"/>
                    </a:cubicBezTo>
                    <a:cubicBezTo>
                      <a:pt x="230" y="108"/>
                      <a:pt x="231" y="108"/>
                      <a:pt x="231" y="107"/>
                    </a:cubicBezTo>
                    <a:cubicBezTo>
                      <a:pt x="231" y="107"/>
                      <a:pt x="231" y="106"/>
                      <a:pt x="231" y="106"/>
                    </a:cubicBezTo>
                    <a:cubicBezTo>
                      <a:pt x="231" y="104"/>
                      <a:pt x="231" y="104"/>
                      <a:pt x="231" y="104"/>
                    </a:cubicBezTo>
                    <a:cubicBezTo>
                      <a:pt x="231" y="0"/>
                      <a:pt x="231" y="0"/>
                      <a:pt x="231" y="0"/>
                    </a:cubicBezTo>
                    <a:cubicBezTo>
                      <a:pt x="136" y="1"/>
                      <a:pt x="54" y="23"/>
                      <a:pt x="29" y="129"/>
                    </a:cubicBezTo>
                    <a:cubicBezTo>
                      <a:pt x="0" y="331"/>
                      <a:pt x="0" y="331"/>
                      <a:pt x="0" y="331"/>
                    </a:cubicBezTo>
                    <a:cubicBezTo>
                      <a:pt x="69" y="331"/>
                      <a:pt x="69" y="331"/>
                      <a:pt x="69" y="331"/>
                    </a:cubicBezTo>
                    <a:cubicBezTo>
                      <a:pt x="100" y="159"/>
                      <a:pt x="100" y="159"/>
                      <a:pt x="100" y="159"/>
                    </a:cubicBezTo>
                    <a:cubicBezTo>
                      <a:pt x="102" y="154"/>
                      <a:pt x="105" y="151"/>
                      <a:pt x="110" y="151"/>
                    </a:cubicBezTo>
                    <a:cubicBezTo>
                      <a:pt x="114" y="152"/>
                      <a:pt x="118" y="154"/>
                      <a:pt x="117" y="160"/>
                    </a:cubicBezTo>
                    <a:cubicBezTo>
                      <a:pt x="109" y="331"/>
                      <a:pt x="109" y="331"/>
                      <a:pt x="109" y="331"/>
                    </a:cubicBezTo>
                    <a:cubicBezTo>
                      <a:pt x="218" y="331"/>
                      <a:pt x="218" y="331"/>
                      <a:pt x="218" y="331"/>
                    </a:cubicBezTo>
                    <a:cubicBezTo>
                      <a:pt x="242" y="331"/>
                      <a:pt x="242" y="331"/>
                      <a:pt x="242" y="331"/>
                    </a:cubicBezTo>
                    <a:cubicBezTo>
                      <a:pt x="377" y="331"/>
                      <a:pt x="377" y="331"/>
                      <a:pt x="377" y="331"/>
                    </a:cubicBezTo>
                    <a:cubicBezTo>
                      <a:pt x="369" y="160"/>
                      <a:pt x="369" y="160"/>
                      <a:pt x="369" y="160"/>
                    </a:cubicBezTo>
                    <a:cubicBezTo>
                      <a:pt x="368" y="154"/>
                      <a:pt x="372" y="152"/>
                      <a:pt x="376" y="151"/>
                    </a:cubicBezTo>
                    <a:cubicBezTo>
                      <a:pt x="381" y="151"/>
                      <a:pt x="384" y="154"/>
                      <a:pt x="386" y="159"/>
                    </a:cubicBezTo>
                    <a:cubicBezTo>
                      <a:pt x="417" y="331"/>
                      <a:pt x="417" y="331"/>
                      <a:pt x="417" y="331"/>
                    </a:cubicBezTo>
                    <a:cubicBezTo>
                      <a:pt x="486" y="331"/>
                      <a:pt x="486" y="331"/>
                      <a:pt x="486" y="331"/>
                    </a:cubicBezTo>
                    <a:lnTo>
                      <a:pt x="457" y="129"/>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7" name="Group 237"/>
            <p:cNvGrpSpPr/>
            <p:nvPr/>
          </p:nvGrpSpPr>
          <p:grpSpPr>
            <a:xfrm>
              <a:off x="8756" y="5097"/>
              <a:ext cx="535" cy="690"/>
              <a:chOff x="879475" y="4657725"/>
              <a:chExt cx="338138" cy="436563"/>
            </a:xfrm>
            <a:grpFill/>
          </p:grpSpPr>
          <p:sp>
            <p:nvSpPr>
              <p:cNvPr id="77" name="Oval 337"/>
              <p:cNvSpPr>
                <a:spLocks noChangeArrowheads="1"/>
              </p:cNvSpPr>
              <p:nvPr/>
            </p:nvSpPr>
            <p:spPr bwMode="auto">
              <a:xfrm>
                <a:off x="984250" y="4657725"/>
                <a:ext cx="74613" cy="74613"/>
              </a:xfrm>
              <a:prstGeom prst="ellipse">
                <a:avLst/>
              </a:pr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8" name="Freeform 338"/>
              <p:cNvSpPr>
                <a:spLocks noEditPoints="1"/>
              </p:cNvSpPr>
              <p:nvPr/>
            </p:nvSpPr>
            <p:spPr bwMode="auto">
              <a:xfrm>
                <a:off x="879475" y="4738688"/>
                <a:ext cx="338138" cy="355600"/>
              </a:xfrm>
              <a:custGeom>
                <a:avLst/>
                <a:gdLst>
                  <a:gd name="T0" fmla="*/ 444 w 450"/>
                  <a:gd name="T1" fmla="*/ 439 h 474"/>
                  <a:gd name="T2" fmla="*/ 398 w 450"/>
                  <a:gd name="T3" fmla="*/ 261 h 474"/>
                  <a:gd name="T4" fmla="*/ 344 w 450"/>
                  <a:gd name="T5" fmla="*/ 217 h 474"/>
                  <a:gd name="T6" fmla="*/ 229 w 450"/>
                  <a:gd name="T7" fmla="*/ 205 h 474"/>
                  <a:gd name="T8" fmla="*/ 226 w 450"/>
                  <a:gd name="T9" fmla="*/ 159 h 474"/>
                  <a:gd name="T10" fmla="*/ 333 w 450"/>
                  <a:gd name="T11" fmla="*/ 160 h 474"/>
                  <a:gd name="T12" fmla="*/ 333 w 450"/>
                  <a:gd name="T13" fmla="*/ 125 h 474"/>
                  <a:gd name="T14" fmla="*/ 222 w 450"/>
                  <a:gd name="T15" fmla="*/ 116 h 474"/>
                  <a:gd name="T16" fmla="*/ 218 w 450"/>
                  <a:gd name="T17" fmla="*/ 63 h 474"/>
                  <a:gd name="T18" fmla="*/ 181 w 450"/>
                  <a:gd name="T19" fmla="*/ 14 h 474"/>
                  <a:gd name="T20" fmla="*/ 147 w 450"/>
                  <a:gd name="T21" fmla="*/ 62 h 474"/>
                  <a:gd name="T22" fmla="*/ 147 w 450"/>
                  <a:gd name="T23" fmla="*/ 124 h 474"/>
                  <a:gd name="T24" fmla="*/ 0 w 450"/>
                  <a:gd name="T25" fmla="*/ 298 h 474"/>
                  <a:gd name="T26" fmla="*/ 176 w 450"/>
                  <a:gd name="T27" fmla="*/ 474 h 474"/>
                  <a:gd name="T28" fmla="*/ 352 w 450"/>
                  <a:gd name="T29" fmla="*/ 311 h 474"/>
                  <a:gd name="T30" fmla="*/ 410 w 450"/>
                  <a:gd name="T31" fmla="*/ 448 h 474"/>
                  <a:gd name="T32" fmla="*/ 444 w 450"/>
                  <a:gd name="T33" fmla="*/ 439 h 474"/>
                  <a:gd name="T34" fmla="*/ 176 w 450"/>
                  <a:gd name="T35" fmla="*/ 429 h 474"/>
                  <a:gd name="T36" fmla="*/ 45 w 450"/>
                  <a:gd name="T37" fmla="*/ 298 h 474"/>
                  <a:gd name="T38" fmla="*/ 147 w 450"/>
                  <a:gd name="T39" fmla="*/ 170 h 474"/>
                  <a:gd name="T40" fmla="*/ 147 w 450"/>
                  <a:gd name="T41" fmla="*/ 219 h 474"/>
                  <a:gd name="T42" fmla="*/ 198 w 450"/>
                  <a:gd name="T43" fmla="*/ 279 h 474"/>
                  <a:gd name="T44" fmla="*/ 306 w 450"/>
                  <a:gd name="T45" fmla="*/ 279 h 474"/>
                  <a:gd name="T46" fmla="*/ 307 w 450"/>
                  <a:gd name="T47" fmla="*/ 298 h 474"/>
                  <a:gd name="T48" fmla="*/ 176 w 450"/>
                  <a:gd name="T49" fmla="*/ 42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0" h="474">
                    <a:moveTo>
                      <a:pt x="444" y="439"/>
                    </a:moveTo>
                    <a:cubicBezTo>
                      <a:pt x="398" y="261"/>
                      <a:pt x="398" y="261"/>
                      <a:pt x="398" y="261"/>
                    </a:cubicBezTo>
                    <a:cubicBezTo>
                      <a:pt x="391" y="236"/>
                      <a:pt x="370" y="219"/>
                      <a:pt x="344" y="217"/>
                    </a:cubicBezTo>
                    <a:cubicBezTo>
                      <a:pt x="229" y="205"/>
                      <a:pt x="229" y="205"/>
                      <a:pt x="229" y="205"/>
                    </a:cubicBezTo>
                    <a:cubicBezTo>
                      <a:pt x="226" y="159"/>
                      <a:pt x="226" y="159"/>
                      <a:pt x="226" y="159"/>
                    </a:cubicBezTo>
                    <a:cubicBezTo>
                      <a:pt x="333" y="160"/>
                      <a:pt x="333" y="160"/>
                      <a:pt x="333" y="160"/>
                    </a:cubicBezTo>
                    <a:cubicBezTo>
                      <a:pt x="356" y="160"/>
                      <a:pt x="356" y="127"/>
                      <a:pt x="333" y="125"/>
                    </a:cubicBezTo>
                    <a:cubicBezTo>
                      <a:pt x="222" y="116"/>
                      <a:pt x="222" y="116"/>
                      <a:pt x="222" y="116"/>
                    </a:cubicBezTo>
                    <a:cubicBezTo>
                      <a:pt x="218" y="63"/>
                      <a:pt x="218" y="63"/>
                      <a:pt x="218" y="63"/>
                    </a:cubicBezTo>
                    <a:cubicBezTo>
                      <a:pt x="216" y="39"/>
                      <a:pt x="201" y="23"/>
                      <a:pt x="181" y="14"/>
                    </a:cubicBezTo>
                    <a:cubicBezTo>
                      <a:pt x="148" y="0"/>
                      <a:pt x="147" y="29"/>
                      <a:pt x="147" y="62"/>
                    </a:cubicBezTo>
                    <a:cubicBezTo>
                      <a:pt x="147" y="124"/>
                      <a:pt x="147" y="124"/>
                      <a:pt x="147" y="124"/>
                    </a:cubicBezTo>
                    <a:cubicBezTo>
                      <a:pt x="63" y="138"/>
                      <a:pt x="0" y="211"/>
                      <a:pt x="0" y="298"/>
                    </a:cubicBezTo>
                    <a:cubicBezTo>
                      <a:pt x="0" y="395"/>
                      <a:pt x="79" y="474"/>
                      <a:pt x="176" y="474"/>
                    </a:cubicBezTo>
                    <a:cubicBezTo>
                      <a:pt x="269" y="474"/>
                      <a:pt x="345" y="402"/>
                      <a:pt x="352" y="311"/>
                    </a:cubicBezTo>
                    <a:cubicBezTo>
                      <a:pt x="410" y="448"/>
                      <a:pt x="410" y="448"/>
                      <a:pt x="410" y="448"/>
                    </a:cubicBezTo>
                    <a:cubicBezTo>
                      <a:pt x="419" y="469"/>
                      <a:pt x="450" y="462"/>
                      <a:pt x="444" y="439"/>
                    </a:cubicBezTo>
                    <a:close/>
                    <a:moveTo>
                      <a:pt x="176" y="429"/>
                    </a:moveTo>
                    <a:cubicBezTo>
                      <a:pt x="104" y="429"/>
                      <a:pt x="45" y="370"/>
                      <a:pt x="45" y="298"/>
                    </a:cubicBezTo>
                    <a:cubicBezTo>
                      <a:pt x="45" y="236"/>
                      <a:pt x="89" y="183"/>
                      <a:pt x="147" y="170"/>
                    </a:cubicBezTo>
                    <a:cubicBezTo>
                      <a:pt x="147" y="219"/>
                      <a:pt x="147" y="219"/>
                      <a:pt x="147" y="219"/>
                    </a:cubicBezTo>
                    <a:cubicBezTo>
                      <a:pt x="147" y="251"/>
                      <a:pt x="164" y="280"/>
                      <a:pt x="198" y="279"/>
                    </a:cubicBezTo>
                    <a:cubicBezTo>
                      <a:pt x="306" y="279"/>
                      <a:pt x="306" y="279"/>
                      <a:pt x="306" y="279"/>
                    </a:cubicBezTo>
                    <a:cubicBezTo>
                      <a:pt x="307" y="285"/>
                      <a:pt x="307" y="291"/>
                      <a:pt x="307" y="298"/>
                    </a:cubicBezTo>
                    <a:cubicBezTo>
                      <a:pt x="307" y="370"/>
                      <a:pt x="248" y="429"/>
                      <a:pt x="176" y="42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8" name="Group 240"/>
            <p:cNvGrpSpPr/>
            <p:nvPr/>
          </p:nvGrpSpPr>
          <p:grpSpPr>
            <a:xfrm>
              <a:off x="13434" y="6279"/>
              <a:ext cx="270" cy="683"/>
              <a:chOff x="131762" y="4659313"/>
              <a:chExt cx="171450" cy="433388"/>
            </a:xfrm>
            <a:grpFill/>
          </p:grpSpPr>
          <p:sp>
            <p:nvSpPr>
              <p:cNvPr id="75" name="Freeform 339"/>
              <p:cNvSpPr>
                <a:spLocks noEditPoints="1"/>
              </p:cNvSpPr>
              <p:nvPr/>
            </p:nvSpPr>
            <p:spPr bwMode="auto">
              <a:xfrm>
                <a:off x="131762" y="4659313"/>
                <a:ext cx="171450" cy="433388"/>
              </a:xfrm>
              <a:custGeom>
                <a:avLst/>
                <a:gdLst>
                  <a:gd name="T0" fmla="*/ 182 w 228"/>
                  <a:gd name="T1" fmla="*/ 374 h 578"/>
                  <a:gd name="T2" fmla="*/ 182 w 228"/>
                  <a:gd name="T3" fmla="*/ 37 h 578"/>
                  <a:gd name="T4" fmla="*/ 146 w 228"/>
                  <a:gd name="T5" fmla="*/ 0 h 578"/>
                  <a:gd name="T6" fmla="*/ 82 w 228"/>
                  <a:gd name="T7" fmla="*/ 0 h 578"/>
                  <a:gd name="T8" fmla="*/ 46 w 228"/>
                  <a:gd name="T9" fmla="*/ 37 h 578"/>
                  <a:gd name="T10" fmla="*/ 46 w 228"/>
                  <a:gd name="T11" fmla="*/ 374 h 578"/>
                  <a:gd name="T12" fmla="*/ 0 w 228"/>
                  <a:gd name="T13" fmla="*/ 464 h 578"/>
                  <a:gd name="T14" fmla="*/ 114 w 228"/>
                  <a:gd name="T15" fmla="*/ 578 h 578"/>
                  <a:gd name="T16" fmla="*/ 228 w 228"/>
                  <a:gd name="T17" fmla="*/ 464 h 578"/>
                  <a:gd name="T18" fmla="*/ 182 w 228"/>
                  <a:gd name="T19" fmla="*/ 374 h 578"/>
                  <a:gd name="T20" fmla="*/ 114 w 228"/>
                  <a:gd name="T21" fmla="*/ 542 h 578"/>
                  <a:gd name="T22" fmla="*/ 36 w 228"/>
                  <a:gd name="T23" fmla="*/ 464 h 578"/>
                  <a:gd name="T24" fmla="*/ 73 w 228"/>
                  <a:gd name="T25" fmla="*/ 398 h 578"/>
                  <a:gd name="T26" fmla="*/ 81 w 228"/>
                  <a:gd name="T27" fmla="*/ 393 h 578"/>
                  <a:gd name="T28" fmla="*/ 81 w 228"/>
                  <a:gd name="T29" fmla="*/ 37 h 578"/>
                  <a:gd name="T30" fmla="*/ 82 w 228"/>
                  <a:gd name="T31" fmla="*/ 36 h 578"/>
                  <a:gd name="T32" fmla="*/ 146 w 228"/>
                  <a:gd name="T33" fmla="*/ 36 h 578"/>
                  <a:gd name="T34" fmla="*/ 147 w 228"/>
                  <a:gd name="T35" fmla="*/ 37 h 578"/>
                  <a:gd name="T36" fmla="*/ 147 w 228"/>
                  <a:gd name="T37" fmla="*/ 393 h 578"/>
                  <a:gd name="T38" fmla="*/ 155 w 228"/>
                  <a:gd name="T39" fmla="*/ 398 h 578"/>
                  <a:gd name="T40" fmla="*/ 192 w 228"/>
                  <a:gd name="T41" fmla="*/ 464 h 578"/>
                  <a:gd name="T42" fmla="*/ 114 w 228"/>
                  <a:gd name="T43" fmla="*/ 54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578">
                    <a:moveTo>
                      <a:pt x="182" y="374"/>
                    </a:moveTo>
                    <a:cubicBezTo>
                      <a:pt x="182" y="37"/>
                      <a:pt x="182" y="37"/>
                      <a:pt x="182" y="37"/>
                    </a:cubicBezTo>
                    <a:cubicBezTo>
                      <a:pt x="182" y="16"/>
                      <a:pt x="166" y="0"/>
                      <a:pt x="146" y="0"/>
                    </a:cubicBezTo>
                    <a:cubicBezTo>
                      <a:pt x="82" y="0"/>
                      <a:pt x="82" y="0"/>
                      <a:pt x="82" y="0"/>
                    </a:cubicBezTo>
                    <a:cubicBezTo>
                      <a:pt x="62" y="0"/>
                      <a:pt x="46" y="16"/>
                      <a:pt x="46" y="37"/>
                    </a:cubicBezTo>
                    <a:cubicBezTo>
                      <a:pt x="46" y="374"/>
                      <a:pt x="46" y="374"/>
                      <a:pt x="46" y="374"/>
                    </a:cubicBezTo>
                    <a:cubicBezTo>
                      <a:pt x="17" y="396"/>
                      <a:pt x="0" y="429"/>
                      <a:pt x="0" y="464"/>
                    </a:cubicBezTo>
                    <a:cubicBezTo>
                      <a:pt x="0" y="527"/>
                      <a:pt x="51" y="578"/>
                      <a:pt x="114" y="578"/>
                    </a:cubicBezTo>
                    <a:cubicBezTo>
                      <a:pt x="177" y="578"/>
                      <a:pt x="228" y="527"/>
                      <a:pt x="228" y="464"/>
                    </a:cubicBezTo>
                    <a:cubicBezTo>
                      <a:pt x="228" y="429"/>
                      <a:pt x="211" y="396"/>
                      <a:pt x="182" y="374"/>
                    </a:cubicBezTo>
                    <a:close/>
                    <a:moveTo>
                      <a:pt x="114" y="542"/>
                    </a:moveTo>
                    <a:cubicBezTo>
                      <a:pt x="71" y="542"/>
                      <a:pt x="36" y="507"/>
                      <a:pt x="36" y="464"/>
                    </a:cubicBezTo>
                    <a:cubicBezTo>
                      <a:pt x="36" y="438"/>
                      <a:pt x="50" y="413"/>
                      <a:pt x="73" y="398"/>
                    </a:cubicBezTo>
                    <a:cubicBezTo>
                      <a:pt x="81" y="393"/>
                      <a:pt x="81" y="393"/>
                      <a:pt x="81" y="393"/>
                    </a:cubicBezTo>
                    <a:cubicBezTo>
                      <a:pt x="81" y="37"/>
                      <a:pt x="81" y="37"/>
                      <a:pt x="81" y="37"/>
                    </a:cubicBezTo>
                    <a:cubicBezTo>
                      <a:pt x="81" y="36"/>
                      <a:pt x="82" y="36"/>
                      <a:pt x="82" y="36"/>
                    </a:cubicBezTo>
                    <a:cubicBezTo>
                      <a:pt x="146" y="36"/>
                      <a:pt x="146" y="36"/>
                      <a:pt x="146" y="36"/>
                    </a:cubicBezTo>
                    <a:cubicBezTo>
                      <a:pt x="146" y="36"/>
                      <a:pt x="147" y="36"/>
                      <a:pt x="147" y="37"/>
                    </a:cubicBezTo>
                    <a:cubicBezTo>
                      <a:pt x="147" y="393"/>
                      <a:pt x="147" y="393"/>
                      <a:pt x="147" y="393"/>
                    </a:cubicBezTo>
                    <a:cubicBezTo>
                      <a:pt x="155" y="398"/>
                      <a:pt x="155" y="398"/>
                      <a:pt x="155" y="398"/>
                    </a:cubicBezTo>
                    <a:cubicBezTo>
                      <a:pt x="178" y="413"/>
                      <a:pt x="192" y="438"/>
                      <a:pt x="192" y="464"/>
                    </a:cubicBezTo>
                    <a:cubicBezTo>
                      <a:pt x="192" y="507"/>
                      <a:pt x="157" y="542"/>
                      <a:pt x="114" y="54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6" name="Freeform 340"/>
              <p:cNvSpPr/>
              <p:nvPr/>
            </p:nvSpPr>
            <p:spPr bwMode="auto">
              <a:xfrm>
                <a:off x="171450" y="4802188"/>
                <a:ext cx="92075" cy="252413"/>
              </a:xfrm>
              <a:custGeom>
                <a:avLst/>
                <a:gdLst>
                  <a:gd name="T0" fmla="*/ 93 w 122"/>
                  <a:gd name="T1" fmla="*/ 223 h 336"/>
                  <a:gd name="T2" fmla="*/ 77 w 122"/>
                  <a:gd name="T3" fmla="*/ 213 h 336"/>
                  <a:gd name="T4" fmla="*/ 77 w 122"/>
                  <a:gd name="T5" fmla="*/ 0 h 336"/>
                  <a:gd name="T6" fmla="*/ 45 w 122"/>
                  <a:gd name="T7" fmla="*/ 0 h 336"/>
                  <a:gd name="T8" fmla="*/ 45 w 122"/>
                  <a:gd name="T9" fmla="*/ 213 h 336"/>
                  <a:gd name="T10" fmla="*/ 29 w 122"/>
                  <a:gd name="T11" fmla="*/ 223 h 336"/>
                  <a:gd name="T12" fmla="*/ 0 w 122"/>
                  <a:gd name="T13" fmla="*/ 275 h 336"/>
                  <a:gd name="T14" fmla="*/ 61 w 122"/>
                  <a:gd name="T15" fmla="*/ 336 h 336"/>
                  <a:gd name="T16" fmla="*/ 122 w 122"/>
                  <a:gd name="T17" fmla="*/ 275 h 336"/>
                  <a:gd name="T18" fmla="*/ 93 w 122"/>
                  <a:gd name="T19" fmla="*/ 22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336">
                    <a:moveTo>
                      <a:pt x="93" y="223"/>
                    </a:moveTo>
                    <a:cubicBezTo>
                      <a:pt x="77" y="213"/>
                      <a:pt x="77" y="213"/>
                      <a:pt x="77" y="213"/>
                    </a:cubicBezTo>
                    <a:cubicBezTo>
                      <a:pt x="77" y="0"/>
                      <a:pt x="77" y="0"/>
                      <a:pt x="77" y="0"/>
                    </a:cubicBezTo>
                    <a:cubicBezTo>
                      <a:pt x="45" y="0"/>
                      <a:pt x="45" y="0"/>
                      <a:pt x="45" y="0"/>
                    </a:cubicBezTo>
                    <a:cubicBezTo>
                      <a:pt x="45" y="213"/>
                      <a:pt x="45" y="213"/>
                      <a:pt x="45" y="213"/>
                    </a:cubicBezTo>
                    <a:cubicBezTo>
                      <a:pt x="29" y="223"/>
                      <a:pt x="29" y="223"/>
                      <a:pt x="29" y="223"/>
                    </a:cubicBezTo>
                    <a:cubicBezTo>
                      <a:pt x="11" y="235"/>
                      <a:pt x="0" y="254"/>
                      <a:pt x="0" y="275"/>
                    </a:cubicBezTo>
                    <a:cubicBezTo>
                      <a:pt x="0" y="309"/>
                      <a:pt x="27" y="336"/>
                      <a:pt x="61" y="336"/>
                    </a:cubicBezTo>
                    <a:cubicBezTo>
                      <a:pt x="95" y="336"/>
                      <a:pt x="122" y="309"/>
                      <a:pt x="122" y="275"/>
                    </a:cubicBezTo>
                    <a:cubicBezTo>
                      <a:pt x="122" y="254"/>
                      <a:pt x="112" y="235"/>
                      <a:pt x="93" y="22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9" name="Group 243"/>
            <p:cNvGrpSpPr/>
            <p:nvPr/>
          </p:nvGrpSpPr>
          <p:grpSpPr>
            <a:xfrm>
              <a:off x="8836" y="1747"/>
              <a:ext cx="328" cy="620"/>
              <a:chOff x="942975" y="5508625"/>
              <a:chExt cx="207963" cy="393700"/>
            </a:xfrm>
            <a:grpFill/>
          </p:grpSpPr>
          <p:sp>
            <p:nvSpPr>
              <p:cNvPr id="73" name="Freeform 343"/>
              <p:cNvSpPr/>
              <p:nvPr/>
            </p:nvSpPr>
            <p:spPr bwMode="auto">
              <a:xfrm>
                <a:off x="974725" y="5508625"/>
                <a:ext cx="147638" cy="111125"/>
              </a:xfrm>
              <a:custGeom>
                <a:avLst/>
                <a:gdLst>
                  <a:gd name="T0" fmla="*/ 23 w 195"/>
                  <a:gd name="T1" fmla="*/ 146 h 146"/>
                  <a:gd name="T2" fmla="*/ 176 w 195"/>
                  <a:gd name="T3" fmla="*/ 146 h 146"/>
                  <a:gd name="T4" fmla="*/ 195 w 195"/>
                  <a:gd name="T5" fmla="*/ 134 h 146"/>
                  <a:gd name="T6" fmla="*/ 195 w 195"/>
                  <a:gd name="T7" fmla="*/ 60 h 146"/>
                  <a:gd name="T8" fmla="*/ 195 w 195"/>
                  <a:gd name="T9" fmla="*/ 57 h 146"/>
                  <a:gd name="T10" fmla="*/ 195 w 195"/>
                  <a:gd name="T11" fmla="*/ 55 h 146"/>
                  <a:gd name="T12" fmla="*/ 195 w 195"/>
                  <a:gd name="T13" fmla="*/ 55 h 146"/>
                  <a:gd name="T14" fmla="*/ 104 w 195"/>
                  <a:gd name="T15" fmla="*/ 2 h 146"/>
                  <a:gd name="T16" fmla="*/ 1 w 195"/>
                  <a:gd name="T17" fmla="*/ 55 h 146"/>
                  <a:gd name="T18" fmla="*/ 1 w 195"/>
                  <a:gd name="T19" fmla="*/ 55 h 146"/>
                  <a:gd name="T20" fmla="*/ 0 w 195"/>
                  <a:gd name="T21" fmla="*/ 55 h 146"/>
                  <a:gd name="T22" fmla="*/ 0 w 195"/>
                  <a:gd name="T23" fmla="*/ 57 h 146"/>
                  <a:gd name="T24" fmla="*/ 0 w 195"/>
                  <a:gd name="T25" fmla="*/ 59 h 146"/>
                  <a:gd name="T26" fmla="*/ 0 w 195"/>
                  <a:gd name="T27" fmla="*/ 135 h 146"/>
                  <a:gd name="T28" fmla="*/ 23 w 195"/>
                  <a:gd name="T29"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46">
                    <a:moveTo>
                      <a:pt x="23" y="146"/>
                    </a:moveTo>
                    <a:cubicBezTo>
                      <a:pt x="176" y="146"/>
                      <a:pt x="176" y="146"/>
                      <a:pt x="176" y="146"/>
                    </a:cubicBezTo>
                    <a:cubicBezTo>
                      <a:pt x="188" y="146"/>
                      <a:pt x="195" y="142"/>
                      <a:pt x="195" y="134"/>
                    </a:cubicBezTo>
                    <a:cubicBezTo>
                      <a:pt x="195" y="60"/>
                      <a:pt x="195" y="60"/>
                      <a:pt x="195" y="60"/>
                    </a:cubicBezTo>
                    <a:cubicBezTo>
                      <a:pt x="195" y="59"/>
                      <a:pt x="195" y="58"/>
                      <a:pt x="195" y="57"/>
                    </a:cubicBezTo>
                    <a:cubicBezTo>
                      <a:pt x="195" y="55"/>
                      <a:pt x="195" y="55"/>
                      <a:pt x="195" y="55"/>
                    </a:cubicBezTo>
                    <a:cubicBezTo>
                      <a:pt x="195" y="55"/>
                      <a:pt x="195" y="55"/>
                      <a:pt x="195" y="55"/>
                    </a:cubicBezTo>
                    <a:cubicBezTo>
                      <a:pt x="192" y="27"/>
                      <a:pt x="153" y="4"/>
                      <a:pt x="104" y="2"/>
                    </a:cubicBezTo>
                    <a:cubicBezTo>
                      <a:pt x="50" y="0"/>
                      <a:pt x="4" y="24"/>
                      <a:pt x="1" y="55"/>
                    </a:cubicBezTo>
                    <a:cubicBezTo>
                      <a:pt x="1" y="55"/>
                      <a:pt x="1" y="55"/>
                      <a:pt x="1" y="55"/>
                    </a:cubicBezTo>
                    <a:cubicBezTo>
                      <a:pt x="0" y="55"/>
                      <a:pt x="0" y="55"/>
                      <a:pt x="0" y="55"/>
                    </a:cubicBezTo>
                    <a:cubicBezTo>
                      <a:pt x="0" y="57"/>
                      <a:pt x="0" y="57"/>
                      <a:pt x="0" y="57"/>
                    </a:cubicBezTo>
                    <a:cubicBezTo>
                      <a:pt x="0" y="59"/>
                      <a:pt x="0" y="59"/>
                      <a:pt x="0" y="59"/>
                    </a:cubicBezTo>
                    <a:cubicBezTo>
                      <a:pt x="0" y="135"/>
                      <a:pt x="0" y="135"/>
                      <a:pt x="0" y="135"/>
                    </a:cubicBezTo>
                    <a:cubicBezTo>
                      <a:pt x="0" y="145"/>
                      <a:pt x="9" y="146"/>
                      <a:pt x="23" y="14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4" name="Freeform 344"/>
              <p:cNvSpPr>
                <a:spLocks noEditPoints="1"/>
              </p:cNvSpPr>
              <p:nvPr/>
            </p:nvSpPr>
            <p:spPr bwMode="auto">
              <a:xfrm>
                <a:off x="942975" y="5607050"/>
                <a:ext cx="207963" cy="295275"/>
              </a:xfrm>
              <a:custGeom>
                <a:avLst/>
                <a:gdLst>
                  <a:gd name="T0" fmla="*/ 276 w 276"/>
                  <a:gd name="T1" fmla="*/ 147 h 393"/>
                  <a:gd name="T2" fmla="*/ 0 w 276"/>
                  <a:gd name="T3" fmla="*/ 146 h 393"/>
                  <a:gd name="T4" fmla="*/ 0 w 276"/>
                  <a:gd name="T5" fmla="*/ 147 h 393"/>
                  <a:gd name="T6" fmla="*/ 0 w 276"/>
                  <a:gd name="T7" fmla="*/ 147 h 393"/>
                  <a:gd name="T8" fmla="*/ 0 w 276"/>
                  <a:gd name="T9" fmla="*/ 152 h 393"/>
                  <a:gd name="T10" fmla="*/ 0 w 276"/>
                  <a:gd name="T11" fmla="*/ 157 h 393"/>
                  <a:gd name="T12" fmla="*/ 0 w 276"/>
                  <a:gd name="T13" fmla="*/ 367 h 393"/>
                  <a:gd name="T14" fmla="*/ 32 w 276"/>
                  <a:gd name="T15" fmla="*/ 393 h 393"/>
                  <a:gd name="T16" fmla="*/ 249 w 276"/>
                  <a:gd name="T17" fmla="*/ 393 h 393"/>
                  <a:gd name="T18" fmla="*/ 276 w 276"/>
                  <a:gd name="T19" fmla="*/ 363 h 393"/>
                  <a:gd name="T20" fmla="*/ 276 w 276"/>
                  <a:gd name="T21" fmla="*/ 159 h 393"/>
                  <a:gd name="T22" fmla="*/ 276 w 276"/>
                  <a:gd name="T23" fmla="*/ 151 h 393"/>
                  <a:gd name="T24" fmla="*/ 276 w 276"/>
                  <a:gd name="T25" fmla="*/ 147 h 393"/>
                  <a:gd name="T26" fmla="*/ 229 w 276"/>
                  <a:gd name="T27" fmla="*/ 242 h 393"/>
                  <a:gd name="T28" fmla="*/ 218 w 276"/>
                  <a:gd name="T29" fmla="*/ 253 h 393"/>
                  <a:gd name="T30" fmla="*/ 174 w 276"/>
                  <a:gd name="T31" fmla="*/ 253 h 393"/>
                  <a:gd name="T32" fmla="*/ 174 w 276"/>
                  <a:gd name="T33" fmla="*/ 298 h 393"/>
                  <a:gd name="T34" fmla="*/ 163 w 276"/>
                  <a:gd name="T35" fmla="*/ 309 h 393"/>
                  <a:gd name="T36" fmla="*/ 116 w 276"/>
                  <a:gd name="T37" fmla="*/ 309 h 393"/>
                  <a:gd name="T38" fmla="*/ 105 w 276"/>
                  <a:gd name="T39" fmla="*/ 298 h 393"/>
                  <a:gd name="T40" fmla="*/ 105 w 276"/>
                  <a:gd name="T41" fmla="*/ 253 h 393"/>
                  <a:gd name="T42" fmla="*/ 60 w 276"/>
                  <a:gd name="T43" fmla="*/ 253 h 393"/>
                  <a:gd name="T44" fmla="*/ 49 w 276"/>
                  <a:gd name="T45" fmla="*/ 242 h 393"/>
                  <a:gd name="T46" fmla="*/ 49 w 276"/>
                  <a:gd name="T47" fmla="*/ 195 h 393"/>
                  <a:gd name="T48" fmla="*/ 60 w 276"/>
                  <a:gd name="T49" fmla="*/ 184 h 393"/>
                  <a:gd name="T50" fmla="*/ 105 w 276"/>
                  <a:gd name="T51" fmla="*/ 184 h 393"/>
                  <a:gd name="T52" fmla="*/ 105 w 276"/>
                  <a:gd name="T53" fmla="*/ 140 h 393"/>
                  <a:gd name="T54" fmla="*/ 116 w 276"/>
                  <a:gd name="T55" fmla="*/ 129 h 393"/>
                  <a:gd name="T56" fmla="*/ 163 w 276"/>
                  <a:gd name="T57" fmla="*/ 129 h 393"/>
                  <a:gd name="T58" fmla="*/ 174 w 276"/>
                  <a:gd name="T59" fmla="*/ 140 h 393"/>
                  <a:gd name="T60" fmla="*/ 174 w 276"/>
                  <a:gd name="T61" fmla="*/ 184 h 393"/>
                  <a:gd name="T62" fmla="*/ 218 w 276"/>
                  <a:gd name="T63" fmla="*/ 184 h 393"/>
                  <a:gd name="T64" fmla="*/ 229 w 276"/>
                  <a:gd name="T65" fmla="*/ 195 h 393"/>
                  <a:gd name="T66" fmla="*/ 229 w 276"/>
                  <a:gd name="T67" fmla="*/ 242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93">
                    <a:moveTo>
                      <a:pt x="276" y="147"/>
                    </a:moveTo>
                    <a:cubicBezTo>
                      <a:pt x="269" y="2"/>
                      <a:pt x="13" y="0"/>
                      <a:pt x="0" y="146"/>
                    </a:cubicBezTo>
                    <a:cubicBezTo>
                      <a:pt x="0" y="147"/>
                      <a:pt x="0" y="147"/>
                      <a:pt x="0" y="147"/>
                    </a:cubicBezTo>
                    <a:cubicBezTo>
                      <a:pt x="0" y="147"/>
                      <a:pt x="0" y="147"/>
                      <a:pt x="0" y="147"/>
                    </a:cubicBezTo>
                    <a:cubicBezTo>
                      <a:pt x="0" y="152"/>
                      <a:pt x="0" y="152"/>
                      <a:pt x="0" y="152"/>
                    </a:cubicBezTo>
                    <a:cubicBezTo>
                      <a:pt x="0" y="157"/>
                      <a:pt x="0" y="157"/>
                      <a:pt x="0" y="157"/>
                    </a:cubicBezTo>
                    <a:cubicBezTo>
                      <a:pt x="0" y="367"/>
                      <a:pt x="0" y="367"/>
                      <a:pt x="0" y="367"/>
                    </a:cubicBezTo>
                    <a:cubicBezTo>
                      <a:pt x="0" y="390"/>
                      <a:pt x="13" y="393"/>
                      <a:pt x="32" y="393"/>
                    </a:cubicBezTo>
                    <a:cubicBezTo>
                      <a:pt x="249" y="393"/>
                      <a:pt x="249" y="393"/>
                      <a:pt x="249" y="393"/>
                    </a:cubicBezTo>
                    <a:cubicBezTo>
                      <a:pt x="266" y="393"/>
                      <a:pt x="276" y="384"/>
                      <a:pt x="276" y="363"/>
                    </a:cubicBezTo>
                    <a:cubicBezTo>
                      <a:pt x="276" y="159"/>
                      <a:pt x="276" y="159"/>
                      <a:pt x="276" y="159"/>
                    </a:cubicBezTo>
                    <a:cubicBezTo>
                      <a:pt x="276" y="156"/>
                      <a:pt x="276" y="153"/>
                      <a:pt x="276" y="151"/>
                    </a:cubicBezTo>
                    <a:cubicBezTo>
                      <a:pt x="276" y="147"/>
                      <a:pt x="276" y="147"/>
                      <a:pt x="276" y="147"/>
                    </a:cubicBezTo>
                    <a:close/>
                    <a:moveTo>
                      <a:pt x="229" y="242"/>
                    </a:moveTo>
                    <a:cubicBezTo>
                      <a:pt x="229" y="248"/>
                      <a:pt x="224" y="253"/>
                      <a:pt x="218" y="253"/>
                    </a:cubicBezTo>
                    <a:cubicBezTo>
                      <a:pt x="174" y="253"/>
                      <a:pt x="174" y="253"/>
                      <a:pt x="174" y="253"/>
                    </a:cubicBezTo>
                    <a:cubicBezTo>
                      <a:pt x="174" y="298"/>
                      <a:pt x="174" y="298"/>
                      <a:pt x="174" y="298"/>
                    </a:cubicBezTo>
                    <a:cubicBezTo>
                      <a:pt x="174" y="304"/>
                      <a:pt x="169" y="309"/>
                      <a:pt x="163" y="309"/>
                    </a:cubicBezTo>
                    <a:cubicBezTo>
                      <a:pt x="116" y="309"/>
                      <a:pt x="116" y="309"/>
                      <a:pt x="116" y="309"/>
                    </a:cubicBezTo>
                    <a:cubicBezTo>
                      <a:pt x="110" y="309"/>
                      <a:pt x="105" y="304"/>
                      <a:pt x="105" y="298"/>
                    </a:cubicBezTo>
                    <a:cubicBezTo>
                      <a:pt x="105" y="253"/>
                      <a:pt x="105" y="253"/>
                      <a:pt x="105" y="253"/>
                    </a:cubicBezTo>
                    <a:cubicBezTo>
                      <a:pt x="60" y="253"/>
                      <a:pt x="60" y="253"/>
                      <a:pt x="60" y="253"/>
                    </a:cubicBezTo>
                    <a:cubicBezTo>
                      <a:pt x="54" y="253"/>
                      <a:pt x="49" y="248"/>
                      <a:pt x="49" y="242"/>
                    </a:cubicBezTo>
                    <a:cubicBezTo>
                      <a:pt x="49" y="195"/>
                      <a:pt x="49" y="195"/>
                      <a:pt x="49" y="195"/>
                    </a:cubicBezTo>
                    <a:cubicBezTo>
                      <a:pt x="49" y="189"/>
                      <a:pt x="54" y="184"/>
                      <a:pt x="60" y="184"/>
                    </a:cubicBezTo>
                    <a:cubicBezTo>
                      <a:pt x="105" y="184"/>
                      <a:pt x="105" y="184"/>
                      <a:pt x="105" y="184"/>
                    </a:cubicBezTo>
                    <a:cubicBezTo>
                      <a:pt x="105" y="140"/>
                      <a:pt x="105" y="140"/>
                      <a:pt x="105" y="140"/>
                    </a:cubicBezTo>
                    <a:cubicBezTo>
                      <a:pt x="105" y="134"/>
                      <a:pt x="110" y="129"/>
                      <a:pt x="116" y="129"/>
                    </a:cubicBezTo>
                    <a:cubicBezTo>
                      <a:pt x="163" y="129"/>
                      <a:pt x="163" y="129"/>
                      <a:pt x="163" y="129"/>
                    </a:cubicBezTo>
                    <a:cubicBezTo>
                      <a:pt x="169" y="129"/>
                      <a:pt x="174" y="134"/>
                      <a:pt x="174" y="140"/>
                    </a:cubicBezTo>
                    <a:cubicBezTo>
                      <a:pt x="174" y="184"/>
                      <a:pt x="174" y="184"/>
                      <a:pt x="174" y="184"/>
                    </a:cubicBezTo>
                    <a:cubicBezTo>
                      <a:pt x="218" y="184"/>
                      <a:pt x="218" y="184"/>
                      <a:pt x="218" y="184"/>
                    </a:cubicBezTo>
                    <a:cubicBezTo>
                      <a:pt x="224" y="184"/>
                      <a:pt x="229" y="189"/>
                      <a:pt x="229" y="195"/>
                    </a:cubicBezTo>
                    <a:lnTo>
                      <a:pt x="229" y="242"/>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0" name="Group 246"/>
            <p:cNvGrpSpPr/>
            <p:nvPr/>
          </p:nvGrpSpPr>
          <p:grpSpPr>
            <a:xfrm>
              <a:off x="8662" y="2991"/>
              <a:ext cx="725" cy="617"/>
              <a:chOff x="1635125" y="3014663"/>
              <a:chExt cx="460375" cy="392112"/>
            </a:xfrm>
            <a:grpFill/>
          </p:grpSpPr>
          <p:sp>
            <p:nvSpPr>
              <p:cNvPr id="71" name="Freeform 348"/>
              <p:cNvSpPr/>
              <p:nvPr/>
            </p:nvSpPr>
            <p:spPr bwMode="auto">
              <a:xfrm>
                <a:off x="1635125" y="3014663"/>
                <a:ext cx="460375" cy="238125"/>
              </a:xfrm>
              <a:custGeom>
                <a:avLst/>
                <a:gdLst>
                  <a:gd name="T0" fmla="*/ 159 w 613"/>
                  <a:gd name="T1" fmla="*/ 254 h 316"/>
                  <a:gd name="T2" fmla="*/ 203 w 613"/>
                  <a:gd name="T3" fmla="*/ 148 h 316"/>
                  <a:gd name="T4" fmla="*/ 222 w 613"/>
                  <a:gd name="T5" fmla="*/ 136 h 316"/>
                  <a:gd name="T6" fmla="*/ 240 w 613"/>
                  <a:gd name="T7" fmla="*/ 149 h 316"/>
                  <a:gd name="T8" fmla="*/ 306 w 613"/>
                  <a:gd name="T9" fmla="*/ 316 h 316"/>
                  <a:gd name="T10" fmla="*/ 372 w 613"/>
                  <a:gd name="T11" fmla="*/ 149 h 316"/>
                  <a:gd name="T12" fmla="*/ 391 w 613"/>
                  <a:gd name="T13" fmla="*/ 136 h 316"/>
                  <a:gd name="T14" fmla="*/ 391 w 613"/>
                  <a:gd name="T15" fmla="*/ 136 h 316"/>
                  <a:gd name="T16" fmla="*/ 409 w 613"/>
                  <a:gd name="T17" fmla="*/ 148 h 316"/>
                  <a:gd name="T18" fmla="*/ 452 w 613"/>
                  <a:gd name="T19" fmla="*/ 254 h 316"/>
                  <a:gd name="T20" fmla="*/ 583 w 613"/>
                  <a:gd name="T21" fmla="*/ 254 h 316"/>
                  <a:gd name="T22" fmla="*/ 613 w 613"/>
                  <a:gd name="T23" fmla="*/ 161 h 316"/>
                  <a:gd name="T24" fmla="*/ 566 w 613"/>
                  <a:gd name="T25" fmla="*/ 47 h 316"/>
                  <a:gd name="T26" fmla="*/ 453 w 613"/>
                  <a:gd name="T27" fmla="*/ 0 h 316"/>
                  <a:gd name="T28" fmla="*/ 339 w 613"/>
                  <a:gd name="T29" fmla="*/ 47 h 316"/>
                  <a:gd name="T30" fmla="*/ 307 w 613"/>
                  <a:gd name="T31" fmla="*/ 80 h 316"/>
                  <a:gd name="T32" fmla="*/ 273 w 613"/>
                  <a:gd name="T33" fmla="*/ 46 h 316"/>
                  <a:gd name="T34" fmla="*/ 160 w 613"/>
                  <a:gd name="T35" fmla="*/ 0 h 316"/>
                  <a:gd name="T36" fmla="*/ 47 w 613"/>
                  <a:gd name="T37" fmla="*/ 47 h 316"/>
                  <a:gd name="T38" fmla="*/ 0 w 613"/>
                  <a:gd name="T39" fmla="*/ 160 h 316"/>
                  <a:gd name="T40" fmla="*/ 30 w 613"/>
                  <a:gd name="T41" fmla="*/ 254 h 316"/>
                  <a:gd name="T42" fmla="*/ 159 w 613"/>
                  <a:gd name="T43" fmla="*/ 25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3" h="316">
                    <a:moveTo>
                      <a:pt x="159" y="254"/>
                    </a:moveTo>
                    <a:cubicBezTo>
                      <a:pt x="203" y="148"/>
                      <a:pt x="203" y="148"/>
                      <a:pt x="203" y="148"/>
                    </a:cubicBezTo>
                    <a:cubicBezTo>
                      <a:pt x="207" y="141"/>
                      <a:pt x="214" y="136"/>
                      <a:pt x="222" y="136"/>
                    </a:cubicBezTo>
                    <a:cubicBezTo>
                      <a:pt x="230" y="136"/>
                      <a:pt x="237" y="141"/>
                      <a:pt x="240" y="149"/>
                    </a:cubicBezTo>
                    <a:cubicBezTo>
                      <a:pt x="306" y="316"/>
                      <a:pt x="306" y="316"/>
                      <a:pt x="306" y="316"/>
                    </a:cubicBezTo>
                    <a:cubicBezTo>
                      <a:pt x="372" y="149"/>
                      <a:pt x="372" y="149"/>
                      <a:pt x="372" y="149"/>
                    </a:cubicBezTo>
                    <a:cubicBezTo>
                      <a:pt x="375" y="141"/>
                      <a:pt x="382" y="136"/>
                      <a:pt x="391" y="136"/>
                    </a:cubicBezTo>
                    <a:cubicBezTo>
                      <a:pt x="391" y="136"/>
                      <a:pt x="391" y="136"/>
                      <a:pt x="391" y="136"/>
                    </a:cubicBezTo>
                    <a:cubicBezTo>
                      <a:pt x="399" y="136"/>
                      <a:pt x="406" y="141"/>
                      <a:pt x="409" y="148"/>
                    </a:cubicBezTo>
                    <a:cubicBezTo>
                      <a:pt x="452" y="254"/>
                      <a:pt x="452" y="254"/>
                      <a:pt x="452" y="254"/>
                    </a:cubicBezTo>
                    <a:cubicBezTo>
                      <a:pt x="583" y="254"/>
                      <a:pt x="583" y="254"/>
                      <a:pt x="583" y="254"/>
                    </a:cubicBezTo>
                    <a:cubicBezTo>
                      <a:pt x="602" y="227"/>
                      <a:pt x="613" y="195"/>
                      <a:pt x="613" y="161"/>
                    </a:cubicBezTo>
                    <a:cubicBezTo>
                      <a:pt x="613" y="118"/>
                      <a:pt x="596" y="78"/>
                      <a:pt x="566" y="47"/>
                    </a:cubicBezTo>
                    <a:cubicBezTo>
                      <a:pt x="536" y="17"/>
                      <a:pt x="495" y="0"/>
                      <a:pt x="453" y="0"/>
                    </a:cubicBezTo>
                    <a:cubicBezTo>
                      <a:pt x="410" y="0"/>
                      <a:pt x="370" y="17"/>
                      <a:pt x="339" y="47"/>
                    </a:cubicBezTo>
                    <a:cubicBezTo>
                      <a:pt x="307" y="80"/>
                      <a:pt x="307" y="80"/>
                      <a:pt x="307" y="80"/>
                    </a:cubicBezTo>
                    <a:cubicBezTo>
                      <a:pt x="273" y="46"/>
                      <a:pt x="273" y="46"/>
                      <a:pt x="273" y="46"/>
                    </a:cubicBezTo>
                    <a:cubicBezTo>
                      <a:pt x="243" y="16"/>
                      <a:pt x="203" y="0"/>
                      <a:pt x="160" y="0"/>
                    </a:cubicBezTo>
                    <a:cubicBezTo>
                      <a:pt x="117" y="0"/>
                      <a:pt x="77" y="16"/>
                      <a:pt x="47" y="47"/>
                    </a:cubicBezTo>
                    <a:cubicBezTo>
                      <a:pt x="16" y="77"/>
                      <a:pt x="0" y="117"/>
                      <a:pt x="0" y="160"/>
                    </a:cubicBezTo>
                    <a:cubicBezTo>
                      <a:pt x="0" y="194"/>
                      <a:pt x="10" y="227"/>
                      <a:pt x="30" y="254"/>
                    </a:cubicBezTo>
                    <a:lnTo>
                      <a:pt x="159" y="254"/>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2" name="Freeform 349"/>
              <p:cNvSpPr/>
              <p:nvPr/>
            </p:nvSpPr>
            <p:spPr bwMode="auto">
              <a:xfrm>
                <a:off x="1685925" y="3171825"/>
                <a:ext cx="358775" cy="234950"/>
              </a:xfrm>
              <a:custGeom>
                <a:avLst/>
                <a:gdLst>
                  <a:gd name="T0" fmla="*/ 372 w 479"/>
                  <a:gd name="T1" fmla="*/ 85 h 312"/>
                  <a:gd name="T2" fmla="*/ 353 w 479"/>
                  <a:gd name="T3" fmla="*/ 72 h 312"/>
                  <a:gd name="T4" fmla="*/ 324 w 479"/>
                  <a:gd name="T5" fmla="*/ 1 h 312"/>
                  <a:gd name="T6" fmla="*/ 258 w 479"/>
                  <a:gd name="T7" fmla="*/ 169 h 312"/>
                  <a:gd name="T8" fmla="*/ 239 w 479"/>
                  <a:gd name="T9" fmla="*/ 182 h 312"/>
                  <a:gd name="T10" fmla="*/ 221 w 479"/>
                  <a:gd name="T11" fmla="*/ 169 h 312"/>
                  <a:gd name="T12" fmla="*/ 154 w 479"/>
                  <a:gd name="T13" fmla="*/ 0 h 312"/>
                  <a:gd name="T14" fmla="*/ 123 w 479"/>
                  <a:gd name="T15" fmla="*/ 72 h 312"/>
                  <a:gd name="T16" fmla="*/ 105 w 479"/>
                  <a:gd name="T17" fmla="*/ 85 h 312"/>
                  <a:gd name="T18" fmla="*/ 0 w 479"/>
                  <a:gd name="T19" fmla="*/ 85 h 312"/>
                  <a:gd name="T20" fmla="*/ 220 w 479"/>
                  <a:gd name="T21" fmla="*/ 303 h 312"/>
                  <a:gd name="T22" fmla="*/ 241 w 479"/>
                  <a:gd name="T23" fmla="*/ 312 h 312"/>
                  <a:gd name="T24" fmla="*/ 241 w 479"/>
                  <a:gd name="T25" fmla="*/ 312 h 312"/>
                  <a:gd name="T26" fmla="*/ 262 w 479"/>
                  <a:gd name="T27" fmla="*/ 303 h 312"/>
                  <a:gd name="T28" fmla="*/ 479 w 479"/>
                  <a:gd name="T29" fmla="*/ 85 h 312"/>
                  <a:gd name="T30" fmla="*/ 372 w 479"/>
                  <a:gd name="T31" fmla="*/ 8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312">
                    <a:moveTo>
                      <a:pt x="372" y="85"/>
                    </a:moveTo>
                    <a:cubicBezTo>
                      <a:pt x="364" y="85"/>
                      <a:pt x="356" y="80"/>
                      <a:pt x="353" y="72"/>
                    </a:cubicBezTo>
                    <a:cubicBezTo>
                      <a:pt x="324" y="1"/>
                      <a:pt x="324" y="1"/>
                      <a:pt x="324" y="1"/>
                    </a:cubicBezTo>
                    <a:cubicBezTo>
                      <a:pt x="258" y="169"/>
                      <a:pt x="258" y="169"/>
                      <a:pt x="258" y="169"/>
                    </a:cubicBezTo>
                    <a:cubicBezTo>
                      <a:pt x="255" y="177"/>
                      <a:pt x="248" y="182"/>
                      <a:pt x="239" y="182"/>
                    </a:cubicBezTo>
                    <a:cubicBezTo>
                      <a:pt x="231" y="182"/>
                      <a:pt x="224" y="177"/>
                      <a:pt x="221" y="169"/>
                    </a:cubicBezTo>
                    <a:cubicBezTo>
                      <a:pt x="154" y="0"/>
                      <a:pt x="154" y="0"/>
                      <a:pt x="154" y="0"/>
                    </a:cubicBezTo>
                    <a:cubicBezTo>
                      <a:pt x="123" y="72"/>
                      <a:pt x="123" y="72"/>
                      <a:pt x="123" y="72"/>
                    </a:cubicBezTo>
                    <a:cubicBezTo>
                      <a:pt x="120" y="80"/>
                      <a:pt x="113" y="85"/>
                      <a:pt x="105" y="85"/>
                    </a:cubicBezTo>
                    <a:cubicBezTo>
                      <a:pt x="0" y="85"/>
                      <a:pt x="0" y="85"/>
                      <a:pt x="0" y="85"/>
                    </a:cubicBezTo>
                    <a:cubicBezTo>
                      <a:pt x="220" y="303"/>
                      <a:pt x="220" y="303"/>
                      <a:pt x="220" y="303"/>
                    </a:cubicBezTo>
                    <a:cubicBezTo>
                      <a:pt x="226" y="309"/>
                      <a:pt x="233" y="312"/>
                      <a:pt x="241" y="312"/>
                    </a:cubicBezTo>
                    <a:cubicBezTo>
                      <a:pt x="241" y="312"/>
                      <a:pt x="241" y="312"/>
                      <a:pt x="241" y="312"/>
                    </a:cubicBezTo>
                    <a:cubicBezTo>
                      <a:pt x="249" y="312"/>
                      <a:pt x="256" y="309"/>
                      <a:pt x="262" y="303"/>
                    </a:cubicBezTo>
                    <a:cubicBezTo>
                      <a:pt x="479" y="85"/>
                      <a:pt x="479" y="85"/>
                      <a:pt x="479" y="85"/>
                    </a:cubicBezTo>
                    <a:lnTo>
                      <a:pt x="372" y="85"/>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4" name="图片 3"/>
          <p:cNvPicPr>
            <a:picLocks noChangeAspect="1"/>
          </p:cNvPicPr>
          <p:nvPr/>
        </p:nvPicPr>
        <p:blipFill rotWithShape="1">
          <a:blip r:embed="rId2" cstate="email"/>
          <a:srcRect/>
          <a:stretch>
            <a:fillRect/>
          </a:stretch>
        </p:blipFill>
        <p:spPr>
          <a:xfrm>
            <a:off x="336095" y="10630"/>
            <a:ext cx="908812" cy="1437221"/>
          </a:xfrm>
          <a:prstGeom prst="rect">
            <a:avLst/>
          </a:prstGeom>
        </p:spPr>
      </p:pic>
      <p:pic>
        <p:nvPicPr>
          <p:cNvPr id="5" name="图片 4"/>
          <p:cNvPicPr>
            <a:picLocks noChangeAspect="1"/>
          </p:cNvPicPr>
          <p:nvPr/>
        </p:nvPicPr>
        <p:blipFill rotWithShape="1">
          <a:blip r:embed="rId2" cstate="email"/>
          <a:srcRect/>
          <a:stretch>
            <a:fillRect/>
          </a:stretch>
        </p:blipFill>
        <p:spPr>
          <a:xfrm>
            <a:off x="1244907" y="10630"/>
            <a:ext cx="620010" cy="980501"/>
          </a:xfrm>
          <a:prstGeom prst="rect">
            <a:avLst/>
          </a:prstGeom>
        </p:spPr>
      </p:pic>
      <p:pic>
        <p:nvPicPr>
          <p:cNvPr id="6" name="图片 5"/>
          <p:cNvPicPr>
            <a:picLocks noChangeAspect="1"/>
          </p:cNvPicPr>
          <p:nvPr/>
        </p:nvPicPr>
        <p:blipFill rotWithShape="1">
          <a:blip r:embed="rId3" cstate="email"/>
          <a:srcRect l="4555" r="1"/>
          <a:stretch>
            <a:fillRect/>
          </a:stretch>
        </p:blipFill>
        <p:spPr>
          <a:xfrm flipH="1">
            <a:off x="10807546" y="5748736"/>
            <a:ext cx="1384452" cy="1109264"/>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10576192" y="0"/>
            <a:ext cx="1615807" cy="700407"/>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H="1">
            <a:off x="0" y="6157593"/>
            <a:ext cx="1615807" cy="700407"/>
          </a:xfrm>
          <a:prstGeom prst="rect">
            <a:avLst/>
          </a:prstGeom>
        </p:spPr>
      </p:pic>
      <p:sp>
        <p:nvSpPr>
          <p:cNvPr id="9" name="文本框 14"/>
          <p:cNvSpPr txBox="1"/>
          <p:nvPr/>
        </p:nvSpPr>
        <p:spPr>
          <a:xfrm>
            <a:off x="4431149" y="271510"/>
            <a:ext cx="3329701" cy="740267"/>
          </a:xfrm>
          <a:prstGeom prst="rect">
            <a:avLst/>
          </a:prstGeom>
          <a:noFill/>
        </p:spPr>
        <p:txBody>
          <a:bodyPr wrap="square" rtlCol="0">
            <a:sp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0" marR="0" lvl="0" indent="0" algn="dist"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点击此处添加标题文本</a:t>
            </a:r>
            <a:endParaRPr kumimoji="0" lang="en-US" altLang="zh-CN" sz="2000" b="1" i="0" u="none" strike="noStrike" kern="1200" cap="none" spc="0" normalizeH="0" baseline="0" noProof="0">
              <a:ln>
                <a:noFill/>
              </a:ln>
              <a:solidFill>
                <a:sysClr val="windowText" lastClr="000000"/>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dist" defTabSz="914400" rtl="0" eaLnBrk="1" fontAlgn="auto" latinLnBrk="0" hangingPunct="1">
              <a:lnSpc>
                <a:spcPct val="150000"/>
              </a:lnSpc>
              <a:spcBef>
                <a:spcPts val="0"/>
              </a:spcBef>
              <a:spcAft>
                <a:spcPts val="0"/>
              </a:spcAft>
              <a:buClrTx/>
              <a:buSzTx/>
              <a:buFontTx/>
              <a:buNone/>
              <a:defRPr/>
            </a:pPr>
            <a:r>
              <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rPr>
              <a:t>CLICK HERE TO ADD THE TITLE TEXT</a:t>
            </a:r>
            <a:endParaRPr kumimoji="0" lang="en-US" altLang="zh-CN" sz="900" b="0" i="0" u="none" strike="noStrike" kern="1200" cap="none" spc="0" normalizeH="0" baseline="0" noProof="0">
              <a:ln>
                <a:noFill/>
              </a:ln>
              <a:solidFill>
                <a:sysClr val="windowText" lastClr="000000"/>
              </a:solidFill>
              <a:effectLst/>
              <a:uLnTx/>
              <a:uFillTx/>
              <a:latin typeface="Calibri" charset="0"/>
              <a:ea typeface="等线" panose="02010600030101010101" pitchFamily="2" charset="-122"/>
              <a:cs typeface="+mn-cs"/>
              <a:sym typeface="Calibri" charset="0"/>
            </a:endParaRPr>
          </a:p>
        </p:txBody>
      </p:sp>
      <p:grpSp>
        <p:nvGrpSpPr>
          <p:cNvPr id="10" name="Group 4"/>
          <p:cNvGrpSpPr>
            <a:grpSpLocks noChangeAspect="1"/>
          </p:cNvGrpSpPr>
          <p:nvPr/>
        </p:nvGrpSpPr>
        <p:grpSpPr bwMode="auto">
          <a:xfrm>
            <a:off x="2164648" y="1373798"/>
            <a:ext cx="7862705" cy="4110401"/>
            <a:chOff x="958" y="812"/>
            <a:chExt cx="5972" cy="3122"/>
          </a:xfrm>
          <a:solidFill>
            <a:srgbClr val="73BDA5"/>
          </a:solidFill>
        </p:grpSpPr>
        <p:sp>
          <p:nvSpPr>
            <p:cNvPr id="11" name="Freeform 5"/>
            <p:cNvSpPr>
              <a:spLocks noEditPoints="1"/>
            </p:cNvSpPr>
            <p:nvPr/>
          </p:nvSpPr>
          <p:spPr bwMode="auto">
            <a:xfrm>
              <a:off x="960" y="812"/>
              <a:ext cx="321" cy="319"/>
            </a:xfrm>
            <a:custGeom>
              <a:avLst/>
              <a:gdLst>
                <a:gd name="T0" fmla="*/ 171 w 178"/>
                <a:gd name="T1" fmla="*/ 17 h 176"/>
                <a:gd name="T2" fmla="*/ 161 w 178"/>
                <a:gd name="T3" fmla="*/ 7 h 176"/>
                <a:gd name="T4" fmla="*/ 136 w 178"/>
                <a:gd name="T5" fmla="*/ 7 h 176"/>
                <a:gd name="T6" fmla="*/ 112 w 178"/>
                <a:gd name="T7" fmla="*/ 31 h 176"/>
                <a:gd name="T8" fmla="*/ 100 w 178"/>
                <a:gd name="T9" fmla="*/ 19 h 176"/>
                <a:gd name="T10" fmla="*/ 76 w 178"/>
                <a:gd name="T11" fmla="*/ 43 h 176"/>
                <a:gd name="T12" fmla="*/ 86 w 178"/>
                <a:gd name="T13" fmla="*/ 53 h 176"/>
                <a:gd name="T14" fmla="*/ 19 w 178"/>
                <a:gd name="T15" fmla="*/ 120 h 176"/>
                <a:gd name="T16" fmla="*/ 12 w 178"/>
                <a:gd name="T17" fmla="*/ 136 h 176"/>
                <a:gd name="T18" fmla="*/ 8 w 178"/>
                <a:gd name="T19" fmla="*/ 140 h 176"/>
                <a:gd name="T20" fmla="*/ 8 w 178"/>
                <a:gd name="T21" fmla="*/ 170 h 176"/>
                <a:gd name="T22" fmla="*/ 23 w 178"/>
                <a:gd name="T23" fmla="*/ 176 h 176"/>
                <a:gd name="T24" fmla="*/ 38 w 178"/>
                <a:gd name="T25" fmla="*/ 170 h 176"/>
                <a:gd name="T26" fmla="*/ 42 w 178"/>
                <a:gd name="T27" fmla="*/ 166 h 176"/>
                <a:gd name="T28" fmla="*/ 58 w 178"/>
                <a:gd name="T29" fmla="*/ 159 h 176"/>
                <a:gd name="T30" fmla="*/ 125 w 178"/>
                <a:gd name="T31" fmla="*/ 92 h 176"/>
                <a:gd name="T32" fmla="*/ 135 w 178"/>
                <a:gd name="T33" fmla="*/ 102 h 176"/>
                <a:gd name="T34" fmla="*/ 159 w 178"/>
                <a:gd name="T35" fmla="*/ 78 h 176"/>
                <a:gd name="T36" fmla="*/ 147 w 178"/>
                <a:gd name="T37" fmla="*/ 66 h 176"/>
                <a:gd name="T38" fmla="*/ 171 w 178"/>
                <a:gd name="T39" fmla="*/ 42 h 176"/>
                <a:gd name="T40" fmla="*/ 171 w 178"/>
                <a:gd name="T41" fmla="*/ 17 h 176"/>
                <a:gd name="T42" fmla="*/ 47 w 178"/>
                <a:gd name="T43" fmla="*/ 148 h 176"/>
                <a:gd name="T44" fmla="*/ 41 w 178"/>
                <a:gd name="T45" fmla="*/ 151 h 176"/>
                <a:gd name="T46" fmla="*/ 37 w 178"/>
                <a:gd name="T47" fmla="*/ 150 h 176"/>
                <a:gd name="T48" fmla="*/ 27 w 178"/>
                <a:gd name="T49" fmla="*/ 159 h 176"/>
                <a:gd name="T50" fmla="*/ 23 w 178"/>
                <a:gd name="T51" fmla="*/ 161 h 176"/>
                <a:gd name="T52" fmla="*/ 19 w 178"/>
                <a:gd name="T53" fmla="*/ 159 h 176"/>
                <a:gd name="T54" fmla="*/ 19 w 178"/>
                <a:gd name="T55" fmla="*/ 151 h 176"/>
                <a:gd name="T56" fmla="*/ 28 w 178"/>
                <a:gd name="T57" fmla="*/ 141 h 176"/>
                <a:gd name="T58" fmla="*/ 30 w 178"/>
                <a:gd name="T59" fmla="*/ 131 h 176"/>
                <a:gd name="T60" fmla="*/ 97 w 178"/>
                <a:gd name="T61" fmla="*/ 64 h 176"/>
                <a:gd name="T62" fmla="*/ 114 w 178"/>
                <a:gd name="T63" fmla="*/ 81 h 176"/>
                <a:gd name="T64" fmla="*/ 47 w 178"/>
                <a:gd name="T65"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176">
                  <a:moveTo>
                    <a:pt x="171" y="17"/>
                  </a:moveTo>
                  <a:cubicBezTo>
                    <a:pt x="161" y="7"/>
                    <a:pt x="161" y="7"/>
                    <a:pt x="161" y="7"/>
                  </a:cubicBezTo>
                  <a:cubicBezTo>
                    <a:pt x="154" y="0"/>
                    <a:pt x="143" y="0"/>
                    <a:pt x="136" y="7"/>
                  </a:cubicBezTo>
                  <a:cubicBezTo>
                    <a:pt x="112" y="31"/>
                    <a:pt x="112" y="31"/>
                    <a:pt x="112" y="31"/>
                  </a:cubicBezTo>
                  <a:cubicBezTo>
                    <a:pt x="100" y="19"/>
                    <a:pt x="100" y="19"/>
                    <a:pt x="100" y="19"/>
                  </a:cubicBezTo>
                  <a:cubicBezTo>
                    <a:pt x="76" y="43"/>
                    <a:pt x="76" y="43"/>
                    <a:pt x="76" y="43"/>
                  </a:cubicBezTo>
                  <a:cubicBezTo>
                    <a:pt x="86" y="53"/>
                    <a:pt x="86" y="53"/>
                    <a:pt x="86" y="53"/>
                  </a:cubicBezTo>
                  <a:cubicBezTo>
                    <a:pt x="19" y="120"/>
                    <a:pt x="19" y="120"/>
                    <a:pt x="19" y="120"/>
                  </a:cubicBezTo>
                  <a:cubicBezTo>
                    <a:pt x="15" y="124"/>
                    <a:pt x="12" y="130"/>
                    <a:pt x="12" y="136"/>
                  </a:cubicBezTo>
                  <a:cubicBezTo>
                    <a:pt x="8" y="140"/>
                    <a:pt x="8" y="140"/>
                    <a:pt x="8" y="140"/>
                  </a:cubicBezTo>
                  <a:cubicBezTo>
                    <a:pt x="0" y="148"/>
                    <a:pt x="0" y="162"/>
                    <a:pt x="8" y="170"/>
                  </a:cubicBezTo>
                  <a:cubicBezTo>
                    <a:pt x="12" y="174"/>
                    <a:pt x="17" y="176"/>
                    <a:pt x="23" y="176"/>
                  </a:cubicBezTo>
                  <a:cubicBezTo>
                    <a:pt x="29" y="176"/>
                    <a:pt x="34" y="174"/>
                    <a:pt x="38" y="170"/>
                  </a:cubicBezTo>
                  <a:cubicBezTo>
                    <a:pt x="42" y="166"/>
                    <a:pt x="42" y="166"/>
                    <a:pt x="42" y="166"/>
                  </a:cubicBezTo>
                  <a:cubicBezTo>
                    <a:pt x="48" y="166"/>
                    <a:pt x="54" y="163"/>
                    <a:pt x="58" y="159"/>
                  </a:cubicBezTo>
                  <a:cubicBezTo>
                    <a:pt x="125" y="92"/>
                    <a:pt x="125" y="92"/>
                    <a:pt x="125" y="92"/>
                  </a:cubicBezTo>
                  <a:cubicBezTo>
                    <a:pt x="135" y="102"/>
                    <a:pt x="135" y="102"/>
                    <a:pt x="135" y="102"/>
                  </a:cubicBezTo>
                  <a:cubicBezTo>
                    <a:pt x="159" y="78"/>
                    <a:pt x="159" y="78"/>
                    <a:pt x="159" y="78"/>
                  </a:cubicBezTo>
                  <a:cubicBezTo>
                    <a:pt x="147" y="66"/>
                    <a:pt x="147" y="66"/>
                    <a:pt x="147" y="66"/>
                  </a:cubicBezTo>
                  <a:cubicBezTo>
                    <a:pt x="171" y="42"/>
                    <a:pt x="171" y="42"/>
                    <a:pt x="171" y="42"/>
                  </a:cubicBezTo>
                  <a:cubicBezTo>
                    <a:pt x="178" y="35"/>
                    <a:pt x="178" y="24"/>
                    <a:pt x="171" y="17"/>
                  </a:cubicBezTo>
                  <a:moveTo>
                    <a:pt x="47" y="148"/>
                  </a:moveTo>
                  <a:cubicBezTo>
                    <a:pt x="46" y="150"/>
                    <a:pt x="43" y="151"/>
                    <a:pt x="41" y="151"/>
                  </a:cubicBezTo>
                  <a:cubicBezTo>
                    <a:pt x="39" y="151"/>
                    <a:pt x="38" y="151"/>
                    <a:pt x="37" y="150"/>
                  </a:cubicBezTo>
                  <a:cubicBezTo>
                    <a:pt x="27" y="159"/>
                    <a:pt x="27" y="159"/>
                    <a:pt x="27" y="159"/>
                  </a:cubicBezTo>
                  <a:cubicBezTo>
                    <a:pt x="26" y="160"/>
                    <a:pt x="25" y="161"/>
                    <a:pt x="23" y="161"/>
                  </a:cubicBezTo>
                  <a:cubicBezTo>
                    <a:pt x="21" y="161"/>
                    <a:pt x="20" y="160"/>
                    <a:pt x="19" y="159"/>
                  </a:cubicBezTo>
                  <a:cubicBezTo>
                    <a:pt x="16" y="157"/>
                    <a:pt x="16" y="153"/>
                    <a:pt x="19" y="151"/>
                  </a:cubicBezTo>
                  <a:cubicBezTo>
                    <a:pt x="28" y="141"/>
                    <a:pt x="28" y="141"/>
                    <a:pt x="28" y="141"/>
                  </a:cubicBezTo>
                  <a:cubicBezTo>
                    <a:pt x="26" y="138"/>
                    <a:pt x="27" y="134"/>
                    <a:pt x="30" y="131"/>
                  </a:cubicBezTo>
                  <a:cubicBezTo>
                    <a:pt x="97" y="64"/>
                    <a:pt x="97" y="64"/>
                    <a:pt x="97" y="64"/>
                  </a:cubicBezTo>
                  <a:cubicBezTo>
                    <a:pt x="114" y="81"/>
                    <a:pt x="114" y="81"/>
                    <a:pt x="114" y="81"/>
                  </a:cubicBezTo>
                  <a:lnTo>
                    <a:pt x="47"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 name="Freeform 6"/>
            <p:cNvSpPr>
              <a:spLocks noEditPoints="1"/>
            </p:cNvSpPr>
            <p:nvPr/>
          </p:nvSpPr>
          <p:spPr bwMode="auto">
            <a:xfrm>
              <a:off x="1513" y="829"/>
              <a:ext cx="314" cy="289"/>
            </a:xfrm>
            <a:custGeom>
              <a:avLst/>
              <a:gdLst>
                <a:gd name="T0" fmla="*/ 204 w 314"/>
                <a:gd name="T1" fmla="*/ 289 h 289"/>
                <a:gd name="T2" fmla="*/ 86 w 314"/>
                <a:gd name="T3" fmla="*/ 0 h 289"/>
                <a:gd name="T4" fmla="*/ 186 w 314"/>
                <a:gd name="T5" fmla="*/ 248 h 289"/>
                <a:gd name="T6" fmla="*/ 155 w 314"/>
                <a:gd name="T7" fmla="*/ 217 h 289"/>
                <a:gd name="T8" fmla="*/ 186 w 314"/>
                <a:gd name="T9" fmla="*/ 248 h 289"/>
                <a:gd name="T10" fmla="*/ 159 w 314"/>
                <a:gd name="T11" fmla="*/ 170 h 289"/>
                <a:gd name="T12" fmla="*/ 128 w 314"/>
                <a:gd name="T13" fmla="*/ 200 h 289"/>
                <a:gd name="T14" fmla="*/ 186 w 314"/>
                <a:gd name="T15" fmla="*/ 153 h 289"/>
                <a:gd name="T16" fmla="*/ 155 w 314"/>
                <a:gd name="T17" fmla="*/ 123 h 289"/>
                <a:gd name="T18" fmla="*/ 186 w 314"/>
                <a:gd name="T19" fmla="*/ 153 h 289"/>
                <a:gd name="T20" fmla="*/ 159 w 314"/>
                <a:gd name="T21" fmla="*/ 76 h 289"/>
                <a:gd name="T22" fmla="*/ 128 w 314"/>
                <a:gd name="T23" fmla="*/ 106 h 289"/>
                <a:gd name="T24" fmla="*/ 155 w 314"/>
                <a:gd name="T25" fmla="*/ 29 h 289"/>
                <a:gd name="T26" fmla="*/ 186 w 314"/>
                <a:gd name="T27" fmla="*/ 59 h 289"/>
                <a:gd name="T28" fmla="*/ 155 w 314"/>
                <a:gd name="T29" fmla="*/ 29 h 289"/>
                <a:gd name="T30" fmla="*/ 132 w 314"/>
                <a:gd name="T31" fmla="*/ 29 h 289"/>
                <a:gd name="T32" fmla="*/ 101 w 314"/>
                <a:gd name="T33" fmla="*/ 59 h 289"/>
                <a:gd name="T34" fmla="*/ 101 w 314"/>
                <a:gd name="T35" fmla="*/ 123 h 289"/>
                <a:gd name="T36" fmla="*/ 132 w 314"/>
                <a:gd name="T37" fmla="*/ 153 h 289"/>
                <a:gd name="T38" fmla="*/ 101 w 314"/>
                <a:gd name="T39" fmla="*/ 123 h 289"/>
                <a:gd name="T40" fmla="*/ 132 w 314"/>
                <a:gd name="T41" fmla="*/ 217 h 289"/>
                <a:gd name="T42" fmla="*/ 101 w 314"/>
                <a:gd name="T43" fmla="*/ 248 h 289"/>
                <a:gd name="T44" fmla="*/ 0 w 314"/>
                <a:gd name="T45" fmla="*/ 289 h 289"/>
                <a:gd name="T46" fmla="*/ 70 w 314"/>
                <a:gd name="T47" fmla="*/ 92 h 289"/>
                <a:gd name="T48" fmla="*/ 0 w 314"/>
                <a:gd name="T49" fmla="*/ 289 h 289"/>
                <a:gd name="T50" fmla="*/ 50 w 314"/>
                <a:gd name="T51" fmla="*/ 106 h 289"/>
                <a:gd name="T52" fmla="*/ 20 w 314"/>
                <a:gd name="T53" fmla="*/ 139 h 289"/>
                <a:gd name="T54" fmla="*/ 20 w 314"/>
                <a:gd name="T55" fmla="*/ 163 h 289"/>
                <a:gd name="T56" fmla="*/ 50 w 314"/>
                <a:gd name="T57" fmla="*/ 193 h 289"/>
                <a:gd name="T58" fmla="*/ 20 w 314"/>
                <a:gd name="T59" fmla="*/ 163 h 289"/>
                <a:gd name="T60" fmla="*/ 50 w 314"/>
                <a:gd name="T61" fmla="*/ 217 h 289"/>
                <a:gd name="T62" fmla="*/ 20 w 314"/>
                <a:gd name="T63" fmla="*/ 248 h 289"/>
                <a:gd name="T64" fmla="*/ 301 w 314"/>
                <a:gd name="T65" fmla="*/ 119 h 289"/>
                <a:gd name="T66" fmla="*/ 283 w 314"/>
                <a:gd name="T67" fmla="*/ 81 h 289"/>
                <a:gd name="T68" fmla="*/ 271 w 314"/>
                <a:gd name="T69" fmla="*/ 45 h 289"/>
                <a:gd name="T70" fmla="*/ 262 w 314"/>
                <a:gd name="T71" fmla="*/ 11 h 289"/>
                <a:gd name="T72" fmla="*/ 249 w 314"/>
                <a:gd name="T73" fmla="*/ 45 h 289"/>
                <a:gd name="T74" fmla="*/ 231 w 314"/>
                <a:gd name="T75" fmla="*/ 81 h 289"/>
                <a:gd name="T76" fmla="*/ 218 w 314"/>
                <a:gd name="T77" fmla="*/ 119 h 289"/>
                <a:gd name="T78" fmla="*/ 314 w 314"/>
                <a:gd name="T79" fmla="*/ 289 h 289"/>
                <a:gd name="T80" fmla="*/ 301 w 314"/>
                <a:gd name="T81" fmla="*/ 119 h 289"/>
                <a:gd name="T82" fmla="*/ 235 w 314"/>
                <a:gd name="T83" fmla="*/ 267 h 289"/>
                <a:gd name="T84" fmla="*/ 265 w 314"/>
                <a:gd name="T85" fmla="*/ 235 h 289"/>
                <a:gd name="T86" fmla="*/ 265 w 314"/>
                <a:gd name="T87" fmla="*/ 172 h 289"/>
                <a:gd name="T88" fmla="*/ 235 w 314"/>
                <a:gd name="T89" fmla="*/ 139 h 289"/>
                <a:gd name="T90" fmla="*/ 265 w 314"/>
                <a:gd name="T91" fmla="*/ 172 h 289"/>
                <a:gd name="T92" fmla="*/ 271 w 314"/>
                <a:gd name="T93" fmla="*/ 219 h 289"/>
                <a:gd name="T94" fmla="*/ 301 w 314"/>
                <a:gd name="T95" fmla="*/ 18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4" h="289">
                  <a:moveTo>
                    <a:pt x="86" y="289"/>
                  </a:moveTo>
                  <a:lnTo>
                    <a:pt x="204" y="289"/>
                  </a:lnTo>
                  <a:lnTo>
                    <a:pt x="204" y="0"/>
                  </a:lnTo>
                  <a:lnTo>
                    <a:pt x="86" y="0"/>
                  </a:lnTo>
                  <a:lnTo>
                    <a:pt x="86" y="289"/>
                  </a:lnTo>
                  <a:close/>
                  <a:moveTo>
                    <a:pt x="186" y="248"/>
                  </a:moveTo>
                  <a:lnTo>
                    <a:pt x="155" y="248"/>
                  </a:lnTo>
                  <a:lnTo>
                    <a:pt x="155" y="217"/>
                  </a:lnTo>
                  <a:lnTo>
                    <a:pt x="186" y="217"/>
                  </a:lnTo>
                  <a:lnTo>
                    <a:pt x="186" y="248"/>
                  </a:lnTo>
                  <a:close/>
                  <a:moveTo>
                    <a:pt x="128" y="170"/>
                  </a:moveTo>
                  <a:lnTo>
                    <a:pt x="159" y="170"/>
                  </a:lnTo>
                  <a:lnTo>
                    <a:pt x="159" y="200"/>
                  </a:lnTo>
                  <a:lnTo>
                    <a:pt x="128" y="200"/>
                  </a:lnTo>
                  <a:lnTo>
                    <a:pt x="128" y="170"/>
                  </a:lnTo>
                  <a:close/>
                  <a:moveTo>
                    <a:pt x="186" y="153"/>
                  </a:moveTo>
                  <a:lnTo>
                    <a:pt x="155" y="153"/>
                  </a:lnTo>
                  <a:lnTo>
                    <a:pt x="155" y="123"/>
                  </a:lnTo>
                  <a:lnTo>
                    <a:pt x="186" y="123"/>
                  </a:lnTo>
                  <a:lnTo>
                    <a:pt x="186" y="153"/>
                  </a:lnTo>
                  <a:close/>
                  <a:moveTo>
                    <a:pt x="128" y="76"/>
                  </a:moveTo>
                  <a:lnTo>
                    <a:pt x="159" y="76"/>
                  </a:lnTo>
                  <a:lnTo>
                    <a:pt x="159" y="106"/>
                  </a:lnTo>
                  <a:lnTo>
                    <a:pt x="128" y="106"/>
                  </a:lnTo>
                  <a:lnTo>
                    <a:pt x="128" y="76"/>
                  </a:lnTo>
                  <a:close/>
                  <a:moveTo>
                    <a:pt x="155" y="29"/>
                  </a:moveTo>
                  <a:lnTo>
                    <a:pt x="186" y="29"/>
                  </a:lnTo>
                  <a:lnTo>
                    <a:pt x="186" y="59"/>
                  </a:lnTo>
                  <a:lnTo>
                    <a:pt x="155" y="59"/>
                  </a:lnTo>
                  <a:lnTo>
                    <a:pt x="155" y="29"/>
                  </a:lnTo>
                  <a:close/>
                  <a:moveTo>
                    <a:pt x="101" y="29"/>
                  </a:moveTo>
                  <a:lnTo>
                    <a:pt x="132" y="29"/>
                  </a:lnTo>
                  <a:lnTo>
                    <a:pt x="132" y="59"/>
                  </a:lnTo>
                  <a:lnTo>
                    <a:pt x="101" y="59"/>
                  </a:lnTo>
                  <a:lnTo>
                    <a:pt x="101" y="29"/>
                  </a:lnTo>
                  <a:close/>
                  <a:moveTo>
                    <a:pt x="101" y="123"/>
                  </a:moveTo>
                  <a:lnTo>
                    <a:pt x="132" y="123"/>
                  </a:lnTo>
                  <a:lnTo>
                    <a:pt x="132" y="153"/>
                  </a:lnTo>
                  <a:lnTo>
                    <a:pt x="101" y="153"/>
                  </a:lnTo>
                  <a:lnTo>
                    <a:pt x="101" y="123"/>
                  </a:lnTo>
                  <a:close/>
                  <a:moveTo>
                    <a:pt x="101" y="217"/>
                  </a:moveTo>
                  <a:lnTo>
                    <a:pt x="132" y="217"/>
                  </a:lnTo>
                  <a:lnTo>
                    <a:pt x="132" y="248"/>
                  </a:lnTo>
                  <a:lnTo>
                    <a:pt x="101" y="248"/>
                  </a:lnTo>
                  <a:lnTo>
                    <a:pt x="101" y="217"/>
                  </a:lnTo>
                  <a:close/>
                  <a:moveTo>
                    <a:pt x="0" y="289"/>
                  </a:moveTo>
                  <a:lnTo>
                    <a:pt x="70" y="289"/>
                  </a:lnTo>
                  <a:lnTo>
                    <a:pt x="70" y="92"/>
                  </a:lnTo>
                  <a:lnTo>
                    <a:pt x="0" y="92"/>
                  </a:lnTo>
                  <a:lnTo>
                    <a:pt x="0" y="289"/>
                  </a:lnTo>
                  <a:close/>
                  <a:moveTo>
                    <a:pt x="20" y="106"/>
                  </a:moveTo>
                  <a:lnTo>
                    <a:pt x="50" y="106"/>
                  </a:lnTo>
                  <a:lnTo>
                    <a:pt x="50" y="139"/>
                  </a:lnTo>
                  <a:lnTo>
                    <a:pt x="20" y="139"/>
                  </a:lnTo>
                  <a:lnTo>
                    <a:pt x="20" y="106"/>
                  </a:lnTo>
                  <a:close/>
                  <a:moveTo>
                    <a:pt x="20" y="163"/>
                  </a:moveTo>
                  <a:lnTo>
                    <a:pt x="50" y="163"/>
                  </a:lnTo>
                  <a:lnTo>
                    <a:pt x="50" y="193"/>
                  </a:lnTo>
                  <a:lnTo>
                    <a:pt x="20" y="193"/>
                  </a:lnTo>
                  <a:lnTo>
                    <a:pt x="20" y="163"/>
                  </a:lnTo>
                  <a:close/>
                  <a:moveTo>
                    <a:pt x="20" y="217"/>
                  </a:moveTo>
                  <a:lnTo>
                    <a:pt x="50" y="217"/>
                  </a:lnTo>
                  <a:lnTo>
                    <a:pt x="50" y="248"/>
                  </a:lnTo>
                  <a:lnTo>
                    <a:pt x="20" y="248"/>
                  </a:lnTo>
                  <a:lnTo>
                    <a:pt x="20" y="217"/>
                  </a:lnTo>
                  <a:close/>
                  <a:moveTo>
                    <a:pt x="301" y="119"/>
                  </a:moveTo>
                  <a:lnTo>
                    <a:pt x="301" y="81"/>
                  </a:lnTo>
                  <a:lnTo>
                    <a:pt x="283" y="81"/>
                  </a:lnTo>
                  <a:lnTo>
                    <a:pt x="283" y="45"/>
                  </a:lnTo>
                  <a:lnTo>
                    <a:pt x="271" y="45"/>
                  </a:lnTo>
                  <a:lnTo>
                    <a:pt x="271" y="11"/>
                  </a:lnTo>
                  <a:lnTo>
                    <a:pt x="262" y="11"/>
                  </a:lnTo>
                  <a:lnTo>
                    <a:pt x="262" y="45"/>
                  </a:lnTo>
                  <a:lnTo>
                    <a:pt x="249" y="45"/>
                  </a:lnTo>
                  <a:lnTo>
                    <a:pt x="249" y="81"/>
                  </a:lnTo>
                  <a:lnTo>
                    <a:pt x="231" y="81"/>
                  </a:lnTo>
                  <a:lnTo>
                    <a:pt x="231" y="119"/>
                  </a:lnTo>
                  <a:lnTo>
                    <a:pt x="218" y="119"/>
                  </a:lnTo>
                  <a:lnTo>
                    <a:pt x="218" y="289"/>
                  </a:lnTo>
                  <a:lnTo>
                    <a:pt x="314" y="289"/>
                  </a:lnTo>
                  <a:lnTo>
                    <a:pt x="314" y="119"/>
                  </a:lnTo>
                  <a:lnTo>
                    <a:pt x="301" y="119"/>
                  </a:lnTo>
                  <a:close/>
                  <a:moveTo>
                    <a:pt x="265" y="267"/>
                  </a:moveTo>
                  <a:lnTo>
                    <a:pt x="235" y="267"/>
                  </a:lnTo>
                  <a:lnTo>
                    <a:pt x="235" y="235"/>
                  </a:lnTo>
                  <a:lnTo>
                    <a:pt x="265" y="235"/>
                  </a:lnTo>
                  <a:lnTo>
                    <a:pt x="265" y="267"/>
                  </a:lnTo>
                  <a:close/>
                  <a:moveTo>
                    <a:pt x="265" y="172"/>
                  </a:moveTo>
                  <a:lnTo>
                    <a:pt x="235" y="172"/>
                  </a:lnTo>
                  <a:lnTo>
                    <a:pt x="235" y="139"/>
                  </a:lnTo>
                  <a:lnTo>
                    <a:pt x="265" y="139"/>
                  </a:lnTo>
                  <a:lnTo>
                    <a:pt x="265" y="172"/>
                  </a:lnTo>
                  <a:close/>
                  <a:moveTo>
                    <a:pt x="301" y="219"/>
                  </a:moveTo>
                  <a:lnTo>
                    <a:pt x="271" y="219"/>
                  </a:lnTo>
                  <a:lnTo>
                    <a:pt x="271" y="188"/>
                  </a:lnTo>
                  <a:lnTo>
                    <a:pt x="301" y="188"/>
                  </a:lnTo>
                  <a:lnTo>
                    <a:pt x="301"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 name="Freeform 7"/>
            <p:cNvSpPr>
              <a:spLocks noEditPoints="1"/>
            </p:cNvSpPr>
            <p:nvPr/>
          </p:nvSpPr>
          <p:spPr bwMode="auto">
            <a:xfrm>
              <a:off x="2033" y="843"/>
              <a:ext cx="315" cy="275"/>
            </a:xfrm>
            <a:custGeom>
              <a:avLst/>
              <a:gdLst>
                <a:gd name="T0" fmla="*/ 109 w 174"/>
                <a:gd name="T1" fmla="*/ 132 h 152"/>
                <a:gd name="T2" fmla="*/ 108 w 174"/>
                <a:gd name="T3" fmla="*/ 127 h 152"/>
                <a:gd name="T4" fmla="*/ 66 w 174"/>
                <a:gd name="T5" fmla="*/ 127 h 152"/>
                <a:gd name="T6" fmla="*/ 64 w 174"/>
                <a:gd name="T7" fmla="*/ 137 h 152"/>
                <a:gd name="T8" fmla="*/ 59 w 174"/>
                <a:gd name="T9" fmla="*/ 145 h 152"/>
                <a:gd name="T10" fmla="*/ 50 w 174"/>
                <a:gd name="T11" fmla="*/ 148 h 152"/>
                <a:gd name="T12" fmla="*/ 50 w 174"/>
                <a:gd name="T13" fmla="*/ 152 h 152"/>
                <a:gd name="T14" fmla="*/ 124 w 174"/>
                <a:gd name="T15" fmla="*/ 152 h 152"/>
                <a:gd name="T16" fmla="*/ 124 w 174"/>
                <a:gd name="T17" fmla="*/ 148 h 152"/>
                <a:gd name="T18" fmla="*/ 115 w 174"/>
                <a:gd name="T19" fmla="*/ 145 h 152"/>
                <a:gd name="T20" fmla="*/ 109 w 174"/>
                <a:gd name="T21" fmla="*/ 132 h 152"/>
                <a:gd name="T22" fmla="*/ 169 w 174"/>
                <a:gd name="T23" fmla="*/ 0 h 152"/>
                <a:gd name="T24" fmla="*/ 5 w 174"/>
                <a:gd name="T25" fmla="*/ 0 h 152"/>
                <a:gd name="T26" fmla="*/ 0 w 174"/>
                <a:gd name="T27" fmla="*/ 5 h 152"/>
                <a:gd name="T28" fmla="*/ 0 w 174"/>
                <a:gd name="T29" fmla="*/ 113 h 152"/>
                <a:gd name="T30" fmla="*/ 5 w 174"/>
                <a:gd name="T31" fmla="*/ 118 h 152"/>
                <a:gd name="T32" fmla="*/ 169 w 174"/>
                <a:gd name="T33" fmla="*/ 118 h 152"/>
                <a:gd name="T34" fmla="*/ 174 w 174"/>
                <a:gd name="T35" fmla="*/ 113 h 152"/>
                <a:gd name="T36" fmla="*/ 174 w 174"/>
                <a:gd name="T37" fmla="*/ 5 h 152"/>
                <a:gd name="T38" fmla="*/ 169 w 174"/>
                <a:gd name="T39" fmla="*/ 0 h 152"/>
                <a:gd name="T40" fmla="*/ 162 w 174"/>
                <a:gd name="T41" fmla="*/ 106 h 152"/>
                <a:gd name="T42" fmla="*/ 12 w 174"/>
                <a:gd name="T43" fmla="*/ 106 h 152"/>
                <a:gd name="T44" fmla="*/ 12 w 174"/>
                <a:gd name="T45" fmla="*/ 13 h 152"/>
                <a:gd name="T46" fmla="*/ 162 w 174"/>
                <a:gd name="T47" fmla="*/ 13 h 152"/>
                <a:gd name="T48" fmla="*/ 162 w 174"/>
                <a:gd name="T49" fmla="*/ 10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 h="152">
                  <a:moveTo>
                    <a:pt x="109" y="132"/>
                  </a:moveTo>
                  <a:cubicBezTo>
                    <a:pt x="108" y="130"/>
                    <a:pt x="108" y="129"/>
                    <a:pt x="108" y="127"/>
                  </a:cubicBezTo>
                  <a:cubicBezTo>
                    <a:pt x="66" y="127"/>
                    <a:pt x="66" y="127"/>
                    <a:pt x="66" y="127"/>
                  </a:cubicBezTo>
                  <a:cubicBezTo>
                    <a:pt x="66" y="130"/>
                    <a:pt x="65" y="133"/>
                    <a:pt x="64" y="137"/>
                  </a:cubicBezTo>
                  <a:cubicBezTo>
                    <a:pt x="63" y="140"/>
                    <a:pt x="61" y="143"/>
                    <a:pt x="59" y="145"/>
                  </a:cubicBezTo>
                  <a:cubicBezTo>
                    <a:pt x="57" y="147"/>
                    <a:pt x="54" y="148"/>
                    <a:pt x="50" y="148"/>
                  </a:cubicBezTo>
                  <a:cubicBezTo>
                    <a:pt x="50" y="152"/>
                    <a:pt x="50" y="152"/>
                    <a:pt x="50" y="152"/>
                  </a:cubicBezTo>
                  <a:cubicBezTo>
                    <a:pt x="124" y="152"/>
                    <a:pt x="124" y="152"/>
                    <a:pt x="124" y="152"/>
                  </a:cubicBezTo>
                  <a:cubicBezTo>
                    <a:pt x="124" y="148"/>
                    <a:pt x="124" y="148"/>
                    <a:pt x="124" y="148"/>
                  </a:cubicBezTo>
                  <a:cubicBezTo>
                    <a:pt x="120" y="148"/>
                    <a:pt x="117" y="147"/>
                    <a:pt x="115" y="145"/>
                  </a:cubicBezTo>
                  <a:cubicBezTo>
                    <a:pt x="112" y="142"/>
                    <a:pt x="110" y="137"/>
                    <a:pt x="109" y="132"/>
                  </a:cubicBezTo>
                  <a:moveTo>
                    <a:pt x="169" y="0"/>
                  </a:moveTo>
                  <a:cubicBezTo>
                    <a:pt x="5" y="0"/>
                    <a:pt x="5" y="0"/>
                    <a:pt x="5" y="0"/>
                  </a:cubicBezTo>
                  <a:cubicBezTo>
                    <a:pt x="2" y="0"/>
                    <a:pt x="0" y="3"/>
                    <a:pt x="0" y="5"/>
                  </a:cubicBezTo>
                  <a:cubicBezTo>
                    <a:pt x="0" y="113"/>
                    <a:pt x="0" y="113"/>
                    <a:pt x="0" y="113"/>
                  </a:cubicBezTo>
                  <a:cubicBezTo>
                    <a:pt x="0" y="116"/>
                    <a:pt x="2" y="118"/>
                    <a:pt x="5" y="118"/>
                  </a:cubicBezTo>
                  <a:cubicBezTo>
                    <a:pt x="169" y="118"/>
                    <a:pt x="169" y="118"/>
                    <a:pt x="169" y="118"/>
                  </a:cubicBezTo>
                  <a:cubicBezTo>
                    <a:pt x="172" y="118"/>
                    <a:pt x="174" y="116"/>
                    <a:pt x="174" y="113"/>
                  </a:cubicBezTo>
                  <a:cubicBezTo>
                    <a:pt x="174" y="5"/>
                    <a:pt x="174" y="5"/>
                    <a:pt x="174" y="5"/>
                  </a:cubicBezTo>
                  <a:cubicBezTo>
                    <a:pt x="174" y="3"/>
                    <a:pt x="172" y="0"/>
                    <a:pt x="169" y="0"/>
                  </a:cubicBezTo>
                  <a:moveTo>
                    <a:pt x="162" y="106"/>
                  </a:moveTo>
                  <a:cubicBezTo>
                    <a:pt x="12" y="106"/>
                    <a:pt x="12" y="106"/>
                    <a:pt x="12" y="106"/>
                  </a:cubicBezTo>
                  <a:cubicBezTo>
                    <a:pt x="12" y="13"/>
                    <a:pt x="12" y="13"/>
                    <a:pt x="12" y="13"/>
                  </a:cubicBezTo>
                  <a:cubicBezTo>
                    <a:pt x="162" y="13"/>
                    <a:pt x="162" y="13"/>
                    <a:pt x="162" y="13"/>
                  </a:cubicBezTo>
                  <a:lnTo>
                    <a:pt x="16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Freeform 8"/>
            <p:cNvSpPr>
              <a:spLocks noEditPoints="1"/>
            </p:cNvSpPr>
            <p:nvPr/>
          </p:nvSpPr>
          <p:spPr bwMode="auto">
            <a:xfrm>
              <a:off x="2573" y="841"/>
              <a:ext cx="261" cy="279"/>
            </a:xfrm>
            <a:custGeom>
              <a:avLst/>
              <a:gdLst>
                <a:gd name="T0" fmla="*/ 72 w 144"/>
                <a:gd name="T1" fmla="*/ 43 h 154"/>
                <a:gd name="T2" fmla="*/ 42 w 144"/>
                <a:gd name="T3" fmla="*/ 72 h 154"/>
                <a:gd name="T4" fmla="*/ 72 w 144"/>
                <a:gd name="T5" fmla="*/ 102 h 154"/>
                <a:gd name="T6" fmla="*/ 101 w 144"/>
                <a:gd name="T7" fmla="*/ 72 h 154"/>
                <a:gd name="T8" fmla="*/ 72 w 144"/>
                <a:gd name="T9" fmla="*/ 43 h 154"/>
                <a:gd name="T10" fmla="*/ 72 w 144"/>
                <a:gd name="T11" fmla="*/ 89 h 154"/>
                <a:gd name="T12" fmla="*/ 55 w 144"/>
                <a:gd name="T13" fmla="*/ 72 h 154"/>
                <a:gd name="T14" fmla="*/ 72 w 144"/>
                <a:gd name="T15" fmla="*/ 56 h 154"/>
                <a:gd name="T16" fmla="*/ 88 w 144"/>
                <a:gd name="T17" fmla="*/ 72 h 154"/>
                <a:gd name="T18" fmla="*/ 72 w 144"/>
                <a:gd name="T19" fmla="*/ 89 h 154"/>
                <a:gd name="T20" fmla="*/ 52 w 144"/>
                <a:gd name="T21" fmla="*/ 128 h 154"/>
                <a:gd name="T22" fmla="*/ 91 w 144"/>
                <a:gd name="T23" fmla="*/ 128 h 154"/>
                <a:gd name="T24" fmla="*/ 91 w 144"/>
                <a:gd name="T25" fmla="*/ 115 h 154"/>
                <a:gd name="T26" fmla="*/ 52 w 144"/>
                <a:gd name="T27" fmla="*/ 115 h 154"/>
                <a:gd name="T28" fmla="*/ 52 w 144"/>
                <a:gd name="T29" fmla="*/ 128 h 154"/>
                <a:gd name="T30" fmla="*/ 52 w 144"/>
                <a:gd name="T31" fmla="*/ 154 h 154"/>
                <a:gd name="T32" fmla="*/ 91 w 144"/>
                <a:gd name="T33" fmla="*/ 154 h 154"/>
                <a:gd name="T34" fmla="*/ 91 w 144"/>
                <a:gd name="T35" fmla="*/ 141 h 154"/>
                <a:gd name="T36" fmla="*/ 52 w 144"/>
                <a:gd name="T37" fmla="*/ 141 h 154"/>
                <a:gd name="T38" fmla="*/ 52 w 144"/>
                <a:gd name="T39" fmla="*/ 154 h 154"/>
                <a:gd name="T40" fmla="*/ 46 w 144"/>
                <a:gd name="T41" fmla="*/ 20 h 154"/>
                <a:gd name="T42" fmla="*/ 19 w 144"/>
                <a:gd name="T43" fmla="*/ 47 h 154"/>
                <a:gd name="T44" fmla="*/ 28 w 144"/>
                <a:gd name="T45" fmla="*/ 56 h 154"/>
                <a:gd name="T46" fmla="*/ 55 w 144"/>
                <a:gd name="T47" fmla="*/ 29 h 154"/>
                <a:gd name="T48" fmla="*/ 46 w 144"/>
                <a:gd name="T49" fmla="*/ 20 h 154"/>
                <a:gd name="T50" fmla="*/ 28 w 144"/>
                <a:gd name="T51" fmla="*/ 2 h 154"/>
                <a:gd name="T52" fmla="*/ 0 w 144"/>
                <a:gd name="T53" fmla="*/ 29 h 154"/>
                <a:gd name="T54" fmla="*/ 9 w 144"/>
                <a:gd name="T55" fmla="*/ 38 h 154"/>
                <a:gd name="T56" fmla="*/ 37 w 144"/>
                <a:gd name="T57" fmla="*/ 10 h 154"/>
                <a:gd name="T58" fmla="*/ 28 w 144"/>
                <a:gd name="T59" fmla="*/ 2 h 154"/>
                <a:gd name="T60" fmla="*/ 120 w 144"/>
                <a:gd name="T61" fmla="*/ 0 h 154"/>
                <a:gd name="T62" fmla="*/ 90 w 144"/>
                <a:gd name="T63" fmla="*/ 30 h 154"/>
                <a:gd name="T64" fmla="*/ 114 w 144"/>
                <a:gd name="T65" fmla="*/ 54 h 154"/>
                <a:gd name="T66" fmla="*/ 144 w 144"/>
                <a:gd name="T67" fmla="*/ 24 h 154"/>
                <a:gd name="T68" fmla="*/ 120 w 144"/>
                <a:gd name="T6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54">
                  <a:moveTo>
                    <a:pt x="72" y="43"/>
                  </a:moveTo>
                  <a:cubicBezTo>
                    <a:pt x="55" y="43"/>
                    <a:pt x="42" y="56"/>
                    <a:pt x="42" y="72"/>
                  </a:cubicBezTo>
                  <a:cubicBezTo>
                    <a:pt x="42" y="89"/>
                    <a:pt x="55" y="102"/>
                    <a:pt x="72" y="102"/>
                  </a:cubicBezTo>
                  <a:cubicBezTo>
                    <a:pt x="88" y="102"/>
                    <a:pt x="101" y="89"/>
                    <a:pt x="101" y="72"/>
                  </a:cubicBezTo>
                  <a:cubicBezTo>
                    <a:pt x="101" y="56"/>
                    <a:pt x="88" y="43"/>
                    <a:pt x="72" y="43"/>
                  </a:cubicBezTo>
                  <a:moveTo>
                    <a:pt x="72" y="89"/>
                  </a:moveTo>
                  <a:cubicBezTo>
                    <a:pt x="62" y="89"/>
                    <a:pt x="55" y="82"/>
                    <a:pt x="55" y="72"/>
                  </a:cubicBezTo>
                  <a:cubicBezTo>
                    <a:pt x="55" y="63"/>
                    <a:pt x="62" y="56"/>
                    <a:pt x="72" y="56"/>
                  </a:cubicBezTo>
                  <a:cubicBezTo>
                    <a:pt x="81" y="56"/>
                    <a:pt x="88" y="63"/>
                    <a:pt x="88" y="72"/>
                  </a:cubicBezTo>
                  <a:cubicBezTo>
                    <a:pt x="88" y="82"/>
                    <a:pt x="81" y="89"/>
                    <a:pt x="72" y="89"/>
                  </a:cubicBezTo>
                  <a:moveTo>
                    <a:pt x="52" y="128"/>
                  </a:moveTo>
                  <a:cubicBezTo>
                    <a:pt x="91" y="128"/>
                    <a:pt x="91" y="128"/>
                    <a:pt x="91" y="128"/>
                  </a:cubicBezTo>
                  <a:cubicBezTo>
                    <a:pt x="91" y="115"/>
                    <a:pt x="91" y="115"/>
                    <a:pt x="91" y="115"/>
                  </a:cubicBezTo>
                  <a:cubicBezTo>
                    <a:pt x="52" y="115"/>
                    <a:pt x="52" y="115"/>
                    <a:pt x="52" y="115"/>
                  </a:cubicBezTo>
                  <a:lnTo>
                    <a:pt x="52" y="128"/>
                  </a:lnTo>
                  <a:close/>
                  <a:moveTo>
                    <a:pt x="52" y="154"/>
                  </a:moveTo>
                  <a:cubicBezTo>
                    <a:pt x="91" y="154"/>
                    <a:pt x="91" y="154"/>
                    <a:pt x="91" y="154"/>
                  </a:cubicBezTo>
                  <a:cubicBezTo>
                    <a:pt x="91" y="141"/>
                    <a:pt x="91" y="141"/>
                    <a:pt x="91" y="141"/>
                  </a:cubicBezTo>
                  <a:cubicBezTo>
                    <a:pt x="52" y="141"/>
                    <a:pt x="52" y="141"/>
                    <a:pt x="52" y="141"/>
                  </a:cubicBezTo>
                  <a:lnTo>
                    <a:pt x="52" y="154"/>
                  </a:lnTo>
                  <a:close/>
                  <a:moveTo>
                    <a:pt x="46" y="20"/>
                  </a:moveTo>
                  <a:cubicBezTo>
                    <a:pt x="19" y="47"/>
                    <a:pt x="19" y="47"/>
                    <a:pt x="19" y="47"/>
                  </a:cubicBezTo>
                  <a:cubicBezTo>
                    <a:pt x="28" y="56"/>
                    <a:pt x="28" y="56"/>
                    <a:pt x="28" y="56"/>
                  </a:cubicBezTo>
                  <a:cubicBezTo>
                    <a:pt x="55" y="29"/>
                    <a:pt x="55" y="29"/>
                    <a:pt x="55" y="29"/>
                  </a:cubicBezTo>
                  <a:lnTo>
                    <a:pt x="46" y="20"/>
                  </a:lnTo>
                  <a:close/>
                  <a:moveTo>
                    <a:pt x="28" y="2"/>
                  </a:moveTo>
                  <a:cubicBezTo>
                    <a:pt x="0" y="29"/>
                    <a:pt x="0" y="29"/>
                    <a:pt x="0" y="29"/>
                  </a:cubicBezTo>
                  <a:cubicBezTo>
                    <a:pt x="9" y="38"/>
                    <a:pt x="9" y="38"/>
                    <a:pt x="9" y="38"/>
                  </a:cubicBezTo>
                  <a:cubicBezTo>
                    <a:pt x="37" y="10"/>
                    <a:pt x="37" y="10"/>
                    <a:pt x="37" y="10"/>
                  </a:cubicBezTo>
                  <a:lnTo>
                    <a:pt x="28" y="2"/>
                  </a:lnTo>
                  <a:close/>
                  <a:moveTo>
                    <a:pt x="120" y="0"/>
                  </a:moveTo>
                  <a:cubicBezTo>
                    <a:pt x="90" y="30"/>
                    <a:pt x="90" y="30"/>
                    <a:pt x="90" y="30"/>
                  </a:cubicBezTo>
                  <a:cubicBezTo>
                    <a:pt x="114" y="54"/>
                    <a:pt x="114" y="54"/>
                    <a:pt x="114" y="54"/>
                  </a:cubicBezTo>
                  <a:cubicBezTo>
                    <a:pt x="144" y="24"/>
                    <a:pt x="144" y="24"/>
                    <a:pt x="144" y="24"/>
                  </a:cubicBezTo>
                  <a:lnTo>
                    <a:pt x="1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 name="Freeform 9"/>
            <p:cNvSpPr>
              <a:spLocks noEditPoints="1"/>
            </p:cNvSpPr>
            <p:nvPr/>
          </p:nvSpPr>
          <p:spPr bwMode="auto">
            <a:xfrm>
              <a:off x="3047" y="825"/>
              <a:ext cx="311" cy="311"/>
            </a:xfrm>
            <a:custGeom>
              <a:avLst/>
              <a:gdLst>
                <a:gd name="T0" fmla="*/ 167 w 172"/>
                <a:gd name="T1" fmla="*/ 167 h 172"/>
                <a:gd name="T2" fmla="*/ 128 w 172"/>
                <a:gd name="T3" fmla="*/ 109 h 172"/>
                <a:gd name="T4" fmla="*/ 133 w 172"/>
                <a:gd name="T5" fmla="*/ 94 h 172"/>
                <a:gd name="T6" fmla="*/ 172 w 172"/>
                <a:gd name="T7" fmla="*/ 86 h 172"/>
                <a:gd name="T8" fmla="*/ 133 w 172"/>
                <a:gd name="T9" fmla="*/ 78 h 172"/>
                <a:gd name="T10" fmla="*/ 94 w 172"/>
                <a:gd name="T11" fmla="*/ 39 h 172"/>
                <a:gd name="T12" fmla="*/ 86 w 172"/>
                <a:gd name="T13" fmla="*/ 0 h 172"/>
                <a:gd name="T14" fmla="*/ 78 w 172"/>
                <a:gd name="T15" fmla="*/ 39 h 172"/>
                <a:gd name="T16" fmla="*/ 63 w 172"/>
                <a:gd name="T17" fmla="*/ 44 h 172"/>
                <a:gd name="T18" fmla="*/ 5 w 172"/>
                <a:gd name="T19" fmla="*/ 5 h 172"/>
                <a:gd name="T20" fmla="*/ 44 w 172"/>
                <a:gd name="T21" fmla="*/ 63 h 172"/>
                <a:gd name="T22" fmla="*/ 39 w 172"/>
                <a:gd name="T23" fmla="*/ 78 h 172"/>
                <a:gd name="T24" fmla="*/ 0 w 172"/>
                <a:gd name="T25" fmla="*/ 86 h 172"/>
                <a:gd name="T26" fmla="*/ 39 w 172"/>
                <a:gd name="T27" fmla="*/ 94 h 172"/>
                <a:gd name="T28" fmla="*/ 78 w 172"/>
                <a:gd name="T29" fmla="*/ 133 h 172"/>
                <a:gd name="T30" fmla="*/ 86 w 172"/>
                <a:gd name="T31" fmla="*/ 172 h 172"/>
                <a:gd name="T32" fmla="*/ 94 w 172"/>
                <a:gd name="T33" fmla="*/ 133 h 172"/>
                <a:gd name="T34" fmla="*/ 109 w 172"/>
                <a:gd name="T35" fmla="*/ 128 h 172"/>
                <a:gd name="T36" fmla="*/ 167 w 172"/>
                <a:gd name="T37" fmla="*/ 167 h 172"/>
                <a:gd name="T38" fmla="*/ 86 w 172"/>
                <a:gd name="T39" fmla="*/ 47 h 172"/>
                <a:gd name="T40" fmla="*/ 125 w 172"/>
                <a:gd name="T41" fmla="*/ 86 h 172"/>
                <a:gd name="T42" fmla="*/ 122 w 172"/>
                <a:gd name="T43" fmla="*/ 100 h 172"/>
                <a:gd name="T44" fmla="*/ 106 w 172"/>
                <a:gd name="T45" fmla="*/ 76 h 172"/>
                <a:gd name="T46" fmla="*/ 96 w 172"/>
                <a:gd name="T47" fmla="*/ 66 h 172"/>
                <a:gd name="T48" fmla="*/ 72 w 172"/>
                <a:gd name="T49" fmla="*/ 50 h 172"/>
                <a:gd name="T50" fmla="*/ 86 w 172"/>
                <a:gd name="T51" fmla="*/ 47 h 172"/>
                <a:gd name="T52" fmla="*/ 94 w 172"/>
                <a:gd name="T53" fmla="*/ 86 h 172"/>
                <a:gd name="T54" fmla="*/ 86 w 172"/>
                <a:gd name="T55" fmla="*/ 94 h 172"/>
                <a:gd name="T56" fmla="*/ 78 w 172"/>
                <a:gd name="T57" fmla="*/ 86 h 172"/>
                <a:gd name="T58" fmla="*/ 86 w 172"/>
                <a:gd name="T59" fmla="*/ 78 h 172"/>
                <a:gd name="T60" fmla="*/ 94 w 172"/>
                <a:gd name="T61" fmla="*/ 86 h 172"/>
                <a:gd name="T62" fmla="*/ 86 w 172"/>
                <a:gd name="T63" fmla="*/ 125 h 172"/>
                <a:gd name="T64" fmla="*/ 47 w 172"/>
                <a:gd name="T65" fmla="*/ 86 h 172"/>
                <a:gd name="T66" fmla="*/ 50 w 172"/>
                <a:gd name="T67" fmla="*/ 72 h 172"/>
                <a:gd name="T68" fmla="*/ 66 w 172"/>
                <a:gd name="T69" fmla="*/ 96 h 172"/>
                <a:gd name="T70" fmla="*/ 76 w 172"/>
                <a:gd name="T71" fmla="*/ 106 h 172"/>
                <a:gd name="T72" fmla="*/ 100 w 172"/>
                <a:gd name="T73" fmla="*/ 122 h 172"/>
                <a:gd name="T74" fmla="*/ 86 w 172"/>
                <a:gd name="T75" fmla="*/ 12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2" h="172">
                  <a:moveTo>
                    <a:pt x="167" y="167"/>
                  </a:moveTo>
                  <a:cubicBezTo>
                    <a:pt x="128" y="109"/>
                    <a:pt x="128" y="109"/>
                    <a:pt x="128" y="109"/>
                  </a:cubicBezTo>
                  <a:cubicBezTo>
                    <a:pt x="131" y="104"/>
                    <a:pt x="132" y="99"/>
                    <a:pt x="133" y="94"/>
                  </a:cubicBezTo>
                  <a:cubicBezTo>
                    <a:pt x="172" y="86"/>
                    <a:pt x="172" y="86"/>
                    <a:pt x="172" y="86"/>
                  </a:cubicBezTo>
                  <a:cubicBezTo>
                    <a:pt x="133" y="78"/>
                    <a:pt x="133" y="78"/>
                    <a:pt x="133" y="78"/>
                  </a:cubicBezTo>
                  <a:cubicBezTo>
                    <a:pt x="130" y="58"/>
                    <a:pt x="114" y="42"/>
                    <a:pt x="94" y="39"/>
                  </a:cubicBezTo>
                  <a:cubicBezTo>
                    <a:pt x="86" y="0"/>
                    <a:pt x="86" y="0"/>
                    <a:pt x="86" y="0"/>
                  </a:cubicBezTo>
                  <a:cubicBezTo>
                    <a:pt x="78" y="39"/>
                    <a:pt x="78" y="39"/>
                    <a:pt x="78" y="39"/>
                  </a:cubicBezTo>
                  <a:cubicBezTo>
                    <a:pt x="73" y="40"/>
                    <a:pt x="68" y="41"/>
                    <a:pt x="63" y="44"/>
                  </a:cubicBezTo>
                  <a:cubicBezTo>
                    <a:pt x="5" y="5"/>
                    <a:pt x="5" y="5"/>
                    <a:pt x="5" y="5"/>
                  </a:cubicBezTo>
                  <a:cubicBezTo>
                    <a:pt x="44" y="63"/>
                    <a:pt x="44" y="63"/>
                    <a:pt x="44" y="63"/>
                  </a:cubicBezTo>
                  <a:cubicBezTo>
                    <a:pt x="41" y="68"/>
                    <a:pt x="40" y="73"/>
                    <a:pt x="39" y="78"/>
                  </a:cubicBezTo>
                  <a:cubicBezTo>
                    <a:pt x="0" y="86"/>
                    <a:pt x="0" y="86"/>
                    <a:pt x="0" y="86"/>
                  </a:cubicBezTo>
                  <a:cubicBezTo>
                    <a:pt x="39" y="94"/>
                    <a:pt x="39" y="94"/>
                    <a:pt x="39" y="94"/>
                  </a:cubicBezTo>
                  <a:cubicBezTo>
                    <a:pt x="42" y="114"/>
                    <a:pt x="58" y="130"/>
                    <a:pt x="78" y="133"/>
                  </a:cubicBezTo>
                  <a:cubicBezTo>
                    <a:pt x="86" y="172"/>
                    <a:pt x="86" y="172"/>
                    <a:pt x="86" y="172"/>
                  </a:cubicBezTo>
                  <a:cubicBezTo>
                    <a:pt x="94" y="133"/>
                    <a:pt x="94" y="133"/>
                    <a:pt x="94" y="133"/>
                  </a:cubicBezTo>
                  <a:cubicBezTo>
                    <a:pt x="99" y="132"/>
                    <a:pt x="104" y="131"/>
                    <a:pt x="109" y="128"/>
                  </a:cubicBezTo>
                  <a:lnTo>
                    <a:pt x="167" y="167"/>
                  </a:lnTo>
                  <a:close/>
                  <a:moveTo>
                    <a:pt x="86" y="47"/>
                  </a:moveTo>
                  <a:cubicBezTo>
                    <a:pt x="107" y="47"/>
                    <a:pt x="125" y="65"/>
                    <a:pt x="125" y="86"/>
                  </a:cubicBezTo>
                  <a:cubicBezTo>
                    <a:pt x="125" y="91"/>
                    <a:pt x="124" y="96"/>
                    <a:pt x="122" y="100"/>
                  </a:cubicBezTo>
                  <a:cubicBezTo>
                    <a:pt x="106" y="76"/>
                    <a:pt x="106" y="76"/>
                    <a:pt x="106" y="76"/>
                  </a:cubicBezTo>
                  <a:cubicBezTo>
                    <a:pt x="96" y="66"/>
                    <a:pt x="96" y="66"/>
                    <a:pt x="96" y="66"/>
                  </a:cubicBezTo>
                  <a:cubicBezTo>
                    <a:pt x="72" y="50"/>
                    <a:pt x="72" y="50"/>
                    <a:pt x="72" y="50"/>
                  </a:cubicBezTo>
                  <a:cubicBezTo>
                    <a:pt x="76" y="48"/>
                    <a:pt x="81" y="47"/>
                    <a:pt x="86" y="47"/>
                  </a:cubicBezTo>
                  <a:moveTo>
                    <a:pt x="94" y="86"/>
                  </a:moveTo>
                  <a:cubicBezTo>
                    <a:pt x="94" y="90"/>
                    <a:pt x="90" y="94"/>
                    <a:pt x="86" y="94"/>
                  </a:cubicBezTo>
                  <a:cubicBezTo>
                    <a:pt x="82" y="94"/>
                    <a:pt x="78" y="90"/>
                    <a:pt x="78" y="86"/>
                  </a:cubicBezTo>
                  <a:cubicBezTo>
                    <a:pt x="78" y="82"/>
                    <a:pt x="82" y="78"/>
                    <a:pt x="86" y="78"/>
                  </a:cubicBezTo>
                  <a:cubicBezTo>
                    <a:pt x="90" y="78"/>
                    <a:pt x="94" y="82"/>
                    <a:pt x="94" y="86"/>
                  </a:cubicBezTo>
                  <a:moveTo>
                    <a:pt x="86" y="125"/>
                  </a:moveTo>
                  <a:cubicBezTo>
                    <a:pt x="65" y="125"/>
                    <a:pt x="47" y="107"/>
                    <a:pt x="47" y="86"/>
                  </a:cubicBezTo>
                  <a:cubicBezTo>
                    <a:pt x="47" y="81"/>
                    <a:pt x="48" y="76"/>
                    <a:pt x="50" y="72"/>
                  </a:cubicBezTo>
                  <a:cubicBezTo>
                    <a:pt x="66" y="96"/>
                    <a:pt x="66" y="96"/>
                    <a:pt x="66" y="96"/>
                  </a:cubicBezTo>
                  <a:cubicBezTo>
                    <a:pt x="76" y="106"/>
                    <a:pt x="76" y="106"/>
                    <a:pt x="76" y="106"/>
                  </a:cubicBezTo>
                  <a:cubicBezTo>
                    <a:pt x="100" y="122"/>
                    <a:pt x="100" y="122"/>
                    <a:pt x="100" y="122"/>
                  </a:cubicBezTo>
                  <a:cubicBezTo>
                    <a:pt x="96" y="124"/>
                    <a:pt x="91" y="125"/>
                    <a:pt x="86" y="1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 name="Freeform 10"/>
            <p:cNvSpPr>
              <a:spLocks noEditPoints="1"/>
            </p:cNvSpPr>
            <p:nvPr/>
          </p:nvSpPr>
          <p:spPr bwMode="auto">
            <a:xfrm>
              <a:off x="3562" y="821"/>
              <a:ext cx="249" cy="319"/>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16 h 176"/>
                <a:gd name="T42" fmla="*/ 138 w 138"/>
                <a:gd name="T43" fmla="*/ 16 h 176"/>
                <a:gd name="T44" fmla="*/ 138 w 138"/>
                <a:gd name="T45" fmla="*/ 0 h 176"/>
                <a:gd name="T46" fmla="*/ 0 w 138"/>
                <a:gd name="T47" fmla="*/ 0 h 176"/>
                <a:gd name="T48" fmla="*/ 0 w 138"/>
                <a:gd name="T49" fmla="*/ 16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moveTo>
                    <a:pt x="0" y="16"/>
                  </a:moveTo>
                  <a:cubicBezTo>
                    <a:pt x="138" y="16"/>
                    <a:pt x="138" y="16"/>
                    <a:pt x="138" y="16"/>
                  </a:cubicBezTo>
                  <a:cubicBezTo>
                    <a:pt x="138" y="0"/>
                    <a:pt x="138" y="0"/>
                    <a:pt x="138" y="0"/>
                  </a:cubicBezTo>
                  <a:cubicBezTo>
                    <a:pt x="0" y="0"/>
                    <a:pt x="0" y="0"/>
                    <a:pt x="0" y="0"/>
                  </a:cubicBezTo>
                  <a:lnTo>
                    <a:pt x="0" y="16"/>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Freeform 11"/>
            <p:cNvSpPr/>
            <p:nvPr/>
          </p:nvSpPr>
          <p:spPr bwMode="auto">
            <a:xfrm>
              <a:off x="4142" y="827"/>
              <a:ext cx="144" cy="278"/>
            </a:xfrm>
            <a:custGeom>
              <a:avLst/>
              <a:gdLst>
                <a:gd name="T0" fmla="*/ 44 w 80"/>
                <a:gd name="T1" fmla="*/ 93 h 154"/>
                <a:gd name="T2" fmla="*/ 80 w 80"/>
                <a:gd name="T3" fmla="*/ 97 h 154"/>
                <a:gd name="T4" fmla="*/ 2 w 80"/>
                <a:gd name="T5" fmla="*/ 0 h 154"/>
                <a:gd name="T6" fmla="*/ 0 w 80"/>
                <a:gd name="T7" fmla="*/ 124 h 154"/>
                <a:gd name="T8" fmla="*/ 3 w 80"/>
                <a:gd name="T9" fmla="*/ 121 h 154"/>
                <a:gd name="T10" fmla="*/ 26 w 80"/>
                <a:gd name="T11" fmla="*/ 99 h 154"/>
                <a:gd name="T12" fmla="*/ 44 w 80"/>
                <a:gd name="T13" fmla="*/ 148 h 154"/>
                <a:gd name="T14" fmla="*/ 53 w 80"/>
                <a:gd name="T15" fmla="*/ 154 h 154"/>
                <a:gd name="T16" fmla="*/ 56 w 80"/>
                <a:gd name="T17" fmla="*/ 154 h 154"/>
                <a:gd name="T18" fmla="*/ 62 w 80"/>
                <a:gd name="T19" fmla="*/ 145 h 154"/>
                <a:gd name="T20" fmla="*/ 62 w 80"/>
                <a:gd name="T21" fmla="*/ 142 h 154"/>
                <a:gd name="T22" fmla="*/ 44 w 80"/>
                <a:gd name="T2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44" y="93"/>
                  </a:moveTo>
                  <a:cubicBezTo>
                    <a:pt x="80" y="97"/>
                    <a:pt x="80" y="97"/>
                    <a:pt x="80" y="97"/>
                  </a:cubicBezTo>
                  <a:cubicBezTo>
                    <a:pt x="2" y="0"/>
                    <a:pt x="2" y="0"/>
                    <a:pt x="2" y="0"/>
                  </a:cubicBezTo>
                  <a:cubicBezTo>
                    <a:pt x="0" y="124"/>
                    <a:pt x="0" y="124"/>
                    <a:pt x="0" y="124"/>
                  </a:cubicBezTo>
                  <a:cubicBezTo>
                    <a:pt x="3" y="121"/>
                    <a:pt x="3" y="121"/>
                    <a:pt x="3" y="121"/>
                  </a:cubicBezTo>
                  <a:cubicBezTo>
                    <a:pt x="26" y="99"/>
                    <a:pt x="26" y="99"/>
                    <a:pt x="26" y="99"/>
                  </a:cubicBezTo>
                  <a:cubicBezTo>
                    <a:pt x="44" y="148"/>
                    <a:pt x="44" y="148"/>
                    <a:pt x="44" y="148"/>
                  </a:cubicBezTo>
                  <a:cubicBezTo>
                    <a:pt x="45" y="152"/>
                    <a:pt x="49" y="154"/>
                    <a:pt x="53" y="154"/>
                  </a:cubicBezTo>
                  <a:cubicBezTo>
                    <a:pt x="54" y="154"/>
                    <a:pt x="55" y="154"/>
                    <a:pt x="56" y="154"/>
                  </a:cubicBezTo>
                  <a:cubicBezTo>
                    <a:pt x="60" y="152"/>
                    <a:pt x="62" y="149"/>
                    <a:pt x="62" y="145"/>
                  </a:cubicBezTo>
                  <a:cubicBezTo>
                    <a:pt x="62" y="144"/>
                    <a:pt x="62" y="143"/>
                    <a:pt x="62" y="142"/>
                  </a:cubicBezTo>
                  <a:lnTo>
                    <a:pt x="44"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8" name="Freeform 12"/>
            <p:cNvSpPr/>
            <p:nvPr/>
          </p:nvSpPr>
          <p:spPr bwMode="auto">
            <a:xfrm>
              <a:off x="4554" y="899"/>
              <a:ext cx="36" cy="73"/>
            </a:xfrm>
            <a:custGeom>
              <a:avLst/>
              <a:gdLst>
                <a:gd name="T0" fmla="*/ 0 w 36"/>
                <a:gd name="T1" fmla="*/ 0 h 73"/>
                <a:gd name="T2" fmla="*/ 36 w 36"/>
                <a:gd name="T3" fmla="*/ 36 h 73"/>
                <a:gd name="T4" fmla="*/ 0 w 36"/>
                <a:gd name="T5" fmla="*/ 73 h 73"/>
                <a:gd name="T6" fmla="*/ 0 w 36"/>
                <a:gd name="T7" fmla="*/ 0 h 73"/>
              </a:gdLst>
              <a:ahLst/>
              <a:cxnLst>
                <a:cxn ang="0">
                  <a:pos x="T0" y="T1"/>
                </a:cxn>
                <a:cxn ang="0">
                  <a:pos x="T2" y="T3"/>
                </a:cxn>
                <a:cxn ang="0">
                  <a:pos x="T4" y="T5"/>
                </a:cxn>
                <a:cxn ang="0">
                  <a:pos x="T6" y="T7"/>
                </a:cxn>
              </a:cxnLst>
              <a:rect l="0" t="0" r="r" b="b"/>
              <a:pathLst>
                <a:path w="36" h="73">
                  <a:moveTo>
                    <a:pt x="0" y="0"/>
                  </a:moveTo>
                  <a:lnTo>
                    <a:pt x="36" y="36"/>
                  </a:lnTo>
                  <a:lnTo>
                    <a:pt x="0" y="7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9" name="Freeform 13"/>
            <p:cNvSpPr>
              <a:spLocks noEditPoints="1"/>
            </p:cNvSpPr>
            <p:nvPr/>
          </p:nvSpPr>
          <p:spPr bwMode="auto">
            <a:xfrm>
              <a:off x="4547" y="825"/>
              <a:ext cx="289" cy="282"/>
            </a:xfrm>
            <a:custGeom>
              <a:avLst/>
              <a:gdLst>
                <a:gd name="T0" fmla="*/ 59 w 289"/>
                <a:gd name="T1" fmla="*/ 110 h 282"/>
                <a:gd name="T2" fmla="*/ 7 w 289"/>
                <a:gd name="T3" fmla="*/ 165 h 282"/>
                <a:gd name="T4" fmla="*/ 7 w 289"/>
                <a:gd name="T5" fmla="*/ 282 h 282"/>
                <a:gd name="T6" fmla="*/ 289 w 289"/>
                <a:gd name="T7" fmla="*/ 282 h 282"/>
                <a:gd name="T8" fmla="*/ 289 w 289"/>
                <a:gd name="T9" fmla="*/ 110 h 282"/>
                <a:gd name="T10" fmla="*/ 59 w 289"/>
                <a:gd name="T11" fmla="*/ 110 h 282"/>
                <a:gd name="T12" fmla="*/ 229 w 289"/>
                <a:gd name="T13" fmla="*/ 226 h 282"/>
                <a:gd name="T14" fmla="*/ 72 w 289"/>
                <a:gd name="T15" fmla="*/ 226 h 282"/>
                <a:gd name="T16" fmla="*/ 72 w 289"/>
                <a:gd name="T17" fmla="*/ 208 h 282"/>
                <a:gd name="T18" fmla="*/ 229 w 289"/>
                <a:gd name="T19" fmla="*/ 208 h 282"/>
                <a:gd name="T20" fmla="*/ 229 w 289"/>
                <a:gd name="T21" fmla="*/ 226 h 282"/>
                <a:gd name="T22" fmla="*/ 229 w 289"/>
                <a:gd name="T23" fmla="*/ 185 h 282"/>
                <a:gd name="T24" fmla="*/ 72 w 289"/>
                <a:gd name="T25" fmla="*/ 185 h 282"/>
                <a:gd name="T26" fmla="*/ 72 w 289"/>
                <a:gd name="T27" fmla="*/ 167 h 282"/>
                <a:gd name="T28" fmla="*/ 229 w 289"/>
                <a:gd name="T29" fmla="*/ 167 h 282"/>
                <a:gd name="T30" fmla="*/ 229 w 289"/>
                <a:gd name="T31" fmla="*/ 185 h 282"/>
                <a:gd name="T32" fmla="*/ 283 w 289"/>
                <a:gd name="T33" fmla="*/ 60 h 282"/>
                <a:gd name="T34" fmla="*/ 273 w 289"/>
                <a:gd name="T35" fmla="*/ 0 h 282"/>
                <a:gd name="T36" fmla="*/ 0 w 289"/>
                <a:gd name="T37" fmla="*/ 51 h 282"/>
                <a:gd name="T38" fmla="*/ 52 w 289"/>
                <a:gd name="T39" fmla="*/ 101 h 282"/>
                <a:gd name="T40" fmla="*/ 283 w 289"/>
                <a:gd name="T41" fmla="*/ 60 h 282"/>
                <a:gd name="T42" fmla="*/ 255 w 289"/>
                <a:gd name="T43" fmla="*/ 15 h 282"/>
                <a:gd name="T44" fmla="*/ 269 w 289"/>
                <a:gd name="T45" fmla="*/ 42 h 282"/>
                <a:gd name="T46" fmla="*/ 271 w 289"/>
                <a:gd name="T47" fmla="*/ 51 h 282"/>
                <a:gd name="T48" fmla="*/ 238 w 289"/>
                <a:gd name="T49" fmla="*/ 56 h 282"/>
                <a:gd name="T50" fmla="*/ 217 w 289"/>
                <a:gd name="T51" fmla="*/ 22 h 282"/>
                <a:gd name="T52" fmla="*/ 255 w 289"/>
                <a:gd name="T53" fmla="*/ 15 h 282"/>
                <a:gd name="T54" fmla="*/ 179 w 289"/>
                <a:gd name="T55" fmla="*/ 29 h 282"/>
                <a:gd name="T56" fmla="*/ 200 w 289"/>
                <a:gd name="T57" fmla="*/ 63 h 282"/>
                <a:gd name="T58" fmla="*/ 162 w 289"/>
                <a:gd name="T59" fmla="*/ 71 h 282"/>
                <a:gd name="T60" fmla="*/ 142 w 289"/>
                <a:gd name="T61" fmla="*/ 34 h 282"/>
                <a:gd name="T62" fmla="*/ 179 w 289"/>
                <a:gd name="T63" fmla="*/ 29 h 282"/>
                <a:gd name="T64" fmla="*/ 105 w 289"/>
                <a:gd name="T65" fmla="*/ 42 h 282"/>
                <a:gd name="T66" fmla="*/ 124 w 289"/>
                <a:gd name="T67" fmla="*/ 78 h 282"/>
                <a:gd name="T68" fmla="*/ 88 w 289"/>
                <a:gd name="T69" fmla="*/ 85 h 282"/>
                <a:gd name="T70" fmla="*/ 68 w 289"/>
                <a:gd name="T71" fmla="*/ 49 h 282"/>
                <a:gd name="T72" fmla="*/ 105 w 289"/>
                <a:gd name="T73" fmla="*/ 4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9" h="282">
                  <a:moveTo>
                    <a:pt x="59" y="110"/>
                  </a:moveTo>
                  <a:lnTo>
                    <a:pt x="7" y="165"/>
                  </a:lnTo>
                  <a:lnTo>
                    <a:pt x="7" y="282"/>
                  </a:lnTo>
                  <a:lnTo>
                    <a:pt x="289" y="282"/>
                  </a:lnTo>
                  <a:lnTo>
                    <a:pt x="289" y="110"/>
                  </a:lnTo>
                  <a:lnTo>
                    <a:pt x="59" y="110"/>
                  </a:lnTo>
                  <a:close/>
                  <a:moveTo>
                    <a:pt x="229" y="226"/>
                  </a:moveTo>
                  <a:lnTo>
                    <a:pt x="72" y="226"/>
                  </a:lnTo>
                  <a:lnTo>
                    <a:pt x="72" y="208"/>
                  </a:lnTo>
                  <a:lnTo>
                    <a:pt x="229" y="208"/>
                  </a:lnTo>
                  <a:lnTo>
                    <a:pt x="229" y="226"/>
                  </a:lnTo>
                  <a:close/>
                  <a:moveTo>
                    <a:pt x="229" y="185"/>
                  </a:moveTo>
                  <a:lnTo>
                    <a:pt x="72" y="185"/>
                  </a:lnTo>
                  <a:lnTo>
                    <a:pt x="72" y="167"/>
                  </a:lnTo>
                  <a:lnTo>
                    <a:pt x="229" y="167"/>
                  </a:lnTo>
                  <a:lnTo>
                    <a:pt x="229" y="185"/>
                  </a:lnTo>
                  <a:close/>
                  <a:moveTo>
                    <a:pt x="283" y="60"/>
                  </a:moveTo>
                  <a:lnTo>
                    <a:pt x="273" y="0"/>
                  </a:lnTo>
                  <a:lnTo>
                    <a:pt x="0" y="51"/>
                  </a:lnTo>
                  <a:lnTo>
                    <a:pt x="52" y="101"/>
                  </a:lnTo>
                  <a:lnTo>
                    <a:pt x="283" y="60"/>
                  </a:lnTo>
                  <a:close/>
                  <a:moveTo>
                    <a:pt x="255" y="15"/>
                  </a:moveTo>
                  <a:lnTo>
                    <a:pt x="269" y="42"/>
                  </a:lnTo>
                  <a:lnTo>
                    <a:pt x="271" y="51"/>
                  </a:lnTo>
                  <a:lnTo>
                    <a:pt x="238" y="56"/>
                  </a:lnTo>
                  <a:lnTo>
                    <a:pt x="217" y="22"/>
                  </a:lnTo>
                  <a:lnTo>
                    <a:pt x="255" y="15"/>
                  </a:lnTo>
                  <a:close/>
                  <a:moveTo>
                    <a:pt x="179" y="29"/>
                  </a:moveTo>
                  <a:lnTo>
                    <a:pt x="200" y="63"/>
                  </a:lnTo>
                  <a:lnTo>
                    <a:pt x="162" y="71"/>
                  </a:lnTo>
                  <a:lnTo>
                    <a:pt x="142" y="34"/>
                  </a:lnTo>
                  <a:lnTo>
                    <a:pt x="179" y="29"/>
                  </a:lnTo>
                  <a:close/>
                  <a:moveTo>
                    <a:pt x="105" y="42"/>
                  </a:moveTo>
                  <a:lnTo>
                    <a:pt x="124" y="78"/>
                  </a:lnTo>
                  <a:lnTo>
                    <a:pt x="88" y="85"/>
                  </a:lnTo>
                  <a:lnTo>
                    <a:pt x="68" y="49"/>
                  </a:lnTo>
                  <a:lnTo>
                    <a:pt x="105"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Freeform 14"/>
            <p:cNvSpPr>
              <a:spLocks noEditPoints="1"/>
            </p:cNvSpPr>
            <p:nvPr/>
          </p:nvSpPr>
          <p:spPr bwMode="auto">
            <a:xfrm>
              <a:off x="5101" y="845"/>
              <a:ext cx="206" cy="242"/>
            </a:xfrm>
            <a:custGeom>
              <a:avLst/>
              <a:gdLst>
                <a:gd name="T0" fmla="*/ 53 w 206"/>
                <a:gd name="T1" fmla="*/ 121 h 242"/>
                <a:gd name="T2" fmla="*/ 206 w 206"/>
                <a:gd name="T3" fmla="*/ 242 h 242"/>
                <a:gd name="T4" fmla="*/ 206 w 206"/>
                <a:gd name="T5" fmla="*/ 0 h 242"/>
                <a:gd name="T6" fmla="*/ 53 w 206"/>
                <a:gd name="T7" fmla="*/ 121 h 242"/>
                <a:gd name="T8" fmla="*/ 0 w 206"/>
                <a:gd name="T9" fmla="*/ 242 h 242"/>
                <a:gd name="T10" fmla="*/ 47 w 206"/>
                <a:gd name="T11" fmla="*/ 242 h 242"/>
                <a:gd name="T12" fmla="*/ 47 w 206"/>
                <a:gd name="T13" fmla="*/ 0 h 242"/>
                <a:gd name="T14" fmla="*/ 0 w 206"/>
                <a:gd name="T15" fmla="*/ 0 h 242"/>
                <a:gd name="T16" fmla="*/ 0 w 206"/>
                <a:gd name="T17"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42">
                  <a:moveTo>
                    <a:pt x="53" y="121"/>
                  </a:moveTo>
                  <a:lnTo>
                    <a:pt x="206" y="242"/>
                  </a:lnTo>
                  <a:lnTo>
                    <a:pt x="206" y="0"/>
                  </a:lnTo>
                  <a:lnTo>
                    <a:pt x="53" y="121"/>
                  </a:lnTo>
                  <a:close/>
                  <a:moveTo>
                    <a:pt x="0" y="242"/>
                  </a:moveTo>
                  <a:lnTo>
                    <a:pt x="47" y="242"/>
                  </a:lnTo>
                  <a:lnTo>
                    <a:pt x="47" y="0"/>
                  </a:lnTo>
                  <a:lnTo>
                    <a:pt x="0" y="0"/>
                  </a:lnTo>
                  <a:lnTo>
                    <a:pt x="0" y="2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 name="Freeform 15"/>
            <p:cNvSpPr>
              <a:spLocks noEditPoints="1"/>
            </p:cNvSpPr>
            <p:nvPr/>
          </p:nvSpPr>
          <p:spPr bwMode="auto">
            <a:xfrm>
              <a:off x="5651" y="845"/>
              <a:ext cx="206" cy="242"/>
            </a:xfrm>
            <a:custGeom>
              <a:avLst/>
              <a:gdLst>
                <a:gd name="T0" fmla="*/ 153 w 206"/>
                <a:gd name="T1" fmla="*/ 121 h 242"/>
                <a:gd name="T2" fmla="*/ 0 w 206"/>
                <a:gd name="T3" fmla="*/ 242 h 242"/>
                <a:gd name="T4" fmla="*/ 0 w 206"/>
                <a:gd name="T5" fmla="*/ 0 h 242"/>
                <a:gd name="T6" fmla="*/ 153 w 206"/>
                <a:gd name="T7" fmla="*/ 121 h 242"/>
                <a:gd name="T8" fmla="*/ 206 w 206"/>
                <a:gd name="T9" fmla="*/ 242 h 242"/>
                <a:gd name="T10" fmla="*/ 159 w 206"/>
                <a:gd name="T11" fmla="*/ 242 h 242"/>
                <a:gd name="T12" fmla="*/ 159 w 206"/>
                <a:gd name="T13" fmla="*/ 0 h 242"/>
                <a:gd name="T14" fmla="*/ 206 w 206"/>
                <a:gd name="T15" fmla="*/ 0 h 242"/>
                <a:gd name="T16" fmla="*/ 206 w 206"/>
                <a:gd name="T17"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42">
                  <a:moveTo>
                    <a:pt x="153" y="121"/>
                  </a:moveTo>
                  <a:lnTo>
                    <a:pt x="0" y="242"/>
                  </a:lnTo>
                  <a:lnTo>
                    <a:pt x="0" y="0"/>
                  </a:lnTo>
                  <a:lnTo>
                    <a:pt x="153" y="121"/>
                  </a:lnTo>
                  <a:close/>
                  <a:moveTo>
                    <a:pt x="206" y="242"/>
                  </a:moveTo>
                  <a:lnTo>
                    <a:pt x="159" y="242"/>
                  </a:lnTo>
                  <a:lnTo>
                    <a:pt x="159" y="0"/>
                  </a:lnTo>
                  <a:lnTo>
                    <a:pt x="206" y="0"/>
                  </a:lnTo>
                  <a:lnTo>
                    <a:pt x="206" y="2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2" name="Freeform 16"/>
            <p:cNvSpPr/>
            <p:nvPr/>
          </p:nvSpPr>
          <p:spPr bwMode="auto">
            <a:xfrm>
              <a:off x="6177" y="845"/>
              <a:ext cx="151" cy="242"/>
            </a:xfrm>
            <a:custGeom>
              <a:avLst/>
              <a:gdLst>
                <a:gd name="T0" fmla="*/ 151 w 151"/>
                <a:gd name="T1" fmla="*/ 121 h 242"/>
                <a:gd name="T2" fmla="*/ 0 w 151"/>
                <a:gd name="T3" fmla="*/ 0 h 242"/>
                <a:gd name="T4" fmla="*/ 0 w 151"/>
                <a:gd name="T5" fmla="*/ 242 h 242"/>
                <a:gd name="T6" fmla="*/ 151 w 151"/>
                <a:gd name="T7" fmla="*/ 121 h 242"/>
              </a:gdLst>
              <a:ahLst/>
              <a:cxnLst>
                <a:cxn ang="0">
                  <a:pos x="T0" y="T1"/>
                </a:cxn>
                <a:cxn ang="0">
                  <a:pos x="T2" y="T3"/>
                </a:cxn>
                <a:cxn ang="0">
                  <a:pos x="T4" y="T5"/>
                </a:cxn>
                <a:cxn ang="0">
                  <a:pos x="T6" y="T7"/>
                </a:cxn>
              </a:cxnLst>
              <a:rect l="0" t="0" r="r" b="b"/>
              <a:pathLst>
                <a:path w="151" h="242">
                  <a:moveTo>
                    <a:pt x="151" y="121"/>
                  </a:moveTo>
                  <a:lnTo>
                    <a:pt x="0" y="0"/>
                  </a:lnTo>
                  <a:lnTo>
                    <a:pt x="0" y="242"/>
                  </a:lnTo>
                  <a:lnTo>
                    <a:pt x="151"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3" name="Freeform 17"/>
            <p:cNvSpPr/>
            <p:nvPr/>
          </p:nvSpPr>
          <p:spPr bwMode="auto">
            <a:xfrm>
              <a:off x="989" y="1346"/>
              <a:ext cx="155" cy="181"/>
            </a:xfrm>
            <a:custGeom>
              <a:avLst/>
              <a:gdLst>
                <a:gd name="T0" fmla="*/ 155 w 155"/>
                <a:gd name="T1" fmla="*/ 90 h 181"/>
                <a:gd name="T2" fmla="*/ 0 w 155"/>
                <a:gd name="T3" fmla="*/ 181 h 181"/>
                <a:gd name="T4" fmla="*/ 0 w 155"/>
                <a:gd name="T5" fmla="*/ 0 h 181"/>
                <a:gd name="T6" fmla="*/ 155 w 155"/>
                <a:gd name="T7" fmla="*/ 90 h 181"/>
              </a:gdLst>
              <a:ahLst/>
              <a:cxnLst>
                <a:cxn ang="0">
                  <a:pos x="T0" y="T1"/>
                </a:cxn>
                <a:cxn ang="0">
                  <a:pos x="T2" y="T3"/>
                </a:cxn>
                <a:cxn ang="0">
                  <a:pos x="T4" y="T5"/>
                </a:cxn>
                <a:cxn ang="0">
                  <a:pos x="T6" y="T7"/>
                </a:cxn>
              </a:cxnLst>
              <a:rect l="0" t="0" r="r" b="b"/>
              <a:pathLst>
                <a:path w="155" h="181">
                  <a:moveTo>
                    <a:pt x="155" y="90"/>
                  </a:moveTo>
                  <a:lnTo>
                    <a:pt x="0" y="181"/>
                  </a:lnTo>
                  <a:lnTo>
                    <a:pt x="0" y="0"/>
                  </a:lnTo>
                  <a:lnTo>
                    <a:pt x="155"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4" name="Freeform 18"/>
            <p:cNvSpPr/>
            <p:nvPr/>
          </p:nvSpPr>
          <p:spPr bwMode="auto">
            <a:xfrm>
              <a:off x="1140" y="1346"/>
              <a:ext cx="156" cy="181"/>
            </a:xfrm>
            <a:custGeom>
              <a:avLst/>
              <a:gdLst>
                <a:gd name="T0" fmla="*/ 156 w 156"/>
                <a:gd name="T1" fmla="*/ 90 h 181"/>
                <a:gd name="T2" fmla="*/ 0 w 156"/>
                <a:gd name="T3" fmla="*/ 181 h 181"/>
                <a:gd name="T4" fmla="*/ 0 w 156"/>
                <a:gd name="T5" fmla="*/ 0 h 181"/>
                <a:gd name="T6" fmla="*/ 156 w 156"/>
                <a:gd name="T7" fmla="*/ 90 h 181"/>
              </a:gdLst>
              <a:ahLst/>
              <a:cxnLst>
                <a:cxn ang="0">
                  <a:pos x="T0" y="T1"/>
                </a:cxn>
                <a:cxn ang="0">
                  <a:pos x="T2" y="T3"/>
                </a:cxn>
                <a:cxn ang="0">
                  <a:pos x="T4" y="T5"/>
                </a:cxn>
                <a:cxn ang="0">
                  <a:pos x="T6" y="T7"/>
                </a:cxn>
              </a:cxnLst>
              <a:rect l="0" t="0" r="r" b="b"/>
              <a:pathLst>
                <a:path w="156" h="181">
                  <a:moveTo>
                    <a:pt x="156" y="90"/>
                  </a:moveTo>
                  <a:lnTo>
                    <a:pt x="0" y="181"/>
                  </a:lnTo>
                  <a:lnTo>
                    <a:pt x="0" y="0"/>
                  </a:lnTo>
                  <a:lnTo>
                    <a:pt x="156"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5" name="Freeform 19"/>
            <p:cNvSpPr>
              <a:spLocks noEditPoints="1"/>
            </p:cNvSpPr>
            <p:nvPr/>
          </p:nvSpPr>
          <p:spPr bwMode="auto">
            <a:xfrm>
              <a:off x="3023" y="1326"/>
              <a:ext cx="315" cy="221"/>
            </a:xfrm>
            <a:custGeom>
              <a:avLst/>
              <a:gdLst>
                <a:gd name="T0" fmla="*/ 84 w 174"/>
                <a:gd name="T1" fmla="*/ 78 h 122"/>
                <a:gd name="T2" fmla="*/ 49 w 174"/>
                <a:gd name="T3" fmla="*/ 42 h 122"/>
                <a:gd name="T4" fmla="*/ 26 w 174"/>
                <a:gd name="T5" fmla="*/ 85 h 122"/>
                <a:gd name="T6" fmla="*/ 26 w 174"/>
                <a:gd name="T7" fmla="*/ 97 h 122"/>
                <a:gd name="T8" fmla="*/ 142 w 174"/>
                <a:gd name="T9" fmla="*/ 97 h 122"/>
                <a:gd name="T10" fmla="*/ 96 w 174"/>
                <a:gd name="T11" fmla="*/ 57 h 122"/>
                <a:gd name="T12" fmla="*/ 84 w 174"/>
                <a:gd name="T13" fmla="*/ 78 h 122"/>
                <a:gd name="T14" fmla="*/ 124 w 174"/>
                <a:gd name="T15" fmla="*/ 51 h 122"/>
                <a:gd name="T16" fmla="*/ 135 w 174"/>
                <a:gd name="T17" fmla="*/ 39 h 122"/>
                <a:gd name="T18" fmla="*/ 124 w 174"/>
                <a:gd name="T19" fmla="*/ 28 h 122"/>
                <a:gd name="T20" fmla="*/ 112 w 174"/>
                <a:gd name="T21" fmla="*/ 39 h 122"/>
                <a:gd name="T22" fmla="*/ 124 w 174"/>
                <a:gd name="T23" fmla="*/ 51 h 122"/>
                <a:gd name="T24" fmla="*/ 0 w 174"/>
                <a:gd name="T25" fmla="*/ 122 h 122"/>
                <a:gd name="T26" fmla="*/ 174 w 174"/>
                <a:gd name="T27" fmla="*/ 122 h 122"/>
                <a:gd name="T28" fmla="*/ 174 w 174"/>
                <a:gd name="T29" fmla="*/ 0 h 122"/>
                <a:gd name="T30" fmla="*/ 0 w 174"/>
                <a:gd name="T31" fmla="*/ 0 h 122"/>
                <a:gd name="T32" fmla="*/ 0 w 174"/>
                <a:gd name="T33" fmla="*/ 122 h 122"/>
                <a:gd name="T34" fmla="*/ 158 w 174"/>
                <a:gd name="T35" fmla="*/ 107 h 122"/>
                <a:gd name="T36" fmla="*/ 16 w 174"/>
                <a:gd name="T37" fmla="*/ 107 h 122"/>
                <a:gd name="T38" fmla="*/ 16 w 174"/>
                <a:gd name="T39" fmla="*/ 16 h 122"/>
                <a:gd name="T40" fmla="*/ 158 w 174"/>
                <a:gd name="T41" fmla="*/ 16 h 122"/>
                <a:gd name="T42" fmla="*/ 158 w 174"/>
                <a:gd name="T43" fmla="*/ 16 h 122"/>
                <a:gd name="T44" fmla="*/ 158 w 174"/>
                <a:gd name="T45" fmla="*/ 16 h 122"/>
                <a:gd name="T46" fmla="*/ 158 w 174"/>
                <a:gd name="T47" fmla="*/ 10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4" h="122">
                  <a:moveTo>
                    <a:pt x="84" y="78"/>
                  </a:moveTo>
                  <a:cubicBezTo>
                    <a:pt x="49" y="42"/>
                    <a:pt x="49" y="42"/>
                    <a:pt x="49" y="42"/>
                  </a:cubicBezTo>
                  <a:cubicBezTo>
                    <a:pt x="26" y="85"/>
                    <a:pt x="26" y="85"/>
                    <a:pt x="26" y="85"/>
                  </a:cubicBezTo>
                  <a:cubicBezTo>
                    <a:pt x="26" y="97"/>
                    <a:pt x="26" y="97"/>
                    <a:pt x="26" y="97"/>
                  </a:cubicBezTo>
                  <a:cubicBezTo>
                    <a:pt x="142" y="97"/>
                    <a:pt x="142" y="97"/>
                    <a:pt x="142" y="97"/>
                  </a:cubicBezTo>
                  <a:cubicBezTo>
                    <a:pt x="127" y="84"/>
                    <a:pt x="96" y="57"/>
                    <a:pt x="96" y="57"/>
                  </a:cubicBezTo>
                  <a:lnTo>
                    <a:pt x="84" y="78"/>
                  </a:lnTo>
                  <a:close/>
                  <a:moveTo>
                    <a:pt x="124" y="51"/>
                  </a:moveTo>
                  <a:cubicBezTo>
                    <a:pt x="130" y="51"/>
                    <a:pt x="135" y="46"/>
                    <a:pt x="135" y="39"/>
                  </a:cubicBezTo>
                  <a:cubicBezTo>
                    <a:pt x="135" y="33"/>
                    <a:pt x="130" y="28"/>
                    <a:pt x="124" y="28"/>
                  </a:cubicBezTo>
                  <a:cubicBezTo>
                    <a:pt x="117" y="28"/>
                    <a:pt x="112" y="33"/>
                    <a:pt x="112" y="39"/>
                  </a:cubicBezTo>
                  <a:cubicBezTo>
                    <a:pt x="112" y="46"/>
                    <a:pt x="117" y="51"/>
                    <a:pt x="124" y="51"/>
                  </a:cubicBezTo>
                  <a:moveTo>
                    <a:pt x="0" y="122"/>
                  </a:moveTo>
                  <a:cubicBezTo>
                    <a:pt x="174" y="122"/>
                    <a:pt x="174" y="122"/>
                    <a:pt x="174" y="122"/>
                  </a:cubicBezTo>
                  <a:cubicBezTo>
                    <a:pt x="174" y="0"/>
                    <a:pt x="174" y="0"/>
                    <a:pt x="174" y="0"/>
                  </a:cubicBezTo>
                  <a:cubicBezTo>
                    <a:pt x="0" y="0"/>
                    <a:pt x="0" y="0"/>
                    <a:pt x="0" y="0"/>
                  </a:cubicBezTo>
                  <a:lnTo>
                    <a:pt x="0" y="122"/>
                  </a:lnTo>
                  <a:close/>
                  <a:moveTo>
                    <a:pt x="158" y="107"/>
                  </a:moveTo>
                  <a:cubicBezTo>
                    <a:pt x="16" y="107"/>
                    <a:pt x="16" y="107"/>
                    <a:pt x="16" y="107"/>
                  </a:cubicBezTo>
                  <a:cubicBezTo>
                    <a:pt x="16" y="16"/>
                    <a:pt x="16" y="16"/>
                    <a:pt x="16" y="16"/>
                  </a:cubicBezTo>
                  <a:cubicBezTo>
                    <a:pt x="158" y="16"/>
                    <a:pt x="158" y="16"/>
                    <a:pt x="158" y="16"/>
                  </a:cubicBezTo>
                  <a:cubicBezTo>
                    <a:pt x="158" y="16"/>
                    <a:pt x="158" y="16"/>
                    <a:pt x="158" y="16"/>
                  </a:cubicBezTo>
                  <a:cubicBezTo>
                    <a:pt x="158" y="16"/>
                    <a:pt x="158" y="16"/>
                    <a:pt x="158" y="16"/>
                  </a:cubicBezTo>
                  <a:lnTo>
                    <a:pt x="158" y="1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6" name="Freeform 20"/>
            <p:cNvSpPr>
              <a:spLocks noEditPoints="1"/>
            </p:cNvSpPr>
            <p:nvPr/>
          </p:nvSpPr>
          <p:spPr bwMode="auto">
            <a:xfrm>
              <a:off x="3506" y="1256"/>
              <a:ext cx="318" cy="289"/>
            </a:xfrm>
            <a:custGeom>
              <a:avLst/>
              <a:gdLst>
                <a:gd name="T0" fmla="*/ 282 w 318"/>
                <a:gd name="T1" fmla="*/ 101 h 289"/>
                <a:gd name="T2" fmla="*/ 238 w 318"/>
                <a:gd name="T3" fmla="*/ 0 h 289"/>
                <a:gd name="T4" fmla="*/ 0 w 318"/>
                <a:gd name="T5" fmla="*/ 104 h 289"/>
                <a:gd name="T6" fmla="*/ 58 w 318"/>
                <a:gd name="T7" fmla="*/ 235 h 289"/>
                <a:gd name="T8" fmla="*/ 58 w 318"/>
                <a:gd name="T9" fmla="*/ 289 h 289"/>
                <a:gd name="T10" fmla="*/ 318 w 318"/>
                <a:gd name="T11" fmla="*/ 289 h 289"/>
                <a:gd name="T12" fmla="*/ 318 w 318"/>
                <a:gd name="T13" fmla="*/ 101 h 289"/>
                <a:gd name="T14" fmla="*/ 282 w 318"/>
                <a:gd name="T15" fmla="*/ 101 h 289"/>
                <a:gd name="T16" fmla="*/ 58 w 318"/>
                <a:gd name="T17" fmla="*/ 119 h 289"/>
                <a:gd name="T18" fmla="*/ 50 w 318"/>
                <a:gd name="T19" fmla="*/ 123 h 289"/>
                <a:gd name="T20" fmla="*/ 58 w 318"/>
                <a:gd name="T21" fmla="*/ 142 h 289"/>
                <a:gd name="T22" fmla="*/ 58 w 318"/>
                <a:gd name="T23" fmla="*/ 191 h 289"/>
                <a:gd name="T24" fmla="*/ 25 w 318"/>
                <a:gd name="T25" fmla="*/ 114 h 289"/>
                <a:gd name="T26" fmla="*/ 229 w 318"/>
                <a:gd name="T27" fmla="*/ 27 h 289"/>
                <a:gd name="T28" fmla="*/ 260 w 318"/>
                <a:gd name="T29" fmla="*/ 101 h 289"/>
                <a:gd name="T30" fmla="*/ 240 w 318"/>
                <a:gd name="T31" fmla="*/ 101 h 289"/>
                <a:gd name="T32" fmla="*/ 219 w 318"/>
                <a:gd name="T33" fmla="*/ 52 h 289"/>
                <a:gd name="T34" fmla="*/ 103 w 318"/>
                <a:gd name="T35" fmla="*/ 101 h 289"/>
                <a:gd name="T36" fmla="*/ 58 w 318"/>
                <a:gd name="T37" fmla="*/ 101 h 289"/>
                <a:gd name="T38" fmla="*/ 58 w 318"/>
                <a:gd name="T39" fmla="*/ 119 h 289"/>
                <a:gd name="T40" fmla="*/ 298 w 318"/>
                <a:gd name="T41" fmla="*/ 269 h 289"/>
                <a:gd name="T42" fmla="*/ 76 w 318"/>
                <a:gd name="T43" fmla="*/ 269 h 289"/>
                <a:gd name="T44" fmla="*/ 76 w 318"/>
                <a:gd name="T45" fmla="*/ 119 h 289"/>
                <a:gd name="T46" fmla="*/ 298 w 318"/>
                <a:gd name="T47" fmla="*/ 119 h 289"/>
                <a:gd name="T48" fmla="*/ 298 w 318"/>
                <a:gd name="T49" fmla="*/ 269 h 289"/>
                <a:gd name="T50" fmla="*/ 280 w 318"/>
                <a:gd name="T51" fmla="*/ 139 h 289"/>
                <a:gd name="T52" fmla="*/ 96 w 318"/>
                <a:gd name="T53" fmla="*/ 139 h 289"/>
                <a:gd name="T54" fmla="*/ 96 w 318"/>
                <a:gd name="T55" fmla="*/ 251 h 289"/>
                <a:gd name="T56" fmla="*/ 280 w 318"/>
                <a:gd name="T57" fmla="*/ 251 h 289"/>
                <a:gd name="T58" fmla="*/ 280 w 318"/>
                <a:gd name="T59" fmla="*/ 13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8" h="289">
                  <a:moveTo>
                    <a:pt x="282" y="101"/>
                  </a:moveTo>
                  <a:lnTo>
                    <a:pt x="238" y="0"/>
                  </a:lnTo>
                  <a:lnTo>
                    <a:pt x="0" y="104"/>
                  </a:lnTo>
                  <a:lnTo>
                    <a:pt x="58" y="235"/>
                  </a:lnTo>
                  <a:lnTo>
                    <a:pt x="58" y="289"/>
                  </a:lnTo>
                  <a:lnTo>
                    <a:pt x="318" y="289"/>
                  </a:lnTo>
                  <a:lnTo>
                    <a:pt x="318" y="101"/>
                  </a:lnTo>
                  <a:lnTo>
                    <a:pt x="282" y="101"/>
                  </a:lnTo>
                  <a:close/>
                  <a:moveTo>
                    <a:pt x="58" y="119"/>
                  </a:moveTo>
                  <a:lnTo>
                    <a:pt x="50" y="123"/>
                  </a:lnTo>
                  <a:lnTo>
                    <a:pt x="58" y="142"/>
                  </a:lnTo>
                  <a:lnTo>
                    <a:pt x="58" y="191"/>
                  </a:lnTo>
                  <a:lnTo>
                    <a:pt x="25" y="114"/>
                  </a:lnTo>
                  <a:lnTo>
                    <a:pt x="229" y="27"/>
                  </a:lnTo>
                  <a:lnTo>
                    <a:pt x="260" y="101"/>
                  </a:lnTo>
                  <a:lnTo>
                    <a:pt x="240" y="101"/>
                  </a:lnTo>
                  <a:lnTo>
                    <a:pt x="219" y="52"/>
                  </a:lnTo>
                  <a:lnTo>
                    <a:pt x="103" y="101"/>
                  </a:lnTo>
                  <a:lnTo>
                    <a:pt x="58" y="101"/>
                  </a:lnTo>
                  <a:lnTo>
                    <a:pt x="58" y="119"/>
                  </a:lnTo>
                  <a:close/>
                  <a:moveTo>
                    <a:pt x="298" y="269"/>
                  </a:moveTo>
                  <a:lnTo>
                    <a:pt x="76" y="269"/>
                  </a:lnTo>
                  <a:lnTo>
                    <a:pt x="76" y="119"/>
                  </a:lnTo>
                  <a:lnTo>
                    <a:pt x="298" y="119"/>
                  </a:lnTo>
                  <a:lnTo>
                    <a:pt x="298" y="269"/>
                  </a:lnTo>
                  <a:close/>
                  <a:moveTo>
                    <a:pt x="280" y="139"/>
                  </a:moveTo>
                  <a:lnTo>
                    <a:pt x="96" y="139"/>
                  </a:lnTo>
                  <a:lnTo>
                    <a:pt x="96" y="251"/>
                  </a:lnTo>
                  <a:lnTo>
                    <a:pt x="280" y="251"/>
                  </a:lnTo>
                  <a:lnTo>
                    <a:pt x="280"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7" name="Freeform 21"/>
            <p:cNvSpPr/>
            <p:nvPr/>
          </p:nvSpPr>
          <p:spPr bwMode="auto">
            <a:xfrm>
              <a:off x="4061" y="1285"/>
              <a:ext cx="197" cy="233"/>
            </a:xfrm>
            <a:custGeom>
              <a:avLst/>
              <a:gdLst>
                <a:gd name="T0" fmla="*/ 0 w 197"/>
                <a:gd name="T1" fmla="*/ 0 h 233"/>
                <a:gd name="T2" fmla="*/ 0 w 197"/>
                <a:gd name="T3" fmla="*/ 233 h 233"/>
                <a:gd name="T4" fmla="*/ 57 w 197"/>
                <a:gd name="T5" fmla="*/ 233 h 233"/>
                <a:gd name="T6" fmla="*/ 57 w 197"/>
                <a:gd name="T7" fmla="*/ 171 h 233"/>
                <a:gd name="T8" fmla="*/ 23 w 197"/>
                <a:gd name="T9" fmla="*/ 171 h 233"/>
                <a:gd name="T10" fmla="*/ 23 w 197"/>
                <a:gd name="T11" fmla="*/ 23 h 233"/>
                <a:gd name="T12" fmla="*/ 173 w 197"/>
                <a:gd name="T13" fmla="*/ 23 h 233"/>
                <a:gd name="T14" fmla="*/ 173 w 197"/>
                <a:gd name="T15" fmla="*/ 48 h 233"/>
                <a:gd name="T16" fmla="*/ 197 w 197"/>
                <a:gd name="T17" fmla="*/ 48 h 233"/>
                <a:gd name="T18" fmla="*/ 197 w 197"/>
                <a:gd name="T19" fmla="*/ 0 h 233"/>
                <a:gd name="T20" fmla="*/ 0 w 197"/>
                <a:gd name="T21"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 h="233">
                  <a:moveTo>
                    <a:pt x="0" y="0"/>
                  </a:moveTo>
                  <a:lnTo>
                    <a:pt x="0" y="233"/>
                  </a:lnTo>
                  <a:lnTo>
                    <a:pt x="57" y="233"/>
                  </a:lnTo>
                  <a:lnTo>
                    <a:pt x="57" y="171"/>
                  </a:lnTo>
                  <a:lnTo>
                    <a:pt x="23" y="171"/>
                  </a:lnTo>
                  <a:lnTo>
                    <a:pt x="23" y="23"/>
                  </a:lnTo>
                  <a:lnTo>
                    <a:pt x="173" y="23"/>
                  </a:lnTo>
                  <a:lnTo>
                    <a:pt x="173" y="48"/>
                  </a:lnTo>
                  <a:lnTo>
                    <a:pt x="197" y="48"/>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8" name="Freeform 22"/>
            <p:cNvSpPr>
              <a:spLocks noEditPoints="1"/>
            </p:cNvSpPr>
            <p:nvPr/>
          </p:nvSpPr>
          <p:spPr bwMode="auto">
            <a:xfrm>
              <a:off x="4142" y="1355"/>
              <a:ext cx="197" cy="233"/>
            </a:xfrm>
            <a:custGeom>
              <a:avLst/>
              <a:gdLst>
                <a:gd name="T0" fmla="*/ 0 w 197"/>
                <a:gd name="T1" fmla="*/ 233 h 233"/>
                <a:gd name="T2" fmla="*/ 197 w 197"/>
                <a:gd name="T3" fmla="*/ 233 h 233"/>
                <a:gd name="T4" fmla="*/ 197 w 197"/>
                <a:gd name="T5" fmla="*/ 0 h 233"/>
                <a:gd name="T6" fmla="*/ 0 w 197"/>
                <a:gd name="T7" fmla="*/ 0 h 233"/>
                <a:gd name="T8" fmla="*/ 0 w 197"/>
                <a:gd name="T9" fmla="*/ 233 h 233"/>
                <a:gd name="T10" fmla="*/ 175 w 197"/>
                <a:gd name="T11" fmla="*/ 172 h 233"/>
                <a:gd name="T12" fmla="*/ 23 w 197"/>
                <a:gd name="T13" fmla="*/ 172 h 233"/>
                <a:gd name="T14" fmla="*/ 23 w 197"/>
                <a:gd name="T15" fmla="*/ 22 h 233"/>
                <a:gd name="T16" fmla="*/ 175 w 197"/>
                <a:gd name="T17" fmla="*/ 22 h 233"/>
                <a:gd name="T18" fmla="*/ 175 w 197"/>
                <a:gd name="T19" fmla="*/ 17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233">
                  <a:moveTo>
                    <a:pt x="0" y="233"/>
                  </a:moveTo>
                  <a:lnTo>
                    <a:pt x="197" y="233"/>
                  </a:lnTo>
                  <a:lnTo>
                    <a:pt x="197" y="0"/>
                  </a:lnTo>
                  <a:lnTo>
                    <a:pt x="0" y="0"/>
                  </a:lnTo>
                  <a:lnTo>
                    <a:pt x="0" y="233"/>
                  </a:lnTo>
                  <a:close/>
                  <a:moveTo>
                    <a:pt x="175" y="172"/>
                  </a:moveTo>
                  <a:lnTo>
                    <a:pt x="23" y="172"/>
                  </a:lnTo>
                  <a:lnTo>
                    <a:pt x="23" y="22"/>
                  </a:lnTo>
                  <a:lnTo>
                    <a:pt x="175" y="22"/>
                  </a:lnTo>
                  <a:lnTo>
                    <a:pt x="175"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9" name="Freeform 23"/>
            <p:cNvSpPr/>
            <p:nvPr/>
          </p:nvSpPr>
          <p:spPr bwMode="auto">
            <a:xfrm>
              <a:off x="4541" y="1272"/>
              <a:ext cx="277" cy="277"/>
            </a:xfrm>
            <a:custGeom>
              <a:avLst/>
              <a:gdLst>
                <a:gd name="T0" fmla="*/ 153 w 153"/>
                <a:gd name="T1" fmla="*/ 76 h 153"/>
                <a:gd name="T2" fmla="*/ 77 w 153"/>
                <a:gd name="T3" fmla="*/ 0 h 153"/>
                <a:gd name="T4" fmla="*/ 0 w 153"/>
                <a:gd name="T5" fmla="*/ 76 h 153"/>
                <a:gd name="T6" fmla="*/ 77 w 153"/>
                <a:gd name="T7" fmla="*/ 153 h 153"/>
                <a:gd name="T8" fmla="*/ 77 w 153"/>
                <a:gd name="T9" fmla="*/ 76 h 153"/>
                <a:gd name="T10" fmla="*/ 153 w 153"/>
                <a:gd name="T11" fmla="*/ 76 h 153"/>
              </a:gdLst>
              <a:ahLst/>
              <a:cxnLst>
                <a:cxn ang="0">
                  <a:pos x="T0" y="T1"/>
                </a:cxn>
                <a:cxn ang="0">
                  <a:pos x="T2" y="T3"/>
                </a:cxn>
                <a:cxn ang="0">
                  <a:pos x="T4" y="T5"/>
                </a:cxn>
                <a:cxn ang="0">
                  <a:pos x="T6" y="T7"/>
                </a:cxn>
                <a:cxn ang="0">
                  <a:pos x="T8" y="T9"/>
                </a:cxn>
                <a:cxn ang="0">
                  <a:pos x="T10" y="T11"/>
                </a:cxn>
              </a:cxnLst>
              <a:rect l="0" t="0" r="r" b="b"/>
              <a:pathLst>
                <a:path w="153" h="153">
                  <a:moveTo>
                    <a:pt x="153" y="76"/>
                  </a:moveTo>
                  <a:cubicBezTo>
                    <a:pt x="153" y="34"/>
                    <a:pt x="119" y="0"/>
                    <a:pt x="77" y="0"/>
                  </a:cubicBezTo>
                  <a:cubicBezTo>
                    <a:pt x="34" y="0"/>
                    <a:pt x="0" y="34"/>
                    <a:pt x="0" y="76"/>
                  </a:cubicBezTo>
                  <a:cubicBezTo>
                    <a:pt x="0" y="119"/>
                    <a:pt x="34" y="153"/>
                    <a:pt x="77" y="153"/>
                  </a:cubicBezTo>
                  <a:cubicBezTo>
                    <a:pt x="77" y="76"/>
                    <a:pt x="77" y="76"/>
                    <a:pt x="77" y="76"/>
                  </a:cubicBezTo>
                  <a:lnTo>
                    <a:pt x="153"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0" name="Freeform 24"/>
            <p:cNvSpPr/>
            <p:nvPr/>
          </p:nvSpPr>
          <p:spPr bwMode="auto">
            <a:xfrm>
              <a:off x="4717" y="1449"/>
              <a:ext cx="139" cy="138"/>
            </a:xfrm>
            <a:custGeom>
              <a:avLst/>
              <a:gdLst>
                <a:gd name="T0" fmla="*/ 77 w 77"/>
                <a:gd name="T1" fmla="*/ 0 h 76"/>
                <a:gd name="T2" fmla="*/ 0 w 77"/>
                <a:gd name="T3" fmla="*/ 76 h 76"/>
                <a:gd name="T4" fmla="*/ 0 w 77"/>
                <a:gd name="T5" fmla="*/ 0 h 76"/>
                <a:gd name="T6" fmla="*/ 77 w 77"/>
                <a:gd name="T7" fmla="*/ 0 h 76"/>
              </a:gdLst>
              <a:ahLst/>
              <a:cxnLst>
                <a:cxn ang="0">
                  <a:pos x="T0" y="T1"/>
                </a:cxn>
                <a:cxn ang="0">
                  <a:pos x="T2" y="T3"/>
                </a:cxn>
                <a:cxn ang="0">
                  <a:pos x="T4" y="T5"/>
                </a:cxn>
                <a:cxn ang="0">
                  <a:pos x="T6" y="T7"/>
                </a:cxn>
              </a:cxnLst>
              <a:rect l="0" t="0" r="r" b="b"/>
              <a:pathLst>
                <a:path w="77" h="76">
                  <a:moveTo>
                    <a:pt x="77" y="0"/>
                  </a:moveTo>
                  <a:cubicBezTo>
                    <a:pt x="77" y="42"/>
                    <a:pt x="43" y="76"/>
                    <a:pt x="0" y="76"/>
                  </a:cubicBezTo>
                  <a:cubicBezTo>
                    <a:pt x="0" y="0"/>
                    <a:pt x="0" y="0"/>
                    <a:pt x="0" y="0"/>
                  </a:cubicBezTo>
                  <a:lnTo>
                    <a:pt x="7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1" name="Freeform 25"/>
            <p:cNvSpPr>
              <a:spLocks noEditPoints="1"/>
            </p:cNvSpPr>
            <p:nvPr/>
          </p:nvSpPr>
          <p:spPr bwMode="auto">
            <a:xfrm>
              <a:off x="5056" y="1272"/>
              <a:ext cx="297" cy="280"/>
            </a:xfrm>
            <a:custGeom>
              <a:avLst/>
              <a:gdLst>
                <a:gd name="T0" fmla="*/ 82 w 164"/>
                <a:gd name="T1" fmla="*/ 40 h 155"/>
                <a:gd name="T2" fmla="*/ 124 w 164"/>
                <a:gd name="T3" fmla="*/ 82 h 155"/>
                <a:gd name="T4" fmla="*/ 113 w 164"/>
                <a:gd name="T5" fmla="*/ 116 h 155"/>
                <a:gd name="T6" fmla="*/ 135 w 164"/>
                <a:gd name="T7" fmla="*/ 82 h 155"/>
                <a:gd name="T8" fmla="*/ 82 w 164"/>
                <a:gd name="T9" fmla="*/ 29 h 155"/>
                <a:gd name="T10" fmla="*/ 82 w 164"/>
                <a:gd name="T11" fmla="*/ 29 h 155"/>
                <a:gd name="T12" fmla="*/ 29 w 164"/>
                <a:gd name="T13" fmla="*/ 82 h 155"/>
                <a:gd name="T14" fmla="*/ 52 w 164"/>
                <a:gd name="T15" fmla="*/ 116 h 155"/>
                <a:gd name="T16" fmla="*/ 40 w 164"/>
                <a:gd name="T17" fmla="*/ 82 h 155"/>
                <a:gd name="T18" fmla="*/ 82 w 164"/>
                <a:gd name="T19" fmla="*/ 40 h 155"/>
                <a:gd name="T20" fmla="*/ 82 w 164"/>
                <a:gd name="T21" fmla="*/ 0 h 155"/>
                <a:gd name="T22" fmla="*/ 0 w 164"/>
                <a:gd name="T23" fmla="*/ 82 h 155"/>
                <a:gd name="T24" fmla="*/ 8 w 164"/>
                <a:gd name="T25" fmla="*/ 116 h 155"/>
                <a:gd name="T26" fmla="*/ 57 w 164"/>
                <a:gd name="T27" fmla="*/ 155 h 155"/>
                <a:gd name="T28" fmla="*/ 55 w 164"/>
                <a:gd name="T29" fmla="*/ 152 h 155"/>
                <a:gd name="T30" fmla="*/ 18 w 164"/>
                <a:gd name="T31" fmla="*/ 112 h 155"/>
                <a:gd name="T32" fmla="*/ 11 w 164"/>
                <a:gd name="T33" fmla="*/ 82 h 155"/>
                <a:gd name="T34" fmla="*/ 82 w 164"/>
                <a:gd name="T35" fmla="*/ 11 h 155"/>
                <a:gd name="T36" fmla="*/ 153 w 164"/>
                <a:gd name="T37" fmla="*/ 82 h 155"/>
                <a:gd name="T38" fmla="*/ 110 w 164"/>
                <a:gd name="T39" fmla="*/ 152 h 155"/>
                <a:gd name="T40" fmla="*/ 109 w 164"/>
                <a:gd name="T41" fmla="*/ 155 h 155"/>
                <a:gd name="T42" fmla="*/ 164 w 164"/>
                <a:gd name="T43" fmla="*/ 82 h 155"/>
                <a:gd name="T44" fmla="*/ 82 w 164"/>
                <a:gd name="T4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55">
                  <a:moveTo>
                    <a:pt x="82" y="40"/>
                  </a:moveTo>
                  <a:cubicBezTo>
                    <a:pt x="105" y="40"/>
                    <a:pt x="124" y="59"/>
                    <a:pt x="124" y="82"/>
                  </a:cubicBezTo>
                  <a:cubicBezTo>
                    <a:pt x="124" y="95"/>
                    <a:pt x="119" y="106"/>
                    <a:pt x="113" y="116"/>
                  </a:cubicBezTo>
                  <a:cubicBezTo>
                    <a:pt x="123" y="111"/>
                    <a:pt x="135" y="100"/>
                    <a:pt x="135" y="82"/>
                  </a:cubicBezTo>
                  <a:cubicBezTo>
                    <a:pt x="135" y="53"/>
                    <a:pt x="112" y="29"/>
                    <a:pt x="82" y="29"/>
                  </a:cubicBezTo>
                  <a:cubicBezTo>
                    <a:pt x="82" y="29"/>
                    <a:pt x="82" y="29"/>
                    <a:pt x="82" y="29"/>
                  </a:cubicBezTo>
                  <a:cubicBezTo>
                    <a:pt x="53" y="29"/>
                    <a:pt x="29" y="53"/>
                    <a:pt x="29" y="82"/>
                  </a:cubicBezTo>
                  <a:cubicBezTo>
                    <a:pt x="29" y="100"/>
                    <a:pt x="41" y="111"/>
                    <a:pt x="52" y="116"/>
                  </a:cubicBezTo>
                  <a:cubicBezTo>
                    <a:pt x="45" y="106"/>
                    <a:pt x="40" y="95"/>
                    <a:pt x="40" y="82"/>
                  </a:cubicBezTo>
                  <a:cubicBezTo>
                    <a:pt x="40" y="59"/>
                    <a:pt x="59" y="40"/>
                    <a:pt x="82" y="40"/>
                  </a:cubicBezTo>
                  <a:close/>
                  <a:moveTo>
                    <a:pt x="82" y="0"/>
                  </a:moveTo>
                  <a:cubicBezTo>
                    <a:pt x="37" y="0"/>
                    <a:pt x="0" y="37"/>
                    <a:pt x="0" y="82"/>
                  </a:cubicBezTo>
                  <a:cubicBezTo>
                    <a:pt x="0" y="94"/>
                    <a:pt x="3" y="106"/>
                    <a:pt x="8" y="116"/>
                  </a:cubicBezTo>
                  <a:cubicBezTo>
                    <a:pt x="17" y="137"/>
                    <a:pt x="35" y="150"/>
                    <a:pt x="57" y="155"/>
                  </a:cubicBezTo>
                  <a:cubicBezTo>
                    <a:pt x="55" y="152"/>
                    <a:pt x="55" y="152"/>
                    <a:pt x="55" y="152"/>
                  </a:cubicBezTo>
                  <a:cubicBezTo>
                    <a:pt x="39" y="144"/>
                    <a:pt x="25" y="128"/>
                    <a:pt x="18" y="112"/>
                  </a:cubicBezTo>
                  <a:cubicBezTo>
                    <a:pt x="14" y="103"/>
                    <a:pt x="11" y="93"/>
                    <a:pt x="11" y="82"/>
                  </a:cubicBezTo>
                  <a:cubicBezTo>
                    <a:pt x="11" y="43"/>
                    <a:pt x="43" y="12"/>
                    <a:pt x="82" y="11"/>
                  </a:cubicBezTo>
                  <a:cubicBezTo>
                    <a:pt x="121" y="12"/>
                    <a:pt x="153" y="43"/>
                    <a:pt x="153" y="82"/>
                  </a:cubicBezTo>
                  <a:cubicBezTo>
                    <a:pt x="153" y="111"/>
                    <a:pt x="135" y="140"/>
                    <a:pt x="110" y="152"/>
                  </a:cubicBezTo>
                  <a:cubicBezTo>
                    <a:pt x="109" y="155"/>
                    <a:pt x="109" y="155"/>
                    <a:pt x="109" y="155"/>
                  </a:cubicBezTo>
                  <a:cubicBezTo>
                    <a:pt x="141" y="146"/>
                    <a:pt x="164" y="118"/>
                    <a:pt x="164" y="82"/>
                  </a:cubicBezTo>
                  <a:cubicBezTo>
                    <a:pt x="164" y="37"/>
                    <a:pt x="127"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2" name="Freeform 26"/>
            <p:cNvSpPr/>
            <p:nvPr/>
          </p:nvSpPr>
          <p:spPr bwMode="auto">
            <a:xfrm>
              <a:off x="5157" y="1444"/>
              <a:ext cx="94" cy="143"/>
            </a:xfrm>
            <a:custGeom>
              <a:avLst/>
              <a:gdLst>
                <a:gd name="T0" fmla="*/ 50 w 52"/>
                <a:gd name="T1" fmla="*/ 12 h 79"/>
                <a:gd name="T2" fmla="*/ 36 w 52"/>
                <a:gd name="T3" fmla="*/ 77 h 79"/>
                <a:gd name="T4" fmla="*/ 26 w 52"/>
                <a:gd name="T5" fmla="*/ 79 h 79"/>
                <a:gd name="T6" fmla="*/ 16 w 52"/>
                <a:gd name="T7" fmla="*/ 77 h 79"/>
                <a:gd name="T8" fmla="*/ 2 w 52"/>
                <a:gd name="T9" fmla="*/ 12 h 79"/>
                <a:gd name="T10" fmla="*/ 26 w 52"/>
                <a:gd name="T11" fmla="*/ 0 h 79"/>
                <a:gd name="T12" fmla="*/ 50 w 52"/>
                <a:gd name="T13" fmla="*/ 12 h 79"/>
              </a:gdLst>
              <a:ahLst/>
              <a:cxnLst>
                <a:cxn ang="0">
                  <a:pos x="T0" y="T1"/>
                </a:cxn>
                <a:cxn ang="0">
                  <a:pos x="T2" y="T3"/>
                </a:cxn>
                <a:cxn ang="0">
                  <a:pos x="T4" y="T5"/>
                </a:cxn>
                <a:cxn ang="0">
                  <a:pos x="T6" y="T7"/>
                </a:cxn>
                <a:cxn ang="0">
                  <a:pos x="T8" y="T9"/>
                </a:cxn>
                <a:cxn ang="0">
                  <a:pos x="T10" y="T11"/>
                </a:cxn>
                <a:cxn ang="0">
                  <a:pos x="T12" y="T13"/>
                </a:cxn>
              </a:cxnLst>
              <a:rect l="0" t="0" r="r" b="b"/>
              <a:pathLst>
                <a:path w="52" h="79">
                  <a:moveTo>
                    <a:pt x="50" y="12"/>
                  </a:moveTo>
                  <a:cubicBezTo>
                    <a:pt x="52" y="41"/>
                    <a:pt x="36" y="77"/>
                    <a:pt x="36" y="77"/>
                  </a:cubicBezTo>
                  <a:cubicBezTo>
                    <a:pt x="36" y="77"/>
                    <a:pt x="32" y="79"/>
                    <a:pt x="26" y="79"/>
                  </a:cubicBezTo>
                  <a:cubicBezTo>
                    <a:pt x="20" y="79"/>
                    <a:pt x="16" y="77"/>
                    <a:pt x="16" y="77"/>
                  </a:cubicBezTo>
                  <a:cubicBezTo>
                    <a:pt x="16" y="77"/>
                    <a:pt x="0" y="41"/>
                    <a:pt x="2" y="12"/>
                  </a:cubicBezTo>
                  <a:cubicBezTo>
                    <a:pt x="2" y="12"/>
                    <a:pt x="6" y="0"/>
                    <a:pt x="26" y="0"/>
                  </a:cubicBezTo>
                  <a:cubicBezTo>
                    <a:pt x="46" y="0"/>
                    <a:pt x="50" y="12"/>
                    <a:pt x="50"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3" name="Oval 27"/>
            <p:cNvSpPr>
              <a:spLocks noChangeArrowheads="1"/>
            </p:cNvSpPr>
            <p:nvPr/>
          </p:nvSpPr>
          <p:spPr bwMode="auto">
            <a:xfrm>
              <a:off x="5172" y="1368"/>
              <a:ext cx="65" cy="6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4" name="Freeform 28"/>
            <p:cNvSpPr>
              <a:spLocks noEditPoints="1"/>
            </p:cNvSpPr>
            <p:nvPr/>
          </p:nvSpPr>
          <p:spPr bwMode="auto">
            <a:xfrm>
              <a:off x="5575" y="1297"/>
              <a:ext cx="314" cy="293"/>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5" name="Freeform 29"/>
            <p:cNvSpPr/>
            <p:nvPr/>
          </p:nvSpPr>
          <p:spPr bwMode="auto">
            <a:xfrm>
              <a:off x="6242" y="1431"/>
              <a:ext cx="34" cy="128"/>
            </a:xfrm>
            <a:custGeom>
              <a:avLst/>
              <a:gdLst>
                <a:gd name="T0" fmla="*/ 9 w 19"/>
                <a:gd name="T1" fmla="*/ 2 h 71"/>
                <a:gd name="T2" fmla="*/ 9 w 19"/>
                <a:gd name="T3" fmla="*/ 2 h 71"/>
                <a:gd name="T4" fmla="*/ 0 w 19"/>
                <a:gd name="T5" fmla="*/ 0 h 71"/>
                <a:gd name="T6" fmla="*/ 0 w 19"/>
                <a:gd name="T7" fmla="*/ 71 h 71"/>
                <a:gd name="T8" fmla="*/ 19 w 19"/>
                <a:gd name="T9" fmla="*/ 71 h 71"/>
                <a:gd name="T10" fmla="*/ 19 w 19"/>
                <a:gd name="T11" fmla="*/ 0 h 71"/>
                <a:gd name="T12" fmla="*/ 9 w 19"/>
                <a:gd name="T13" fmla="*/ 2 h 71"/>
              </a:gdLst>
              <a:ahLst/>
              <a:cxnLst>
                <a:cxn ang="0">
                  <a:pos x="T0" y="T1"/>
                </a:cxn>
                <a:cxn ang="0">
                  <a:pos x="T2" y="T3"/>
                </a:cxn>
                <a:cxn ang="0">
                  <a:pos x="T4" y="T5"/>
                </a:cxn>
                <a:cxn ang="0">
                  <a:pos x="T6" y="T7"/>
                </a:cxn>
                <a:cxn ang="0">
                  <a:pos x="T8" y="T9"/>
                </a:cxn>
                <a:cxn ang="0">
                  <a:pos x="T10" y="T11"/>
                </a:cxn>
                <a:cxn ang="0">
                  <a:pos x="T12" y="T13"/>
                </a:cxn>
              </a:cxnLst>
              <a:rect l="0" t="0" r="r" b="b"/>
              <a:pathLst>
                <a:path w="19" h="71">
                  <a:moveTo>
                    <a:pt x="9" y="2"/>
                  </a:moveTo>
                  <a:cubicBezTo>
                    <a:pt x="9" y="2"/>
                    <a:pt x="9" y="2"/>
                    <a:pt x="9" y="2"/>
                  </a:cubicBezTo>
                  <a:cubicBezTo>
                    <a:pt x="6" y="2"/>
                    <a:pt x="3" y="1"/>
                    <a:pt x="0" y="0"/>
                  </a:cubicBezTo>
                  <a:cubicBezTo>
                    <a:pt x="0" y="71"/>
                    <a:pt x="0" y="71"/>
                    <a:pt x="0" y="71"/>
                  </a:cubicBezTo>
                  <a:cubicBezTo>
                    <a:pt x="19" y="71"/>
                    <a:pt x="19" y="71"/>
                    <a:pt x="19" y="71"/>
                  </a:cubicBezTo>
                  <a:cubicBezTo>
                    <a:pt x="19" y="0"/>
                    <a:pt x="19" y="0"/>
                    <a:pt x="19" y="0"/>
                  </a:cubicBezTo>
                  <a:cubicBezTo>
                    <a:pt x="16" y="1"/>
                    <a:pt x="12" y="2"/>
                    <a:pt x="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Freeform 30"/>
            <p:cNvSpPr/>
            <p:nvPr/>
          </p:nvSpPr>
          <p:spPr bwMode="auto">
            <a:xfrm>
              <a:off x="6218" y="1335"/>
              <a:ext cx="82" cy="80"/>
            </a:xfrm>
            <a:custGeom>
              <a:avLst/>
              <a:gdLst>
                <a:gd name="T0" fmla="*/ 7 w 45"/>
                <a:gd name="T1" fmla="*/ 6 h 44"/>
                <a:gd name="T2" fmla="*/ 0 w 45"/>
                <a:gd name="T3" fmla="*/ 22 h 44"/>
                <a:gd name="T4" fmla="*/ 7 w 45"/>
                <a:gd name="T5" fmla="*/ 38 h 44"/>
                <a:gd name="T6" fmla="*/ 22 w 45"/>
                <a:gd name="T7" fmla="*/ 44 h 44"/>
                <a:gd name="T8" fmla="*/ 38 w 45"/>
                <a:gd name="T9" fmla="*/ 38 h 44"/>
                <a:gd name="T10" fmla="*/ 45 w 45"/>
                <a:gd name="T11" fmla="*/ 22 h 44"/>
                <a:gd name="T12" fmla="*/ 38 w 45"/>
                <a:gd name="T13" fmla="*/ 6 h 44"/>
                <a:gd name="T14" fmla="*/ 22 w 45"/>
                <a:gd name="T15" fmla="*/ 0 h 44"/>
                <a:gd name="T16" fmla="*/ 7 w 45"/>
                <a:gd name="T17"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4">
                  <a:moveTo>
                    <a:pt x="7" y="6"/>
                  </a:moveTo>
                  <a:cubicBezTo>
                    <a:pt x="2" y="10"/>
                    <a:pt x="0" y="16"/>
                    <a:pt x="0" y="22"/>
                  </a:cubicBezTo>
                  <a:cubicBezTo>
                    <a:pt x="0" y="28"/>
                    <a:pt x="2" y="33"/>
                    <a:pt x="7" y="38"/>
                  </a:cubicBezTo>
                  <a:cubicBezTo>
                    <a:pt x="11" y="42"/>
                    <a:pt x="17" y="44"/>
                    <a:pt x="22" y="44"/>
                  </a:cubicBezTo>
                  <a:cubicBezTo>
                    <a:pt x="28" y="44"/>
                    <a:pt x="34" y="42"/>
                    <a:pt x="38" y="38"/>
                  </a:cubicBezTo>
                  <a:cubicBezTo>
                    <a:pt x="42" y="33"/>
                    <a:pt x="45" y="28"/>
                    <a:pt x="45" y="22"/>
                  </a:cubicBezTo>
                  <a:cubicBezTo>
                    <a:pt x="45" y="16"/>
                    <a:pt x="42" y="10"/>
                    <a:pt x="38" y="6"/>
                  </a:cubicBezTo>
                  <a:cubicBezTo>
                    <a:pt x="34" y="2"/>
                    <a:pt x="28" y="0"/>
                    <a:pt x="22" y="0"/>
                  </a:cubicBezTo>
                  <a:cubicBezTo>
                    <a:pt x="17" y="0"/>
                    <a:pt x="11" y="2"/>
                    <a:pt x="7"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7" name="Freeform 31"/>
            <p:cNvSpPr/>
            <p:nvPr/>
          </p:nvSpPr>
          <p:spPr bwMode="auto">
            <a:xfrm>
              <a:off x="6150" y="1324"/>
              <a:ext cx="43" cy="98"/>
            </a:xfrm>
            <a:custGeom>
              <a:avLst/>
              <a:gdLst>
                <a:gd name="T0" fmla="*/ 11 w 24"/>
                <a:gd name="T1" fmla="*/ 52 h 54"/>
                <a:gd name="T2" fmla="*/ 0 w 24"/>
                <a:gd name="T3" fmla="*/ 27 h 54"/>
                <a:gd name="T4" fmla="*/ 11 w 24"/>
                <a:gd name="T5" fmla="*/ 3 h 54"/>
                <a:gd name="T6" fmla="*/ 21 w 24"/>
                <a:gd name="T7" fmla="*/ 3 h 54"/>
                <a:gd name="T8" fmla="*/ 21 w 24"/>
                <a:gd name="T9" fmla="*/ 14 h 54"/>
                <a:gd name="T10" fmla="*/ 15 w 24"/>
                <a:gd name="T11" fmla="*/ 27 h 54"/>
                <a:gd name="T12" fmla="*/ 21 w 24"/>
                <a:gd name="T13" fmla="*/ 41 h 54"/>
                <a:gd name="T14" fmla="*/ 21 w 24"/>
                <a:gd name="T15" fmla="*/ 52 h 54"/>
                <a:gd name="T16" fmla="*/ 16 w 24"/>
                <a:gd name="T17" fmla="*/ 54 h 54"/>
                <a:gd name="T18" fmla="*/ 11 w 24"/>
                <a:gd name="T1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54">
                  <a:moveTo>
                    <a:pt x="11" y="52"/>
                  </a:moveTo>
                  <a:cubicBezTo>
                    <a:pt x="4" y="45"/>
                    <a:pt x="0" y="36"/>
                    <a:pt x="0" y="27"/>
                  </a:cubicBezTo>
                  <a:cubicBezTo>
                    <a:pt x="0" y="19"/>
                    <a:pt x="4" y="10"/>
                    <a:pt x="11" y="3"/>
                  </a:cubicBezTo>
                  <a:cubicBezTo>
                    <a:pt x="13" y="0"/>
                    <a:pt x="18" y="0"/>
                    <a:pt x="21" y="3"/>
                  </a:cubicBezTo>
                  <a:cubicBezTo>
                    <a:pt x="24" y="6"/>
                    <a:pt x="24" y="11"/>
                    <a:pt x="21" y="14"/>
                  </a:cubicBezTo>
                  <a:cubicBezTo>
                    <a:pt x="17" y="17"/>
                    <a:pt x="15" y="22"/>
                    <a:pt x="15" y="27"/>
                  </a:cubicBezTo>
                  <a:cubicBezTo>
                    <a:pt x="15" y="32"/>
                    <a:pt x="17" y="37"/>
                    <a:pt x="21" y="41"/>
                  </a:cubicBezTo>
                  <a:cubicBezTo>
                    <a:pt x="24" y="44"/>
                    <a:pt x="24" y="49"/>
                    <a:pt x="21" y="52"/>
                  </a:cubicBezTo>
                  <a:cubicBezTo>
                    <a:pt x="20" y="53"/>
                    <a:pt x="18" y="54"/>
                    <a:pt x="16" y="54"/>
                  </a:cubicBezTo>
                  <a:cubicBezTo>
                    <a:pt x="14" y="54"/>
                    <a:pt x="12" y="53"/>
                    <a:pt x="11"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8" name="Freeform 32"/>
            <p:cNvSpPr/>
            <p:nvPr/>
          </p:nvSpPr>
          <p:spPr bwMode="auto">
            <a:xfrm>
              <a:off x="6327" y="1324"/>
              <a:ext cx="43" cy="98"/>
            </a:xfrm>
            <a:custGeom>
              <a:avLst/>
              <a:gdLst>
                <a:gd name="T0" fmla="*/ 3 w 24"/>
                <a:gd name="T1" fmla="*/ 52 h 54"/>
                <a:gd name="T2" fmla="*/ 3 w 24"/>
                <a:gd name="T3" fmla="*/ 41 h 54"/>
                <a:gd name="T4" fmla="*/ 9 w 24"/>
                <a:gd name="T5" fmla="*/ 27 h 54"/>
                <a:gd name="T6" fmla="*/ 3 w 24"/>
                <a:gd name="T7" fmla="*/ 14 h 54"/>
                <a:gd name="T8" fmla="*/ 3 w 24"/>
                <a:gd name="T9" fmla="*/ 14 h 54"/>
                <a:gd name="T10" fmla="*/ 3 w 24"/>
                <a:gd name="T11" fmla="*/ 3 h 54"/>
                <a:gd name="T12" fmla="*/ 13 w 24"/>
                <a:gd name="T13" fmla="*/ 3 h 54"/>
                <a:gd name="T14" fmla="*/ 24 w 24"/>
                <a:gd name="T15" fmla="*/ 27 h 54"/>
                <a:gd name="T16" fmla="*/ 13 w 24"/>
                <a:gd name="T17" fmla="*/ 52 h 54"/>
                <a:gd name="T18" fmla="*/ 8 w 24"/>
                <a:gd name="T19" fmla="*/ 54 h 54"/>
                <a:gd name="T20" fmla="*/ 3 w 24"/>
                <a:gd name="T21"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54">
                  <a:moveTo>
                    <a:pt x="3" y="52"/>
                  </a:moveTo>
                  <a:cubicBezTo>
                    <a:pt x="0" y="49"/>
                    <a:pt x="0" y="44"/>
                    <a:pt x="3" y="41"/>
                  </a:cubicBezTo>
                  <a:cubicBezTo>
                    <a:pt x="7" y="37"/>
                    <a:pt x="9" y="32"/>
                    <a:pt x="9" y="27"/>
                  </a:cubicBezTo>
                  <a:cubicBezTo>
                    <a:pt x="9" y="22"/>
                    <a:pt x="7" y="17"/>
                    <a:pt x="3" y="14"/>
                  </a:cubicBezTo>
                  <a:cubicBezTo>
                    <a:pt x="3" y="14"/>
                    <a:pt x="3" y="14"/>
                    <a:pt x="3" y="14"/>
                  </a:cubicBezTo>
                  <a:cubicBezTo>
                    <a:pt x="0" y="11"/>
                    <a:pt x="0" y="6"/>
                    <a:pt x="3" y="3"/>
                  </a:cubicBezTo>
                  <a:cubicBezTo>
                    <a:pt x="6" y="0"/>
                    <a:pt x="11" y="0"/>
                    <a:pt x="13" y="3"/>
                  </a:cubicBezTo>
                  <a:cubicBezTo>
                    <a:pt x="20" y="10"/>
                    <a:pt x="24" y="19"/>
                    <a:pt x="24" y="27"/>
                  </a:cubicBezTo>
                  <a:cubicBezTo>
                    <a:pt x="24" y="36"/>
                    <a:pt x="20" y="45"/>
                    <a:pt x="13" y="52"/>
                  </a:cubicBezTo>
                  <a:cubicBezTo>
                    <a:pt x="12" y="53"/>
                    <a:pt x="10" y="54"/>
                    <a:pt x="8" y="54"/>
                  </a:cubicBezTo>
                  <a:cubicBezTo>
                    <a:pt x="6" y="54"/>
                    <a:pt x="4" y="53"/>
                    <a:pt x="3"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Freeform 33"/>
            <p:cNvSpPr/>
            <p:nvPr/>
          </p:nvSpPr>
          <p:spPr bwMode="auto">
            <a:xfrm>
              <a:off x="6095" y="1297"/>
              <a:ext cx="55" cy="152"/>
            </a:xfrm>
            <a:custGeom>
              <a:avLst/>
              <a:gdLst>
                <a:gd name="T0" fmla="*/ 16 w 30"/>
                <a:gd name="T1" fmla="*/ 82 h 84"/>
                <a:gd name="T2" fmla="*/ 0 w 30"/>
                <a:gd name="T3" fmla="*/ 42 h 84"/>
                <a:gd name="T4" fmla="*/ 16 w 30"/>
                <a:gd name="T5" fmla="*/ 3 h 84"/>
                <a:gd name="T6" fmla="*/ 27 w 30"/>
                <a:gd name="T7" fmla="*/ 3 h 84"/>
                <a:gd name="T8" fmla="*/ 27 w 30"/>
                <a:gd name="T9" fmla="*/ 14 h 84"/>
                <a:gd name="T10" fmla="*/ 15 w 30"/>
                <a:gd name="T11" fmla="*/ 42 h 84"/>
                <a:gd name="T12" fmla="*/ 27 w 30"/>
                <a:gd name="T13" fmla="*/ 71 h 84"/>
                <a:gd name="T14" fmla="*/ 27 w 30"/>
                <a:gd name="T15" fmla="*/ 82 h 84"/>
                <a:gd name="T16" fmla="*/ 22 w 30"/>
                <a:gd name="T17" fmla="*/ 84 h 84"/>
                <a:gd name="T18" fmla="*/ 16 w 30"/>
                <a:gd name="T19"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84">
                  <a:moveTo>
                    <a:pt x="16" y="82"/>
                  </a:moveTo>
                  <a:cubicBezTo>
                    <a:pt x="6" y="71"/>
                    <a:pt x="0" y="57"/>
                    <a:pt x="0" y="42"/>
                  </a:cubicBezTo>
                  <a:cubicBezTo>
                    <a:pt x="0" y="28"/>
                    <a:pt x="6" y="14"/>
                    <a:pt x="16" y="3"/>
                  </a:cubicBezTo>
                  <a:cubicBezTo>
                    <a:pt x="19" y="0"/>
                    <a:pt x="24" y="0"/>
                    <a:pt x="27" y="3"/>
                  </a:cubicBezTo>
                  <a:cubicBezTo>
                    <a:pt x="30" y="6"/>
                    <a:pt x="30" y="11"/>
                    <a:pt x="27" y="14"/>
                  </a:cubicBezTo>
                  <a:cubicBezTo>
                    <a:pt x="19" y="22"/>
                    <a:pt x="15" y="32"/>
                    <a:pt x="15" y="42"/>
                  </a:cubicBezTo>
                  <a:cubicBezTo>
                    <a:pt x="15" y="53"/>
                    <a:pt x="19" y="63"/>
                    <a:pt x="27" y="71"/>
                  </a:cubicBezTo>
                  <a:cubicBezTo>
                    <a:pt x="30" y="74"/>
                    <a:pt x="30" y="79"/>
                    <a:pt x="27" y="82"/>
                  </a:cubicBezTo>
                  <a:cubicBezTo>
                    <a:pt x="26" y="83"/>
                    <a:pt x="24" y="84"/>
                    <a:pt x="22" y="84"/>
                  </a:cubicBezTo>
                  <a:cubicBezTo>
                    <a:pt x="20" y="84"/>
                    <a:pt x="18" y="83"/>
                    <a:pt x="16"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Freeform 34"/>
            <p:cNvSpPr/>
            <p:nvPr/>
          </p:nvSpPr>
          <p:spPr bwMode="auto">
            <a:xfrm>
              <a:off x="6370" y="1297"/>
              <a:ext cx="54" cy="152"/>
            </a:xfrm>
            <a:custGeom>
              <a:avLst/>
              <a:gdLst>
                <a:gd name="T0" fmla="*/ 3 w 30"/>
                <a:gd name="T1" fmla="*/ 82 h 84"/>
                <a:gd name="T2" fmla="*/ 3 w 30"/>
                <a:gd name="T3" fmla="*/ 71 h 84"/>
                <a:gd name="T4" fmla="*/ 15 w 30"/>
                <a:gd name="T5" fmla="*/ 42 h 84"/>
                <a:gd name="T6" fmla="*/ 3 w 30"/>
                <a:gd name="T7" fmla="*/ 14 h 84"/>
                <a:gd name="T8" fmla="*/ 3 w 30"/>
                <a:gd name="T9" fmla="*/ 14 h 84"/>
                <a:gd name="T10" fmla="*/ 3 w 30"/>
                <a:gd name="T11" fmla="*/ 3 h 84"/>
                <a:gd name="T12" fmla="*/ 14 w 30"/>
                <a:gd name="T13" fmla="*/ 3 h 84"/>
                <a:gd name="T14" fmla="*/ 30 w 30"/>
                <a:gd name="T15" fmla="*/ 42 h 84"/>
                <a:gd name="T16" fmla="*/ 14 w 30"/>
                <a:gd name="T17" fmla="*/ 82 h 84"/>
                <a:gd name="T18" fmla="*/ 8 w 30"/>
                <a:gd name="T19" fmla="*/ 84 h 84"/>
                <a:gd name="T20" fmla="*/ 3 w 30"/>
                <a:gd name="T21"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84">
                  <a:moveTo>
                    <a:pt x="3" y="82"/>
                  </a:moveTo>
                  <a:cubicBezTo>
                    <a:pt x="0" y="79"/>
                    <a:pt x="0" y="74"/>
                    <a:pt x="3" y="71"/>
                  </a:cubicBezTo>
                  <a:cubicBezTo>
                    <a:pt x="11" y="63"/>
                    <a:pt x="15" y="53"/>
                    <a:pt x="15" y="42"/>
                  </a:cubicBezTo>
                  <a:cubicBezTo>
                    <a:pt x="15" y="32"/>
                    <a:pt x="11" y="22"/>
                    <a:pt x="3" y="14"/>
                  </a:cubicBezTo>
                  <a:cubicBezTo>
                    <a:pt x="3" y="14"/>
                    <a:pt x="3" y="14"/>
                    <a:pt x="3" y="14"/>
                  </a:cubicBezTo>
                  <a:cubicBezTo>
                    <a:pt x="0" y="11"/>
                    <a:pt x="0" y="6"/>
                    <a:pt x="3" y="3"/>
                  </a:cubicBezTo>
                  <a:cubicBezTo>
                    <a:pt x="6" y="0"/>
                    <a:pt x="11" y="0"/>
                    <a:pt x="14" y="3"/>
                  </a:cubicBezTo>
                  <a:cubicBezTo>
                    <a:pt x="24" y="14"/>
                    <a:pt x="30" y="28"/>
                    <a:pt x="30" y="42"/>
                  </a:cubicBezTo>
                  <a:cubicBezTo>
                    <a:pt x="30" y="57"/>
                    <a:pt x="24" y="71"/>
                    <a:pt x="14" y="82"/>
                  </a:cubicBezTo>
                  <a:cubicBezTo>
                    <a:pt x="12" y="83"/>
                    <a:pt x="10" y="84"/>
                    <a:pt x="8" y="84"/>
                  </a:cubicBezTo>
                  <a:cubicBezTo>
                    <a:pt x="6" y="84"/>
                    <a:pt x="4" y="83"/>
                    <a:pt x="3"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1" name="Freeform 35"/>
            <p:cNvSpPr>
              <a:spLocks noEditPoints="1"/>
            </p:cNvSpPr>
            <p:nvPr/>
          </p:nvSpPr>
          <p:spPr bwMode="auto">
            <a:xfrm>
              <a:off x="6601" y="1268"/>
              <a:ext cx="329" cy="320"/>
            </a:xfrm>
            <a:custGeom>
              <a:avLst/>
              <a:gdLst>
                <a:gd name="T0" fmla="*/ 91 w 182"/>
                <a:gd name="T1" fmla="*/ 75 h 177"/>
                <a:gd name="T2" fmla="*/ 35 w 182"/>
                <a:gd name="T3" fmla="*/ 177 h 177"/>
                <a:gd name="T4" fmla="*/ 57 w 182"/>
                <a:gd name="T5" fmla="*/ 169 h 177"/>
                <a:gd name="T6" fmla="*/ 125 w 182"/>
                <a:gd name="T7" fmla="*/ 169 h 177"/>
                <a:gd name="T8" fmla="*/ 147 w 182"/>
                <a:gd name="T9" fmla="*/ 177 h 177"/>
                <a:gd name="T10" fmla="*/ 91 w 182"/>
                <a:gd name="T11" fmla="*/ 75 h 177"/>
                <a:gd name="T12" fmla="*/ 97 w 182"/>
                <a:gd name="T13" fmla="*/ 97 h 177"/>
                <a:gd name="T14" fmla="*/ 91 w 182"/>
                <a:gd name="T15" fmla="*/ 81 h 177"/>
                <a:gd name="T16" fmla="*/ 101 w 182"/>
                <a:gd name="T17" fmla="*/ 107 h 177"/>
                <a:gd name="T18" fmla="*/ 91 w 182"/>
                <a:gd name="T19" fmla="*/ 120 h 177"/>
                <a:gd name="T20" fmla="*/ 81 w 182"/>
                <a:gd name="T21" fmla="*/ 107 h 177"/>
                <a:gd name="T22" fmla="*/ 81 w 182"/>
                <a:gd name="T23" fmla="*/ 126 h 177"/>
                <a:gd name="T24" fmla="*/ 75 w 182"/>
                <a:gd name="T25" fmla="*/ 122 h 177"/>
                <a:gd name="T26" fmla="*/ 93 w 182"/>
                <a:gd name="T27" fmla="*/ 145 h 177"/>
                <a:gd name="T28" fmla="*/ 62 w 182"/>
                <a:gd name="T29" fmla="*/ 156 h 177"/>
                <a:gd name="T30" fmla="*/ 91 w 182"/>
                <a:gd name="T31" fmla="*/ 132 h 177"/>
                <a:gd name="T32" fmla="*/ 120 w 182"/>
                <a:gd name="T33" fmla="*/ 156 h 177"/>
                <a:gd name="T34" fmla="*/ 101 w 182"/>
                <a:gd name="T35" fmla="*/ 126 h 177"/>
                <a:gd name="T36" fmla="*/ 110 w 182"/>
                <a:gd name="T37" fmla="*/ 132 h 177"/>
                <a:gd name="T38" fmla="*/ 51 w 182"/>
                <a:gd name="T39" fmla="*/ 66 h 177"/>
                <a:gd name="T40" fmla="*/ 45 w 182"/>
                <a:gd name="T41" fmla="*/ 42 h 177"/>
                <a:gd name="T42" fmla="*/ 51 w 182"/>
                <a:gd name="T43" fmla="*/ 18 h 177"/>
                <a:gd name="T44" fmla="*/ 30 w 182"/>
                <a:gd name="T45" fmla="*/ 42 h 177"/>
                <a:gd name="T46" fmla="*/ 46 w 182"/>
                <a:gd name="T47" fmla="*/ 69 h 177"/>
                <a:gd name="T48" fmla="*/ 131 w 182"/>
                <a:gd name="T49" fmla="*/ 28 h 177"/>
                <a:gd name="T50" fmla="*/ 131 w 182"/>
                <a:gd name="T51" fmla="*/ 56 h 177"/>
                <a:gd name="T52" fmla="*/ 136 w 182"/>
                <a:gd name="T53" fmla="*/ 69 h 177"/>
                <a:gd name="T54" fmla="*/ 152 w 182"/>
                <a:gd name="T55" fmla="*/ 42 h 177"/>
                <a:gd name="T56" fmla="*/ 131 w 182"/>
                <a:gd name="T57" fmla="*/ 18 h 177"/>
                <a:gd name="T58" fmla="*/ 15 w 182"/>
                <a:gd name="T59" fmla="*/ 42 h 177"/>
                <a:gd name="T60" fmla="*/ 27 w 182"/>
                <a:gd name="T61" fmla="*/ 3 h 177"/>
                <a:gd name="T62" fmla="*/ 0 w 182"/>
                <a:gd name="T63" fmla="*/ 42 h 177"/>
                <a:gd name="T64" fmla="*/ 22 w 182"/>
                <a:gd name="T65" fmla="*/ 84 h 177"/>
                <a:gd name="T66" fmla="*/ 27 w 182"/>
                <a:gd name="T67" fmla="*/ 71 h 177"/>
                <a:gd name="T68" fmla="*/ 155 w 182"/>
                <a:gd name="T69" fmla="*/ 3 h 177"/>
                <a:gd name="T70" fmla="*/ 167 w 182"/>
                <a:gd name="T71" fmla="*/ 42 h 177"/>
                <a:gd name="T72" fmla="*/ 155 w 182"/>
                <a:gd name="T73" fmla="*/ 81 h 177"/>
                <a:gd name="T74" fmla="*/ 166 w 182"/>
                <a:gd name="T75" fmla="*/ 81 h 177"/>
                <a:gd name="T76" fmla="*/ 166 w 182"/>
                <a:gd name="T77" fmla="*/ 3 h 177"/>
                <a:gd name="T78" fmla="*/ 113 w 182"/>
                <a:gd name="T79" fmla="*/ 42 h 177"/>
                <a:gd name="T80" fmla="*/ 69 w 182"/>
                <a:gd name="T81" fmla="*/ 4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2" h="177">
                  <a:moveTo>
                    <a:pt x="91" y="75"/>
                  </a:moveTo>
                  <a:cubicBezTo>
                    <a:pt x="91" y="75"/>
                    <a:pt x="91" y="75"/>
                    <a:pt x="91" y="75"/>
                  </a:cubicBezTo>
                  <a:cubicBezTo>
                    <a:pt x="86" y="75"/>
                    <a:pt x="80" y="74"/>
                    <a:pt x="75" y="72"/>
                  </a:cubicBezTo>
                  <a:cubicBezTo>
                    <a:pt x="35" y="177"/>
                    <a:pt x="35" y="177"/>
                    <a:pt x="35" y="177"/>
                  </a:cubicBezTo>
                  <a:cubicBezTo>
                    <a:pt x="54" y="177"/>
                    <a:pt x="54" y="177"/>
                    <a:pt x="54" y="177"/>
                  </a:cubicBezTo>
                  <a:cubicBezTo>
                    <a:pt x="57" y="169"/>
                    <a:pt x="57" y="169"/>
                    <a:pt x="57" y="169"/>
                  </a:cubicBezTo>
                  <a:cubicBezTo>
                    <a:pt x="91" y="155"/>
                    <a:pt x="91" y="155"/>
                    <a:pt x="91" y="155"/>
                  </a:cubicBezTo>
                  <a:cubicBezTo>
                    <a:pt x="125" y="169"/>
                    <a:pt x="125" y="169"/>
                    <a:pt x="125" y="169"/>
                  </a:cubicBezTo>
                  <a:cubicBezTo>
                    <a:pt x="128" y="177"/>
                    <a:pt x="128" y="177"/>
                    <a:pt x="128" y="177"/>
                  </a:cubicBezTo>
                  <a:cubicBezTo>
                    <a:pt x="147" y="177"/>
                    <a:pt x="147" y="177"/>
                    <a:pt x="147" y="177"/>
                  </a:cubicBezTo>
                  <a:cubicBezTo>
                    <a:pt x="106" y="72"/>
                    <a:pt x="106" y="72"/>
                    <a:pt x="106" y="72"/>
                  </a:cubicBezTo>
                  <a:cubicBezTo>
                    <a:pt x="102" y="74"/>
                    <a:pt x="96" y="75"/>
                    <a:pt x="91" y="75"/>
                  </a:cubicBezTo>
                  <a:moveTo>
                    <a:pt x="91" y="81"/>
                  </a:moveTo>
                  <a:cubicBezTo>
                    <a:pt x="97" y="97"/>
                    <a:pt x="97" y="97"/>
                    <a:pt x="97" y="97"/>
                  </a:cubicBezTo>
                  <a:cubicBezTo>
                    <a:pt x="85" y="97"/>
                    <a:pt x="85" y="97"/>
                    <a:pt x="85" y="97"/>
                  </a:cubicBezTo>
                  <a:lnTo>
                    <a:pt x="91" y="81"/>
                  </a:lnTo>
                  <a:close/>
                  <a:moveTo>
                    <a:pt x="81" y="107"/>
                  </a:moveTo>
                  <a:cubicBezTo>
                    <a:pt x="101" y="107"/>
                    <a:pt x="101" y="107"/>
                    <a:pt x="101" y="107"/>
                  </a:cubicBezTo>
                  <a:cubicBezTo>
                    <a:pt x="103" y="113"/>
                    <a:pt x="103" y="113"/>
                    <a:pt x="103" y="113"/>
                  </a:cubicBezTo>
                  <a:cubicBezTo>
                    <a:pt x="91" y="120"/>
                    <a:pt x="91" y="120"/>
                    <a:pt x="91" y="120"/>
                  </a:cubicBezTo>
                  <a:cubicBezTo>
                    <a:pt x="79" y="113"/>
                    <a:pt x="79" y="113"/>
                    <a:pt x="79" y="113"/>
                  </a:cubicBezTo>
                  <a:lnTo>
                    <a:pt x="81" y="107"/>
                  </a:lnTo>
                  <a:close/>
                  <a:moveTo>
                    <a:pt x="75" y="122"/>
                  </a:moveTo>
                  <a:cubicBezTo>
                    <a:pt x="81" y="126"/>
                    <a:pt x="81" y="126"/>
                    <a:pt x="81" y="126"/>
                  </a:cubicBezTo>
                  <a:cubicBezTo>
                    <a:pt x="72" y="132"/>
                    <a:pt x="72" y="132"/>
                    <a:pt x="72" y="132"/>
                  </a:cubicBezTo>
                  <a:lnTo>
                    <a:pt x="75" y="122"/>
                  </a:lnTo>
                  <a:close/>
                  <a:moveTo>
                    <a:pt x="120" y="156"/>
                  </a:moveTo>
                  <a:cubicBezTo>
                    <a:pt x="93" y="145"/>
                    <a:pt x="93" y="145"/>
                    <a:pt x="93" y="145"/>
                  </a:cubicBezTo>
                  <a:cubicBezTo>
                    <a:pt x="89" y="145"/>
                    <a:pt x="89" y="145"/>
                    <a:pt x="89" y="145"/>
                  </a:cubicBezTo>
                  <a:cubicBezTo>
                    <a:pt x="62" y="156"/>
                    <a:pt x="62" y="156"/>
                    <a:pt x="62" y="156"/>
                  </a:cubicBezTo>
                  <a:cubicBezTo>
                    <a:pt x="66" y="147"/>
                    <a:pt x="66" y="147"/>
                    <a:pt x="66" y="147"/>
                  </a:cubicBezTo>
                  <a:cubicBezTo>
                    <a:pt x="91" y="132"/>
                    <a:pt x="91" y="132"/>
                    <a:pt x="91" y="132"/>
                  </a:cubicBezTo>
                  <a:cubicBezTo>
                    <a:pt x="116" y="147"/>
                    <a:pt x="116" y="147"/>
                    <a:pt x="116" y="147"/>
                  </a:cubicBezTo>
                  <a:lnTo>
                    <a:pt x="120" y="156"/>
                  </a:lnTo>
                  <a:close/>
                  <a:moveTo>
                    <a:pt x="110" y="132"/>
                  </a:moveTo>
                  <a:cubicBezTo>
                    <a:pt x="101" y="126"/>
                    <a:pt x="101" y="126"/>
                    <a:pt x="101" y="126"/>
                  </a:cubicBezTo>
                  <a:cubicBezTo>
                    <a:pt x="107" y="123"/>
                    <a:pt x="107" y="123"/>
                    <a:pt x="107" y="123"/>
                  </a:cubicBezTo>
                  <a:lnTo>
                    <a:pt x="110" y="132"/>
                  </a:lnTo>
                  <a:close/>
                  <a:moveTo>
                    <a:pt x="46" y="69"/>
                  </a:moveTo>
                  <a:cubicBezTo>
                    <a:pt x="48" y="69"/>
                    <a:pt x="50" y="68"/>
                    <a:pt x="51" y="66"/>
                  </a:cubicBezTo>
                  <a:cubicBezTo>
                    <a:pt x="54" y="63"/>
                    <a:pt x="54" y="59"/>
                    <a:pt x="51" y="56"/>
                  </a:cubicBezTo>
                  <a:cubicBezTo>
                    <a:pt x="47" y="52"/>
                    <a:pt x="45" y="47"/>
                    <a:pt x="45" y="42"/>
                  </a:cubicBezTo>
                  <a:cubicBezTo>
                    <a:pt x="45" y="37"/>
                    <a:pt x="47" y="32"/>
                    <a:pt x="51" y="28"/>
                  </a:cubicBezTo>
                  <a:cubicBezTo>
                    <a:pt x="54" y="25"/>
                    <a:pt x="54" y="21"/>
                    <a:pt x="51" y="18"/>
                  </a:cubicBezTo>
                  <a:cubicBezTo>
                    <a:pt x="48" y="15"/>
                    <a:pt x="43" y="15"/>
                    <a:pt x="41" y="18"/>
                  </a:cubicBezTo>
                  <a:cubicBezTo>
                    <a:pt x="34" y="24"/>
                    <a:pt x="30" y="33"/>
                    <a:pt x="30" y="42"/>
                  </a:cubicBezTo>
                  <a:cubicBezTo>
                    <a:pt x="30" y="51"/>
                    <a:pt x="34" y="60"/>
                    <a:pt x="41" y="66"/>
                  </a:cubicBezTo>
                  <a:cubicBezTo>
                    <a:pt x="42" y="68"/>
                    <a:pt x="44" y="69"/>
                    <a:pt x="46" y="69"/>
                  </a:cubicBezTo>
                  <a:moveTo>
                    <a:pt x="131" y="18"/>
                  </a:moveTo>
                  <a:cubicBezTo>
                    <a:pt x="128" y="21"/>
                    <a:pt x="128" y="25"/>
                    <a:pt x="131" y="28"/>
                  </a:cubicBezTo>
                  <a:cubicBezTo>
                    <a:pt x="135" y="32"/>
                    <a:pt x="137" y="37"/>
                    <a:pt x="137" y="42"/>
                  </a:cubicBezTo>
                  <a:cubicBezTo>
                    <a:pt x="137" y="47"/>
                    <a:pt x="135" y="52"/>
                    <a:pt x="131" y="56"/>
                  </a:cubicBezTo>
                  <a:cubicBezTo>
                    <a:pt x="128" y="59"/>
                    <a:pt x="128" y="63"/>
                    <a:pt x="131" y="66"/>
                  </a:cubicBezTo>
                  <a:cubicBezTo>
                    <a:pt x="132" y="68"/>
                    <a:pt x="134" y="69"/>
                    <a:pt x="136" y="69"/>
                  </a:cubicBezTo>
                  <a:cubicBezTo>
                    <a:pt x="138" y="69"/>
                    <a:pt x="140" y="68"/>
                    <a:pt x="141" y="66"/>
                  </a:cubicBezTo>
                  <a:cubicBezTo>
                    <a:pt x="148" y="60"/>
                    <a:pt x="152" y="51"/>
                    <a:pt x="152" y="42"/>
                  </a:cubicBezTo>
                  <a:cubicBezTo>
                    <a:pt x="152" y="33"/>
                    <a:pt x="148" y="24"/>
                    <a:pt x="141" y="18"/>
                  </a:cubicBezTo>
                  <a:cubicBezTo>
                    <a:pt x="139" y="15"/>
                    <a:pt x="134" y="15"/>
                    <a:pt x="131" y="18"/>
                  </a:cubicBezTo>
                  <a:moveTo>
                    <a:pt x="27" y="71"/>
                  </a:moveTo>
                  <a:cubicBezTo>
                    <a:pt x="19" y="63"/>
                    <a:pt x="15" y="53"/>
                    <a:pt x="15" y="42"/>
                  </a:cubicBezTo>
                  <a:cubicBezTo>
                    <a:pt x="15" y="32"/>
                    <a:pt x="19" y="21"/>
                    <a:pt x="27" y="13"/>
                  </a:cubicBezTo>
                  <a:cubicBezTo>
                    <a:pt x="30" y="10"/>
                    <a:pt x="30" y="6"/>
                    <a:pt x="27" y="3"/>
                  </a:cubicBezTo>
                  <a:cubicBezTo>
                    <a:pt x="24" y="0"/>
                    <a:pt x="19" y="0"/>
                    <a:pt x="16" y="3"/>
                  </a:cubicBezTo>
                  <a:cubicBezTo>
                    <a:pt x="6" y="14"/>
                    <a:pt x="0" y="28"/>
                    <a:pt x="0" y="42"/>
                  </a:cubicBezTo>
                  <a:cubicBezTo>
                    <a:pt x="0" y="56"/>
                    <a:pt x="6" y="71"/>
                    <a:pt x="16" y="81"/>
                  </a:cubicBezTo>
                  <a:cubicBezTo>
                    <a:pt x="18" y="83"/>
                    <a:pt x="20" y="84"/>
                    <a:pt x="22" y="84"/>
                  </a:cubicBezTo>
                  <a:cubicBezTo>
                    <a:pt x="24" y="84"/>
                    <a:pt x="26" y="83"/>
                    <a:pt x="27" y="81"/>
                  </a:cubicBezTo>
                  <a:cubicBezTo>
                    <a:pt x="30" y="78"/>
                    <a:pt x="30" y="74"/>
                    <a:pt x="27" y="71"/>
                  </a:cubicBezTo>
                  <a:close/>
                  <a:moveTo>
                    <a:pt x="166" y="3"/>
                  </a:moveTo>
                  <a:cubicBezTo>
                    <a:pt x="163" y="0"/>
                    <a:pt x="158" y="0"/>
                    <a:pt x="155" y="3"/>
                  </a:cubicBezTo>
                  <a:cubicBezTo>
                    <a:pt x="152" y="6"/>
                    <a:pt x="152" y="10"/>
                    <a:pt x="155" y="13"/>
                  </a:cubicBezTo>
                  <a:cubicBezTo>
                    <a:pt x="163" y="21"/>
                    <a:pt x="167" y="32"/>
                    <a:pt x="167" y="42"/>
                  </a:cubicBezTo>
                  <a:cubicBezTo>
                    <a:pt x="167" y="53"/>
                    <a:pt x="163" y="63"/>
                    <a:pt x="155" y="71"/>
                  </a:cubicBezTo>
                  <a:cubicBezTo>
                    <a:pt x="152" y="74"/>
                    <a:pt x="152" y="78"/>
                    <a:pt x="155" y="81"/>
                  </a:cubicBezTo>
                  <a:cubicBezTo>
                    <a:pt x="156" y="83"/>
                    <a:pt x="158" y="84"/>
                    <a:pt x="160" y="84"/>
                  </a:cubicBezTo>
                  <a:cubicBezTo>
                    <a:pt x="162" y="84"/>
                    <a:pt x="164" y="83"/>
                    <a:pt x="166" y="81"/>
                  </a:cubicBezTo>
                  <a:cubicBezTo>
                    <a:pt x="176" y="71"/>
                    <a:pt x="182" y="56"/>
                    <a:pt x="182" y="42"/>
                  </a:cubicBezTo>
                  <a:cubicBezTo>
                    <a:pt x="182" y="28"/>
                    <a:pt x="176" y="14"/>
                    <a:pt x="166" y="3"/>
                  </a:cubicBezTo>
                  <a:moveTo>
                    <a:pt x="91" y="64"/>
                  </a:moveTo>
                  <a:cubicBezTo>
                    <a:pt x="103" y="64"/>
                    <a:pt x="113" y="54"/>
                    <a:pt x="113" y="42"/>
                  </a:cubicBezTo>
                  <a:cubicBezTo>
                    <a:pt x="113" y="30"/>
                    <a:pt x="103" y="20"/>
                    <a:pt x="91" y="20"/>
                  </a:cubicBezTo>
                  <a:cubicBezTo>
                    <a:pt x="79" y="20"/>
                    <a:pt x="69" y="30"/>
                    <a:pt x="69" y="42"/>
                  </a:cubicBezTo>
                  <a:cubicBezTo>
                    <a:pt x="69" y="54"/>
                    <a:pt x="79" y="64"/>
                    <a:pt x="91" y="6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2" name="Freeform 36"/>
            <p:cNvSpPr>
              <a:spLocks noEditPoints="1"/>
            </p:cNvSpPr>
            <p:nvPr/>
          </p:nvSpPr>
          <p:spPr bwMode="auto">
            <a:xfrm>
              <a:off x="971" y="1742"/>
              <a:ext cx="314" cy="315"/>
            </a:xfrm>
            <a:custGeom>
              <a:avLst/>
              <a:gdLst>
                <a:gd name="T0" fmla="*/ 3 w 314"/>
                <a:gd name="T1" fmla="*/ 18 h 315"/>
                <a:gd name="T2" fmla="*/ 296 w 314"/>
                <a:gd name="T3" fmla="*/ 311 h 315"/>
                <a:gd name="T4" fmla="*/ 310 w 314"/>
                <a:gd name="T5" fmla="*/ 297 h 315"/>
                <a:gd name="T6" fmla="*/ 18 w 314"/>
                <a:gd name="T7" fmla="*/ 4 h 315"/>
                <a:gd name="T8" fmla="*/ 3 w 314"/>
                <a:gd name="T9" fmla="*/ 18 h 315"/>
                <a:gd name="T10" fmla="*/ 314 w 314"/>
                <a:gd name="T11" fmla="*/ 44 h 315"/>
                <a:gd name="T12" fmla="*/ 271 w 314"/>
                <a:gd name="T13" fmla="*/ 0 h 315"/>
                <a:gd name="T14" fmla="*/ 234 w 314"/>
                <a:gd name="T15" fmla="*/ 36 h 315"/>
                <a:gd name="T16" fmla="*/ 278 w 314"/>
                <a:gd name="T17" fmla="*/ 80 h 315"/>
                <a:gd name="T18" fmla="*/ 314 w 314"/>
                <a:gd name="T19" fmla="*/ 44 h 315"/>
                <a:gd name="T20" fmla="*/ 198 w 314"/>
                <a:gd name="T21" fmla="*/ 157 h 315"/>
                <a:gd name="T22" fmla="*/ 258 w 314"/>
                <a:gd name="T23" fmla="*/ 98 h 315"/>
                <a:gd name="T24" fmla="*/ 240 w 314"/>
                <a:gd name="T25" fmla="*/ 80 h 315"/>
                <a:gd name="T26" fmla="*/ 180 w 314"/>
                <a:gd name="T27" fmla="*/ 139 h 315"/>
                <a:gd name="T28" fmla="*/ 198 w 314"/>
                <a:gd name="T29" fmla="*/ 157 h 315"/>
                <a:gd name="T30" fmla="*/ 101 w 314"/>
                <a:gd name="T31" fmla="*/ 217 h 315"/>
                <a:gd name="T32" fmla="*/ 90 w 314"/>
                <a:gd name="T33" fmla="*/ 206 h 315"/>
                <a:gd name="T34" fmla="*/ 126 w 314"/>
                <a:gd name="T35" fmla="*/ 168 h 315"/>
                <a:gd name="T36" fmla="*/ 115 w 314"/>
                <a:gd name="T37" fmla="*/ 157 h 315"/>
                <a:gd name="T38" fmla="*/ 34 w 314"/>
                <a:gd name="T39" fmla="*/ 237 h 315"/>
                <a:gd name="T40" fmla="*/ 34 w 314"/>
                <a:gd name="T41" fmla="*/ 237 h 315"/>
                <a:gd name="T42" fmla="*/ 0 w 314"/>
                <a:gd name="T43" fmla="*/ 315 h 315"/>
                <a:gd name="T44" fmla="*/ 77 w 314"/>
                <a:gd name="T45" fmla="*/ 280 h 315"/>
                <a:gd name="T46" fmla="*/ 77 w 314"/>
                <a:gd name="T47" fmla="*/ 280 h 315"/>
                <a:gd name="T48" fmla="*/ 77 w 314"/>
                <a:gd name="T49" fmla="*/ 279 h 315"/>
                <a:gd name="T50" fmla="*/ 157 w 314"/>
                <a:gd name="T51" fmla="*/ 199 h 315"/>
                <a:gd name="T52" fmla="*/ 139 w 314"/>
                <a:gd name="T53" fmla="*/ 181 h 315"/>
                <a:gd name="T54" fmla="*/ 101 w 314"/>
                <a:gd name="T55" fmla="*/ 217 h 315"/>
                <a:gd name="T56" fmla="*/ 72 w 314"/>
                <a:gd name="T57" fmla="*/ 261 h 315"/>
                <a:gd name="T58" fmla="*/ 39 w 314"/>
                <a:gd name="T59" fmla="*/ 275 h 315"/>
                <a:gd name="T60" fmla="*/ 54 w 314"/>
                <a:gd name="T61" fmla="*/ 241 h 315"/>
                <a:gd name="T62" fmla="*/ 72 w 314"/>
                <a:gd name="T63" fmla="*/ 224 h 315"/>
                <a:gd name="T64" fmla="*/ 74 w 314"/>
                <a:gd name="T65" fmla="*/ 241 h 315"/>
                <a:gd name="T66" fmla="*/ 90 w 314"/>
                <a:gd name="T67" fmla="*/ 242 h 315"/>
                <a:gd name="T68" fmla="*/ 72 w 314"/>
                <a:gd name="T69" fmla="*/ 261 h 315"/>
                <a:gd name="T70" fmla="*/ 227 w 314"/>
                <a:gd name="T71" fmla="*/ 67 h 315"/>
                <a:gd name="T72" fmla="*/ 216 w 314"/>
                <a:gd name="T73" fmla="*/ 56 h 315"/>
                <a:gd name="T74" fmla="*/ 157 w 314"/>
                <a:gd name="T75" fmla="*/ 116 h 315"/>
                <a:gd name="T76" fmla="*/ 168 w 314"/>
                <a:gd name="T77" fmla="*/ 127 h 315"/>
                <a:gd name="T78" fmla="*/ 227 w 314"/>
                <a:gd name="T79" fmla="*/ 6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4" h="315">
                  <a:moveTo>
                    <a:pt x="3" y="18"/>
                  </a:moveTo>
                  <a:lnTo>
                    <a:pt x="296" y="311"/>
                  </a:lnTo>
                  <a:lnTo>
                    <a:pt x="310" y="297"/>
                  </a:lnTo>
                  <a:lnTo>
                    <a:pt x="18" y="4"/>
                  </a:lnTo>
                  <a:lnTo>
                    <a:pt x="3" y="18"/>
                  </a:lnTo>
                  <a:close/>
                  <a:moveTo>
                    <a:pt x="314" y="44"/>
                  </a:moveTo>
                  <a:lnTo>
                    <a:pt x="271" y="0"/>
                  </a:lnTo>
                  <a:lnTo>
                    <a:pt x="234" y="36"/>
                  </a:lnTo>
                  <a:lnTo>
                    <a:pt x="278" y="80"/>
                  </a:lnTo>
                  <a:lnTo>
                    <a:pt x="314" y="44"/>
                  </a:lnTo>
                  <a:close/>
                  <a:moveTo>
                    <a:pt x="198" y="157"/>
                  </a:moveTo>
                  <a:lnTo>
                    <a:pt x="258" y="98"/>
                  </a:lnTo>
                  <a:lnTo>
                    <a:pt x="240" y="80"/>
                  </a:lnTo>
                  <a:lnTo>
                    <a:pt x="180" y="139"/>
                  </a:lnTo>
                  <a:lnTo>
                    <a:pt x="198" y="157"/>
                  </a:lnTo>
                  <a:close/>
                  <a:moveTo>
                    <a:pt x="101" y="217"/>
                  </a:moveTo>
                  <a:lnTo>
                    <a:pt x="90" y="206"/>
                  </a:lnTo>
                  <a:lnTo>
                    <a:pt x="126" y="168"/>
                  </a:lnTo>
                  <a:lnTo>
                    <a:pt x="115" y="157"/>
                  </a:lnTo>
                  <a:lnTo>
                    <a:pt x="34" y="237"/>
                  </a:lnTo>
                  <a:lnTo>
                    <a:pt x="34" y="237"/>
                  </a:lnTo>
                  <a:lnTo>
                    <a:pt x="0" y="315"/>
                  </a:lnTo>
                  <a:lnTo>
                    <a:pt x="77" y="280"/>
                  </a:lnTo>
                  <a:lnTo>
                    <a:pt x="77" y="280"/>
                  </a:lnTo>
                  <a:lnTo>
                    <a:pt x="77" y="279"/>
                  </a:lnTo>
                  <a:lnTo>
                    <a:pt x="157" y="199"/>
                  </a:lnTo>
                  <a:lnTo>
                    <a:pt x="139" y="181"/>
                  </a:lnTo>
                  <a:lnTo>
                    <a:pt x="101" y="217"/>
                  </a:lnTo>
                  <a:close/>
                  <a:moveTo>
                    <a:pt x="72" y="261"/>
                  </a:moveTo>
                  <a:lnTo>
                    <a:pt x="39" y="275"/>
                  </a:lnTo>
                  <a:lnTo>
                    <a:pt x="54" y="241"/>
                  </a:lnTo>
                  <a:lnTo>
                    <a:pt x="72" y="224"/>
                  </a:lnTo>
                  <a:lnTo>
                    <a:pt x="74" y="241"/>
                  </a:lnTo>
                  <a:lnTo>
                    <a:pt x="90" y="242"/>
                  </a:lnTo>
                  <a:lnTo>
                    <a:pt x="72" y="261"/>
                  </a:lnTo>
                  <a:close/>
                  <a:moveTo>
                    <a:pt x="227" y="67"/>
                  </a:moveTo>
                  <a:lnTo>
                    <a:pt x="216" y="56"/>
                  </a:lnTo>
                  <a:lnTo>
                    <a:pt x="157" y="116"/>
                  </a:lnTo>
                  <a:lnTo>
                    <a:pt x="168" y="127"/>
                  </a:lnTo>
                  <a:lnTo>
                    <a:pt x="22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Freeform 37"/>
            <p:cNvSpPr>
              <a:spLocks noEditPoints="1"/>
            </p:cNvSpPr>
            <p:nvPr/>
          </p:nvSpPr>
          <p:spPr bwMode="auto">
            <a:xfrm>
              <a:off x="1513" y="1764"/>
              <a:ext cx="285" cy="271"/>
            </a:xfrm>
            <a:custGeom>
              <a:avLst/>
              <a:gdLst>
                <a:gd name="T0" fmla="*/ 21 w 158"/>
                <a:gd name="T1" fmla="*/ 49 h 150"/>
                <a:gd name="T2" fmla="*/ 30 w 158"/>
                <a:gd name="T3" fmla="*/ 40 h 150"/>
                <a:gd name="T4" fmla="*/ 100 w 158"/>
                <a:gd name="T5" fmla="*/ 40 h 150"/>
                <a:gd name="T6" fmla="*/ 100 w 158"/>
                <a:gd name="T7" fmla="*/ 59 h 150"/>
                <a:gd name="T8" fmla="*/ 136 w 158"/>
                <a:gd name="T9" fmla="*/ 29 h 150"/>
                <a:gd name="T10" fmla="*/ 100 w 158"/>
                <a:gd name="T11" fmla="*/ 0 h 150"/>
                <a:gd name="T12" fmla="*/ 100 w 158"/>
                <a:gd name="T13" fmla="*/ 19 h 150"/>
                <a:gd name="T14" fmla="*/ 22 w 158"/>
                <a:gd name="T15" fmla="*/ 19 h 150"/>
                <a:gd name="T16" fmla="*/ 0 w 158"/>
                <a:gd name="T17" fmla="*/ 41 h 150"/>
                <a:gd name="T18" fmla="*/ 0 w 158"/>
                <a:gd name="T19" fmla="*/ 67 h 150"/>
                <a:gd name="T20" fmla="*/ 21 w 158"/>
                <a:gd name="T21" fmla="*/ 67 h 150"/>
                <a:gd name="T22" fmla="*/ 21 w 158"/>
                <a:gd name="T23" fmla="*/ 49 h 150"/>
                <a:gd name="T24" fmla="*/ 123 w 158"/>
                <a:gd name="T25" fmla="*/ 77 h 150"/>
                <a:gd name="T26" fmla="*/ 119 w 158"/>
                <a:gd name="T27" fmla="*/ 81 h 150"/>
                <a:gd name="T28" fmla="*/ 126 w 158"/>
                <a:gd name="T29" fmla="*/ 80 h 150"/>
                <a:gd name="T30" fmla="*/ 144 w 158"/>
                <a:gd name="T31" fmla="*/ 84 h 150"/>
                <a:gd name="T32" fmla="*/ 144 w 158"/>
                <a:gd name="T33" fmla="*/ 59 h 150"/>
                <a:gd name="T34" fmla="*/ 123 w 158"/>
                <a:gd name="T35" fmla="*/ 59 h 150"/>
                <a:gd name="T36" fmla="*/ 123 w 158"/>
                <a:gd name="T37" fmla="*/ 77 h 150"/>
                <a:gd name="T38" fmla="*/ 106 w 158"/>
                <a:gd name="T39" fmla="*/ 86 h 150"/>
                <a:gd name="T40" fmla="*/ 44 w 158"/>
                <a:gd name="T41" fmla="*/ 86 h 150"/>
                <a:gd name="T42" fmla="*/ 44 w 158"/>
                <a:gd name="T43" fmla="*/ 67 h 150"/>
                <a:gd name="T44" fmla="*/ 8 w 158"/>
                <a:gd name="T45" fmla="*/ 97 h 150"/>
                <a:gd name="T46" fmla="*/ 44 w 158"/>
                <a:gd name="T47" fmla="*/ 126 h 150"/>
                <a:gd name="T48" fmla="*/ 44 w 158"/>
                <a:gd name="T49" fmla="*/ 107 h 150"/>
                <a:gd name="T50" fmla="*/ 90 w 158"/>
                <a:gd name="T51" fmla="*/ 107 h 150"/>
                <a:gd name="T52" fmla="*/ 106 w 158"/>
                <a:gd name="T53" fmla="*/ 86 h 150"/>
                <a:gd name="T54" fmla="*/ 126 w 158"/>
                <a:gd name="T55" fmla="*/ 87 h 150"/>
                <a:gd name="T56" fmla="*/ 95 w 158"/>
                <a:gd name="T57" fmla="*/ 119 h 150"/>
                <a:gd name="T58" fmla="*/ 126 w 158"/>
                <a:gd name="T59" fmla="*/ 150 h 150"/>
                <a:gd name="T60" fmla="*/ 158 w 158"/>
                <a:gd name="T61" fmla="*/ 119 h 150"/>
                <a:gd name="T62" fmla="*/ 126 w 158"/>
                <a:gd name="T63" fmla="*/ 87 h 150"/>
                <a:gd name="T64" fmla="*/ 131 w 158"/>
                <a:gd name="T65" fmla="*/ 140 h 150"/>
                <a:gd name="T66" fmla="*/ 123 w 158"/>
                <a:gd name="T67" fmla="*/ 140 h 150"/>
                <a:gd name="T68" fmla="*/ 123 w 158"/>
                <a:gd name="T69" fmla="*/ 111 h 150"/>
                <a:gd name="T70" fmla="*/ 113 w 158"/>
                <a:gd name="T71" fmla="*/ 111 h 150"/>
                <a:gd name="T72" fmla="*/ 113 w 158"/>
                <a:gd name="T73" fmla="*/ 106 h 150"/>
                <a:gd name="T74" fmla="*/ 119 w 158"/>
                <a:gd name="T75" fmla="*/ 105 h 150"/>
                <a:gd name="T76" fmla="*/ 123 w 158"/>
                <a:gd name="T77" fmla="*/ 103 h 150"/>
                <a:gd name="T78" fmla="*/ 124 w 158"/>
                <a:gd name="T79" fmla="*/ 100 h 150"/>
                <a:gd name="T80" fmla="*/ 125 w 158"/>
                <a:gd name="T81" fmla="*/ 98 h 150"/>
                <a:gd name="T82" fmla="*/ 131 w 158"/>
                <a:gd name="T83" fmla="*/ 98 h 150"/>
                <a:gd name="T84" fmla="*/ 131 w 158"/>
                <a:gd name="T85" fmla="*/ 14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150">
                  <a:moveTo>
                    <a:pt x="21" y="49"/>
                  </a:moveTo>
                  <a:cubicBezTo>
                    <a:pt x="30" y="40"/>
                    <a:pt x="30" y="40"/>
                    <a:pt x="30" y="40"/>
                  </a:cubicBezTo>
                  <a:cubicBezTo>
                    <a:pt x="100" y="40"/>
                    <a:pt x="100" y="40"/>
                    <a:pt x="100" y="40"/>
                  </a:cubicBezTo>
                  <a:cubicBezTo>
                    <a:pt x="100" y="59"/>
                    <a:pt x="100" y="59"/>
                    <a:pt x="100" y="59"/>
                  </a:cubicBezTo>
                  <a:cubicBezTo>
                    <a:pt x="136" y="29"/>
                    <a:pt x="136" y="29"/>
                    <a:pt x="136" y="29"/>
                  </a:cubicBezTo>
                  <a:cubicBezTo>
                    <a:pt x="100" y="0"/>
                    <a:pt x="100" y="0"/>
                    <a:pt x="100" y="0"/>
                  </a:cubicBezTo>
                  <a:cubicBezTo>
                    <a:pt x="100" y="19"/>
                    <a:pt x="100" y="19"/>
                    <a:pt x="100" y="19"/>
                  </a:cubicBezTo>
                  <a:cubicBezTo>
                    <a:pt x="22" y="19"/>
                    <a:pt x="22" y="19"/>
                    <a:pt x="22" y="19"/>
                  </a:cubicBezTo>
                  <a:cubicBezTo>
                    <a:pt x="0" y="41"/>
                    <a:pt x="0" y="41"/>
                    <a:pt x="0" y="41"/>
                  </a:cubicBezTo>
                  <a:cubicBezTo>
                    <a:pt x="0" y="67"/>
                    <a:pt x="0" y="67"/>
                    <a:pt x="0" y="67"/>
                  </a:cubicBezTo>
                  <a:cubicBezTo>
                    <a:pt x="21" y="67"/>
                    <a:pt x="21" y="67"/>
                    <a:pt x="21" y="67"/>
                  </a:cubicBezTo>
                  <a:lnTo>
                    <a:pt x="21" y="49"/>
                  </a:lnTo>
                  <a:close/>
                  <a:moveTo>
                    <a:pt x="123" y="77"/>
                  </a:moveTo>
                  <a:cubicBezTo>
                    <a:pt x="119" y="81"/>
                    <a:pt x="119" y="81"/>
                    <a:pt x="119" y="81"/>
                  </a:cubicBezTo>
                  <a:cubicBezTo>
                    <a:pt x="121" y="81"/>
                    <a:pt x="124" y="80"/>
                    <a:pt x="126" y="80"/>
                  </a:cubicBezTo>
                  <a:cubicBezTo>
                    <a:pt x="133" y="80"/>
                    <a:pt x="139" y="82"/>
                    <a:pt x="144" y="84"/>
                  </a:cubicBezTo>
                  <a:cubicBezTo>
                    <a:pt x="144" y="59"/>
                    <a:pt x="144" y="59"/>
                    <a:pt x="144" y="59"/>
                  </a:cubicBezTo>
                  <a:cubicBezTo>
                    <a:pt x="123" y="59"/>
                    <a:pt x="123" y="59"/>
                    <a:pt x="123" y="59"/>
                  </a:cubicBezTo>
                  <a:lnTo>
                    <a:pt x="123" y="77"/>
                  </a:lnTo>
                  <a:close/>
                  <a:moveTo>
                    <a:pt x="106" y="86"/>
                  </a:moveTo>
                  <a:cubicBezTo>
                    <a:pt x="44" y="86"/>
                    <a:pt x="44" y="86"/>
                    <a:pt x="44" y="86"/>
                  </a:cubicBezTo>
                  <a:cubicBezTo>
                    <a:pt x="44" y="67"/>
                    <a:pt x="44" y="67"/>
                    <a:pt x="44" y="67"/>
                  </a:cubicBezTo>
                  <a:cubicBezTo>
                    <a:pt x="8" y="97"/>
                    <a:pt x="8" y="97"/>
                    <a:pt x="8" y="97"/>
                  </a:cubicBezTo>
                  <a:cubicBezTo>
                    <a:pt x="44" y="126"/>
                    <a:pt x="44" y="126"/>
                    <a:pt x="44" y="126"/>
                  </a:cubicBezTo>
                  <a:cubicBezTo>
                    <a:pt x="44" y="107"/>
                    <a:pt x="44" y="107"/>
                    <a:pt x="44" y="107"/>
                  </a:cubicBezTo>
                  <a:cubicBezTo>
                    <a:pt x="90" y="107"/>
                    <a:pt x="90" y="107"/>
                    <a:pt x="90" y="107"/>
                  </a:cubicBezTo>
                  <a:cubicBezTo>
                    <a:pt x="93" y="98"/>
                    <a:pt x="98" y="91"/>
                    <a:pt x="106" y="86"/>
                  </a:cubicBezTo>
                  <a:moveTo>
                    <a:pt x="126" y="87"/>
                  </a:moveTo>
                  <a:cubicBezTo>
                    <a:pt x="109" y="87"/>
                    <a:pt x="95" y="101"/>
                    <a:pt x="95" y="119"/>
                  </a:cubicBezTo>
                  <a:cubicBezTo>
                    <a:pt x="95" y="136"/>
                    <a:pt x="109" y="150"/>
                    <a:pt x="126" y="150"/>
                  </a:cubicBezTo>
                  <a:cubicBezTo>
                    <a:pt x="144" y="150"/>
                    <a:pt x="158" y="136"/>
                    <a:pt x="158" y="119"/>
                  </a:cubicBezTo>
                  <a:cubicBezTo>
                    <a:pt x="158" y="101"/>
                    <a:pt x="144" y="87"/>
                    <a:pt x="126" y="87"/>
                  </a:cubicBezTo>
                  <a:moveTo>
                    <a:pt x="131" y="140"/>
                  </a:moveTo>
                  <a:cubicBezTo>
                    <a:pt x="123" y="140"/>
                    <a:pt x="123" y="140"/>
                    <a:pt x="123" y="140"/>
                  </a:cubicBezTo>
                  <a:cubicBezTo>
                    <a:pt x="123" y="111"/>
                    <a:pt x="123" y="111"/>
                    <a:pt x="123" y="111"/>
                  </a:cubicBezTo>
                  <a:cubicBezTo>
                    <a:pt x="113" y="111"/>
                    <a:pt x="113" y="111"/>
                    <a:pt x="113" y="111"/>
                  </a:cubicBezTo>
                  <a:cubicBezTo>
                    <a:pt x="113" y="106"/>
                    <a:pt x="113" y="106"/>
                    <a:pt x="113" y="106"/>
                  </a:cubicBezTo>
                  <a:cubicBezTo>
                    <a:pt x="116" y="105"/>
                    <a:pt x="118" y="105"/>
                    <a:pt x="119" y="105"/>
                  </a:cubicBezTo>
                  <a:cubicBezTo>
                    <a:pt x="120" y="105"/>
                    <a:pt x="122" y="104"/>
                    <a:pt x="123" y="103"/>
                  </a:cubicBezTo>
                  <a:cubicBezTo>
                    <a:pt x="123" y="102"/>
                    <a:pt x="124" y="101"/>
                    <a:pt x="124" y="100"/>
                  </a:cubicBezTo>
                  <a:cubicBezTo>
                    <a:pt x="125" y="99"/>
                    <a:pt x="125" y="99"/>
                    <a:pt x="125" y="98"/>
                  </a:cubicBezTo>
                  <a:cubicBezTo>
                    <a:pt x="131" y="98"/>
                    <a:pt x="131" y="98"/>
                    <a:pt x="131" y="98"/>
                  </a:cubicBezTo>
                  <a:lnTo>
                    <a:pt x="131"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Freeform 38"/>
            <p:cNvSpPr/>
            <p:nvPr/>
          </p:nvSpPr>
          <p:spPr bwMode="auto">
            <a:xfrm>
              <a:off x="2066" y="1766"/>
              <a:ext cx="316" cy="267"/>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5" name="Freeform 39"/>
            <p:cNvSpPr/>
            <p:nvPr/>
          </p:nvSpPr>
          <p:spPr bwMode="auto">
            <a:xfrm>
              <a:off x="2530" y="1793"/>
              <a:ext cx="318" cy="242"/>
            </a:xfrm>
            <a:custGeom>
              <a:avLst/>
              <a:gdLst>
                <a:gd name="T0" fmla="*/ 318 w 318"/>
                <a:gd name="T1" fmla="*/ 125 h 242"/>
                <a:gd name="T2" fmla="*/ 249 w 318"/>
                <a:gd name="T3" fmla="*/ 58 h 242"/>
                <a:gd name="T4" fmla="*/ 249 w 318"/>
                <a:gd name="T5" fmla="*/ 101 h 242"/>
                <a:gd name="T6" fmla="*/ 186 w 318"/>
                <a:gd name="T7" fmla="*/ 101 h 242"/>
                <a:gd name="T8" fmla="*/ 186 w 318"/>
                <a:gd name="T9" fmla="*/ 0 h 242"/>
                <a:gd name="T10" fmla="*/ 127 w 318"/>
                <a:gd name="T11" fmla="*/ 0 h 242"/>
                <a:gd name="T12" fmla="*/ 127 w 318"/>
                <a:gd name="T13" fmla="*/ 101 h 242"/>
                <a:gd name="T14" fmla="*/ 69 w 318"/>
                <a:gd name="T15" fmla="*/ 101 h 242"/>
                <a:gd name="T16" fmla="*/ 69 w 318"/>
                <a:gd name="T17" fmla="*/ 58 h 242"/>
                <a:gd name="T18" fmla="*/ 0 w 318"/>
                <a:gd name="T19" fmla="*/ 125 h 242"/>
                <a:gd name="T20" fmla="*/ 69 w 318"/>
                <a:gd name="T21" fmla="*/ 191 h 242"/>
                <a:gd name="T22" fmla="*/ 69 w 318"/>
                <a:gd name="T23" fmla="*/ 150 h 242"/>
                <a:gd name="T24" fmla="*/ 127 w 318"/>
                <a:gd name="T25" fmla="*/ 150 h 242"/>
                <a:gd name="T26" fmla="*/ 127 w 318"/>
                <a:gd name="T27" fmla="*/ 242 h 242"/>
                <a:gd name="T28" fmla="*/ 186 w 318"/>
                <a:gd name="T29" fmla="*/ 242 h 242"/>
                <a:gd name="T30" fmla="*/ 186 w 318"/>
                <a:gd name="T31" fmla="*/ 150 h 242"/>
                <a:gd name="T32" fmla="*/ 249 w 318"/>
                <a:gd name="T33" fmla="*/ 150 h 242"/>
                <a:gd name="T34" fmla="*/ 249 w 318"/>
                <a:gd name="T35" fmla="*/ 191 h 242"/>
                <a:gd name="T36" fmla="*/ 318 w 318"/>
                <a:gd name="T37" fmla="*/ 125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8" h="242">
                  <a:moveTo>
                    <a:pt x="318" y="125"/>
                  </a:moveTo>
                  <a:lnTo>
                    <a:pt x="249" y="58"/>
                  </a:lnTo>
                  <a:lnTo>
                    <a:pt x="249" y="101"/>
                  </a:lnTo>
                  <a:lnTo>
                    <a:pt x="186" y="101"/>
                  </a:lnTo>
                  <a:lnTo>
                    <a:pt x="186" y="0"/>
                  </a:lnTo>
                  <a:lnTo>
                    <a:pt x="127" y="0"/>
                  </a:lnTo>
                  <a:lnTo>
                    <a:pt x="127" y="101"/>
                  </a:lnTo>
                  <a:lnTo>
                    <a:pt x="69" y="101"/>
                  </a:lnTo>
                  <a:lnTo>
                    <a:pt x="69" y="58"/>
                  </a:lnTo>
                  <a:lnTo>
                    <a:pt x="0" y="125"/>
                  </a:lnTo>
                  <a:lnTo>
                    <a:pt x="69" y="191"/>
                  </a:lnTo>
                  <a:lnTo>
                    <a:pt x="69" y="150"/>
                  </a:lnTo>
                  <a:lnTo>
                    <a:pt x="127" y="150"/>
                  </a:lnTo>
                  <a:lnTo>
                    <a:pt x="127" y="242"/>
                  </a:lnTo>
                  <a:lnTo>
                    <a:pt x="186" y="242"/>
                  </a:lnTo>
                  <a:lnTo>
                    <a:pt x="186" y="150"/>
                  </a:lnTo>
                  <a:lnTo>
                    <a:pt x="249" y="150"/>
                  </a:lnTo>
                  <a:lnTo>
                    <a:pt x="249" y="191"/>
                  </a:lnTo>
                  <a:lnTo>
                    <a:pt x="318"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Oval 40"/>
            <p:cNvSpPr>
              <a:spLocks noChangeArrowheads="1"/>
            </p:cNvSpPr>
            <p:nvPr/>
          </p:nvSpPr>
          <p:spPr bwMode="auto">
            <a:xfrm>
              <a:off x="3067" y="1965"/>
              <a:ext cx="77" cy="7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7" name="Freeform 41"/>
            <p:cNvSpPr/>
            <p:nvPr/>
          </p:nvSpPr>
          <p:spPr bwMode="auto">
            <a:xfrm>
              <a:off x="3067" y="1852"/>
              <a:ext cx="189" cy="190"/>
            </a:xfrm>
            <a:custGeom>
              <a:avLst/>
              <a:gdLst>
                <a:gd name="T0" fmla="*/ 105 w 105"/>
                <a:gd name="T1" fmla="*/ 105 h 105"/>
                <a:gd name="T2" fmla="*/ 74 w 105"/>
                <a:gd name="T3" fmla="*/ 105 h 105"/>
                <a:gd name="T4" fmla="*/ 0 w 105"/>
                <a:gd name="T5" fmla="*/ 31 h 105"/>
                <a:gd name="T6" fmla="*/ 0 w 105"/>
                <a:gd name="T7" fmla="*/ 0 h 105"/>
                <a:gd name="T8" fmla="*/ 105 w 105"/>
                <a:gd name="T9" fmla="*/ 105 h 105"/>
              </a:gdLst>
              <a:ahLst/>
              <a:cxnLst>
                <a:cxn ang="0">
                  <a:pos x="T0" y="T1"/>
                </a:cxn>
                <a:cxn ang="0">
                  <a:pos x="T2" y="T3"/>
                </a:cxn>
                <a:cxn ang="0">
                  <a:pos x="T4" y="T5"/>
                </a:cxn>
                <a:cxn ang="0">
                  <a:pos x="T6" y="T7"/>
                </a:cxn>
                <a:cxn ang="0">
                  <a:pos x="T8" y="T9"/>
                </a:cxn>
              </a:cxnLst>
              <a:rect l="0" t="0" r="r" b="b"/>
              <a:pathLst>
                <a:path w="105" h="105">
                  <a:moveTo>
                    <a:pt x="105" y="105"/>
                  </a:moveTo>
                  <a:cubicBezTo>
                    <a:pt x="74" y="105"/>
                    <a:pt x="74" y="105"/>
                    <a:pt x="74" y="105"/>
                  </a:cubicBezTo>
                  <a:cubicBezTo>
                    <a:pt x="74" y="64"/>
                    <a:pt x="41" y="31"/>
                    <a:pt x="0" y="31"/>
                  </a:cubicBezTo>
                  <a:cubicBezTo>
                    <a:pt x="0" y="0"/>
                    <a:pt x="0" y="0"/>
                    <a:pt x="0" y="0"/>
                  </a:cubicBezTo>
                  <a:cubicBezTo>
                    <a:pt x="58" y="0"/>
                    <a:pt x="105" y="47"/>
                    <a:pt x="105" y="10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8" name="Freeform 42"/>
            <p:cNvSpPr/>
            <p:nvPr/>
          </p:nvSpPr>
          <p:spPr bwMode="auto">
            <a:xfrm>
              <a:off x="3067" y="1757"/>
              <a:ext cx="285" cy="285"/>
            </a:xfrm>
            <a:custGeom>
              <a:avLst/>
              <a:gdLst>
                <a:gd name="T0" fmla="*/ 126 w 158"/>
                <a:gd name="T1" fmla="*/ 158 h 158"/>
                <a:gd name="T2" fmla="*/ 0 w 158"/>
                <a:gd name="T3" fmla="*/ 32 h 158"/>
                <a:gd name="T4" fmla="*/ 0 w 158"/>
                <a:gd name="T5" fmla="*/ 0 h 158"/>
                <a:gd name="T6" fmla="*/ 158 w 158"/>
                <a:gd name="T7" fmla="*/ 158 h 158"/>
                <a:gd name="T8" fmla="*/ 126 w 158"/>
                <a:gd name="T9" fmla="*/ 158 h 158"/>
              </a:gdLst>
              <a:ahLst/>
              <a:cxnLst>
                <a:cxn ang="0">
                  <a:pos x="T0" y="T1"/>
                </a:cxn>
                <a:cxn ang="0">
                  <a:pos x="T2" y="T3"/>
                </a:cxn>
                <a:cxn ang="0">
                  <a:pos x="T4" y="T5"/>
                </a:cxn>
                <a:cxn ang="0">
                  <a:pos x="T6" y="T7"/>
                </a:cxn>
                <a:cxn ang="0">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Freeform 43"/>
            <p:cNvSpPr>
              <a:spLocks noEditPoints="1"/>
            </p:cNvSpPr>
            <p:nvPr/>
          </p:nvSpPr>
          <p:spPr bwMode="auto">
            <a:xfrm>
              <a:off x="3540" y="1760"/>
              <a:ext cx="307" cy="308"/>
            </a:xfrm>
            <a:custGeom>
              <a:avLst/>
              <a:gdLst>
                <a:gd name="T0" fmla="*/ 85 w 170"/>
                <a:gd name="T1" fmla="*/ 0 h 170"/>
                <a:gd name="T2" fmla="*/ 0 w 170"/>
                <a:gd name="T3" fmla="*/ 86 h 170"/>
                <a:gd name="T4" fmla="*/ 85 w 170"/>
                <a:gd name="T5" fmla="*/ 170 h 170"/>
                <a:gd name="T6" fmla="*/ 145 w 170"/>
                <a:gd name="T7" fmla="*/ 145 h 170"/>
                <a:gd name="T8" fmla="*/ 145 w 170"/>
                <a:gd name="T9" fmla="*/ 25 h 170"/>
                <a:gd name="T10" fmla="*/ 85 w 170"/>
                <a:gd name="T11" fmla="*/ 155 h 170"/>
                <a:gd name="T12" fmla="*/ 15 w 170"/>
                <a:gd name="T13" fmla="*/ 86 h 170"/>
                <a:gd name="T14" fmla="*/ 85 w 170"/>
                <a:gd name="T15" fmla="*/ 15 h 170"/>
                <a:gd name="T16" fmla="*/ 155 w 170"/>
                <a:gd name="T17" fmla="*/ 85 h 170"/>
                <a:gd name="T18" fmla="*/ 139 w 170"/>
                <a:gd name="T19" fmla="*/ 69 h 170"/>
                <a:gd name="T20" fmla="*/ 121 w 170"/>
                <a:gd name="T21" fmla="*/ 45 h 170"/>
                <a:gd name="T22" fmla="*/ 134 w 170"/>
                <a:gd name="T23" fmla="*/ 70 h 170"/>
                <a:gd name="T24" fmla="*/ 136 w 170"/>
                <a:gd name="T25" fmla="*/ 88 h 170"/>
                <a:gd name="T26" fmla="*/ 85 w 170"/>
                <a:gd name="T27" fmla="*/ 136 h 170"/>
                <a:gd name="T28" fmla="*/ 47 w 170"/>
                <a:gd name="T29" fmla="*/ 119 h 170"/>
                <a:gd name="T30" fmla="*/ 41 w 170"/>
                <a:gd name="T31" fmla="*/ 109 h 170"/>
                <a:gd name="T32" fmla="*/ 34 w 170"/>
                <a:gd name="T33" fmla="*/ 91 h 170"/>
                <a:gd name="T34" fmla="*/ 35 w 170"/>
                <a:gd name="T35" fmla="*/ 72 h 170"/>
                <a:gd name="T36" fmla="*/ 53 w 170"/>
                <a:gd name="T37" fmla="*/ 63 h 170"/>
                <a:gd name="T38" fmla="*/ 57 w 170"/>
                <a:gd name="T39" fmla="*/ 113 h 170"/>
                <a:gd name="T40" fmla="*/ 69 w 170"/>
                <a:gd name="T41" fmla="*/ 121 h 170"/>
                <a:gd name="T42" fmla="*/ 88 w 170"/>
                <a:gd name="T43" fmla="*/ 124 h 170"/>
                <a:gd name="T44" fmla="*/ 124 w 170"/>
                <a:gd name="T45" fmla="*/ 85 h 170"/>
                <a:gd name="T46" fmla="*/ 109 w 170"/>
                <a:gd name="T47" fmla="*/ 57 h 170"/>
                <a:gd name="T48" fmla="*/ 119 w 170"/>
                <a:gd name="T49" fmla="*/ 85 h 170"/>
                <a:gd name="T50" fmla="*/ 89 w 170"/>
                <a:gd name="T51" fmla="*/ 119 h 170"/>
                <a:gd name="T52" fmla="*/ 71 w 170"/>
                <a:gd name="T53" fmla="*/ 116 h 170"/>
                <a:gd name="T54" fmla="*/ 51 w 170"/>
                <a:gd name="T55" fmla="*/ 85 h 170"/>
                <a:gd name="T56" fmla="*/ 75 w 170"/>
                <a:gd name="T57" fmla="*/ 85 h 170"/>
                <a:gd name="T58" fmla="*/ 85 w 170"/>
                <a:gd name="T59" fmla="*/ 95 h 170"/>
                <a:gd name="T60" fmla="*/ 85 w 170"/>
                <a:gd name="T61" fmla="*/ 75 h 170"/>
                <a:gd name="T62" fmla="*/ 39 w 170"/>
                <a:gd name="T63" fmla="*/ 39 h 170"/>
                <a:gd name="T64" fmla="*/ 40 w 170"/>
                <a:gd name="T65" fmla="*/ 50 h 170"/>
                <a:gd name="T66" fmla="*/ 22 w 170"/>
                <a:gd name="T67" fmla="*/ 81 h 170"/>
                <a:gd name="T68" fmla="*/ 35 w 170"/>
                <a:gd name="T69" fmla="*/ 112 h 170"/>
                <a:gd name="T70" fmla="*/ 41 w 170"/>
                <a:gd name="T71" fmla="*/ 123 h 170"/>
                <a:gd name="T72" fmla="*/ 45 w 170"/>
                <a:gd name="T73" fmla="*/ 125 h 170"/>
                <a:gd name="T74" fmla="*/ 125 w 170"/>
                <a:gd name="T75" fmla="*/ 125 h 170"/>
                <a:gd name="T76" fmla="*/ 148 w 170"/>
                <a:gd name="T77"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70">
                  <a:moveTo>
                    <a:pt x="145" y="25"/>
                  </a:moveTo>
                  <a:cubicBezTo>
                    <a:pt x="128" y="9"/>
                    <a:pt x="107" y="0"/>
                    <a:pt x="85" y="0"/>
                  </a:cubicBezTo>
                  <a:cubicBezTo>
                    <a:pt x="63" y="0"/>
                    <a:pt x="42" y="9"/>
                    <a:pt x="25" y="25"/>
                  </a:cubicBezTo>
                  <a:cubicBezTo>
                    <a:pt x="8" y="42"/>
                    <a:pt x="0" y="64"/>
                    <a:pt x="0" y="86"/>
                  </a:cubicBezTo>
                  <a:cubicBezTo>
                    <a:pt x="0" y="107"/>
                    <a:pt x="9" y="129"/>
                    <a:pt x="25" y="145"/>
                  </a:cubicBezTo>
                  <a:cubicBezTo>
                    <a:pt x="42" y="161"/>
                    <a:pt x="63" y="170"/>
                    <a:pt x="85" y="170"/>
                  </a:cubicBezTo>
                  <a:cubicBezTo>
                    <a:pt x="85" y="170"/>
                    <a:pt x="85" y="170"/>
                    <a:pt x="85" y="170"/>
                  </a:cubicBezTo>
                  <a:cubicBezTo>
                    <a:pt x="107" y="170"/>
                    <a:pt x="128" y="161"/>
                    <a:pt x="145" y="145"/>
                  </a:cubicBezTo>
                  <a:cubicBezTo>
                    <a:pt x="161" y="128"/>
                    <a:pt x="170" y="107"/>
                    <a:pt x="170" y="85"/>
                  </a:cubicBezTo>
                  <a:cubicBezTo>
                    <a:pt x="170" y="63"/>
                    <a:pt x="161" y="42"/>
                    <a:pt x="145" y="25"/>
                  </a:cubicBezTo>
                  <a:moveTo>
                    <a:pt x="135" y="135"/>
                  </a:moveTo>
                  <a:cubicBezTo>
                    <a:pt x="121" y="148"/>
                    <a:pt x="103" y="155"/>
                    <a:pt x="85" y="155"/>
                  </a:cubicBezTo>
                  <a:cubicBezTo>
                    <a:pt x="67" y="155"/>
                    <a:pt x="49" y="148"/>
                    <a:pt x="35" y="135"/>
                  </a:cubicBezTo>
                  <a:cubicBezTo>
                    <a:pt x="22" y="121"/>
                    <a:pt x="15" y="103"/>
                    <a:pt x="15" y="86"/>
                  </a:cubicBezTo>
                  <a:cubicBezTo>
                    <a:pt x="15" y="67"/>
                    <a:pt x="22" y="49"/>
                    <a:pt x="35" y="35"/>
                  </a:cubicBezTo>
                  <a:cubicBezTo>
                    <a:pt x="49" y="22"/>
                    <a:pt x="67" y="15"/>
                    <a:pt x="85" y="15"/>
                  </a:cubicBezTo>
                  <a:cubicBezTo>
                    <a:pt x="103" y="15"/>
                    <a:pt x="121" y="22"/>
                    <a:pt x="135" y="35"/>
                  </a:cubicBezTo>
                  <a:cubicBezTo>
                    <a:pt x="148" y="49"/>
                    <a:pt x="155" y="67"/>
                    <a:pt x="155" y="85"/>
                  </a:cubicBezTo>
                  <a:cubicBezTo>
                    <a:pt x="155" y="103"/>
                    <a:pt x="148" y="121"/>
                    <a:pt x="135" y="135"/>
                  </a:cubicBezTo>
                  <a:moveTo>
                    <a:pt x="139" y="69"/>
                  </a:moveTo>
                  <a:cubicBezTo>
                    <a:pt x="136" y="60"/>
                    <a:pt x="132" y="52"/>
                    <a:pt x="125" y="45"/>
                  </a:cubicBezTo>
                  <a:cubicBezTo>
                    <a:pt x="124" y="44"/>
                    <a:pt x="122" y="44"/>
                    <a:pt x="121" y="45"/>
                  </a:cubicBezTo>
                  <a:cubicBezTo>
                    <a:pt x="120" y="46"/>
                    <a:pt x="120" y="48"/>
                    <a:pt x="121" y="49"/>
                  </a:cubicBezTo>
                  <a:cubicBezTo>
                    <a:pt x="127" y="55"/>
                    <a:pt x="132" y="62"/>
                    <a:pt x="134" y="70"/>
                  </a:cubicBezTo>
                  <a:cubicBezTo>
                    <a:pt x="131" y="71"/>
                    <a:pt x="129" y="75"/>
                    <a:pt x="129" y="79"/>
                  </a:cubicBezTo>
                  <a:cubicBezTo>
                    <a:pt x="129" y="83"/>
                    <a:pt x="132" y="87"/>
                    <a:pt x="136" y="88"/>
                  </a:cubicBezTo>
                  <a:cubicBezTo>
                    <a:pt x="135" y="100"/>
                    <a:pt x="131" y="112"/>
                    <a:pt x="121" y="121"/>
                  </a:cubicBezTo>
                  <a:cubicBezTo>
                    <a:pt x="111" y="131"/>
                    <a:pt x="98" y="136"/>
                    <a:pt x="85" y="136"/>
                  </a:cubicBezTo>
                  <a:cubicBezTo>
                    <a:pt x="72" y="136"/>
                    <a:pt x="59" y="131"/>
                    <a:pt x="49" y="121"/>
                  </a:cubicBezTo>
                  <a:cubicBezTo>
                    <a:pt x="48" y="121"/>
                    <a:pt x="47" y="120"/>
                    <a:pt x="47" y="119"/>
                  </a:cubicBezTo>
                  <a:cubicBezTo>
                    <a:pt x="47" y="118"/>
                    <a:pt x="48" y="117"/>
                    <a:pt x="48" y="116"/>
                  </a:cubicBezTo>
                  <a:cubicBezTo>
                    <a:pt x="48" y="112"/>
                    <a:pt x="45" y="109"/>
                    <a:pt x="41" y="109"/>
                  </a:cubicBezTo>
                  <a:cubicBezTo>
                    <a:pt x="41" y="109"/>
                    <a:pt x="40" y="109"/>
                    <a:pt x="40" y="109"/>
                  </a:cubicBezTo>
                  <a:cubicBezTo>
                    <a:pt x="37" y="103"/>
                    <a:pt x="35" y="97"/>
                    <a:pt x="34" y="91"/>
                  </a:cubicBezTo>
                  <a:cubicBezTo>
                    <a:pt x="38" y="90"/>
                    <a:pt x="41" y="86"/>
                    <a:pt x="41" y="81"/>
                  </a:cubicBezTo>
                  <a:cubicBezTo>
                    <a:pt x="41" y="77"/>
                    <a:pt x="39" y="74"/>
                    <a:pt x="35" y="72"/>
                  </a:cubicBezTo>
                  <a:cubicBezTo>
                    <a:pt x="37" y="66"/>
                    <a:pt x="40" y="60"/>
                    <a:pt x="44" y="54"/>
                  </a:cubicBezTo>
                  <a:cubicBezTo>
                    <a:pt x="53" y="63"/>
                    <a:pt x="53" y="63"/>
                    <a:pt x="53" y="63"/>
                  </a:cubicBezTo>
                  <a:cubicBezTo>
                    <a:pt x="48" y="70"/>
                    <a:pt x="46" y="77"/>
                    <a:pt x="46" y="85"/>
                  </a:cubicBezTo>
                  <a:cubicBezTo>
                    <a:pt x="46" y="95"/>
                    <a:pt x="50" y="105"/>
                    <a:pt x="57" y="113"/>
                  </a:cubicBezTo>
                  <a:cubicBezTo>
                    <a:pt x="61" y="116"/>
                    <a:pt x="65" y="119"/>
                    <a:pt x="69" y="121"/>
                  </a:cubicBezTo>
                  <a:cubicBezTo>
                    <a:pt x="69" y="121"/>
                    <a:pt x="69" y="121"/>
                    <a:pt x="69" y="121"/>
                  </a:cubicBezTo>
                  <a:cubicBezTo>
                    <a:pt x="69" y="126"/>
                    <a:pt x="74" y="131"/>
                    <a:pt x="79" y="131"/>
                  </a:cubicBezTo>
                  <a:cubicBezTo>
                    <a:pt x="83" y="131"/>
                    <a:pt x="87" y="128"/>
                    <a:pt x="88" y="124"/>
                  </a:cubicBezTo>
                  <a:cubicBezTo>
                    <a:pt x="97" y="123"/>
                    <a:pt x="106" y="119"/>
                    <a:pt x="113" y="113"/>
                  </a:cubicBezTo>
                  <a:cubicBezTo>
                    <a:pt x="120" y="105"/>
                    <a:pt x="124" y="95"/>
                    <a:pt x="124" y="85"/>
                  </a:cubicBezTo>
                  <a:cubicBezTo>
                    <a:pt x="124" y="75"/>
                    <a:pt x="120" y="65"/>
                    <a:pt x="113" y="57"/>
                  </a:cubicBezTo>
                  <a:cubicBezTo>
                    <a:pt x="112" y="56"/>
                    <a:pt x="110" y="56"/>
                    <a:pt x="109" y="57"/>
                  </a:cubicBezTo>
                  <a:cubicBezTo>
                    <a:pt x="108" y="58"/>
                    <a:pt x="108" y="60"/>
                    <a:pt x="109" y="61"/>
                  </a:cubicBezTo>
                  <a:cubicBezTo>
                    <a:pt x="116" y="68"/>
                    <a:pt x="119" y="76"/>
                    <a:pt x="119" y="85"/>
                  </a:cubicBezTo>
                  <a:cubicBezTo>
                    <a:pt x="119" y="94"/>
                    <a:pt x="116" y="102"/>
                    <a:pt x="109" y="109"/>
                  </a:cubicBezTo>
                  <a:cubicBezTo>
                    <a:pt x="103" y="115"/>
                    <a:pt x="96" y="118"/>
                    <a:pt x="89" y="119"/>
                  </a:cubicBezTo>
                  <a:cubicBezTo>
                    <a:pt x="88" y="114"/>
                    <a:pt x="84" y="111"/>
                    <a:pt x="79" y="111"/>
                  </a:cubicBezTo>
                  <a:cubicBezTo>
                    <a:pt x="75" y="111"/>
                    <a:pt x="72" y="113"/>
                    <a:pt x="71" y="116"/>
                  </a:cubicBezTo>
                  <a:cubicBezTo>
                    <a:pt x="67" y="114"/>
                    <a:pt x="64" y="112"/>
                    <a:pt x="61" y="109"/>
                  </a:cubicBezTo>
                  <a:cubicBezTo>
                    <a:pt x="54" y="102"/>
                    <a:pt x="51" y="94"/>
                    <a:pt x="51" y="85"/>
                  </a:cubicBezTo>
                  <a:cubicBezTo>
                    <a:pt x="51" y="79"/>
                    <a:pt x="53" y="72"/>
                    <a:pt x="56" y="66"/>
                  </a:cubicBezTo>
                  <a:cubicBezTo>
                    <a:pt x="75" y="85"/>
                    <a:pt x="75" y="85"/>
                    <a:pt x="75" y="85"/>
                  </a:cubicBezTo>
                  <a:cubicBezTo>
                    <a:pt x="75" y="85"/>
                    <a:pt x="75" y="85"/>
                    <a:pt x="75" y="85"/>
                  </a:cubicBezTo>
                  <a:cubicBezTo>
                    <a:pt x="75" y="90"/>
                    <a:pt x="79" y="95"/>
                    <a:pt x="85" y="95"/>
                  </a:cubicBezTo>
                  <a:cubicBezTo>
                    <a:pt x="90" y="95"/>
                    <a:pt x="94" y="90"/>
                    <a:pt x="94" y="85"/>
                  </a:cubicBezTo>
                  <a:cubicBezTo>
                    <a:pt x="94" y="80"/>
                    <a:pt x="90" y="75"/>
                    <a:pt x="85" y="75"/>
                  </a:cubicBezTo>
                  <a:cubicBezTo>
                    <a:pt x="49" y="39"/>
                    <a:pt x="49" y="39"/>
                    <a:pt x="49" y="39"/>
                  </a:cubicBezTo>
                  <a:cubicBezTo>
                    <a:pt x="46" y="36"/>
                    <a:pt x="42" y="36"/>
                    <a:pt x="39" y="39"/>
                  </a:cubicBezTo>
                  <a:cubicBezTo>
                    <a:pt x="36" y="42"/>
                    <a:pt x="36" y="46"/>
                    <a:pt x="39" y="49"/>
                  </a:cubicBezTo>
                  <a:cubicBezTo>
                    <a:pt x="40" y="50"/>
                    <a:pt x="40" y="50"/>
                    <a:pt x="40" y="50"/>
                  </a:cubicBezTo>
                  <a:cubicBezTo>
                    <a:pt x="36" y="57"/>
                    <a:pt x="32" y="64"/>
                    <a:pt x="30" y="71"/>
                  </a:cubicBezTo>
                  <a:cubicBezTo>
                    <a:pt x="25" y="72"/>
                    <a:pt x="22" y="76"/>
                    <a:pt x="22" y="81"/>
                  </a:cubicBezTo>
                  <a:cubicBezTo>
                    <a:pt x="22" y="86"/>
                    <a:pt x="25" y="90"/>
                    <a:pt x="29" y="91"/>
                  </a:cubicBezTo>
                  <a:cubicBezTo>
                    <a:pt x="30" y="98"/>
                    <a:pt x="32" y="105"/>
                    <a:pt x="35" y="112"/>
                  </a:cubicBezTo>
                  <a:cubicBezTo>
                    <a:pt x="35" y="113"/>
                    <a:pt x="34" y="114"/>
                    <a:pt x="34" y="116"/>
                  </a:cubicBezTo>
                  <a:cubicBezTo>
                    <a:pt x="34" y="120"/>
                    <a:pt x="37" y="123"/>
                    <a:pt x="41" y="123"/>
                  </a:cubicBezTo>
                  <a:cubicBezTo>
                    <a:pt x="42" y="123"/>
                    <a:pt x="42" y="123"/>
                    <a:pt x="43" y="123"/>
                  </a:cubicBezTo>
                  <a:cubicBezTo>
                    <a:pt x="44" y="123"/>
                    <a:pt x="44" y="124"/>
                    <a:pt x="45" y="125"/>
                  </a:cubicBezTo>
                  <a:cubicBezTo>
                    <a:pt x="56" y="136"/>
                    <a:pt x="71" y="141"/>
                    <a:pt x="85" y="141"/>
                  </a:cubicBezTo>
                  <a:cubicBezTo>
                    <a:pt x="99" y="141"/>
                    <a:pt x="114" y="136"/>
                    <a:pt x="125" y="125"/>
                  </a:cubicBezTo>
                  <a:cubicBezTo>
                    <a:pt x="135" y="115"/>
                    <a:pt x="141" y="102"/>
                    <a:pt x="141" y="88"/>
                  </a:cubicBezTo>
                  <a:cubicBezTo>
                    <a:pt x="145" y="87"/>
                    <a:pt x="148" y="83"/>
                    <a:pt x="148" y="79"/>
                  </a:cubicBezTo>
                  <a:cubicBezTo>
                    <a:pt x="148" y="73"/>
                    <a:pt x="144" y="69"/>
                    <a:pt x="139"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0" name="Freeform 44"/>
            <p:cNvSpPr>
              <a:spLocks noEditPoints="1"/>
            </p:cNvSpPr>
            <p:nvPr/>
          </p:nvSpPr>
          <p:spPr bwMode="auto">
            <a:xfrm>
              <a:off x="4028" y="1762"/>
              <a:ext cx="315" cy="275"/>
            </a:xfrm>
            <a:custGeom>
              <a:avLst/>
              <a:gdLst>
                <a:gd name="T0" fmla="*/ 244 w 315"/>
                <a:gd name="T1" fmla="*/ 89 h 275"/>
                <a:gd name="T2" fmla="*/ 244 w 315"/>
                <a:gd name="T3" fmla="*/ 0 h 275"/>
                <a:gd name="T4" fmla="*/ 0 w 315"/>
                <a:gd name="T5" fmla="*/ 0 h 275"/>
                <a:gd name="T6" fmla="*/ 0 w 315"/>
                <a:gd name="T7" fmla="*/ 186 h 275"/>
                <a:gd name="T8" fmla="*/ 71 w 315"/>
                <a:gd name="T9" fmla="*/ 186 h 275"/>
                <a:gd name="T10" fmla="*/ 71 w 315"/>
                <a:gd name="T11" fmla="*/ 275 h 275"/>
                <a:gd name="T12" fmla="*/ 315 w 315"/>
                <a:gd name="T13" fmla="*/ 275 h 275"/>
                <a:gd name="T14" fmla="*/ 315 w 315"/>
                <a:gd name="T15" fmla="*/ 89 h 275"/>
                <a:gd name="T16" fmla="*/ 244 w 315"/>
                <a:gd name="T17" fmla="*/ 89 h 275"/>
                <a:gd name="T18" fmla="*/ 27 w 315"/>
                <a:gd name="T19" fmla="*/ 159 h 275"/>
                <a:gd name="T20" fmla="*/ 27 w 315"/>
                <a:gd name="T21" fmla="*/ 27 h 275"/>
                <a:gd name="T22" fmla="*/ 217 w 315"/>
                <a:gd name="T23" fmla="*/ 27 h 275"/>
                <a:gd name="T24" fmla="*/ 217 w 315"/>
                <a:gd name="T25" fmla="*/ 89 h 275"/>
                <a:gd name="T26" fmla="*/ 71 w 315"/>
                <a:gd name="T27" fmla="*/ 89 h 275"/>
                <a:gd name="T28" fmla="*/ 71 w 315"/>
                <a:gd name="T29" fmla="*/ 159 h 275"/>
                <a:gd name="T30" fmla="*/ 27 w 315"/>
                <a:gd name="T31" fmla="*/ 159 h 275"/>
                <a:gd name="T32" fmla="*/ 287 w 315"/>
                <a:gd name="T33" fmla="*/ 248 h 275"/>
                <a:gd name="T34" fmla="*/ 98 w 315"/>
                <a:gd name="T35" fmla="*/ 248 h 275"/>
                <a:gd name="T36" fmla="*/ 98 w 315"/>
                <a:gd name="T37" fmla="*/ 116 h 275"/>
                <a:gd name="T38" fmla="*/ 287 w 315"/>
                <a:gd name="T39" fmla="*/ 116 h 275"/>
                <a:gd name="T40" fmla="*/ 287 w 315"/>
                <a:gd name="T41" fmla="*/ 24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5" h="275">
                  <a:moveTo>
                    <a:pt x="244" y="89"/>
                  </a:moveTo>
                  <a:lnTo>
                    <a:pt x="244" y="0"/>
                  </a:lnTo>
                  <a:lnTo>
                    <a:pt x="0" y="0"/>
                  </a:lnTo>
                  <a:lnTo>
                    <a:pt x="0" y="186"/>
                  </a:lnTo>
                  <a:lnTo>
                    <a:pt x="71" y="186"/>
                  </a:lnTo>
                  <a:lnTo>
                    <a:pt x="71" y="275"/>
                  </a:lnTo>
                  <a:lnTo>
                    <a:pt x="315" y="275"/>
                  </a:lnTo>
                  <a:lnTo>
                    <a:pt x="315" y="89"/>
                  </a:lnTo>
                  <a:lnTo>
                    <a:pt x="244" y="89"/>
                  </a:lnTo>
                  <a:close/>
                  <a:moveTo>
                    <a:pt x="27" y="159"/>
                  </a:moveTo>
                  <a:lnTo>
                    <a:pt x="27" y="27"/>
                  </a:lnTo>
                  <a:lnTo>
                    <a:pt x="217" y="27"/>
                  </a:lnTo>
                  <a:lnTo>
                    <a:pt x="217" y="89"/>
                  </a:lnTo>
                  <a:lnTo>
                    <a:pt x="71" y="89"/>
                  </a:lnTo>
                  <a:lnTo>
                    <a:pt x="71" y="159"/>
                  </a:lnTo>
                  <a:lnTo>
                    <a:pt x="27" y="159"/>
                  </a:lnTo>
                  <a:close/>
                  <a:moveTo>
                    <a:pt x="287" y="248"/>
                  </a:moveTo>
                  <a:lnTo>
                    <a:pt x="98" y="248"/>
                  </a:lnTo>
                  <a:lnTo>
                    <a:pt x="98" y="116"/>
                  </a:lnTo>
                  <a:lnTo>
                    <a:pt x="287" y="116"/>
                  </a:lnTo>
                  <a:lnTo>
                    <a:pt x="287" y="2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1" name="Freeform 45"/>
            <p:cNvSpPr>
              <a:spLocks noEditPoints="1"/>
            </p:cNvSpPr>
            <p:nvPr/>
          </p:nvSpPr>
          <p:spPr bwMode="auto">
            <a:xfrm>
              <a:off x="4572" y="1758"/>
              <a:ext cx="224" cy="311"/>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3"/>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Freeform 46"/>
            <p:cNvSpPr/>
            <p:nvPr/>
          </p:nvSpPr>
          <p:spPr bwMode="auto">
            <a:xfrm>
              <a:off x="5092" y="1735"/>
              <a:ext cx="210" cy="315"/>
            </a:xfrm>
            <a:custGeom>
              <a:avLst/>
              <a:gdLst>
                <a:gd name="T0" fmla="*/ 88 w 116"/>
                <a:gd name="T1" fmla="*/ 117 h 174"/>
                <a:gd name="T2" fmla="*/ 76 w 116"/>
                <a:gd name="T3" fmla="*/ 120 h 174"/>
                <a:gd name="T4" fmla="*/ 54 w 116"/>
                <a:gd name="T5" fmla="*/ 99 h 174"/>
                <a:gd name="T6" fmla="*/ 56 w 116"/>
                <a:gd name="T7" fmla="*/ 87 h 174"/>
                <a:gd name="T8" fmla="*/ 54 w 116"/>
                <a:gd name="T9" fmla="*/ 75 h 174"/>
                <a:gd name="T10" fmla="*/ 75 w 116"/>
                <a:gd name="T11" fmla="*/ 54 h 174"/>
                <a:gd name="T12" fmla="*/ 88 w 116"/>
                <a:gd name="T13" fmla="*/ 57 h 174"/>
                <a:gd name="T14" fmla="*/ 116 w 116"/>
                <a:gd name="T15" fmla="*/ 28 h 174"/>
                <a:gd name="T16" fmla="*/ 88 w 116"/>
                <a:gd name="T17" fmla="*/ 0 h 174"/>
                <a:gd name="T18" fmla="*/ 60 w 116"/>
                <a:gd name="T19" fmla="*/ 28 h 174"/>
                <a:gd name="T20" fmla="*/ 62 w 116"/>
                <a:gd name="T21" fmla="*/ 39 h 174"/>
                <a:gd name="T22" fmla="*/ 40 w 116"/>
                <a:gd name="T23" fmla="*/ 61 h 174"/>
                <a:gd name="T24" fmla="*/ 28 w 116"/>
                <a:gd name="T25" fmla="*/ 59 h 174"/>
                <a:gd name="T26" fmla="*/ 0 w 116"/>
                <a:gd name="T27" fmla="*/ 87 h 174"/>
                <a:gd name="T28" fmla="*/ 28 w 116"/>
                <a:gd name="T29" fmla="*/ 115 h 174"/>
                <a:gd name="T30" fmla="*/ 40 w 116"/>
                <a:gd name="T31" fmla="*/ 113 h 174"/>
                <a:gd name="T32" fmla="*/ 62 w 116"/>
                <a:gd name="T33" fmla="*/ 135 h 174"/>
                <a:gd name="T34" fmla="*/ 60 w 116"/>
                <a:gd name="T35" fmla="*/ 146 h 174"/>
                <a:gd name="T36" fmla="*/ 88 w 116"/>
                <a:gd name="T37" fmla="*/ 174 h 174"/>
                <a:gd name="T38" fmla="*/ 116 w 116"/>
                <a:gd name="T39" fmla="*/ 146 h 174"/>
                <a:gd name="T40" fmla="*/ 88 w 116"/>
                <a:gd name="T41" fmla="*/ 1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74">
                  <a:moveTo>
                    <a:pt x="88" y="117"/>
                  </a:moveTo>
                  <a:cubicBezTo>
                    <a:pt x="83" y="117"/>
                    <a:pt x="79" y="118"/>
                    <a:pt x="76" y="120"/>
                  </a:cubicBezTo>
                  <a:cubicBezTo>
                    <a:pt x="54" y="99"/>
                    <a:pt x="54" y="99"/>
                    <a:pt x="54" y="99"/>
                  </a:cubicBezTo>
                  <a:cubicBezTo>
                    <a:pt x="55" y="95"/>
                    <a:pt x="56" y="91"/>
                    <a:pt x="56" y="87"/>
                  </a:cubicBezTo>
                  <a:cubicBezTo>
                    <a:pt x="56" y="83"/>
                    <a:pt x="55" y="79"/>
                    <a:pt x="54" y="75"/>
                  </a:cubicBezTo>
                  <a:cubicBezTo>
                    <a:pt x="75" y="54"/>
                    <a:pt x="75" y="54"/>
                    <a:pt x="75" y="54"/>
                  </a:cubicBezTo>
                  <a:cubicBezTo>
                    <a:pt x="79" y="56"/>
                    <a:pt x="83" y="57"/>
                    <a:pt x="88" y="57"/>
                  </a:cubicBezTo>
                  <a:cubicBezTo>
                    <a:pt x="103" y="57"/>
                    <a:pt x="116" y="44"/>
                    <a:pt x="116" y="28"/>
                  </a:cubicBezTo>
                  <a:cubicBezTo>
                    <a:pt x="116" y="13"/>
                    <a:pt x="103" y="0"/>
                    <a:pt x="88" y="0"/>
                  </a:cubicBezTo>
                  <a:cubicBezTo>
                    <a:pt x="72" y="0"/>
                    <a:pt x="60" y="13"/>
                    <a:pt x="60" y="28"/>
                  </a:cubicBezTo>
                  <a:cubicBezTo>
                    <a:pt x="60" y="32"/>
                    <a:pt x="60" y="36"/>
                    <a:pt x="62" y="39"/>
                  </a:cubicBezTo>
                  <a:cubicBezTo>
                    <a:pt x="40" y="61"/>
                    <a:pt x="40" y="61"/>
                    <a:pt x="40" y="61"/>
                  </a:cubicBezTo>
                  <a:cubicBezTo>
                    <a:pt x="36" y="60"/>
                    <a:pt x="32" y="59"/>
                    <a:pt x="28" y="59"/>
                  </a:cubicBezTo>
                  <a:cubicBezTo>
                    <a:pt x="13" y="59"/>
                    <a:pt x="0" y="71"/>
                    <a:pt x="0" y="87"/>
                  </a:cubicBezTo>
                  <a:cubicBezTo>
                    <a:pt x="0" y="103"/>
                    <a:pt x="13" y="115"/>
                    <a:pt x="28" y="115"/>
                  </a:cubicBezTo>
                  <a:cubicBezTo>
                    <a:pt x="32" y="115"/>
                    <a:pt x="36" y="114"/>
                    <a:pt x="40" y="113"/>
                  </a:cubicBezTo>
                  <a:cubicBezTo>
                    <a:pt x="62" y="135"/>
                    <a:pt x="62" y="135"/>
                    <a:pt x="62" y="135"/>
                  </a:cubicBezTo>
                  <a:cubicBezTo>
                    <a:pt x="60" y="138"/>
                    <a:pt x="60" y="142"/>
                    <a:pt x="60" y="146"/>
                  </a:cubicBezTo>
                  <a:cubicBezTo>
                    <a:pt x="60" y="161"/>
                    <a:pt x="72" y="174"/>
                    <a:pt x="88" y="174"/>
                  </a:cubicBezTo>
                  <a:cubicBezTo>
                    <a:pt x="103" y="174"/>
                    <a:pt x="116" y="161"/>
                    <a:pt x="116" y="146"/>
                  </a:cubicBezTo>
                  <a:cubicBezTo>
                    <a:pt x="116" y="130"/>
                    <a:pt x="103" y="117"/>
                    <a:pt x="88" y="1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3" name="Freeform 47"/>
            <p:cNvSpPr/>
            <p:nvPr/>
          </p:nvSpPr>
          <p:spPr bwMode="auto">
            <a:xfrm>
              <a:off x="5629" y="1733"/>
              <a:ext cx="221" cy="3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4" name="Freeform 48"/>
            <p:cNvSpPr>
              <a:spLocks noEditPoints="1"/>
            </p:cNvSpPr>
            <p:nvPr/>
          </p:nvSpPr>
          <p:spPr bwMode="auto">
            <a:xfrm>
              <a:off x="6103" y="1748"/>
              <a:ext cx="314" cy="318"/>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Freeform 49"/>
            <p:cNvSpPr>
              <a:spLocks noEditPoints="1"/>
            </p:cNvSpPr>
            <p:nvPr/>
          </p:nvSpPr>
          <p:spPr bwMode="auto">
            <a:xfrm>
              <a:off x="6609" y="1764"/>
              <a:ext cx="314" cy="271"/>
            </a:xfrm>
            <a:custGeom>
              <a:avLst/>
              <a:gdLst>
                <a:gd name="T0" fmla="*/ 280 w 314"/>
                <a:gd name="T1" fmla="*/ 63 h 271"/>
                <a:gd name="T2" fmla="*/ 36 w 314"/>
                <a:gd name="T3" fmla="*/ 63 h 271"/>
                <a:gd name="T4" fmla="*/ 36 w 314"/>
                <a:gd name="T5" fmla="*/ 235 h 271"/>
                <a:gd name="T6" fmla="*/ 280 w 314"/>
                <a:gd name="T7" fmla="*/ 235 h 271"/>
                <a:gd name="T8" fmla="*/ 280 w 314"/>
                <a:gd name="T9" fmla="*/ 63 h 271"/>
                <a:gd name="T10" fmla="*/ 112 w 314"/>
                <a:gd name="T11" fmla="*/ 117 h 271"/>
                <a:gd name="T12" fmla="*/ 59 w 314"/>
                <a:gd name="T13" fmla="*/ 139 h 271"/>
                <a:gd name="T14" fmla="*/ 59 w 314"/>
                <a:gd name="T15" fmla="*/ 125 h 271"/>
                <a:gd name="T16" fmla="*/ 99 w 314"/>
                <a:gd name="T17" fmla="*/ 110 h 271"/>
                <a:gd name="T18" fmla="*/ 59 w 314"/>
                <a:gd name="T19" fmla="*/ 96 h 271"/>
                <a:gd name="T20" fmla="*/ 59 w 314"/>
                <a:gd name="T21" fmla="*/ 81 h 271"/>
                <a:gd name="T22" fmla="*/ 112 w 314"/>
                <a:gd name="T23" fmla="*/ 105 h 271"/>
                <a:gd name="T24" fmla="*/ 112 w 314"/>
                <a:gd name="T25" fmla="*/ 117 h 271"/>
                <a:gd name="T26" fmla="*/ 178 w 314"/>
                <a:gd name="T27" fmla="*/ 137 h 271"/>
                <a:gd name="T28" fmla="*/ 128 w 314"/>
                <a:gd name="T29" fmla="*/ 137 h 271"/>
                <a:gd name="T30" fmla="*/ 128 w 314"/>
                <a:gd name="T31" fmla="*/ 125 h 271"/>
                <a:gd name="T32" fmla="*/ 178 w 314"/>
                <a:gd name="T33" fmla="*/ 125 h 271"/>
                <a:gd name="T34" fmla="*/ 178 w 314"/>
                <a:gd name="T35" fmla="*/ 137 h 271"/>
                <a:gd name="T36" fmla="*/ 0 w 314"/>
                <a:gd name="T37" fmla="*/ 271 h 271"/>
                <a:gd name="T38" fmla="*/ 314 w 314"/>
                <a:gd name="T39" fmla="*/ 271 h 271"/>
                <a:gd name="T40" fmla="*/ 314 w 314"/>
                <a:gd name="T41" fmla="*/ 0 h 271"/>
                <a:gd name="T42" fmla="*/ 0 w 314"/>
                <a:gd name="T43" fmla="*/ 0 h 271"/>
                <a:gd name="T44" fmla="*/ 0 w 314"/>
                <a:gd name="T45" fmla="*/ 271 h 271"/>
                <a:gd name="T46" fmla="*/ 298 w 314"/>
                <a:gd name="T47" fmla="*/ 253 h 271"/>
                <a:gd name="T48" fmla="*/ 18 w 314"/>
                <a:gd name="T49" fmla="*/ 253 h 271"/>
                <a:gd name="T50" fmla="*/ 18 w 314"/>
                <a:gd name="T51" fmla="*/ 45 h 271"/>
                <a:gd name="T52" fmla="*/ 298 w 314"/>
                <a:gd name="T53" fmla="*/ 45 h 271"/>
                <a:gd name="T54" fmla="*/ 298 w 314"/>
                <a:gd name="T55" fmla="*/ 25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271">
                  <a:moveTo>
                    <a:pt x="280" y="63"/>
                  </a:moveTo>
                  <a:lnTo>
                    <a:pt x="36" y="63"/>
                  </a:lnTo>
                  <a:lnTo>
                    <a:pt x="36" y="235"/>
                  </a:lnTo>
                  <a:lnTo>
                    <a:pt x="280" y="235"/>
                  </a:lnTo>
                  <a:lnTo>
                    <a:pt x="280" y="63"/>
                  </a:lnTo>
                  <a:close/>
                  <a:moveTo>
                    <a:pt x="112" y="117"/>
                  </a:moveTo>
                  <a:lnTo>
                    <a:pt x="59" y="139"/>
                  </a:lnTo>
                  <a:lnTo>
                    <a:pt x="59" y="125"/>
                  </a:lnTo>
                  <a:lnTo>
                    <a:pt x="99" y="110"/>
                  </a:lnTo>
                  <a:lnTo>
                    <a:pt x="59" y="96"/>
                  </a:lnTo>
                  <a:lnTo>
                    <a:pt x="59" y="81"/>
                  </a:lnTo>
                  <a:lnTo>
                    <a:pt x="112" y="105"/>
                  </a:lnTo>
                  <a:lnTo>
                    <a:pt x="112" y="117"/>
                  </a:lnTo>
                  <a:close/>
                  <a:moveTo>
                    <a:pt x="178" y="137"/>
                  </a:moveTo>
                  <a:lnTo>
                    <a:pt x="128" y="137"/>
                  </a:lnTo>
                  <a:lnTo>
                    <a:pt x="128" y="125"/>
                  </a:lnTo>
                  <a:lnTo>
                    <a:pt x="178" y="125"/>
                  </a:lnTo>
                  <a:lnTo>
                    <a:pt x="178" y="137"/>
                  </a:lnTo>
                  <a:close/>
                  <a:moveTo>
                    <a:pt x="0" y="271"/>
                  </a:moveTo>
                  <a:lnTo>
                    <a:pt x="314" y="271"/>
                  </a:lnTo>
                  <a:lnTo>
                    <a:pt x="314" y="0"/>
                  </a:lnTo>
                  <a:lnTo>
                    <a:pt x="0" y="0"/>
                  </a:lnTo>
                  <a:lnTo>
                    <a:pt x="0" y="271"/>
                  </a:lnTo>
                  <a:close/>
                  <a:moveTo>
                    <a:pt x="298" y="253"/>
                  </a:moveTo>
                  <a:lnTo>
                    <a:pt x="18" y="253"/>
                  </a:lnTo>
                  <a:lnTo>
                    <a:pt x="18" y="45"/>
                  </a:lnTo>
                  <a:lnTo>
                    <a:pt x="298" y="45"/>
                  </a:lnTo>
                  <a:lnTo>
                    <a:pt x="298"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6" name="Freeform 50"/>
            <p:cNvSpPr/>
            <p:nvPr/>
          </p:nvSpPr>
          <p:spPr bwMode="auto">
            <a:xfrm>
              <a:off x="1028" y="2212"/>
              <a:ext cx="214" cy="306"/>
            </a:xfrm>
            <a:custGeom>
              <a:avLst/>
              <a:gdLst>
                <a:gd name="T0" fmla="*/ 118 w 118"/>
                <a:gd name="T1" fmla="*/ 65 h 169"/>
                <a:gd name="T2" fmla="*/ 109 w 118"/>
                <a:gd name="T3" fmla="*/ 51 h 169"/>
                <a:gd name="T4" fmla="*/ 109 w 118"/>
                <a:gd name="T5" fmla="*/ 51 h 169"/>
                <a:gd name="T6" fmla="*/ 116 w 118"/>
                <a:gd name="T7" fmla="*/ 39 h 169"/>
                <a:gd name="T8" fmla="*/ 107 w 118"/>
                <a:gd name="T9" fmla="*/ 26 h 169"/>
                <a:gd name="T10" fmla="*/ 101 w 118"/>
                <a:gd name="T11" fmla="*/ 26 h 169"/>
                <a:gd name="T12" fmla="*/ 107 w 118"/>
                <a:gd name="T13" fmla="*/ 13 h 169"/>
                <a:gd name="T14" fmla="*/ 99 w 118"/>
                <a:gd name="T15" fmla="*/ 0 h 169"/>
                <a:gd name="T16" fmla="*/ 37 w 118"/>
                <a:gd name="T17" fmla="*/ 0 h 169"/>
                <a:gd name="T18" fmla="*/ 0 w 118"/>
                <a:gd name="T19" fmla="*/ 37 h 169"/>
                <a:gd name="T20" fmla="*/ 0 w 118"/>
                <a:gd name="T21" fmla="*/ 76 h 169"/>
                <a:gd name="T22" fmla="*/ 20 w 118"/>
                <a:gd name="T23" fmla="*/ 107 h 169"/>
                <a:gd name="T24" fmla="*/ 54 w 118"/>
                <a:gd name="T25" fmla="*/ 150 h 169"/>
                <a:gd name="T26" fmla="*/ 54 w 118"/>
                <a:gd name="T27" fmla="*/ 166 h 169"/>
                <a:gd name="T28" fmla="*/ 82 w 118"/>
                <a:gd name="T29" fmla="*/ 143 h 169"/>
                <a:gd name="T30" fmla="*/ 78 w 118"/>
                <a:gd name="T31" fmla="*/ 107 h 169"/>
                <a:gd name="T32" fmla="*/ 100 w 118"/>
                <a:gd name="T33" fmla="*/ 107 h 169"/>
                <a:gd name="T34" fmla="*/ 110 w 118"/>
                <a:gd name="T35" fmla="*/ 92 h 169"/>
                <a:gd name="T36" fmla="*/ 103 w 118"/>
                <a:gd name="T37" fmla="*/ 78 h 169"/>
                <a:gd name="T38" fmla="*/ 109 w 118"/>
                <a:gd name="T39" fmla="*/ 78 h 169"/>
                <a:gd name="T40" fmla="*/ 118 w 118"/>
                <a:gd name="T41" fmla="*/ 6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169">
                  <a:moveTo>
                    <a:pt x="118" y="65"/>
                  </a:moveTo>
                  <a:cubicBezTo>
                    <a:pt x="118" y="57"/>
                    <a:pt x="117" y="51"/>
                    <a:pt x="109" y="51"/>
                  </a:cubicBezTo>
                  <a:cubicBezTo>
                    <a:pt x="109" y="51"/>
                    <a:pt x="109" y="51"/>
                    <a:pt x="109" y="51"/>
                  </a:cubicBezTo>
                  <a:cubicBezTo>
                    <a:pt x="115" y="51"/>
                    <a:pt x="116" y="45"/>
                    <a:pt x="116" y="39"/>
                  </a:cubicBezTo>
                  <a:cubicBezTo>
                    <a:pt x="116" y="32"/>
                    <a:pt x="115" y="26"/>
                    <a:pt x="107" y="26"/>
                  </a:cubicBezTo>
                  <a:cubicBezTo>
                    <a:pt x="101" y="26"/>
                    <a:pt x="101" y="26"/>
                    <a:pt x="101" y="26"/>
                  </a:cubicBezTo>
                  <a:cubicBezTo>
                    <a:pt x="106" y="24"/>
                    <a:pt x="107" y="19"/>
                    <a:pt x="107" y="13"/>
                  </a:cubicBezTo>
                  <a:cubicBezTo>
                    <a:pt x="107" y="6"/>
                    <a:pt x="106" y="0"/>
                    <a:pt x="99" y="0"/>
                  </a:cubicBezTo>
                  <a:cubicBezTo>
                    <a:pt x="37" y="0"/>
                    <a:pt x="37" y="0"/>
                    <a:pt x="37" y="0"/>
                  </a:cubicBezTo>
                  <a:cubicBezTo>
                    <a:pt x="16" y="0"/>
                    <a:pt x="0" y="16"/>
                    <a:pt x="0" y="37"/>
                  </a:cubicBezTo>
                  <a:cubicBezTo>
                    <a:pt x="0" y="76"/>
                    <a:pt x="0" y="76"/>
                    <a:pt x="0" y="76"/>
                  </a:cubicBezTo>
                  <a:cubicBezTo>
                    <a:pt x="0" y="91"/>
                    <a:pt x="8" y="102"/>
                    <a:pt x="20" y="107"/>
                  </a:cubicBezTo>
                  <a:cubicBezTo>
                    <a:pt x="30" y="113"/>
                    <a:pt x="50" y="129"/>
                    <a:pt x="54" y="150"/>
                  </a:cubicBezTo>
                  <a:cubicBezTo>
                    <a:pt x="54" y="166"/>
                    <a:pt x="54" y="166"/>
                    <a:pt x="54" y="166"/>
                  </a:cubicBezTo>
                  <a:cubicBezTo>
                    <a:pt x="54" y="166"/>
                    <a:pt x="82" y="169"/>
                    <a:pt x="82" y="143"/>
                  </a:cubicBezTo>
                  <a:cubicBezTo>
                    <a:pt x="82" y="113"/>
                    <a:pt x="62" y="108"/>
                    <a:pt x="78" y="107"/>
                  </a:cubicBezTo>
                  <a:cubicBezTo>
                    <a:pt x="100" y="107"/>
                    <a:pt x="100" y="107"/>
                    <a:pt x="100" y="107"/>
                  </a:cubicBezTo>
                  <a:cubicBezTo>
                    <a:pt x="108" y="107"/>
                    <a:pt x="110" y="100"/>
                    <a:pt x="110" y="92"/>
                  </a:cubicBezTo>
                  <a:cubicBezTo>
                    <a:pt x="110" y="85"/>
                    <a:pt x="109" y="80"/>
                    <a:pt x="103" y="78"/>
                  </a:cubicBezTo>
                  <a:cubicBezTo>
                    <a:pt x="109" y="78"/>
                    <a:pt x="109" y="78"/>
                    <a:pt x="109" y="78"/>
                  </a:cubicBezTo>
                  <a:cubicBezTo>
                    <a:pt x="117" y="78"/>
                    <a:pt x="118" y="72"/>
                    <a:pt x="118" y="6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7" name="Freeform 51"/>
            <p:cNvSpPr/>
            <p:nvPr/>
          </p:nvSpPr>
          <p:spPr bwMode="auto">
            <a:xfrm>
              <a:off x="1681" y="2326"/>
              <a:ext cx="92" cy="42"/>
            </a:xfrm>
            <a:custGeom>
              <a:avLst/>
              <a:gdLst>
                <a:gd name="T0" fmla="*/ 0 w 51"/>
                <a:gd name="T1" fmla="*/ 12 h 23"/>
                <a:gd name="T2" fmla="*/ 8 w 51"/>
                <a:gd name="T3" fmla="*/ 23 h 23"/>
                <a:gd name="T4" fmla="*/ 43 w 51"/>
                <a:gd name="T5" fmla="*/ 23 h 23"/>
                <a:gd name="T6" fmla="*/ 51 w 51"/>
                <a:gd name="T7" fmla="*/ 12 h 23"/>
                <a:gd name="T8" fmla="*/ 43 w 51"/>
                <a:gd name="T9" fmla="*/ 0 h 23"/>
                <a:gd name="T10" fmla="*/ 8 w 51"/>
                <a:gd name="T11" fmla="*/ 0 h 23"/>
                <a:gd name="T12" fmla="*/ 0 w 51"/>
                <a:gd name="T13" fmla="*/ 12 h 23"/>
              </a:gdLst>
              <a:ahLst/>
              <a:cxnLst>
                <a:cxn ang="0">
                  <a:pos x="T0" y="T1"/>
                </a:cxn>
                <a:cxn ang="0">
                  <a:pos x="T2" y="T3"/>
                </a:cxn>
                <a:cxn ang="0">
                  <a:pos x="T4" y="T5"/>
                </a:cxn>
                <a:cxn ang="0">
                  <a:pos x="T6" y="T7"/>
                </a:cxn>
                <a:cxn ang="0">
                  <a:pos x="T8" y="T9"/>
                </a:cxn>
                <a:cxn ang="0">
                  <a:pos x="T10" y="T11"/>
                </a:cxn>
                <a:cxn ang="0">
                  <a:pos x="T12" y="T13"/>
                </a:cxn>
              </a:cxnLst>
              <a:rect l="0" t="0" r="r" b="b"/>
              <a:pathLst>
                <a:path w="51" h="23">
                  <a:moveTo>
                    <a:pt x="0" y="12"/>
                  </a:moveTo>
                  <a:cubicBezTo>
                    <a:pt x="0" y="18"/>
                    <a:pt x="1" y="23"/>
                    <a:pt x="8" y="23"/>
                  </a:cubicBezTo>
                  <a:cubicBezTo>
                    <a:pt x="43" y="23"/>
                    <a:pt x="43" y="23"/>
                    <a:pt x="43" y="23"/>
                  </a:cubicBezTo>
                  <a:cubicBezTo>
                    <a:pt x="50" y="23"/>
                    <a:pt x="51" y="18"/>
                    <a:pt x="51" y="12"/>
                  </a:cubicBezTo>
                  <a:cubicBezTo>
                    <a:pt x="51" y="5"/>
                    <a:pt x="50" y="0"/>
                    <a:pt x="43" y="0"/>
                  </a:cubicBezTo>
                  <a:cubicBezTo>
                    <a:pt x="8" y="0"/>
                    <a:pt x="8" y="0"/>
                    <a:pt x="8" y="0"/>
                  </a:cubicBezTo>
                  <a:cubicBezTo>
                    <a:pt x="1" y="0"/>
                    <a:pt x="0" y="5"/>
                    <a:pt x="0"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Freeform 52"/>
            <p:cNvSpPr/>
            <p:nvPr/>
          </p:nvSpPr>
          <p:spPr bwMode="auto">
            <a:xfrm>
              <a:off x="1670" y="2377"/>
              <a:ext cx="112" cy="42"/>
            </a:xfrm>
            <a:custGeom>
              <a:avLst/>
              <a:gdLst>
                <a:gd name="T0" fmla="*/ 0 w 62"/>
                <a:gd name="T1" fmla="*/ 11 h 23"/>
                <a:gd name="T2" fmla="*/ 7 w 62"/>
                <a:gd name="T3" fmla="*/ 23 h 23"/>
                <a:gd name="T4" fmla="*/ 55 w 62"/>
                <a:gd name="T5" fmla="*/ 23 h 23"/>
                <a:gd name="T6" fmla="*/ 62 w 62"/>
                <a:gd name="T7" fmla="*/ 11 h 23"/>
                <a:gd name="T8" fmla="*/ 55 w 62"/>
                <a:gd name="T9" fmla="*/ 0 h 23"/>
                <a:gd name="T10" fmla="*/ 7 w 62"/>
                <a:gd name="T11" fmla="*/ 0 h 23"/>
                <a:gd name="T12" fmla="*/ 0 w 62"/>
                <a:gd name="T13" fmla="*/ 11 h 23"/>
              </a:gdLst>
              <a:ahLst/>
              <a:cxnLst>
                <a:cxn ang="0">
                  <a:pos x="T0" y="T1"/>
                </a:cxn>
                <a:cxn ang="0">
                  <a:pos x="T2" y="T3"/>
                </a:cxn>
                <a:cxn ang="0">
                  <a:pos x="T4" y="T5"/>
                </a:cxn>
                <a:cxn ang="0">
                  <a:pos x="T6" y="T7"/>
                </a:cxn>
                <a:cxn ang="0">
                  <a:pos x="T8" y="T9"/>
                </a:cxn>
                <a:cxn ang="0">
                  <a:pos x="T10" y="T11"/>
                </a:cxn>
                <a:cxn ang="0">
                  <a:pos x="T12" y="T13"/>
                </a:cxn>
              </a:cxnLst>
              <a:rect l="0" t="0" r="r" b="b"/>
              <a:pathLst>
                <a:path w="62" h="23">
                  <a:moveTo>
                    <a:pt x="0" y="11"/>
                  </a:moveTo>
                  <a:cubicBezTo>
                    <a:pt x="0" y="18"/>
                    <a:pt x="1" y="23"/>
                    <a:pt x="7" y="23"/>
                  </a:cubicBezTo>
                  <a:cubicBezTo>
                    <a:pt x="55" y="23"/>
                    <a:pt x="55" y="23"/>
                    <a:pt x="55" y="23"/>
                  </a:cubicBezTo>
                  <a:cubicBezTo>
                    <a:pt x="61" y="23"/>
                    <a:pt x="62" y="18"/>
                    <a:pt x="62" y="11"/>
                  </a:cubicBezTo>
                  <a:cubicBezTo>
                    <a:pt x="62" y="5"/>
                    <a:pt x="61" y="0"/>
                    <a:pt x="55" y="0"/>
                  </a:cubicBezTo>
                  <a:cubicBezTo>
                    <a:pt x="7" y="0"/>
                    <a:pt x="7" y="0"/>
                    <a:pt x="7" y="0"/>
                  </a:cubicBezTo>
                  <a:cubicBezTo>
                    <a:pt x="1" y="0"/>
                    <a:pt x="0" y="5"/>
                    <a:pt x="0"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Freeform 53"/>
            <p:cNvSpPr/>
            <p:nvPr/>
          </p:nvSpPr>
          <p:spPr bwMode="auto">
            <a:xfrm>
              <a:off x="1681" y="2428"/>
              <a:ext cx="96" cy="41"/>
            </a:xfrm>
            <a:custGeom>
              <a:avLst/>
              <a:gdLst>
                <a:gd name="T0" fmla="*/ 0 w 53"/>
                <a:gd name="T1" fmla="*/ 11 h 23"/>
                <a:gd name="T2" fmla="*/ 8 w 53"/>
                <a:gd name="T3" fmla="*/ 23 h 23"/>
                <a:gd name="T4" fmla="*/ 45 w 53"/>
                <a:gd name="T5" fmla="*/ 23 h 23"/>
                <a:gd name="T6" fmla="*/ 53 w 53"/>
                <a:gd name="T7" fmla="*/ 11 h 23"/>
                <a:gd name="T8" fmla="*/ 45 w 53"/>
                <a:gd name="T9" fmla="*/ 0 h 23"/>
                <a:gd name="T10" fmla="*/ 8 w 53"/>
                <a:gd name="T11" fmla="*/ 0 h 23"/>
                <a:gd name="T12" fmla="*/ 0 w 53"/>
                <a:gd name="T13" fmla="*/ 11 h 23"/>
              </a:gdLst>
              <a:ahLst/>
              <a:cxnLst>
                <a:cxn ang="0">
                  <a:pos x="T0" y="T1"/>
                </a:cxn>
                <a:cxn ang="0">
                  <a:pos x="T2" y="T3"/>
                </a:cxn>
                <a:cxn ang="0">
                  <a:pos x="T4" y="T5"/>
                </a:cxn>
                <a:cxn ang="0">
                  <a:pos x="T6" y="T7"/>
                </a:cxn>
                <a:cxn ang="0">
                  <a:pos x="T8" y="T9"/>
                </a:cxn>
                <a:cxn ang="0">
                  <a:pos x="T10" y="T11"/>
                </a:cxn>
                <a:cxn ang="0">
                  <a:pos x="T12" y="T13"/>
                </a:cxn>
              </a:cxnLst>
              <a:rect l="0" t="0" r="r" b="b"/>
              <a:pathLst>
                <a:path w="53" h="23">
                  <a:moveTo>
                    <a:pt x="0" y="11"/>
                  </a:moveTo>
                  <a:cubicBezTo>
                    <a:pt x="0" y="18"/>
                    <a:pt x="1" y="23"/>
                    <a:pt x="8" y="23"/>
                  </a:cubicBezTo>
                  <a:cubicBezTo>
                    <a:pt x="45" y="23"/>
                    <a:pt x="45" y="23"/>
                    <a:pt x="45" y="23"/>
                  </a:cubicBezTo>
                  <a:cubicBezTo>
                    <a:pt x="52" y="23"/>
                    <a:pt x="53" y="18"/>
                    <a:pt x="53" y="11"/>
                  </a:cubicBezTo>
                  <a:cubicBezTo>
                    <a:pt x="53" y="5"/>
                    <a:pt x="52" y="0"/>
                    <a:pt x="45" y="0"/>
                  </a:cubicBezTo>
                  <a:cubicBezTo>
                    <a:pt x="8" y="0"/>
                    <a:pt x="8" y="0"/>
                    <a:pt x="8" y="0"/>
                  </a:cubicBezTo>
                  <a:cubicBezTo>
                    <a:pt x="1" y="0"/>
                    <a:pt x="0" y="5"/>
                    <a:pt x="0"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0" name="Freeform 54"/>
            <p:cNvSpPr/>
            <p:nvPr/>
          </p:nvSpPr>
          <p:spPr bwMode="auto">
            <a:xfrm>
              <a:off x="1692" y="2478"/>
              <a:ext cx="66" cy="44"/>
            </a:xfrm>
            <a:custGeom>
              <a:avLst/>
              <a:gdLst>
                <a:gd name="T0" fmla="*/ 0 w 37"/>
                <a:gd name="T1" fmla="*/ 12 h 24"/>
                <a:gd name="T2" fmla="*/ 8 w 37"/>
                <a:gd name="T3" fmla="*/ 24 h 24"/>
                <a:gd name="T4" fmla="*/ 29 w 37"/>
                <a:gd name="T5" fmla="*/ 24 h 24"/>
                <a:gd name="T6" fmla="*/ 37 w 37"/>
                <a:gd name="T7" fmla="*/ 12 h 24"/>
                <a:gd name="T8" fmla="*/ 29 w 37"/>
                <a:gd name="T9" fmla="*/ 0 h 24"/>
                <a:gd name="T10" fmla="*/ 8 w 37"/>
                <a:gd name="T11" fmla="*/ 0 h 24"/>
                <a:gd name="T12" fmla="*/ 0 w 37"/>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37" h="24">
                  <a:moveTo>
                    <a:pt x="0" y="12"/>
                  </a:moveTo>
                  <a:cubicBezTo>
                    <a:pt x="0" y="18"/>
                    <a:pt x="2" y="24"/>
                    <a:pt x="8" y="24"/>
                  </a:cubicBezTo>
                  <a:cubicBezTo>
                    <a:pt x="29" y="24"/>
                    <a:pt x="29" y="24"/>
                    <a:pt x="29" y="24"/>
                  </a:cubicBezTo>
                  <a:cubicBezTo>
                    <a:pt x="36" y="24"/>
                    <a:pt x="37" y="18"/>
                    <a:pt x="37" y="12"/>
                  </a:cubicBezTo>
                  <a:cubicBezTo>
                    <a:pt x="37" y="5"/>
                    <a:pt x="36" y="0"/>
                    <a:pt x="29" y="0"/>
                  </a:cubicBezTo>
                  <a:cubicBezTo>
                    <a:pt x="8" y="0"/>
                    <a:pt x="8" y="0"/>
                    <a:pt x="8" y="0"/>
                  </a:cubicBezTo>
                  <a:cubicBezTo>
                    <a:pt x="2" y="0"/>
                    <a:pt x="0" y="5"/>
                    <a:pt x="0"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Freeform 55"/>
            <p:cNvSpPr/>
            <p:nvPr/>
          </p:nvSpPr>
          <p:spPr bwMode="auto">
            <a:xfrm>
              <a:off x="1572" y="2200"/>
              <a:ext cx="163" cy="320"/>
            </a:xfrm>
            <a:custGeom>
              <a:avLst/>
              <a:gdLst>
                <a:gd name="T0" fmla="*/ 63 w 90"/>
                <a:gd name="T1" fmla="*/ 176 h 177"/>
                <a:gd name="T2" fmla="*/ 62 w 90"/>
                <a:gd name="T3" fmla="*/ 166 h 177"/>
                <a:gd name="T4" fmla="*/ 63 w 90"/>
                <a:gd name="T5" fmla="*/ 156 h 177"/>
                <a:gd name="T6" fmla="*/ 65 w 90"/>
                <a:gd name="T7" fmla="*/ 153 h 177"/>
                <a:gd name="T8" fmla="*/ 57 w 90"/>
                <a:gd name="T9" fmla="*/ 148 h 177"/>
                <a:gd name="T10" fmla="*/ 55 w 90"/>
                <a:gd name="T11" fmla="*/ 137 h 177"/>
                <a:gd name="T12" fmla="*/ 57 w 90"/>
                <a:gd name="T13" fmla="*/ 127 h 177"/>
                <a:gd name="T14" fmla="*/ 59 w 90"/>
                <a:gd name="T15" fmla="*/ 125 h 177"/>
                <a:gd name="T16" fmla="*/ 51 w 90"/>
                <a:gd name="T17" fmla="*/ 120 h 177"/>
                <a:gd name="T18" fmla="*/ 49 w 90"/>
                <a:gd name="T19" fmla="*/ 109 h 177"/>
                <a:gd name="T20" fmla="*/ 51 w 90"/>
                <a:gd name="T21" fmla="*/ 99 h 177"/>
                <a:gd name="T22" fmla="*/ 58 w 90"/>
                <a:gd name="T23" fmla="*/ 94 h 177"/>
                <a:gd name="T24" fmla="*/ 57 w 90"/>
                <a:gd name="T25" fmla="*/ 92 h 177"/>
                <a:gd name="T26" fmla="*/ 55 w 90"/>
                <a:gd name="T27" fmla="*/ 82 h 177"/>
                <a:gd name="T28" fmla="*/ 57 w 90"/>
                <a:gd name="T29" fmla="*/ 72 h 177"/>
                <a:gd name="T30" fmla="*/ 67 w 90"/>
                <a:gd name="T31" fmla="*/ 66 h 177"/>
                <a:gd name="T32" fmla="*/ 75 w 90"/>
                <a:gd name="T33" fmla="*/ 66 h 177"/>
                <a:gd name="T34" fmla="*/ 90 w 90"/>
                <a:gd name="T35" fmla="*/ 26 h 177"/>
                <a:gd name="T36" fmla="*/ 63 w 90"/>
                <a:gd name="T37" fmla="*/ 3 h 177"/>
                <a:gd name="T38" fmla="*/ 63 w 90"/>
                <a:gd name="T39" fmla="*/ 19 h 177"/>
                <a:gd name="T40" fmla="*/ 17 w 90"/>
                <a:gd name="T41" fmla="*/ 72 h 177"/>
                <a:gd name="T42" fmla="*/ 0 w 90"/>
                <a:gd name="T43" fmla="*/ 101 h 177"/>
                <a:gd name="T44" fmla="*/ 0 w 90"/>
                <a:gd name="T45" fmla="*/ 140 h 177"/>
                <a:gd name="T46" fmla="*/ 36 w 90"/>
                <a:gd name="T47" fmla="*/ 177 h 177"/>
                <a:gd name="T48" fmla="*/ 64 w 90"/>
                <a:gd name="T49" fmla="*/ 177 h 177"/>
                <a:gd name="T50" fmla="*/ 63 w 90"/>
                <a:gd name="T51" fmla="*/ 17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77">
                  <a:moveTo>
                    <a:pt x="63" y="176"/>
                  </a:moveTo>
                  <a:cubicBezTo>
                    <a:pt x="62" y="174"/>
                    <a:pt x="62" y="170"/>
                    <a:pt x="62" y="166"/>
                  </a:cubicBezTo>
                  <a:cubicBezTo>
                    <a:pt x="62" y="161"/>
                    <a:pt x="62" y="158"/>
                    <a:pt x="63" y="156"/>
                  </a:cubicBezTo>
                  <a:cubicBezTo>
                    <a:pt x="64" y="155"/>
                    <a:pt x="64" y="154"/>
                    <a:pt x="65" y="153"/>
                  </a:cubicBezTo>
                  <a:cubicBezTo>
                    <a:pt x="61" y="152"/>
                    <a:pt x="58" y="150"/>
                    <a:pt x="57" y="148"/>
                  </a:cubicBezTo>
                  <a:cubicBezTo>
                    <a:pt x="56" y="145"/>
                    <a:pt x="55" y="142"/>
                    <a:pt x="55" y="137"/>
                  </a:cubicBezTo>
                  <a:cubicBezTo>
                    <a:pt x="55" y="133"/>
                    <a:pt x="56" y="130"/>
                    <a:pt x="57" y="127"/>
                  </a:cubicBezTo>
                  <a:cubicBezTo>
                    <a:pt x="58" y="126"/>
                    <a:pt x="58" y="126"/>
                    <a:pt x="59" y="125"/>
                  </a:cubicBezTo>
                  <a:cubicBezTo>
                    <a:pt x="54" y="124"/>
                    <a:pt x="52" y="122"/>
                    <a:pt x="51" y="120"/>
                  </a:cubicBezTo>
                  <a:cubicBezTo>
                    <a:pt x="50" y="117"/>
                    <a:pt x="49" y="114"/>
                    <a:pt x="49" y="109"/>
                  </a:cubicBezTo>
                  <a:cubicBezTo>
                    <a:pt x="49" y="105"/>
                    <a:pt x="50" y="102"/>
                    <a:pt x="51" y="99"/>
                  </a:cubicBezTo>
                  <a:cubicBezTo>
                    <a:pt x="52" y="97"/>
                    <a:pt x="54" y="94"/>
                    <a:pt x="58" y="94"/>
                  </a:cubicBezTo>
                  <a:cubicBezTo>
                    <a:pt x="58" y="93"/>
                    <a:pt x="58" y="93"/>
                    <a:pt x="57" y="92"/>
                  </a:cubicBezTo>
                  <a:cubicBezTo>
                    <a:pt x="56" y="90"/>
                    <a:pt x="55" y="86"/>
                    <a:pt x="55" y="82"/>
                  </a:cubicBezTo>
                  <a:cubicBezTo>
                    <a:pt x="55" y="77"/>
                    <a:pt x="56" y="74"/>
                    <a:pt x="57" y="72"/>
                  </a:cubicBezTo>
                  <a:cubicBezTo>
                    <a:pt x="59" y="69"/>
                    <a:pt x="62" y="66"/>
                    <a:pt x="67" y="66"/>
                  </a:cubicBezTo>
                  <a:cubicBezTo>
                    <a:pt x="75" y="66"/>
                    <a:pt x="75" y="66"/>
                    <a:pt x="75" y="66"/>
                  </a:cubicBezTo>
                  <a:cubicBezTo>
                    <a:pt x="75" y="61"/>
                    <a:pt x="90" y="49"/>
                    <a:pt x="90" y="26"/>
                  </a:cubicBezTo>
                  <a:cubicBezTo>
                    <a:pt x="90" y="0"/>
                    <a:pt x="63" y="3"/>
                    <a:pt x="63" y="3"/>
                  </a:cubicBezTo>
                  <a:cubicBezTo>
                    <a:pt x="63" y="19"/>
                    <a:pt x="63" y="19"/>
                    <a:pt x="63" y="19"/>
                  </a:cubicBezTo>
                  <a:cubicBezTo>
                    <a:pt x="58" y="37"/>
                    <a:pt x="26" y="64"/>
                    <a:pt x="17" y="72"/>
                  </a:cubicBezTo>
                  <a:cubicBezTo>
                    <a:pt x="6" y="77"/>
                    <a:pt x="0" y="88"/>
                    <a:pt x="0" y="101"/>
                  </a:cubicBezTo>
                  <a:cubicBezTo>
                    <a:pt x="0" y="140"/>
                    <a:pt x="0" y="140"/>
                    <a:pt x="0" y="140"/>
                  </a:cubicBezTo>
                  <a:cubicBezTo>
                    <a:pt x="0" y="161"/>
                    <a:pt x="16" y="177"/>
                    <a:pt x="36" y="177"/>
                  </a:cubicBezTo>
                  <a:cubicBezTo>
                    <a:pt x="64" y="177"/>
                    <a:pt x="64" y="177"/>
                    <a:pt x="64" y="177"/>
                  </a:cubicBezTo>
                  <a:cubicBezTo>
                    <a:pt x="64" y="177"/>
                    <a:pt x="64" y="176"/>
                    <a:pt x="63" y="1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Freeform 56"/>
            <p:cNvSpPr>
              <a:spLocks noEditPoints="1"/>
            </p:cNvSpPr>
            <p:nvPr/>
          </p:nvSpPr>
          <p:spPr bwMode="auto">
            <a:xfrm>
              <a:off x="2543" y="2225"/>
              <a:ext cx="303" cy="289"/>
            </a:xfrm>
            <a:custGeom>
              <a:avLst/>
              <a:gdLst>
                <a:gd name="T0" fmla="*/ 49 w 168"/>
                <a:gd name="T1" fmla="*/ 73 h 160"/>
                <a:gd name="T2" fmla="*/ 49 w 168"/>
                <a:gd name="T3" fmla="*/ 73 h 160"/>
                <a:gd name="T4" fmla="*/ 65 w 168"/>
                <a:gd name="T5" fmla="*/ 89 h 160"/>
                <a:gd name="T6" fmla="*/ 71 w 168"/>
                <a:gd name="T7" fmla="*/ 84 h 160"/>
                <a:gd name="T8" fmla="*/ 65 w 168"/>
                <a:gd name="T9" fmla="*/ 77 h 160"/>
                <a:gd name="T10" fmla="*/ 62 w 168"/>
                <a:gd name="T11" fmla="*/ 75 h 160"/>
                <a:gd name="T12" fmla="*/ 77 w 168"/>
                <a:gd name="T13" fmla="*/ 60 h 160"/>
                <a:gd name="T14" fmla="*/ 78 w 168"/>
                <a:gd name="T15" fmla="*/ 60 h 160"/>
                <a:gd name="T16" fmla="*/ 80 w 168"/>
                <a:gd name="T17" fmla="*/ 60 h 160"/>
                <a:gd name="T18" fmla="*/ 83 w 168"/>
                <a:gd name="T19" fmla="*/ 60 h 160"/>
                <a:gd name="T20" fmla="*/ 72 w 168"/>
                <a:gd name="T21" fmla="*/ 49 h 160"/>
                <a:gd name="T22" fmla="*/ 72 w 168"/>
                <a:gd name="T23" fmla="*/ 49 h 160"/>
                <a:gd name="T24" fmla="*/ 63 w 168"/>
                <a:gd name="T25" fmla="*/ 14 h 160"/>
                <a:gd name="T26" fmla="*/ 28 w 168"/>
                <a:gd name="T27" fmla="*/ 5 h 160"/>
                <a:gd name="T28" fmla="*/ 48 w 168"/>
                <a:gd name="T29" fmla="*/ 25 h 160"/>
                <a:gd name="T30" fmla="*/ 43 w 168"/>
                <a:gd name="T31" fmla="*/ 45 h 160"/>
                <a:gd name="T32" fmla="*/ 24 w 168"/>
                <a:gd name="T33" fmla="*/ 50 h 160"/>
                <a:gd name="T34" fmla="*/ 4 w 168"/>
                <a:gd name="T35" fmla="*/ 30 h 160"/>
                <a:gd name="T36" fmla="*/ 13 w 168"/>
                <a:gd name="T37" fmla="*/ 64 h 160"/>
                <a:gd name="T38" fmla="*/ 49 w 168"/>
                <a:gd name="T39" fmla="*/ 73 h 160"/>
                <a:gd name="T40" fmla="*/ 108 w 168"/>
                <a:gd name="T41" fmla="*/ 85 h 160"/>
                <a:gd name="T42" fmla="*/ 107 w 168"/>
                <a:gd name="T43" fmla="*/ 89 h 160"/>
                <a:gd name="T44" fmla="*/ 108 w 168"/>
                <a:gd name="T45" fmla="*/ 91 h 160"/>
                <a:gd name="T46" fmla="*/ 106 w 168"/>
                <a:gd name="T47" fmla="*/ 92 h 160"/>
                <a:gd name="T48" fmla="*/ 96 w 168"/>
                <a:gd name="T49" fmla="*/ 103 h 160"/>
                <a:gd name="T50" fmla="*/ 93 w 168"/>
                <a:gd name="T51" fmla="*/ 105 h 160"/>
                <a:gd name="T52" fmla="*/ 84 w 168"/>
                <a:gd name="T53" fmla="*/ 96 h 160"/>
                <a:gd name="T54" fmla="*/ 78 w 168"/>
                <a:gd name="T55" fmla="*/ 102 h 160"/>
                <a:gd name="T56" fmla="*/ 131 w 168"/>
                <a:gd name="T57" fmla="*/ 155 h 160"/>
                <a:gd name="T58" fmla="*/ 143 w 168"/>
                <a:gd name="T59" fmla="*/ 160 h 160"/>
                <a:gd name="T60" fmla="*/ 154 w 168"/>
                <a:gd name="T61" fmla="*/ 155 h 160"/>
                <a:gd name="T62" fmla="*/ 154 w 168"/>
                <a:gd name="T63" fmla="*/ 131 h 160"/>
                <a:gd name="T64" fmla="*/ 108 w 168"/>
                <a:gd name="T65" fmla="*/ 85 h 160"/>
                <a:gd name="T66" fmla="*/ 148 w 168"/>
                <a:gd name="T67" fmla="*/ 149 h 160"/>
                <a:gd name="T68" fmla="*/ 140 w 168"/>
                <a:gd name="T69" fmla="*/ 152 h 160"/>
                <a:gd name="T70" fmla="*/ 133 w 168"/>
                <a:gd name="T71" fmla="*/ 145 h 160"/>
                <a:gd name="T72" fmla="*/ 135 w 168"/>
                <a:gd name="T73" fmla="*/ 136 h 160"/>
                <a:gd name="T74" fmla="*/ 144 w 168"/>
                <a:gd name="T75" fmla="*/ 134 h 160"/>
                <a:gd name="T76" fmla="*/ 150 w 168"/>
                <a:gd name="T77" fmla="*/ 141 h 160"/>
                <a:gd name="T78" fmla="*/ 148 w 168"/>
                <a:gd name="T79" fmla="*/ 149 h 160"/>
                <a:gd name="T80" fmla="*/ 84 w 168"/>
                <a:gd name="T81" fmla="*/ 91 h 160"/>
                <a:gd name="T82" fmla="*/ 93 w 168"/>
                <a:gd name="T83" fmla="*/ 100 h 160"/>
                <a:gd name="T84" fmla="*/ 103 w 168"/>
                <a:gd name="T85" fmla="*/ 90 h 160"/>
                <a:gd name="T86" fmla="*/ 108 w 168"/>
                <a:gd name="T87" fmla="*/ 75 h 160"/>
                <a:gd name="T88" fmla="*/ 122 w 168"/>
                <a:gd name="T89" fmla="*/ 70 h 160"/>
                <a:gd name="T90" fmla="*/ 168 w 168"/>
                <a:gd name="T91" fmla="*/ 25 h 160"/>
                <a:gd name="T92" fmla="*/ 142 w 168"/>
                <a:gd name="T93" fmla="*/ 0 h 160"/>
                <a:gd name="T94" fmla="*/ 97 w 168"/>
                <a:gd name="T95" fmla="*/ 45 h 160"/>
                <a:gd name="T96" fmla="*/ 92 w 168"/>
                <a:gd name="T97" fmla="*/ 59 h 160"/>
                <a:gd name="T98" fmla="*/ 78 w 168"/>
                <a:gd name="T99" fmla="*/ 64 h 160"/>
                <a:gd name="T100" fmla="*/ 68 w 168"/>
                <a:gd name="T101" fmla="*/ 75 h 160"/>
                <a:gd name="T102" fmla="*/ 77 w 168"/>
                <a:gd name="T103" fmla="*/ 84 h 160"/>
                <a:gd name="T104" fmla="*/ 32 w 168"/>
                <a:gd name="T105" fmla="*/ 128 h 160"/>
                <a:gd name="T106" fmla="*/ 31 w 168"/>
                <a:gd name="T107" fmla="*/ 127 h 160"/>
                <a:gd name="T108" fmla="*/ 22 w 168"/>
                <a:gd name="T109" fmla="*/ 134 h 160"/>
                <a:gd name="T110" fmla="*/ 8 w 168"/>
                <a:gd name="T111" fmla="*/ 156 h 160"/>
                <a:gd name="T112" fmla="*/ 11 w 168"/>
                <a:gd name="T113" fmla="*/ 160 h 160"/>
                <a:gd name="T114" fmla="*/ 34 w 168"/>
                <a:gd name="T115" fmla="*/ 146 h 160"/>
                <a:gd name="T116" fmla="*/ 41 w 168"/>
                <a:gd name="T117" fmla="*/ 137 h 160"/>
                <a:gd name="T118" fmla="*/ 39 w 168"/>
                <a:gd name="T119" fmla="*/ 135 h 160"/>
                <a:gd name="T120" fmla="*/ 84 w 168"/>
                <a:gd name="T121" fmla="*/ 9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60">
                  <a:moveTo>
                    <a:pt x="49" y="73"/>
                  </a:moveTo>
                  <a:cubicBezTo>
                    <a:pt x="49" y="73"/>
                    <a:pt x="49" y="73"/>
                    <a:pt x="49" y="73"/>
                  </a:cubicBezTo>
                  <a:cubicBezTo>
                    <a:pt x="65" y="89"/>
                    <a:pt x="65" y="89"/>
                    <a:pt x="65" y="89"/>
                  </a:cubicBezTo>
                  <a:cubicBezTo>
                    <a:pt x="71" y="84"/>
                    <a:pt x="71" y="84"/>
                    <a:pt x="71" y="84"/>
                  </a:cubicBezTo>
                  <a:cubicBezTo>
                    <a:pt x="65" y="77"/>
                    <a:pt x="65" y="77"/>
                    <a:pt x="65" y="77"/>
                  </a:cubicBezTo>
                  <a:cubicBezTo>
                    <a:pt x="62" y="75"/>
                    <a:pt x="62" y="75"/>
                    <a:pt x="62" y="75"/>
                  </a:cubicBezTo>
                  <a:cubicBezTo>
                    <a:pt x="77" y="60"/>
                    <a:pt x="77" y="60"/>
                    <a:pt x="77" y="60"/>
                  </a:cubicBezTo>
                  <a:cubicBezTo>
                    <a:pt x="78" y="60"/>
                    <a:pt x="78" y="60"/>
                    <a:pt x="78" y="60"/>
                  </a:cubicBezTo>
                  <a:cubicBezTo>
                    <a:pt x="79" y="60"/>
                    <a:pt x="79" y="60"/>
                    <a:pt x="80" y="60"/>
                  </a:cubicBezTo>
                  <a:cubicBezTo>
                    <a:pt x="81" y="60"/>
                    <a:pt x="82" y="60"/>
                    <a:pt x="83" y="60"/>
                  </a:cubicBezTo>
                  <a:cubicBezTo>
                    <a:pt x="72" y="49"/>
                    <a:pt x="72" y="49"/>
                    <a:pt x="72" y="49"/>
                  </a:cubicBezTo>
                  <a:cubicBezTo>
                    <a:pt x="72" y="49"/>
                    <a:pt x="72" y="49"/>
                    <a:pt x="72" y="49"/>
                  </a:cubicBezTo>
                  <a:cubicBezTo>
                    <a:pt x="75" y="37"/>
                    <a:pt x="72" y="24"/>
                    <a:pt x="63" y="14"/>
                  </a:cubicBezTo>
                  <a:cubicBezTo>
                    <a:pt x="53" y="5"/>
                    <a:pt x="40" y="2"/>
                    <a:pt x="28" y="5"/>
                  </a:cubicBezTo>
                  <a:cubicBezTo>
                    <a:pt x="48" y="25"/>
                    <a:pt x="48" y="25"/>
                    <a:pt x="48" y="25"/>
                  </a:cubicBezTo>
                  <a:cubicBezTo>
                    <a:pt x="43" y="45"/>
                    <a:pt x="43" y="45"/>
                    <a:pt x="43" y="45"/>
                  </a:cubicBezTo>
                  <a:cubicBezTo>
                    <a:pt x="24" y="50"/>
                    <a:pt x="24" y="50"/>
                    <a:pt x="24" y="50"/>
                  </a:cubicBezTo>
                  <a:cubicBezTo>
                    <a:pt x="4" y="30"/>
                    <a:pt x="4" y="30"/>
                    <a:pt x="4" y="30"/>
                  </a:cubicBezTo>
                  <a:cubicBezTo>
                    <a:pt x="0" y="42"/>
                    <a:pt x="4" y="55"/>
                    <a:pt x="13" y="64"/>
                  </a:cubicBezTo>
                  <a:cubicBezTo>
                    <a:pt x="22" y="74"/>
                    <a:pt x="36" y="77"/>
                    <a:pt x="49" y="73"/>
                  </a:cubicBezTo>
                  <a:moveTo>
                    <a:pt x="108" y="85"/>
                  </a:moveTo>
                  <a:cubicBezTo>
                    <a:pt x="107" y="86"/>
                    <a:pt x="107" y="88"/>
                    <a:pt x="107" y="89"/>
                  </a:cubicBezTo>
                  <a:cubicBezTo>
                    <a:pt x="108" y="91"/>
                    <a:pt x="108" y="91"/>
                    <a:pt x="108" y="91"/>
                  </a:cubicBezTo>
                  <a:cubicBezTo>
                    <a:pt x="106" y="92"/>
                    <a:pt x="106" y="92"/>
                    <a:pt x="106" y="92"/>
                  </a:cubicBezTo>
                  <a:cubicBezTo>
                    <a:pt x="96" y="103"/>
                    <a:pt x="96" y="103"/>
                    <a:pt x="96" y="103"/>
                  </a:cubicBezTo>
                  <a:cubicBezTo>
                    <a:pt x="93" y="105"/>
                    <a:pt x="93" y="105"/>
                    <a:pt x="93" y="105"/>
                  </a:cubicBezTo>
                  <a:cubicBezTo>
                    <a:pt x="84" y="96"/>
                    <a:pt x="84" y="96"/>
                    <a:pt x="84" y="96"/>
                  </a:cubicBezTo>
                  <a:cubicBezTo>
                    <a:pt x="78" y="102"/>
                    <a:pt x="78" y="102"/>
                    <a:pt x="78" y="102"/>
                  </a:cubicBezTo>
                  <a:cubicBezTo>
                    <a:pt x="131" y="155"/>
                    <a:pt x="131" y="155"/>
                    <a:pt x="131" y="155"/>
                  </a:cubicBezTo>
                  <a:cubicBezTo>
                    <a:pt x="134" y="158"/>
                    <a:pt x="138" y="160"/>
                    <a:pt x="143" y="160"/>
                  </a:cubicBezTo>
                  <a:cubicBezTo>
                    <a:pt x="147" y="160"/>
                    <a:pt x="151" y="158"/>
                    <a:pt x="154" y="155"/>
                  </a:cubicBezTo>
                  <a:cubicBezTo>
                    <a:pt x="161" y="148"/>
                    <a:pt x="161" y="138"/>
                    <a:pt x="154" y="131"/>
                  </a:cubicBezTo>
                  <a:lnTo>
                    <a:pt x="108" y="85"/>
                  </a:lnTo>
                  <a:close/>
                  <a:moveTo>
                    <a:pt x="148" y="149"/>
                  </a:moveTo>
                  <a:cubicBezTo>
                    <a:pt x="140" y="152"/>
                    <a:pt x="140" y="152"/>
                    <a:pt x="140" y="152"/>
                  </a:cubicBezTo>
                  <a:cubicBezTo>
                    <a:pt x="133" y="145"/>
                    <a:pt x="133" y="145"/>
                    <a:pt x="133" y="145"/>
                  </a:cubicBezTo>
                  <a:cubicBezTo>
                    <a:pt x="135" y="136"/>
                    <a:pt x="135" y="136"/>
                    <a:pt x="135" y="136"/>
                  </a:cubicBezTo>
                  <a:cubicBezTo>
                    <a:pt x="144" y="134"/>
                    <a:pt x="144" y="134"/>
                    <a:pt x="144" y="134"/>
                  </a:cubicBezTo>
                  <a:cubicBezTo>
                    <a:pt x="150" y="141"/>
                    <a:pt x="150" y="141"/>
                    <a:pt x="150" y="141"/>
                  </a:cubicBezTo>
                  <a:lnTo>
                    <a:pt x="148" y="149"/>
                  </a:lnTo>
                  <a:close/>
                  <a:moveTo>
                    <a:pt x="84" y="91"/>
                  </a:moveTo>
                  <a:cubicBezTo>
                    <a:pt x="93" y="100"/>
                    <a:pt x="93" y="100"/>
                    <a:pt x="93" y="100"/>
                  </a:cubicBezTo>
                  <a:cubicBezTo>
                    <a:pt x="103" y="90"/>
                    <a:pt x="103" y="90"/>
                    <a:pt x="103" y="90"/>
                  </a:cubicBezTo>
                  <a:cubicBezTo>
                    <a:pt x="103" y="84"/>
                    <a:pt x="104" y="79"/>
                    <a:pt x="108" y="75"/>
                  </a:cubicBezTo>
                  <a:cubicBezTo>
                    <a:pt x="112" y="72"/>
                    <a:pt x="117" y="70"/>
                    <a:pt x="122" y="70"/>
                  </a:cubicBezTo>
                  <a:cubicBezTo>
                    <a:pt x="168" y="25"/>
                    <a:pt x="168" y="25"/>
                    <a:pt x="168" y="25"/>
                  </a:cubicBezTo>
                  <a:cubicBezTo>
                    <a:pt x="142" y="0"/>
                    <a:pt x="142" y="0"/>
                    <a:pt x="142" y="0"/>
                  </a:cubicBezTo>
                  <a:cubicBezTo>
                    <a:pt x="97" y="45"/>
                    <a:pt x="97" y="45"/>
                    <a:pt x="97" y="45"/>
                  </a:cubicBezTo>
                  <a:cubicBezTo>
                    <a:pt x="98" y="50"/>
                    <a:pt x="96" y="55"/>
                    <a:pt x="92" y="59"/>
                  </a:cubicBezTo>
                  <a:cubicBezTo>
                    <a:pt x="88" y="63"/>
                    <a:pt x="83" y="65"/>
                    <a:pt x="78" y="64"/>
                  </a:cubicBezTo>
                  <a:cubicBezTo>
                    <a:pt x="68" y="75"/>
                    <a:pt x="68" y="75"/>
                    <a:pt x="68" y="75"/>
                  </a:cubicBezTo>
                  <a:cubicBezTo>
                    <a:pt x="77" y="84"/>
                    <a:pt x="77" y="84"/>
                    <a:pt x="77" y="84"/>
                  </a:cubicBezTo>
                  <a:cubicBezTo>
                    <a:pt x="32" y="128"/>
                    <a:pt x="32" y="128"/>
                    <a:pt x="32" y="128"/>
                  </a:cubicBezTo>
                  <a:cubicBezTo>
                    <a:pt x="31" y="127"/>
                    <a:pt x="31" y="127"/>
                    <a:pt x="31" y="127"/>
                  </a:cubicBezTo>
                  <a:cubicBezTo>
                    <a:pt x="22" y="134"/>
                    <a:pt x="22" y="134"/>
                    <a:pt x="22" y="134"/>
                  </a:cubicBezTo>
                  <a:cubicBezTo>
                    <a:pt x="8" y="156"/>
                    <a:pt x="8" y="156"/>
                    <a:pt x="8" y="156"/>
                  </a:cubicBezTo>
                  <a:cubicBezTo>
                    <a:pt x="11" y="160"/>
                    <a:pt x="11" y="160"/>
                    <a:pt x="11" y="160"/>
                  </a:cubicBezTo>
                  <a:cubicBezTo>
                    <a:pt x="34" y="146"/>
                    <a:pt x="34" y="146"/>
                    <a:pt x="34" y="146"/>
                  </a:cubicBezTo>
                  <a:cubicBezTo>
                    <a:pt x="41" y="137"/>
                    <a:pt x="41" y="137"/>
                    <a:pt x="41" y="137"/>
                  </a:cubicBezTo>
                  <a:cubicBezTo>
                    <a:pt x="39" y="135"/>
                    <a:pt x="39" y="135"/>
                    <a:pt x="39" y="135"/>
                  </a:cubicBezTo>
                  <a:lnTo>
                    <a:pt x="8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3" name="Freeform 57"/>
            <p:cNvSpPr>
              <a:spLocks noEditPoints="1"/>
            </p:cNvSpPr>
            <p:nvPr/>
          </p:nvSpPr>
          <p:spPr bwMode="auto">
            <a:xfrm>
              <a:off x="3079" y="2256"/>
              <a:ext cx="232" cy="228"/>
            </a:xfrm>
            <a:custGeom>
              <a:avLst/>
              <a:gdLst>
                <a:gd name="T0" fmla="*/ 167 w 232"/>
                <a:gd name="T1" fmla="*/ 106 h 228"/>
                <a:gd name="T2" fmla="*/ 232 w 232"/>
                <a:gd name="T3" fmla="*/ 52 h 228"/>
                <a:gd name="T4" fmla="*/ 167 w 232"/>
                <a:gd name="T5" fmla="*/ 0 h 228"/>
                <a:gd name="T6" fmla="*/ 167 w 232"/>
                <a:gd name="T7" fmla="*/ 34 h 228"/>
                <a:gd name="T8" fmla="*/ 33 w 232"/>
                <a:gd name="T9" fmla="*/ 34 h 228"/>
                <a:gd name="T10" fmla="*/ 33 w 232"/>
                <a:gd name="T11" fmla="*/ 72 h 228"/>
                <a:gd name="T12" fmla="*/ 167 w 232"/>
                <a:gd name="T13" fmla="*/ 72 h 228"/>
                <a:gd name="T14" fmla="*/ 167 w 232"/>
                <a:gd name="T15" fmla="*/ 106 h 228"/>
                <a:gd name="T16" fmla="*/ 65 w 232"/>
                <a:gd name="T17" fmla="*/ 121 h 228"/>
                <a:gd name="T18" fmla="*/ 0 w 232"/>
                <a:gd name="T19" fmla="*/ 175 h 228"/>
                <a:gd name="T20" fmla="*/ 65 w 232"/>
                <a:gd name="T21" fmla="*/ 228 h 228"/>
                <a:gd name="T22" fmla="*/ 65 w 232"/>
                <a:gd name="T23" fmla="*/ 193 h 228"/>
                <a:gd name="T24" fmla="*/ 199 w 232"/>
                <a:gd name="T25" fmla="*/ 193 h 228"/>
                <a:gd name="T26" fmla="*/ 199 w 232"/>
                <a:gd name="T27" fmla="*/ 155 h 228"/>
                <a:gd name="T28" fmla="*/ 65 w 232"/>
                <a:gd name="T29" fmla="*/ 155 h 228"/>
                <a:gd name="T30" fmla="*/ 65 w 232"/>
                <a:gd name="T31" fmla="*/ 12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2" h="228">
                  <a:moveTo>
                    <a:pt x="167" y="106"/>
                  </a:moveTo>
                  <a:lnTo>
                    <a:pt x="232" y="52"/>
                  </a:lnTo>
                  <a:lnTo>
                    <a:pt x="167" y="0"/>
                  </a:lnTo>
                  <a:lnTo>
                    <a:pt x="167" y="34"/>
                  </a:lnTo>
                  <a:lnTo>
                    <a:pt x="33" y="34"/>
                  </a:lnTo>
                  <a:lnTo>
                    <a:pt x="33" y="72"/>
                  </a:lnTo>
                  <a:lnTo>
                    <a:pt x="167" y="72"/>
                  </a:lnTo>
                  <a:lnTo>
                    <a:pt x="167" y="106"/>
                  </a:lnTo>
                  <a:close/>
                  <a:moveTo>
                    <a:pt x="65" y="121"/>
                  </a:moveTo>
                  <a:lnTo>
                    <a:pt x="0" y="175"/>
                  </a:lnTo>
                  <a:lnTo>
                    <a:pt x="65" y="228"/>
                  </a:lnTo>
                  <a:lnTo>
                    <a:pt x="65" y="193"/>
                  </a:lnTo>
                  <a:lnTo>
                    <a:pt x="199" y="193"/>
                  </a:lnTo>
                  <a:lnTo>
                    <a:pt x="199" y="155"/>
                  </a:lnTo>
                  <a:lnTo>
                    <a:pt x="65" y="155"/>
                  </a:lnTo>
                  <a:lnTo>
                    <a:pt x="65"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Freeform 58"/>
            <p:cNvSpPr>
              <a:spLocks noEditPoints="1"/>
            </p:cNvSpPr>
            <p:nvPr/>
          </p:nvSpPr>
          <p:spPr bwMode="auto">
            <a:xfrm>
              <a:off x="3526" y="2194"/>
              <a:ext cx="321" cy="322"/>
            </a:xfrm>
            <a:custGeom>
              <a:avLst/>
              <a:gdLst>
                <a:gd name="T0" fmla="*/ 89 w 178"/>
                <a:gd name="T1" fmla="*/ 0 h 178"/>
                <a:gd name="T2" fmla="*/ 0 w 178"/>
                <a:gd name="T3" fmla="*/ 89 h 178"/>
                <a:gd name="T4" fmla="*/ 89 w 178"/>
                <a:gd name="T5" fmla="*/ 178 h 178"/>
                <a:gd name="T6" fmla="*/ 178 w 178"/>
                <a:gd name="T7" fmla="*/ 89 h 178"/>
                <a:gd name="T8" fmla="*/ 89 w 178"/>
                <a:gd name="T9" fmla="*/ 0 h 178"/>
                <a:gd name="T10" fmla="*/ 89 w 178"/>
                <a:gd name="T11" fmla="*/ 10 h 178"/>
                <a:gd name="T12" fmla="*/ 168 w 178"/>
                <a:gd name="T13" fmla="*/ 89 h 178"/>
                <a:gd name="T14" fmla="*/ 166 w 178"/>
                <a:gd name="T15" fmla="*/ 105 h 178"/>
                <a:gd name="T16" fmla="*/ 128 w 178"/>
                <a:gd name="T17" fmla="*/ 132 h 178"/>
                <a:gd name="T18" fmla="*/ 89 w 178"/>
                <a:gd name="T19" fmla="*/ 93 h 178"/>
                <a:gd name="T20" fmla="*/ 49 w 178"/>
                <a:gd name="T21" fmla="*/ 53 h 178"/>
                <a:gd name="T22" fmla="*/ 10 w 178"/>
                <a:gd name="T23" fmla="*/ 84 h 178"/>
                <a:gd name="T24" fmla="*/ 89 w 178"/>
                <a:gd name="T25" fmla="*/ 1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178">
                  <a:moveTo>
                    <a:pt x="89" y="0"/>
                  </a:moveTo>
                  <a:cubicBezTo>
                    <a:pt x="40" y="0"/>
                    <a:pt x="0" y="40"/>
                    <a:pt x="0" y="89"/>
                  </a:cubicBezTo>
                  <a:cubicBezTo>
                    <a:pt x="0" y="138"/>
                    <a:pt x="40" y="178"/>
                    <a:pt x="89" y="178"/>
                  </a:cubicBezTo>
                  <a:cubicBezTo>
                    <a:pt x="138" y="178"/>
                    <a:pt x="178" y="138"/>
                    <a:pt x="178" y="89"/>
                  </a:cubicBezTo>
                  <a:cubicBezTo>
                    <a:pt x="178" y="40"/>
                    <a:pt x="138" y="0"/>
                    <a:pt x="89" y="0"/>
                  </a:cubicBezTo>
                  <a:moveTo>
                    <a:pt x="89" y="10"/>
                  </a:moveTo>
                  <a:cubicBezTo>
                    <a:pt x="133" y="10"/>
                    <a:pt x="168" y="45"/>
                    <a:pt x="168" y="89"/>
                  </a:cubicBezTo>
                  <a:cubicBezTo>
                    <a:pt x="168" y="94"/>
                    <a:pt x="167" y="100"/>
                    <a:pt x="166" y="105"/>
                  </a:cubicBezTo>
                  <a:cubicBezTo>
                    <a:pt x="161" y="121"/>
                    <a:pt x="146" y="132"/>
                    <a:pt x="128" y="132"/>
                  </a:cubicBezTo>
                  <a:cubicBezTo>
                    <a:pt x="107" y="132"/>
                    <a:pt x="89" y="115"/>
                    <a:pt x="89" y="93"/>
                  </a:cubicBezTo>
                  <a:cubicBezTo>
                    <a:pt x="89" y="71"/>
                    <a:pt x="71" y="53"/>
                    <a:pt x="49" y="53"/>
                  </a:cubicBezTo>
                  <a:cubicBezTo>
                    <a:pt x="30" y="53"/>
                    <a:pt x="14" y="67"/>
                    <a:pt x="10" y="84"/>
                  </a:cubicBezTo>
                  <a:cubicBezTo>
                    <a:pt x="13" y="43"/>
                    <a:pt x="47" y="10"/>
                    <a:pt x="89"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5" name="Freeform 59"/>
            <p:cNvSpPr/>
            <p:nvPr/>
          </p:nvSpPr>
          <p:spPr bwMode="auto">
            <a:xfrm>
              <a:off x="4019" y="2200"/>
              <a:ext cx="318" cy="311"/>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6" name="Freeform 60"/>
            <p:cNvSpPr/>
            <p:nvPr/>
          </p:nvSpPr>
          <p:spPr bwMode="auto">
            <a:xfrm>
              <a:off x="4610" y="2203"/>
              <a:ext cx="177" cy="319"/>
            </a:xfrm>
            <a:custGeom>
              <a:avLst/>
              <a:gdLst>
                <a:gd name="T0" fmla="*/ 98 w 98"/>
                <a:gd name="T1" fmla="*/ 29 h 176"/>
                <a:gd name="T2" fmla="*/ 77 w 98"/>
                <a:gd name="T3" fmla="*/ 29 h 176"/>
                <a:gd name="T4" fmla="*/ 77 w 98"/>
                <a:gd name="T5" fmla="*/ 50 h 176"/>
                <a:gd name="T6" fmla="*/ 82 w 98"/>
                <a:gd name="T7" fmla="*/ 50 h 176"/>
                <a:gd name="T8" fmla="*/ 79 w 98"/>
                <a:gd name="T9" fmla="*/ 67 h 176"/>
                <a:gd name="T10" fmla="*/ 68 w 98"/>
                <a:gd name="T11" fmla="*/ 80 h 176"/>
                <a:gd name="T12" fmla="*/ 56 w 98"/>
                <a:gd name="T13" fmla="*/ 90 h 176"/>
                <a:gd name="T14" fmla="*/ 56 w 98"/>
                <a:gd name="T15" fmla="*/ 22 h 176"/>
                <a:gd name="T16" fmla="*/ 63 w 98"/>
                <a:gd name="T17" fmla="*/ 22 h 176"/>
                <a:gd name="T18" fmla="*/ 50 w 98"/>
                <a:gd name="T19" fmla="*/ 0 h 176"/>
                <a:gd name="T20" fmla="*/ 37 w 98"/>
                <a:gd name="T21" fmla="*/ 22 h 176"/>
                <a:gd name="T22" fmla="*/ 45 w 98"/>
                <a:gd name="T23" fmla="*/ 22 h 176"/>
                <a:gd name="T24" fmla="*/ 45 w 98"/>
                <a:gd name="T25" fmla="*/ 113 h 176"/>
                <a:gd name="T26" fmla="*/ 32 w 98"/>
                <a:gd name="T27" fmla="*/ 103 h 176"/>
                <a:gd name="T28" fmla="*/ 21 w 98"/>
                <a:gd name="T29" fmla="*/ 90 h 176"/>
                <a:gd name="T30" fmla="*/ 18 w 98"/>
                <a:gd name="T31" fmla="*/ 70 h 176"/>
                <a:gd name="T32" fmla="*/ 25 w 98"/>
                <a:gd name="T33" fmla="*/ 59 h 176"/>
                <a:gd name="T34" fmla="*/ 13 w 98"/>
                <a:gd name="T35" fmla="*/ 46 h 176"/>
                <a:gd name="T36" fmla="*/ 0 w 98"/>
                <a:gd name="T37" fmla="*/ 59 h 176"/>
                <a:gd name="T38" fmla="*/ 7 w 98"/>
                <a:gd name="T39" fmla="*/ 70 h 176"/>
                <a:gd name="T40" fmla="*/ 11 w 98"/>
                <a:gd name="T41" fmla="*/ 94 h 176"/>
                <a:gd name="T42" fmla="*/ 26 w 98"/>
                <a:gd name="T43" fmla="*/ 112 h 176"/>
                <a:gd name="T44" fmla="*/ 40 w 98"/>
                <a:gd name="T45" fmla="*/ 125 h 176"/>
                <a:gd name="T46" fmla="*/ 44 w 98"/>
                <a:gd name="T47" fmla="*/ 138 h 176"/>
                <a:gd name="T48" fmla="*/ 30 w 98"/>
                <a:gd name="T49" fmla="*/ 156 h 176"/>
                <a:gd name="T50" fmla="*/ 49 w 98"/>
                <a:gd name="T51" fmla="*/ 176 h 176"/>
                <a:gd name="T52" fmla="*/ 69 w 98"/>
                <a:gd name="T53" fmla="*/ 156 h 176"/>
                <a:gd name="T54" fmla="*/ 56 w 98"/>
                <a:gd name="T55" fmla="*/ 138 h 176"/>
                <a:gd name="T56" fmla="*/ 56 w 98"/>
                <a:gd name="T57" fmla="*/ 123 h 176"/>
                <a:gd name="T58" fmla="*/ 60 w 98"/>
                <a:gd name="T59" fmla="*/ 102 h 176"/>
                <a:gd name="T60" fmla="*/ 74 w 98"/>
                <a:gd name="T61" fmla="*/ 89 h 176"/>
                <a:gd name="T62" fmla="*/ 90 w 98"/>
                <a:gd name="T63" fmla="*/ 71 h 176"/>
                <a:gd name="T64" fmla="*/ 93 w 98"/>
                <a:gd name="T65" fmla="*/ 50 h 176"/>
                <a:gd name="T66" fmla="*/ 98 w 98"/>
                <a:gd name="T67" fmla="*/ 50 h 176"/>
                <a:gd name="T68" fmla="*/ 98 w 98"/>
                <a:gd name="T69" fmla="*/ 2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76">
                  <a:moveTo>
                    <a:pt x="98" y="29"/>
                  </a:moveTo>
                  <a:cubicBezTo>
                    <a:pt x="77" y="29"/>
                    <a:pt x="77" y="29"/>
                    <a:pt x="77" y="29"/>
                  </a:cubicBezTo>
                  <a:cubicBezTo>
                    <a:pt x="77" y="50"/>
                    <a:pt x="77" y="50"/>
                    <a:pt x="77" y="50"/>
                  </a:cubicBezTo>
                  <a:cubicBezTo>
                    <a:pt x="82" y="50"/>
                    <a:pt x="82" y="50"/>
                    <a:pt x="82" y="50"/>
                  </a:cubicBezTo>
                  <a:cubicBezTo>
                    <a:pt x="82" y="58"/>
                    <a:pt x="81" y="63"/>
                    <a:pt x="79" y="67"/>
                  </a:cubicBezTo>
                  <a:cubicBezTo>
                    <a:pt x="77" y="72"/>
                    <a:pt x="74" y="75"/>
                    <a:pt x="68" y="80"/>
                  </a:cubicBezTo>
                  <a:cubicBezTo>
                    <a:pt x="63" y="83"/>
                    <a:pt x="59" y="86"/>
                    <a:pt x="56" y="90"/>
                  </a:cubicBezTo>
                  <a:cubicBezTo>
                    <a:pt x="56" y="22"/>
                    <a:pt x="56" y="22"/>
                    <a:pt x="56" y="22"/>
                  </a:cubicBezTo>
                  <a:cubicBezTo>
                    <a:pt x="63" y="22"/>
                    <a:pt x="63" y="22"/>
                    <a:pt x="63" y="22"/>
                  </a:cubicBezTo>
                  <a:cubicBezTo>
                    <a:pt x="50" y="0"/>
                    <a:pt x="50" y="0"/>
                    <a:pt x="50" y="0"/>
                  </a:cubicBezTo>
                  <a:cubicBezTo>
                    <a:pt x="37" y="22"/>
                    <a:pt x="37" y="22"/>
                    <a:pt x="37" y="22"/>
                  </a:cubicBezTo>
                  <a:cubicBezTo>
                    <a:pt x="45" y="22"/>
                    <a:pt x="45" y="22"/>
                    <a:pt x="45" y="22"/>
                  </a:cubicBezTo>
                  <a:cubicBezTo>
                    <a:pt x="45" y="113"/>
                    <a:pt x="45" y="113"/>
                    <a:pt x="45" y="113"/>
                  </a:cubicBezTo>
                  <a:cubicBezTo>
                    <a:pt x="41" y="109"/>
                    <a:pt x="37" y="106"/>
                    <a:pt x="32" y="103"/>
                  </a:cubicBezTo>
                  <a:cubicBezTo>
                    <a:pt x="26" y="98"/>
                    <a:pt x="23" y="95"/>
                    <a:pt x="21" y="90"/>
                  </a:cubicBezTo>
                  <a:cubicBezTo>
                    <a:pt x="19" y="85"/>
                    <a:pt x="18" y="79"/>
                    <a:pt x="18" y="70"/>
                  </a:cubicBezTo>
                  <a:cubicBezTo>
                    <a:pt x="22" y="68"/>
                    <a:pt x="25" y="64"/>
                    <a:pt x="25" y="59"/>
                  </a:cubicBezTo>
                  <a:cubicBezTo>
                    <a:pt x="25" y="52"/>
                    <a:pt x="20" y="46"/>
                    <a:pt x="13" y="46"/>
                  </a:cubicBezTo>
                  <a:cubicBezTo>
                    <a:pt x="6" y="46"/>
                    <a:pt x="0" y="52"/>
                    <a:pt x="0" y="59"/>
                  </a:cubicBezTo>
                  <a:cubicBezTo>
                    <a:pt x="0" y="64"/>
                    <a:pt x="3" y="68"/>
                    <a:pt x="7" y="70"/>
                  </a:cubicBezTo>
                  <a:cubicBezTo>
                    <a:pt x="7" y="80"/>
                    <a:pt x="8" y="87"/>
                    <a:pt x="11" y="94"/>
                  </a:cubicBezTo>
                  <a:cubicBezTo>
                    <a:pt x="13" y="101"/>
                    <a:pt x="19" y="107"/>
                    <a:pt x="26" y="112"/>
                  </a:cubicBezTo>
                  <a:cubicBezTo>
                    <a:pt x="33" y="116"/>
                    <a:pt x="37" y="120"/>
                    <a:pt x="40" y="125"/>
                  </a:cubicBezTo>
                  <a:cubicBezTo>
                    <a:pt x="42" y="128"/>
                    <a:pt x="43" y="132"/>
                    <a:pt x="44" y="138"/>
                  </a:cubicBezTo>
                  <a:cubicBezTo>
                    <a:pt x="36" y="140"/>
                    <a:pt x="30" y="147"/>
                    <a:pt x="30" y="156"/>
                  </a:cubicBezTo>
                  <a:cubicBezTo>
                    <a:pt x="30" y="167"/>
                    <a:pt x="39" y="176"/>
                    <a:pt x="49" y="176"/>
                  </a:cubicBezTo>
                  <a:cubicBezTo>
                    <a:pt x="60" y="176"/>
                    <a:pt x="69" y="167"/>
                    <a:pt x="69" y="156"/>
                  </a:cubicBezTo>
                  <a:cubicBezTo>
                    <a:pt x="69" y="148"/>
                    <a:pt x="63" y="141"/>
                    <a:pt x="56" y="138"/>
                  </a:cubicBezTo>
                  <a:cubicBezTo>
                    <a:pt x="56" y="123"/>
                    <a:pt x="56" y="123"/>
                    <a:pt x="56" y="123"/>
                  </a:cubicBezTo>
                  <a:cubicBezTo>
                    <a:pt x="56" y="114"/>
                    <a:pt x="57" y="107"/>
                    <a:pt x="60" y="102"/>
                  </a:cubicBezTo>
                  <a:cubicBezTo>
                    <a:pt x="63" y="97"/>
                    <a:pt x="67" y="94"/>
                    <a:pt x="74" y="89"/>
                  </a:cubicBezTo>
                  <a:cubicBezTo>
                    <a:pt x="81" y="84"/>
                    <a:pt x="87" y="79"/>
                    <a:pt x="90" y="71"/>
                  </a:cubicBezTo>
                  <a:cubicBezTo>
                    <a:pt x="92" y="65"/>
                    <a:pt x="93" y="58"/>
                    <a:pt x="93" y="50"/>
                  </a:cubicBezTo>
                  <a:cubicBezTo>
                    <a:pt x="98" y="50"/>
                    <a:pt x="98" y="50"/>
                    <a:pt x="98" y="50"/>
                  </a:cubicBezTo>
                  <a:lnTo>
                    <a:pt x="98"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Freeform 61"/>
            <p:cNvSpPr/>
            <p:nvPr/>
          </p:nvSpPr>
          <p:spPr bwMode="auto">
            <a:xfrm>
              <a:off x="5062" y="2202"/>
              <a:ext cx="314" cy="300"/>
            </a:xfrm>
            <a:custGeom>
              <a:avLst/>
              <a:gdLst>
                <a:gd name="T0" fmla="*/ 118 w 174"/>
                <a:gd name="T1" fmla="*/ 20 h 166"/>
                <a:gd name="T2" fmla="*/ 119 w 174"/>
                <a:gd name="T3" fmla="*/ 32 h 166"/>
                <a:gd name="T4" fmla="*/ 118 w 174"/>
                <a:gd name="T5" fmla="*/ 49 h 166"/>
                <a:gd name="T6" fmla="*/ 120 w 174"/>
                <a:gd name="T7" fmla="*/ 54 h 166"/>
                <a:gd name="T8" fmla="*/ 121 w 174"/>
                <a:gd name="T9" fmla="*/ 67 h 166"/>
                <a:gd name="T10" fmla="*/ 118 w 174"/>
                <a:gd name="T11" fmla="*/ 74 h 166"/>
                <a:gd name="T12" fmla="*/ 113 w 174"/>
                <a:gd name="T13" fmla="*/ 79 h 166"/>
                <a:gd name="T14" fmla="*/ 111 w 174"/>
                <a:gd name="T15" fmla="*/ 90 h 166"/>
                <a:gd name="T16" fmla="*/ 106 w 174"/>
                <a:gd name="T17" fmla="*/ 100 h 166"/>
                <a:gd name="T18" fmla="*/ 111 w 174"/>
                <a:gd name="T19" fmla="*/ 100 h 166"/>
                <a:gd name="T20" fmla="*/ 118 w 174"/>
                <a:gd name="T21" fmla="*/ 113 h 166"/>
                <a:gd name="T22" fmla="*/ 126 w 174"/>
                <a:gd name="T23" fmla="*/ 115 h 166"/>
                <a:gd name="T24" fmla="*/ 153 w 174"/>
                <a:gd name="T25" fmla="*/ 126 h 166"/>
                <a:gd name="T26" fmla="*/ 174 w 174"/>
                <a:gd name="T27" fmla="*/ 139 h 166"/>
                <a:gd name="T28" fmla="*/ 174 w 174"/>
                <a:gd name="T29" fmla="*/ 166 h 166"/>
                <a:gd name="T30" fmla="*/ 0 w 174"/>
                <a:gd name="T31" fmla="*/ 166 h 166"/>
                <a:gd name="T32" fmla="*/ 0 w 174"/>
                <a:gd name="T33" fmla="*/ 139 h 166"/>
                <a:gd name="T34" fmla="*/ 21 w 174"/>
                <a:gd name="T35" fmla="*/ 126 h 166"/>
                <a:gd name="T36" fmla="*/ 48 w 174"/>
                <a:gd name="T37" fmla="*/ 115 h 166"/>
                <a:gd name="T38" fmla="*/ 56 w 174"/>
                <a:gd name="T39" fmla="*/ 113 h 166"/>
                <a:gd name="T40" fmla="*/ 63 w 174"/>
                <a:gd name="T41" fmla="*/ 100 h 166"/>
                <a:gd name="T42" fmla="*/ 67 w 174"/>
                <a:gd name="T43" fmla="*/ 99 h 166"/>
                <a:gd name="T44" fmla="*/ 62 w 174"/>
                <a:gd name="T45" fmla="*/ 91 h 166"/>
                <a:gd name="T46" fmla="*/ 60 w 174"/>
                <a:gd name="T47" fmla="*/ 77 h 166"/>
                <a:gd name="T48" fmla="*/ 57 w 174"/>
                <a:gd name="T49" fmla="*/ 76 h 166"/>
                <a:gd name="T50" fmla="*/ 52 w 174"/>
                <a:gd name="T51" fmla="*/ 57 h 166"/>
                <a:gd name="T52" fmla="*/ 54 w 174"/>
                <a:gd name="T53" fmla="*/ 48 h 166"/>
                <a:gd name="T54" fmla="*/ 67 w 174"/>
                <a:gd name="T55" fmla="*/ 9 h 166"/>
                <a:gd name="T56" fmla="*/ 104 w 174"/>
                <a:gd name="T57" fmla="*/ 9 h 166"/>
                <a:gd name="T58" fmla="*/ 108 w 174"/>
                <a:gd name="T59" fmla="*/ 12 h 166"/>
                <a:gd name="T60" fmla="*/ 113 w 174"/>
                <a:gd name="T61" fmla="*/ 13 h 166"/>
                <a:gd name="T62" fmla="*/ 118 w 174"/>
                <a:gd name="T6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66">
                  <a:moveTo>
                    <a:pt x="118" y="20"/>
                  </a:moveTo>
                  <a:cubicBezTo>
                    <a:pt x="119" y="26"/>
                    <a:pt x="119" y="26"/>
                    <a:pt x="119" y="32"/>
                  </a:cubicBezTo>
                  <a:cubicBezTo>
                    <a:pt x="119" y="35"/>
                    <a:pt x="118" y="45"/>
                    <a:pt x="118" y="49"/>
                  </a:cubicBezTo>
                  <a:cubicBezTo>
                    <a:pt x="119" y="52"/>
                    <a:pt x="119" y="52"/>
                    <a:pt x="120" y="54"/>
                  </a:cubicBezTo>
                  <a:cubicBezTo>
                    <a:pt x="122" y="58"/>
                    <a:pt x="122" y="63"/>
                    <a:pt x="121" y="67"/>
                  </a:cubicBezTo>
                  <a:cubicBezTo>
                    <a:pt x="120" y="69"/>
                    <a:pt x="120" y="73"/>
                    <a:pt x="118" y="74"/>
                  </a:cubicBezTo>
                  <a:cubicBezTo>
                    <a:pt x="117" y="76"/>
                    <a:pt x="114" y="76"/>
                    <a:pt x="113" y="79"/>
                  </a:cubicBezTo>
                  <a:cubicBezTo>
                    <a:pt x="111" y="82"/>
                    <a:pt x="112" y="86"/>
                    <a:pt x="111" y="90"/>
                  </a:cubicBezTo>
                  <a:cubicBezTo>
                    <a:pt x="110" y="94"/>
                    <a:pt x="106" y="94"/>
                    <a:pt x="106" y="100"/>
                  </a:cubicBezTo>
                  <a:cubicBezTo>
                    <a:pt x="108" y="100"/>
                    <a:pt x="109" y="100"/>
                    <a:pt x="111" y="100"/>
                  </a:cubicBezTo>
                  <a:cubicBezTo>
                    <a:pt x="113" y="104"/>
                    <a:pt x="115" y="110"/>
                    <a:pt x="118" y="113"/>
                  </a:cubicBezTo>
                  <a:cubicBezTo>
                    <a:pt x="121" y="113"/>
                    <a:pt x="123" y="114"/>
                    <a:pt x="126" y="115"/>
                  </a:cubicBezTo>
                  <a:cubicBezTo>
                    <a:pt x="135" y="118"/>
                    <a:pt x="144" y="122"/>
                    <a:pt x="153" y="126"/>
                  </a:cubicBezTo>
                  <a:cubicBezTo>
                    <a:pt x="161" y="130"/>
                    <a:pt x="171" y="131"/>
                    <a:pt x="174" y="139"/>
                  </a:cubicBezTo>
                  <a:cubicBezTo>
                    <a:pt x="174" y="145"/>
                    <a:pt x="174" y="158"/>
                    <a:pt x="174" y="166"/>
                  </a:cubicBezTo>
                  <a:cubicBezTo>
                    <a:pt x="0" y="166"/>
                    <a:pt x="0" y="166"/>
                    <a:pt x="0" y="166"/>
                  </a:cubicBezTo>
                  <a:cubicBezTo>
                    <a:pt x="0" y="158"/>
                    <a:pt x="0" y="145"/>
                    <a:pt x="0" y="139"/>
                  </a:cubicBezTo>
                  <a:cubicBezTo>
                    <a:pt x="3" y="131"/>
                    <a:pt x="13" y="130"/>
                    <a:pt x="21" y="126"/>
                  </a:cubicBezTo>
                  <a:cubicBezTo>
                    <a:pt x="30" y="122"/>
                    <a:pt x="39" y="118"/>
                    <a:pt x="48" y="115"/>
                  </a:cubicBezTo>
                  <a:cubicBezTo>
                    <a:pt x="51" y="114"/>
                    <a:pt x="53" y="113"/>
                    <a:pt x="56" y="113"/>
                  </a:cubicBezTo>
                  <a:cubicBezTo>
                    <a:pt x="59" y="110"/>
                    <a:pt x="61" y="104"/>
                    <a:pt x="63" y="100"/>
                  </a:cubicBezTo>
                  <a:cubicBezTo>
                    <a:pt x="67" y="99"/>
                    <a:pt x="67" y="99"/>
                    <a:pt x="67" y="99"/>
                  </a:cubicBezTo>
                  <a:cubicBezTo>
                    <a:pt x="66" y="95"/>
                    <a:pt x="63" y="95"/>
                    <a:pt x="62" y="91"/>
                  </a:cubicBezTo>
                  <a:cubicBezTo>
                    <a:pt x="61" y="87"/>
                    <a:pt x="61" y="82"/>
                    <a:pt x="60" y="77"/>
                  </a:cubicBezTo>
                  <a:cubicBezTo>
                    <a:pt x="61" y="77"/>
                    <a:pt x="57" y="76"/>
                    <a:pt x="57" y="76"/>
                  </a:cubicBezTo>
                  <a:cubicBezTo>
                    <a:pt x="52" y="73"/>
                    <a:pt x="52" y="61"/>
                    <a:pt x="52" y="57"/>
                  </a:cubicBezTo>
                  <a:cubicBezTo>
                    <a:pt x="51" y="54"/>
                    <a:pt x="55" y="53"/>
                    <a:pt x="54" y="48"/>
                  </a:cubicBezTo>
                  <a:cubicBezTo>
                    <a:pt x="49" y="24"/>
                    <a:pt x="56" y="13"/>
                    <a:pt x="67" y="9"/>
                  </a:cubicBezTo>
                  <a:cubicBezTo>
                    <a:pt x="75" y="6"/>
                    <a:pt x="90" y="0"/>
                    <a:pt x="104" y="9"/>
                  </a:cubicBezTo>
                  <a:cubicBezTo>
                    <a:pt x="108" y="12"/>
                    <a:pt x="108" y="12"/>
                    <a:pt x="108" y="12"/>
                  </a:cubicBezTo>
                  <a:cubicBezTo>
                    <a:pt x="113" y="13"/>
                    <a:pt x="113" y="13"/>
                    <a:pt x="113" y="13"/>
                  </a:cubicBezTo>
                  <a:cubicBezTo>
                    <a:pt x="116" y="14"/>
                    <a:pt x="118" y="20"/>
                    <a:pt x="11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8" name="Freeform 62"/>
            <p:cNvSpPr>
              <a:spLocks noEditPoints="1"/>
            </p:cNvSpPr>
            <p:nvPr/>
          </p:nvSpPr>
          <p:spPr bwMode="auto">
            <a:xfrm>
              <a:off x="5550" y="2221"/>
              <a:ext cx="379" cy="261"/>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9" name="Freeform 63"/>
            <p:cNvSpPr>
              <a:spLocks noEditPoints="1"/>
            </p:cNvSpPr>
            <p:nvPr/>
          </p:nvSpPr>
          <p:spPr bwMode="auto">
            <a:xfrm>
              <a:off x="6083" y="2290"/>
              <a:ext cx="383" cy="192"/>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9" y="60"/>
                    <a:pt x="39" y="60"/>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0" y="65"/>
                    <a:pt x="170"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Freeform 64"/>
            <p:cNvSpPr/>
            <p:nvPr/>
          </p:nvSpPr>
          <p:spPr bwMode="auto">
            <a:xfrm>
              <a:off x="6139" y="2234"/>
              <a:ext cx="271" cy="266"/>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1" name="Freeform 65"/>
            <p:cNvSpPr>
              <a:spLocks noEditPoints="1"/>
            </p:cNvSpPr>
            <p:nvPr/>
          </p:nvSpPr>
          <p:spPr bwMode="auto">
            <a:xfrm>
              <a:off x="6609" y="2221"/>
              <a:ext cx="314" cy="311"/>
            </a:xfrm>
            <a:custGeom>
              <a:avLst/>
              <a:gdLst>
                <a:gd name="T0" fmla="*/ 108 w 174"/>
                <a:gd name="T1" fmla="*/ 34 h 172"/>
                <a:gd name="T2" fmla="*/ 114 w 174"/>
                <a:gd name="T3" fmla="*/ 27 h 172"/>
                <a:gd name="T4" fmla="*/ 114 w 174"/>
                <a:gd name="T5" fmla="*/ 7 h 172"/>
                <a:gd name="T6" fmla="*/ 108 w 174"/>
                <a:gd name="T7" fmla="*/ 0 h 172"/>
                <a:gd name="T8" fmla="*/ 101 w 174"/>
                <a:gd name="T9" fmla="*/ 7 h 172"/>
                <a:gd name="T10" fmla="*/ 101 w 174"/>
                <a:gd name="T11" fmla="*/ 27 h 172"/>
                <a:gd name="T12" fmla="*/ 108 w 174"/>
                <a:gd name="T13" fmla="*/ 34 h 172"/>
                <a:gd name="T14" fmla="*/ 140 w 174"/>
                <a:gd name="T15" fmla="*/ 43 h 172"/>
                <a:gd name="T16" fmla="*/ 154 w 174"/>
                <a:gd name="T17" fmla="*/ 28 h 172"/>
                <a:gd name="T18" fmla="*/ 154 w 174"/>
                <a:gd name="T19" fmla="*/ 19 h 172"/>
                <a:gd name="T20" fmla="*/ 145 w 174"/>
                <a:gd name="T21" fmla="*/ 19 h 172"/>
                <a:gd name="T22" fmla="*/ 131 w 174"/>
                <a:gd name="T23" fmla="*/ 34 h 172"/>
                <a:gd name="T24" fmla="*/ 131 w 174"/>
                <a:gd name="T25" fmla="*/ 43 h 172"/>
                <a:gd name="T26" fmla="*/ 140 w 174"/>
                <a:gd name="T27" fmla="*/ 43 h 172"/>
                <a:gd name="T28" fmla="*/ 76 w 174"/>
                <a:gd name="T29" fmla="*/ 44 h 172"/>
                <a:gd name="T30" fmla="*/ 85 w 174"/>
                <a:gd name="T31" fmla="*/ 44 h 172"/>
                <a:gd name="T32" fmla="*/ 85 w 174"/>
                <a:gd name="T33" fmla="*/ 35 h 172"/>
                <a:gd name="T34" fmla="*/ 70 w 174"/>
                <a:gd name="T35" fmla="*/ 20 h 172"/>
                <a:gd name="T36" fmla="*/ 61 w 174"/>
                <a:gd name="T37" fmla="*/ 20 h 172"/>
                <a:gd name="T38" fmla="*/ 61 w 174"/>
                <a:gd name="T39" fmla="*/ 30 h 172"/>
                <a:gd name="T40" fmla="*/ 76 w 174"/>
                <a:gd name="T41" fmla="*/ 44 h 172"/>
                <a:gd name="T42" fmla="*/ 139 w 174"/>
                <a:gd name="T43" fmla="*/ 89 h 172"/>
                <a:gd name="T44" fmla="*/ 130 w 174"/>
                <a:gd name="T45" fmla="*/ 89 h 172"/>
                <a:gd name="T46" fmla="*/ 130 w 174"/>
                <a:gd name="T47" fmla="*/ 99 h 172"/>
                <a:gd name="T48" fmla="*/ 145 w 174"/>
                <a:gd name="T49" fmla="*/ 113 h 172"/>
                <a:gd name="T50" fmla="*/ 154 w 174"/>
                <a:gd name="T51" fmla="*/ 113 h 172"/>
                <a:gd name="T52" fmla="*/ 154 w 174"/>
                <a:gd name="T53" fmla="*/ 104 h 172"/>
                <a:gd name="T54" fmla="*/ 139 w 174"/>
                <a:gd name="T55" fmla="*/ 89 h 172"/>
                <a:gd name="T56" fmla="*/ 111 w 174"/>
                <a:gd name="T57" fmla="*/ 37 h 172"/>
                <a:gd name="T58" fmla="*/ 0 w 174"/>
                <a:gd name="T59" fmla="*/ 148 h 172"/>
                <a:gd name="T60" fmla="*/ 24 w 174"/>
                <a:gd name="T61" fmla="*/ 172 h 172"/>
                <a:gd name="T62" fmla="*/ 135 w 174"/>
                <a:gd name="T63" fmla="*/ 60 h 172"/>
                <a:gd name="T64" fmla="*/ 111 w 174"/>
                <a:gd name="T65" fmla="*/ 37 h 172"/>
                <a:gd name="T66" fmla="*/ 85 w 174"/>
                <a:gd name="T67" fmla="*/ 77 h 172"/>
                <a:gd name="T68" fmla="*/ 112 w 174"/>
                <a:gd name="T69" fmla="*/ 49 h 172"/>
                <a:gd name="T70" fmla="*/ 122 w 174"/>
                <a:gd name="T71" fmla="*/ 59 h 172"/>
                <a:gd name="T72" fmla="*/ 95 w 174"/>
                <a:gd name="T73" fmla="*/ 86 h 172"/>
                <a:gd name="T74" fmla="*/ 85 w 174"/>
                <a:gd name="T75" fmla="*/ 77 h 172"/>
                <a:gd name="T76" fmla="*/ 167 w 174"/>
                <a:gd name="T77" fmla="*/ 60 h 172"/>
                <a:gd name="T78" fmla="*/ 147 w 174"/>
                <a:gd name="T79" fmla="*/ 60 h 172"/>
                <a:gd name="T80" fmla="*/ 141 w 174"/>
                <a:gd name="T81" fmla="*/ 66 h 172"/>
                <a:gd name="T82" fmla="*/ 147 w 174"/>
                <a:gd name="T83" fmla="*/ 73 h 172"/>
                <a:gd name="T84" fmla="*/ 167 w 174"/>
                <a:gd name="T85" fmla="*/ 73 h 172"/>
                <a:gd name="T86" fmla="*/ 174 w 174"/>
                <a:gd name="T87" fmla="*/ 66 h 172"/>
                <a:gd name="T88" fmla="*/ 167 w 174"/>
                <a:gd name="T89" fmla="*/ 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172">
                  <a:moveTo>
                    <a:pt x="108" y="34"/>
                  </a:moveTo>
                  <a:cubicBezTo>
                    <a:pt x="111" y="34"/>
                    <a:pt x="114" y="31"/>
                    <a:pt x="114" y="27"/>
                  </a:cubicBezTo>
                  <a:cubicBezTo>
                    <a:pt x="114" y="7"/>
                    <a:pt x="114" y="7"/>
                    <a:pt x="114" y="7"/>
                  </a:cubicBezTo>
                  <a:cubicBezTo>
                    <a:pt x="114" y="3"/>
                    <a:pt x="111" y="0"/>
                    <a:pt x="108" y="0"/>
                  </a:cubicBezTo>
                  <a:cubicBezTo>
                    <a:pt x="104" y="0"/>
                    <a:pt x="101" y="3"/>
                    <a:pt x="101" y="7"/>
                  </a:cubicBezTo>
                  <a:cubicBezTo>
                    <a:pt x="101" y="27"/>
                    <a:pt x="101" y="27"/>
                    <a:pt x="101" y="27"/>
                  </a:cubicBezTo>
                  <a:cubicBezTo>
                    <a:pt x="101" y="31"/>
                    <a:pt x="104" y="34"/>
                    <a:pt x="108" y="34"/>
                  </a:cubicBezTo>
                  <a:moveTo>
                    <a:pt x="140" y="43"/>
                  </a:moveTo>
                  <a:cubicBezTo>
                    <a:pt x="154" y="28"/>
                    <a:pt x="154" y="28"/>
                    <a:pt x="154" y="28"/>
                  </a:cubicBezTo>
                  <a:cubicBezTo>
                    <a:pt x="157" y="26"/>
                    <a:pt x="157" y="22"/>
                    <a:pt x="154" y="19"/>
                  </a:cubicBezTo>
                  <a:cubicBezTo>
                    <a:pt x="152" y="17"/>
                    <a:pt x="148" y="17"/>
                    <a:pt x="145" y="19"/>
                  </a:cubicBezTo>
                  <a:cubicBezTo>
                    <a:pt x="131" y="34"/>
                    <a:pt x="131" y="34"/>
                    <a:pt x="131" y="34"/>
                  </a:cubicBezTo>
                  <a:cubicBezTo>
                    <a:pt x="128" y="36"/>
                    <a:pt x="128" y="40"/>
                    <a:pt x="131" y="43"/>
                  </a:cubicBezTo>
                  <a:cubicBezTo>
                    <a:pt x="133" y="45"/>
                    <a:pt x="138" y="45"/>
                    <a:pt x="140" y="43"/>
                  </a:cubicBezTo>
                  <a:moveTo>
                    <a:pt x="76" y="44"/>
                  </a:moveTo>
                  <a:cubicBezTo>
                    <a:pt x="78" y="46"/>
                    <a:pt x="82" y="46"/>
                    <a:pt x="85" y="44"/>
                  </a:cubicBezTo>
                  <a:cubicBezTo>
                    <a:pt x="87" y="41"/>
                    <a:pt x="87" y="37"/>
                    <a:pt x="85" y="35"/>
                  </a:cubicBezTo>
                  <a:cubicBezTo>
                    <a:pt x="70" y="20"/>
                    <a:pt x="70" y="20"/>
                    <a:pt x="70" y="20"/>
                  </a:cubicBezTo>
                  <a:cubicBezTo>
                    <a:pt x="68" y="18"/>
                    <a:pt x="64" y="18"/>
                    <a:pt x="61" y="20"/>
                  </a:cubicBezTo>
                  <a:cubicBezTo>
                    <a:pt x="59" y="23"/>
                    <a:pt x="59" y="27"/>
                    <a:pt x="61" y="30"/>
                  </a:cubicBezTo>
                  <a:lnTo>
                    <a:pt x="76" y="44"/>
                  </a:lnTo>
                  <a:close/>
                  <a:moveTo>
                    <a:pt x="139" y="89"/>
                  </a:moveTo>
                  <a:cubicBezTo>
                    <a:pt x="137" y="87"/>
                    <a:pt x="133" y="87"/>
                    <a:pt x="130" y="89"/>
                  </a:cubicBezTo>
                  <a:cubicBezTo>
                    <a:pt x="128" y="92"/>
                    <a:pt x="128" y="96"/>
                    <a:pt x="130" y="99"/>
                  </a:cubicBezTo>
                  <a:cubicBezTo>
                    <a:pt x="145" y="113"/>
                    <a:pt x="145" y="113"/>
                    <a:pt x="145" y="113"/>
                  </a:cubicBezTo>
                  <a:cubicBezTo>
                    <a:pt x="147" y="115"/>
                    <a:pt x="151" y="115"/>
                    <a:pt x="154" y="113"/>
                  </a:cubicBezTo>
                  <a:cubicBezTo>
                    <a:pt x="156" y="110"/>
                    <a:pt x="156" y="106"/>
                    <a:pt x="154" y="104"/>
                  </a:cubicBezTo>
                  <a:lnTo>
                    <a:pt x="139" y="89"/>
                  </a:lnTo>
                  <a:close/>
                  <a:moveTo>
                    <a:pt x="111" y="37"/>
                  </a:moveTo>
                  <a:cubicBezTo>
                    <a:pt x="0" y="148"/>
                    <a:pt x="0" y="148"/>
                    <a:pt x="0" y="148"/>
                  </a:cubicBezTo>
                  <a:cubicBezTo>
                    <a:pt x="24" y="172"/>
                    <a:pt x="24" y="172"/>
                    <a:pt x="24" y="172"/>
                  </a:cubicBezTo>
                  <a:cubicBezTo>
                    <a:pt x="135" y="60"/>
                    <a:pt x="135" y="60"/>
                    <a:pt x="135" y="60"/>
                  </a:cubicBezTo>
                  <a:lnTo>
                    <a:pt x="111" y="37"/>
                  </a:lnTo>
                  <a:close/>
                  <a:moveTo>
                    <a:pt x="85" y="77"/>
                  </a:moveTo>
                  <a:cubicBezTo>
                    <a:pt x="112" y="49"/>
                    <a:pt x="112" y="49"/>
                    <a:pt x="112" y="49"/>
                  </a:cubicBezTo>
                  <a:cubicBezTo>
                    <a:pt x="122" y="59"/>
                    <a:pt x="122" y="59"/>
                    <a:pt x="122" y="59"/>
                  </a:cubicBezTo>
                  <a:cubicBezTo>
                    <a:pt x="95" y="86"/>
                    <a:pt x="95" y="86"/>
                    <a:pt x="95" y="86"/>
                  </a:cubicBezTo>
                  <a:lnTo>
                    <a:pt x="85" y="77"/>
                  </a:lnTo>
                  <a:close/>
                  <a:moveTo>
                    <a:pt x="167" y="60"/>
                  </a:moveTo>
                  <a:cubicBezTo>
                    <a:pt x="147" y="60"/>
                    <a:pt x="147" y="60"/>
                    <a:pt x="147" y="60"/>
                  </a:cubicBezTo>
                  <a:cubicBezTo>
                    <a:pt x="143" y="60"/>
                    <a:pt x="141" y="63"/>
                    <a:pt x="141" y="66"/>
                  </a:cubicBezTo>
                  <a:cubicBezTo>
                    <a:pt x="141" y="70"/>
                    <a:pt x="143" y="73"/>
                    <a:pt x="147" y="73"/>
                  </a:cubicBezTo>
                  <a:cubicBezTo>
                    <a:pt x="167" y="73"/>
                    <a:pt x="167" y="73"/>
                    <a:pt x="167" y="73"/>
                  </a:cubicBezTo>
                  <a:cubicBezTo>
                    <a:pt x="171" y="73"/>
                    <a:pt x="174" y="70"/>
                    <a:pt x="174" y="66"/>
                  </a:cubicBezTo>
                  <a:cubicBezTo>
                    <a:pt x="174" y="63"/>
                    <a:pt x="171" y="60"/>
                    <a:pt x="167" y="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2" name="Freeform 66"/>
            <p:cNvSpPr>
              <a:spLocks noEditPoints="1"/>
            </p:cNvSpPr>
            <p:nvPr/>
          </p:nvSpPr>
          <p:spPr bwMode="auto">
            <a:xfrm>
              <a:off x="967" y="2712"/>
              <a:ext cx="322" cy="249"/>
            </a:xfrm>
            <a:custGeom>
              <a:avLst/>
              <a:gdLst>
                <a:gd name="T0" fmla="*/ 51 w 178"/>
                <a:gd name="T1" fmla="*/ 100 h 138"/>
                <a:gd name="T2" fmla="*/ 63 w 178"/>
                <a:gd name="T3" fmla="*/ 112 h 138"/>
                <a:gd name="T4" fmla="*/ 89 w 178"/>
                <a:gd name="T5" fmla="*/ 101 h 138"/>
                <a:gd name="T6" fmla="*/ 115 w 178"/>
                <a:gd name="T7" fmla="*/ 112 h 138"/>
                <a:gd name="T8" fmla="*/ 127 w 178"/>
                <a:gd name="T9" fmla="*/ 100 h 138"/>
                <a:gd name="T10" fmla="*/ 89 w 178"/>
                <a:gd name="T11" fmla="*/ 84 h 138"/>
                <a:gd name="T12" fmla="*/ 51 w 178"/>
                <a:gd name="T13" fmla="*/ 100 h 138"/>
                <a:gd name="T14" fmla="*/ 89 w 178"/>
                <a:gd name="T15" fmla="*/ 120 h 138"/>
                <a:gd name="T16" fmla="*/ 76 w 178"/>
                <a:gd name="T17" fmla="*/ 125 h 138"/>
                <a:gd name="T18" fmla="*/ 89 w 178"/>
                <a:gd name="T19" fmla="*/ 138 h 138"/>
                <a:gd name="T20" fmla="*/ 102 w 178"/>
                <a:gd name="T21" fmla="*/ 125 h 138"/>
                <a:gd name="T22" fmla="*/ 89 w 178"/>
                <a:gd name="T23" fmla="*/ 120 h 138"/>
                <a:gd name="T24" fmla="*/ 177 w 178"/>
                <a:gd name="T25" fmla="*/ 49 h 138"/>
                <a:gd name="T26" fmla="*/ 1 w 178"/>
                <a:gd name="T27" fmla="*/ 49 h 138"/>
                <a:gd name="T28" fmla="*/ 0 w 178"/>
                <a:gd name="T29" fmla="*/ 49 h 138"/>
                <a:gd name="T30" fmla="*/ 13 w 178"/>
                <a:gd name="T31" fmla="*/ 62 h 138"/>
                <a:gd name="T32" fmla="*/ 89 w 178"/>
                <a:gd name="T33" fmla="*/ 29 h 138"/>
                <a:gd name="T34" fmla="*/ 165 w 178"/>
                <a:gd name="T35" fmla="*/ 62 h 138"/>
                <a:gd name="T36" fmla="*/ 178 w 178"/>
                <a:gd name="T37" fmla="*/ 49 h 138"/>
                <a:gd name="T38" fmla="*/ 177 w 178"/>
                <a:gd name="T39" fmla="*/ 49 h 138"/>
                <a:gd name="T40" fmla="*/ 89 w 178"/>
                <a:gd name="T41" fmla="*/ 48 h 138"/>
                <a:gd name="T42" fmla="*/ 26 w 178"/>
                <a:gd name="T43" fmla="*/ 74 h 138"/>
                <a:gd name="T44" fmla="*/ 26 w 178"/>
                <a:gd name="T45" fmla="*/ 75 h 138"/>
                <a:gd name="T46" fmla="*/ 38 w 178"/>
                <a:gd name="T47" fmla="*/ 87 h 138"/>
                <a:gd name="T48" fmla="*/ 89 w 178"/>
                <a:gd name="T49" fmla="*/ 66 h 138"/>
                <a:gd name="T50" fmla="*/ 140 w 178"/>
                <a:gd name="T51" fmla="*/ 87 h 138"/>
                <a:gd name="T52" fmla="*/ 152 w 178"/>
                <a:gd name="T53" fmla="*/ 75 h 138"/>
                <a:gd name="T54" fmla="*/ 152 w 178"/>
                <a:gd name="T55" fmla="*/ 74 h 138"/>
                <a:gd name="T56" fmla="*/ 89 w 178"/>
                <a:gd name="T57"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38">
                  <a:moveTo>
                    <a:pt x="51" y="100"/>
                  </a:moveTo>
                  <a:cubicBezTo>
                    <a:pt x="63" y="112"/>
                    <a:pt x="63" y="112"/>
                    <a:pt x="63" y="112"/>
                  </a:cubicBezTo>
                  <a:cubicBezTo>
                    <a:pt x="70" y="106"/>
                    <a:pt x="79" y="101"/>
                    <a:pt x="89" y="101"/>
                  </a:cubicBezTo>
                  <a:cubicBezTo>
                    <a:pt x="99" y="101"/>
                    <a:pt x="108" y="106"/>
                    <a:pt x="115" y="112"/>
                  </a:cubicBezTo>
                  <a:cubicBezTo>
                    <a:pt x="127" y="100"/>
                    <a:pt x="127" y="100"/>
                    <a:pt x="127" y="100"/>
                  </a:cubicBezTo>
                  <a:cubicBezTo>
                    <a:pt x="117" y="90"/>
                    <a:pt x="104" y="84"/>
                    <a:pt x="89" y="84"/>
                  </a:cubicBezTo>
                  <a:cubicBezTo>
                    <a:pt x="74" y="84"/>
                    <a:pt x="61" y="90"/>
                    <a:pt x="51" y="100"/>
                  </a:cubicBezTo>
                  <a:moveTo>
                    <a:pt x="89" y="120"/>
                  </a:moveTo>
                  <a:cubicBezTo>
                    <a:pt x="84" y="120"/>
                    <a:pt x="79" y="122"/>
                    <a:pt x="76" y="125"/>
                  </a:cubicBezTo>
                  <a:cubicBezTo>
                    <a:pt x="89" y="138"/>
                    <a:pt x="89" y="138"/>
                    <a:pt x="89" y="138"/>
                  </a:cubicBezTo>
                  <a:cubicBezTo>
                    <a:pt x="102" y="125"/>
                    <a:pt x="102" y="125"/>
                    <a:pt x="102" y="125"/>
                  </a:cubicBezTo>
                  <a:cubicBezTo>
                    <a:pt x="99" y="122"/>
                    <a:pt x="94" y="120"/>
                    <a:pt x="89" y="120"/>
                  </a:cubicBezTo>
                  <a:moveTo>
                    <a:pt x="177" y="49"/>
                  </a:moveTo>
                  <a:cubicBezTo>
                    <a:pt x="128" y="0"/>
                    <a:pt x="50" y="0"/>
                    <a:pt x="1" y="49"/>
                  </a:cubicBezTo>
                  <a:cubicBezTo>
                    <a:pt x="1" y="49"/>
                    <a:pt x="1" y="49"/>
                    <a:pt x="0" y="49"/>
                  </a:cubicBezTo>
                  <a:cubicBezTo>
                    <a:pt x="13" y="62"/>
                    <a:pt x="13" y="62"/>
                    <a:pt x="13" y="62"/>
                  </a:cubicBezTo>
                  <a:cubicBezTo>
                    <a:pt x="32" y="42"/>
                    <a:pt x="59" y="29"/>
                    <a:pt x="89" y="29"/>
                  </a:cubicBezTo>
                  <a:cubicBezTo>
                    <a:pt x="119" y="29"/>
                    <a:pt x="146" y="42"/>
                    <a:pt x="165" y="62"/>
                  </a:cubicBezTo>
                  <a:cubicBezTo>
                    <a:pt x="178" y="49"/>
                    <a:pt x="178" y="49"/>
                    <a:pt x="178" y="49"/>
                  </a:cubicBezTo>
                  <a:cubicBezTo>
                    <a:pt x="178" y="49"/>
                    <a:pt x="177" y="49"/>
                    <a:pt x="177" y="49"/>
                  </a:cubicBezTo>
                  <a:moveTo>
                    <a:pt x="89" y="48"/>
                  </a:moveTo>
                  <a:cubicBezTo>
                    <a:pt x="65" y="48"/>
                    <a:pt x="43" y="57"/>
                    <a:pt x="26" y="74"/>
                  </a:cubicBezTo>
                  <a:cubicBezTo>
                    <a:pt x="26" y="74"/>
                    <a:pt x="26" y="74"/>
                    <a:pt x="26" y="75"/>
                  </a:cubicBezTo>
                  <a:cubicBezTo>
                    <a:pt x="38" y="87"/>
                    <a:pt x="38" y="87"/>
                    <a:pt x="38" y="87"/>
                  </a:cubicBezTo>
                  <a:cubicBezTo>
                    <a:pt x="51" y="74"/>
                    <a:pt x="69" y="66"/>
                    <a:pt x="89" y="66"/>
                  </a:cubicBezTo>
                  <a:cubicBezTo>
                    <a:pt x="109" y="66"/>
                    <a:pt x="127" y="74"/>
                    <a:pt x="140" y="87"/>
                  </a:cubicBezTo>
                  <a:cubicBezTo>
                    <a:pt x="152" y="75"/>
                    <a:pt x="152" y="75"/>
                    <a:pt x="152" y="75"/>
                  </a:cubicBezTo>
                  <a:cubicBezTo>
                    <a:pt x="152" y="74"/>
                    <a:pt x="152" y="74"/>
                    <a:pt x="152" y="74"/>
                  </a:cubicBezTo>
                  <a:cubicBezTo>
                    <a:pt x="135" y="57"/>
                    <a:pt x="113" y="48"/>
                    <a:pt x="89"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3" name="Freeform 67"/>
            <p:cNvSpPr>
              <a:spLocks noEditPoints="1"/>
            </p:cNvSpPr>
            <p:nvPr/>
          </p:nvSpPr>
          <p:spPr bwMode="auto">
            <a:xfrm>
              <a:off x="1520" y="2704"/>
              <a:ext cx="285" cy="259"/>
            </a:xfrm>
            <a:custGeom>
              <a:avLst/>
              <a:gdLst>
                <a:gd name="T0" fmla="*/ 71 w 158"/>
                <a:gd name="T1" fmla="*/ 73 h 143"/>
                <a:gd name="T2" fmla="*/ 47 w 158"/>
                <a:gd name="T3" fmla="*/ 64 h 143"/>
                <a:gd name="T4" fmla="*/ 14 w 158"/>
                <a:gd name="T5" fmla="*/ 71 h 143"/>
                <a:gd name="T6" fmla="*/ 0 w 158"/>
                <a:gd name="T7" fmla="*/ 122 h 143"/>
                <a:gd name="T8" fmla="*/ 56 w 158"/>
                <a:gd name="T9" fmla="*/ 125 h 143"/>
                <a:gd name="T10" fmla="*/ 71 w 158"/>
                <a:gd name="T11" fmla="*/ 73 h 143"/>
                <a:gd name="T12" fmla="*/ 71 w 158"/>
                <a:gd name="T13" fmla="*/ 73 h 143"/>
                <a:gd name="T14" fmla="*/ 51 w 158"/>
                <a:gd name="T15" fmla="*/ 53 h 143"/>
                <a:gd name="T16" fmla="*/ 74 w 158"/>
                <a:gd name="T17" fmla="*/ 62 h 143"/>
                <a:gd name="T18" fmla="*/ 89 w 158"/>
                <a:gd name="T19" fmla="*/ 11 h 143"/>
                <a:gd name="T20" fmla="*/ 66 w 158"/>
                <a:gd name="T21" fmla="*/ 2 h 143"/>
                <a:gd name="T22" fmla="*/ 32 w 158"/>
                <a:gd name="T23" fmla="*/ 8 h 143"/>
                <a:gd name="T24" fmla="*/ 18 w 158"/>
                <a:gd name="T25" fmla="*/ 59 h 143"/>
                <a:gd name="T26" fmla="*/ 51 w 158"/>
                <a:gd name="T27" fmla="*/ 53 h 143"/>
                <a:gd name="T28" fmla="*/ 111 w 158"/>
                <a:gd name="T29" fmla="*/ 89 h 143"/>
                <a:gd name="T30" fmla="*/ 80 w 158"/>
                <a:gd name="T31" fmla="*/ 79 h 143"/>
                <a:gd name="T32" fmla="*/ 80 w 158"/>
                <a:gd name="T33" fmla="*/ 79 h 143"/>
                <a:gd name="T34" fmla="*/ 65 w 158"/>
                <a:gd name="T35" fmla="*/ 131 h 143"/>
                <a:gd name="T36" fmla="*/ 125 w 158"/>
                <a:gd name="T37" fmla="*/ 135 h 143"/>
                <a:gd name="T38" fmla="*/ 140 w 158"/>
                <a:gd name="T39" fmla="*/ 84 h 143"/>
                <a:gd name="T40" fmla="*/ 140 w 158"/>
                <a:gd name="T41" fmla="*/ 84 h 143"/>
                <a:gd name="T42" fmla="*/ 111 w 158"/>
                <a:gd name="T43" fmla="*/ 89 h 143"/>
                <a:gd name="T44" fmla="*/ 158 w 158"/>
                <a:gd name="T45" fmla="*/ 21 h 143"/>
                <a:gd name="T46" fmla="*/ 158 w 158"/>
                <a:gd name="T47" fmla="*/ 21 h 143"/>
                <a:gd name="T48" fmla="*/ 98 w 158"/>
                <a:gd name="T49" fmla="*/ 17 h 143"/>
                <a:gd name="T50" fmla="*/ 96 w 158"/>
                <a:gd name="T51" fmla="*/ 24 h 143"/>
                <a:gd name="T52" fmla="*/ 91 w 158"/>
                <a:gd name="T53" fmla="*/ 42 h 143"/>
                <a:gd name="T54" fmla="*/ 83 w 158"/>
                <a:gd name="T55" fmla="*/ 69 h 143"/>
                <a:gd name="T56" fmla="*/ 143 w 158"/>
                <a:gd name="T57" fmla="*/ 73 h 143"/>
                <a:gd name="T58" fmla="*/ 158 w 158"/>
                <a:gd name="T59" fmla="*/ 21 h 143"/>
                <a:gd name="T60" fmla="*/ 158 w 158"/>
                <a:gd name="T61" fmla="*/ 2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43">
                  <a:moveTo>
                    <a:pt x="71" y="73"/>
                  </a:moveTo>
                  <a:cubicBezTo>
                    <a:pt x="63" y="69"/>
                    <a:pt x="56" y="65"/>
                    <a:pt x="47" y="64"/>
                  </a:cubicBezTo>
                  <a:cubicBezTo>
                    <a:pt x="36" y="63"/>
                    <a:pt x="25" y="66"/>
                    <a:pt x="14" y="71"/>
                  </a:cubicBezTo>
                  <a:cubicBezTo>
                    <a:pt x="0" y="122"/>
                    <a:pt x="0" y="122"/>
                    <a:pt x="0" y="122"/>
                  </a:cubicBezTo>
                  <a:cubicBezTo>
                    <a:pt x="19" y="114"/>
                    <a:pt x="37" y="113"/>
                    <a:pt x="56" y="125"/>
                  </a:cubicBezTo>
                  <a:cubicBezTo>
                    <a:pt x="71" y="73"/>
                    <a:pt x="71" y="73"/>
                    <a:pt x="71" y="73"/>
                  </a:cubicBezTo>
                  <a:cubicBezTo>
                    <a:pt x="71" y="73"/>
                    <a:pt x="71" y="73"/>
                    <a:pt x="71" y="73"/>
                  </a:cubicBezTo>
                  <a:moveTo>
                    <a:pt x="51" y="53"/>
                  </a:moveTo>
                  <a:cubicBezTo>
                    <a:pt x="60" y="54"/>
                    <a:pt x="68" y="58"/>
                    <a:pt x="74" y="62"/>
                  </a:cubicBezTo>
                  <a:cubicBezTo>
                    <a:pt x="79" y="45"/>
                    <a:pt x="84" y="28"/>
                    <a:pt x="89" y="11"/>
                  </a:cubicBezTo>
                  <a:cubicBezTo>
                    <a:pt x="81" y="6"/>
                    <a:pt x="74" y="3"/>
                    <a:pt x="66" y="2"/>
                  </a:cubicBezTo>
                  <a:cubicBezTo>
                    <a:pt x="54" y="0"/>
                    <a:pt x="43" y="4"/>
                    <a:pt x="32" y="8"/>
                  </a:cubicBezTo>
                  <a:cubicBezTo>
                    <a:pt x="27" y="25"/>
                    <a:pt x="23" y="42"/>
                    <a:pt x="18" y="59"/>
                  </a:cubicBezTo>
                  <a:cubicBezTo>
                    <a:pt x="28" y="55"/>
                    <a:pt x="40" y="52"/>
                    <a:pt x="51" y="53"/>
                  </a:cubicBezTo>
                  <a:moveTo>
                    <a:pt x="111" y="89"/>
                  </a:moveTo>
                  <a:cubicBezTo>
                    <a:pt x="97" y="89"/>
                    <a:pt x="88" y="85"/>
                    <a:pt x="80" y="79"/>
                  </a:cubicBezTo>
                  <a:cubicBezTo>
                    <a:pt x="80" y="79"/>
                    <a:pt x="80" y="79"/>
                    <a:pt x="80" y="79"/>
                  </a:cubicBezTo>
                  <a:cubicBezTo>
                    <a:pt x="65" y="131"/>
                    <a:pt x="65" y="131"/>
                    <a:pt x="65" y="131"/>
                  </a:cubicBezTo>
                  <a:cubicBezTo>
                    <a:pt x="84" y="143"/>
                    <a:pt x="105" y="143"/>
                    <a:pt x="125" y="135"/>
                  </a:cubicBezTo>
                  <a:cubicBezTo>
                    <a:pt x="140" y="84"/>
                    <a:pt x="140" y="84"/>
                    <a:pt x="140" y="84"/>
                  </a:cubicBezTo>
                  <a:cubicBezTo>
                    <a:pt x="140" y="84"/>
                    <a:pt x="140" y="84"/>
                    <a:pt x="140" y="84"/>
                  </a:cubicBezTo>
                  <a:cubicBezTo>
                    <a:pt x="129" y="88"/>
                    <a:pt x="119" y="89"/>
                    <a:pt x="111" y="89"/>
                  </a:cubicBezTo>
                  <a:moveTo>
                    <a:pt x="158" y="21"/>
                  </a:moveTo>
                  <a:cubicBezTo>
                    <a:pt x="158" y="21"/>
                    <a:pt x="158" y="21"/>
                    <a:pt x="158" y="21"/>
                  </a:cubicBezTo>
                  <a:cubicBezTo>
                    <a:pt x="137" y="29"/>
                    <a:pt x="117" y="30"/>
                    <a:pt x="98" y="17"/>
                  </a:cubicBezTo>
                  <a:cubicBezTo>
                    <a:pt x="97" y="20"/>
                    <a:pt x="96" y="23"/>
                    <a:pt x="96" y="24"/>
                  </a:cubicBezTo>
                  <a:cubicBezTo>
                    <a:pt x="94" y="30"/>
                    <a:pt x="92" y="36"/>
                    <a:pt x="91" y="42"/>
                  </a:cubicBezTo>
                  <a:cubicBezTo>
                    <a:pt x="88" y="51"/>
                    <a:pt x="85" y="60"/>
                    <a:pt x="83" y="69"/>
                  </a:cubicBezTo>
                  <a:cubicBezTo>
                    <a:pt x="101" y="81"/>
                    <a:pt x="123" y="82"/>
                    <a:pt x="143" y="73"/>
                  </a:cubicBezTo>
                  <a:cubicBezTo>
                    <a:pt x="158" y="21"/>
                    <a:pt x="158" y="21"/>
                    <a:pt x="158" y="21"/>
                  </a:cubicBezTo>
                  <a:cubicBezTo>
                    <a:pt x="158" y="21"/>
                    <a:pt x="158" y="21"/>
                    <a:pt x="158"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4" name="Freeform 68"/>
            <p:cNvSpPr/>
            <p:nvPr/>
          </p:nvSpPr>
          <p:spPr bwMode="auto">
            <a:xfrm>
              <a:off x="2020" y="2677"/>
              <a:ext cx="311" cy="311"/>
            </a:xfrm>
            <a:custGeom>
              <a:avLst/>
              <a:gdLst>
                <a:gd name="T0" fmla="*/ 149 w 172"/>
                <a:gd name="T1" fmla="*/ 48 h 172"/>
                <a:gd name="T2" fmla="*/ 129 w 172"/>
                <a:gd name="T3" fmla="*/ 43 h 172"/>
                <a:gd name="T4" fmla="*/ 124 w 172"/>
                <a:gd name="T5" fmla="*/ 23 h 172"/>
                <a:gd name="T6" fmla="*/ 144 w 172"/>
                <a:gd name="T7" fmla="*/ 3 h 172"/>
                <a:gd name="T8" fmla="*/ 110 w 172"/>
                <a:gd name="T9" fmla="*/ 13 h 172"/>
                <a:gd name="T10" fmla="*/ 101 w 172"/>
                <a:gd name="T11" fmla="*/ 47 h 172"/>
                <a:gd name="T12" fmla="*/ 47 w 172"/>
                <a:gd name="T13" fmla="*/ 101 h 172"/>
                <a:gd name="T14" fmla="*/ 13 w 172"/>
                <a:gd name="T15" fmla="*/ 110 h 172"/>
                <a:gd name="T16" fmla="*/ 3 w 172"/>
                <a:gd name="T17" fmla="*/ 144 h 172"/>
                <a:gd name="T18" fmla="*/ 23 w 172"/>
                <a:gd name="T19" fmla="*/ 124 h 172"/>
                <a:gd name="T20" fmla="*/ 43 w 172"/>
                <a:gd name="T21" fmla="*/ 129 h 172"/>
                <a:gd name="T22" fmla="*/ 48 w 172"/>
                <a:gd name="T23" fmla="*/ 149 h 172"/>
                <a:gd name="T24" fmla="*/ 28 w 172"/>
                <a:gd name="T25" fmla="*/ 169 h 172"/>
                <a:gd name="T26" fmla="*/ 62 w 172"/>
                <a:gd name="T27" fmla="*/ 159 h 172"/>
                <a:gd name="T28" fmla="*/ 71 w 172"/>
                <a:gd name="T29" fmla="*/ 124 h 172"/>
                <a:gd name="T30" fmla="*/ 124 w 172"/>
                <a:gd name="T31" fmla="*/ 71 h 172"/>
                <a:gd name="T32" fmla="*/ 159 w 172"/>
                <a:gd name="T33" fmla="*/ 62 h 172"/>
                <a:gd name="T34" fmla="*/ 169 w 172"/>
                <a:gd name="T35" fmla="*/ 28 h 172"/>
                <a:gd name="T36" fmla="*/ 149 w 172"/>
                <a:gd name="T37" fmla="*/ 4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72">
                  <a:moveTo>
                    <a:pt x="149" y="48"/>
                  </a:moveTo>
                  <a:cubicBezTo>
                    <a:pt x="129" y="43"/>
                    <a:pt x="129" y="43"/>
                    <a:pt x="129" y="43"/>
                  </a:cubicBezTo>
                  <a:cubicBezTo>
                    <a:pt x="124" y="23"/>
                    <a:pt x="124" y="23"/>
                    <a:pt x="124" y="23"/>
                  </a:cubicBezTo>
                  <a:cubicBezTo>
                    <a:pt x="144" y="3"/>
                    <a:pt x="144" y="3"/>
                    <a:pt x="144" y="3"/>
                  </a:cubicBezTo>
                  <a:cubicBezTo>
                    <a:pt x="132" y="0"/>
                    <a:pt x="119" y="3"/>
                    <a:pt x="110" y="13"/>
                  </a:cubicBezTo>
                  <a:cubicBezTo>
                    <a:pt x="100" y="22"/>
                    <a:pt x="97" y="35"/>
                    <a:pt x="101" y="47"/>
                  </a:cubicBezTo>
                  <a:cubicBezTo>
                    <a:pt x="47" y="101"/>
                    <a:pt x="47" y="101"/>
                    <a:pt x="47" y="101"/>
                  </a:cubicBezTo>
                  <a:cubicBezTo>
                    <a:pt x="35" y="97"/>
                    <a:pt x="22" y="100"/>
                    <a:pt x="13" y="110"/>
                  </a:cubicBezTo>
                  <a:cubicBezTo>
                    <a:pt x="3" y="119"/>
                    <a:pt x="0" y="132"/>
                    <a:pt x="3" y="144"/>
                  </a:cubicBezTo>
                  <a:cubicBezTo>
                    <a:pt x="23" y="124"/>
                    <a:pt x="23" y="124"/>
                    <a:pt x="23" y="124"/>
                  </a:cubicBezTo>
                  <a:cubicBezTo>
                    <a:pt x="43" y="129"/>
                    <a:pt x="43" y="129"/>
                    <a:pt x="43" y="129"/>
                  </a:cubicBezTo>
                  <a:cubicBezTo>
                    <a:pt x="48" y="149"/>
                    <a:pt x="48" y="149"/>
                    <a:pt x="48" y="149"/>
                  </a:cubicBezTo>
                  <a:cubicBezTo>
                    <a:pt x="28" y="169"/>
                    <a:pt x="28" y="169"/>
                    <a:pt x="28" y="169"/>
                  </a:cubicBezTo>
                  <a:cubicBezTo>
                    <a:pt x="40" y="172"/>
                    <a:pt x="53" y="169"/>
                    <a:pt x="62" y="159"/>
                  </a:cubicBezTo>
                  <a:cubicBezTo>
                    <a:pt x="72" y="150"/>
                    <a:pt x="75" y="136"/>
                    <a:pt x="71" y="124"/>
                  </a:cubicBezTo>
                  <a:cubicBezTo>
                    <a:pt x="124" y="71"/>
                    <a:pt x="124" y="71"/>
                    <a:pt x="124" y="71"/>
                  </a:cubicBezTo>
                  <a:cubicBezTo>
                    <a:pt x="136" y="75"/>
                    <a:pt x="150" y="72"/>
                    <a:pt x="159" y="62"/>
                  </a:cubicBezTo>
                  <a:cubicBezTo>
                    <a:pt x="169" y="53"/>
                    <a:pt x="172" y="40"/>
                    <a:pt x="169" y="28"/>
                  </a:cubicBezTo>
                  <a:lnTo>
                    <a:pt x="149"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5" name="Freeform 69"/>
            <p:cNvSpPr>
              <a:spLocks noEditPoints="1"/>
            </p:cNvSpPr>
            <p:nvPr/>
          </p:nvSpPr>
          <p:spPr bwMode="auto">
            <a:xfrm>
              <a:off x="2543" y="2665"/>
              <a:ext cx="323" cy="323"/>
            </a:xfrm>
            <a:custGeom>
              <a:avLst/>
              <a:gdLst>
                <a:gd name="T0" fmla="*/ 176 w 179"/>
                <a:gd name="T1" fmla="*/ 150 h 179"/>
                <a:gd name="T2" fmla="*/ 175 w 179"/>
                <a:gd name="T3" fmla="*/ 149 h 179"/>
                <a:gd name="T4" fmla="*/ 132 w 179"/>
                <a:gd name="T5" fmla="*/ 106 h 179"/>
                <a:gd name="T6" fmla="*/ 141 w 179"/>
                <a:gd name="T7" fmla="*/ 71 h 179"/>
                <a:gd name="T8" fmla="*/ 71 w 179"/>
                <a:gd name="T9" fmla="*/ 0 h 179"/>
                <a:gd name="T10" fmla="*/ 70 w 179"/>
                <a:gd name="T11" fmla="*/ 0 h 179"/>
                <a:gd name="T12" fmla="*/ 0 w 179"/>
                <a:gd name="T13" fmla="*/ 70 h 179"/>
                <a:gd name="T14" fmla="*/ 70 w 179"/>
                <a:gd name="T15" fmla="*/ 141 h 179"/>
                <a:gd name="T16" fmla="*/ 71 w 179"/>
                <a:gd name="T17" fmla="*/ 141 h 179"/>
                <a:gd name="T18" fmla="*/ 106 w 179"/>
                <a:gd name="T19" fmla="*/ 132 h 179"/>
                <a:gd name="T20" fmla="*/ 149 w 179"/>
                <a:gd name="T21" fmla="*/ 175 h 179"/>
                <a:gd name="T22" fmla="*/ 149 w 179"/>
                <a:gd name="T23" fmla="*/ 175 h 179"/>
                <a:gd name="T24" fmla="*/ 150 w 179"/>
                <a:gd name="T25" fmla="*/ 176 h 179"/>
                <a:gd name="T26" fmla="*/ 162 w 179"/>
                <a:gd name="T27" fmla="*/ 176 h 179"/>
                <a:gd name="T28" fmla="*/ 176 w 179"/>
                <a:gd name="T29" fmla="*/ 162 h 179"/>
                <a:gd name="T30" fmla="*/ 176 w 179"/>
                <a:gd name="T31" fmla="*/ 150 h 179"/>
                <a:gd name="T32" fmla="*/ 108 w 179"/>
                <a:gd name="T33" fmla="*/ 108 h 179"/>
                <a:gd name="T34" fmla="*/ 71 w 179"/>
                <a:gd name="T35" fmla="*/ 123 h 179"/>
                <a:gd name="T36" fmla="*/ 70 w 179"/>
                <a:gd name="T37" fmla="*/ 123 h 179"/>
                <a:gd name="T38" fmla="*/ 18 w 179"/>
                <a:gd name="T39" fmla="*/ 70 h 179"/>
                <a:gd name="T40" fmla="*/ 33 w 179"/>
                <a:gd name="T41" fmla="*/ 33 h 179"/>
                <a:gd name="T42" fmla="*/ 70 w 179"/>
                <a:gd name="T43" fmla="*/ 18 h 179"/>
                <a:gd name="T44" fmla="*/ 71 w 179"/>
                <a:gd name="T45" fmla="*/ 18 h 179"/>
                <a:gd name="T46" fmla="*/ 108 w 179"/>
                <a:gd name="T47" fmla="*/ 34 h 179"/>
                <a:gd name="T48" fmla="*/ 123 w 179"/>
                <a:gd name="T49" fmla="*/ 71 h 179"/>
                <a:gd name="T50" fmla="*/ 108 w 179"/>
                <a:gd name="T51" fmla="*/ 108 h 179"/>
                <a:gd name="T52" fmla="*/ 82 w 179"/>
                <a:gd name="T53" fmla="*/ 33 h 179"/>
                <a:gd name="T54" fmla="*/ 61 w 179"/>
                <a:gd name="T55" fmla="*/ 33 h 179"/>
                <a:gd name="T56" fmla="*/ 61 w 179"/>
                <a:gd name="T57" fmla="*/ 58 h 179"/>
                <a:gd name="T58" fmla="*/ 36 w 179"/>
                <a:gd name="T59" fmla="*/ 58 h 179"/>
                <a:gd name="T60" fmla="*/ 36 w 179"/>
                <a:gd name="T61" fmla="*/ 80 h 179"/>
                <a:gd name="T62" fmla="*/ 61 w 179"/>
                <a:gd name="T63" fmla="*/ 80 h 179"/>
                <a:gd name="T64" fmla="*/ 61 w 179"/>
                <a:gd name="T65" fmla="*/ 104 h 179"/>
                <a:gd name="T66" fmla="*/ 82 w 179"/>
                <a:gd name="T67" fmla="*/ 104 h 179"/>
                <a:gd name="T68" fmla="*/ 82 w 179"/>
                <a:gd name="T69" fmla="*/ 80 h 179"/>
                <a:gd name="T70" fmla="*/ 107 w 179"/>
                <a:gd name="T71" fmla="*/ 80 h 179"/>
                <a:gd name="T72" fmla="*/ 107 w 179"/>
                <a:gd name="T73" fmla="*/ 58 h 179"/>
                <a:gd name="T74" fmla="*/ 82 w 179"/>
                <a:gd name="T75" fmla="*/ 58 h 179"/>
                <a:gd name="T76" fmla="*/ 82 w 179"/>
                <a:gd name="T77"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9" h="179">
                  <a:moveTo>
                    <a:pt x="176" y="150"/>
                  </a:moveTo>
                  <a:cubicBezTo>
                    <a:pt x="175" y="149"/>
                    <a:pt x="175" y="149"/>
                    <a:pt x="175" y="149"/>
                  </a:cubicBezTo>
                  <a:cubicBezTo>
                    <a:pt x="132" y="106"/>
                    <a:pt x="132" y="106"/>
                    <a:pt x="132" y="106"/>
                  </a:cubicBezTo>
                  <a:cubicBezTo>
                    <a:pt x="138" y="96"/>
                    <a:pt x="141" y="84"/>
                    <a:pt x="141" y="71"/>
                  </a:cubicBezTo>
                  <a:cubicBezTo>
                    <a:pt x="141" y="32"/>
                    <a:pt x="110" y="0"/>
                    <a:pt x="71" y="0"/>
                  </a:cubicBezTo>
                  <a:cubicBezTo>
                    <a:pt x="70" y="0"/>
                    <a:pt x="70" y="0"/>
                    <a:pt x="70" y="0"/>
                  </a:cubicBezTo>
                  <a:cubicBezTo>
                    <a:pt x="32" y="0"/>
                    <a:pt x="0" y="31"/>
                    <a:pt x="0" y="70"/>
                  </a:cubicBezTo>
                  <a:cubicBezTo>
                    <a:pt x="0" y="109"/>
                    <a:pt x="31" y="141"/>
                    <a:pt x="70" y="141"/>
                  </a:cubicBezTo>
                  <a:cubicBezTo>
                    <a:pt x="71" y="141"/>
                    <a:pt x="71"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moveTo>
                    <a:pt x="108" y="108"/>
                  </a:moveTo>
                  <a:cubicBezTo>
                    <a:pt x="98" y="118"/>
                    <a:pt x="85" y="123"/>
                    <a:pt x="71" y="123"/>
                  </a:cubicBezTo>
                  <a:cubicBezTo>
                    <a:pt x="70" y="123"/>
                    <a:pt x="70" y="123"/>
                    <a:pt x="70" y="123"/>
                  </a:cubicBezTo>
                  <a:cubicBezTo>
                    <a:pt x="41" y="123"/>
                    <a:pt x="18" y="99"/>
                    <a:pt x="18" y="70"/>
                  </a:cubicBezTo>
                  <a:cubicBezTo>
                    <a:pt x="18" y="56"/>
                    <a:pt x="23" y="43"/>
                    <a:pt x="33" y="33"/>
                  </a:cubicBezTo>
                  <a:cubicBezTo>
                    <a:pt x="43" y="23"/>
                    <a:pt x="57" y="18"/>
                    <a:pt x="70" y="18"/>
                  </a:cubicBezTo>
                  <a:cubicBezTo>
                    <a:pt x="71" y="18"/>
                    <a:pt x="71" y="18"/>
                    <a:pt x="71" y="18"/>
                  </a:cubicBezTo>
                  <a:cubicBezTo>
                    <a:pt x="85" y="18"/>
                    <a:pt x="98" y="24"/>
                    <a:pt x="108" y="34"/>
                  </a:cubicBezTo>
                  <a:cubicBezTo>
                    <a:pt x="118" y="44"/>
                    <a:pt x="123" y="57"/>
                    <a:pt x="123" y="71"/>
                  </a:cubicBezTo>
                  <a:cubicBezTo>
                    <a:pt x="123" y="85"/>
                    <a:pt x="118" y="98"/>
                    <a:pt x="108" y="108"/>
                  </a:cubicBezTo>
                  <a:moveTo>
                    <a:pt x="82" y="33"/>
                  </a:moveTo>
                  <a:cubicBezTo>
                    <a:pt x="61" y="33"/>
                    <a:pt x="61" y="33"/>
                    <a:pt x="61" y="33"/>
                  </a:cubicBezTo>
                  <a:cubicBezTo>
                    <a:pt x="61" y="58"/>
                    <a:pt x="61" y="58"/>
                    <a:pt x="61" y="58"/>
                  </a:cubicBezTo>
                  <a:cubicBezTo>
                    <a:pt x="36" y="58"/>
                    <a:pt x="36" y="58"/>
                    <a:pt x="36" y="58"/>
                  </a:cubicBezTo>
                  <a:cubicBezTo>
                    <a:pt x="36" y="80"/>
                    <a:pt x="36" y="80"/>
                    <a:pt x="36" y="80"/>
                  </a:cubicBezTo>
                  <a:cubicBezTo>
                    <a:pt x="61" y="80"/>
                    <a:pt x="61" y="80"/>
                    <a:pt x="61" y="80"/>
                  </a:cubicBezTo>
                  <a:cubicBezTo>
                    <a:pt x="61" y="104"/>
                    <a:pt x="61" y="104"/>
                    <a:pt x="61" y="104"/>
                  </a:cubicBezTo>
                  <a:cubicBezTo>
                    <a:pt x="82" y="104"/>
                    <a:pt x="82" y="104"/>
                    <a:pt x="82" y="104"/>
                  </a:cubicBezTo>
                  <a:cubicBezTo>
                    <a:pt x="82" y="80"/>
                    <a:pt x="82" y="80"/>
                    <a:pt x="82" y="80"/>
                  </a:cubicBezTo>
                  <a:cubicBezTo>
                    <a:pt x="107" y="80"/>
                    <a:pt x="107" y="80"/>
                    <a:pt x="107" y="80"/>
                  </a:cubicBezTo>
                  <a:cubicBezTo>
                    <a:pt x="107" y="58"/>
                    <a:pt x="107" y="58"/>
                    <a:pt x="107" y="58"/>
                  </a:cubicBezTo>
                  <a:cubicBezTo>
                    <a:pt x="82" y="58"/>
                    <a:pt x="82" y="58"/>
                    <a:pt x="82" y="58"/>
                  </a:cubicBezTo>
                  <a:lnTo>
                    <a:pt x="8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6" name="Freeform 70"/>
            <p:cNvSpPr>
              <a:spLocks noEditPoints="1"/>
            </p:cNvSpPr>
            <p:nvPr/>
          </p:nvSpPr>
          <p:spPr bwMode="auto">
            <a:xfrm>
              <a:off x="3027" y="2665"/>
              <a:ext cx="323" cy="32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70 w 179"/>
                <a:gd name="T43" fmla="*/ 18 h 179"/>
                <a:gd name="T44" fmla="*/ 71 w 179"/>
                <a:gd name="T45" fmla="*/ 18 h 179"/>
                <a:gd name="T46" fmla="*/ 108 w 179"/>
                <a:gd name="T47" fmla="*/ 34 h 179"/>
                <a:gd name="T48" fmla="*/ 123 w 179"/>
                <a:gd name="T49" fmla="*/ 71 h 179"/>
                <a:gd name="T50" fmla="*/ 108 w 179"/>
                <a:gd name="T51" fmla="*/ 108 h 179"/>
                <a:gd name="T52" fmla="*/ 36 w 179"/>
                <a:gd name="T53" fmla="*/ 81 h 179"/>
                <a:gd name="T54" fmla="*/ 107 w 179"/>
                <a:gd name="T55" fmla="*/ 81 h 179"/>
                <a:gd name="T56" fmla="*/ 107 w 179"/>
                <a:gd name="T57" fmla="*/ 59 h 179"/>
                <a:gd name="T58" fmla="*/ 36 w 179"/>
                <a:gd name="T59" fmla="*/ 59 h 179"/>
                <a:gd name="T60" fmla="*/ 36 w 179"/>
                <a:gd name="T61" fmla="*/ 8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0" y="0"/>
                    <a:pt x="70" y="0"/>
                    <a:pt x="70" y="0"/>
                  </a:cubicBezTo>
                  <a:cubicBezTo>
                    <a:pt x="32" y="0"/>
                    <a:pt x="0" y="31"/>
                    <a:pt x="0" y="70"/>
                  </a:cubicBezTo>
                  <a:cubicBezTo>
                    <a:pt x="0" y="109"/>
                    <a:pt x="31" y="141"/>
                    <a:pt x="70" y="141"/>
                  </a:cubicBezTo>
                  <a:cubicBezTo>
                    <a:pt x="71" y="141"/>
                    <a:pt x="71"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moveTo>
                    <a:pt x="108" y="108"/>
                  </a:moveTo>
                  <a:cubicBezTo>
                    <a:pt x="98" y="118"/>
                    <a:pt x="85" y="123"/>
                    <a:pt x="71" y="123"/>
                  </a:cubicBezTo>
                  <a:cubicBezTo>
                    <a:pt x="70" y="123"/>
                    <a:pt x="70" y="123"/>
                    <a:pt x="70" y="123"/>
                  </a:cubicBezTo>
                  <a:cubicBezTo>
                    <a:pt x="41" y="123"/>
                    <a:pt x="18" y="99"/>
                    <a:pt x="18" y="70"/>
                  </a:cubicBezTo>
                  <a:cubicBezTo>
                    <a:pt x="18" y="41"/>
                    <a:pt x="42" y="18"/>
                    <a:pt x="70" y="18"/>
                  </a:cubicBezTo>
                  <a:cubicBezTo>
                    <a:pt x="71" y="18"/>
                    <a:pt x="71" y="18"/>
                    <a:pt x="71" y="18"/>
                  </a:cubicBezTo>
                  <a:cubicBezTo>
                    <a:pt x="85" y="18"/>
                    <a:pt x="98" y="24"/>
                    <a:pt x="108" y="34"/>
                  </a:cubicBezTo>
                  <a:cubicBezTo>
                    <a:pt x="118" y="44"/>
                    <a:pt x="123" y="57"/>
                    <a:pt x="123" y="71"/>
                  </a:cubicBezTo>
                  <a:cubicBezTo>
                    <a:pt x="123" y="85"/>
                    <a:pt x="118" y="98"/>
                    <a:pt x="108" y="108"/>
                  </a:cubicBezTo>
                  <a:moveTo>
                    <a:pt x="36" y="81"/>
                  </a:moveTo>
                  <a:cubicBezTo>
                    <a:pt x="107" y="81"/>
                    <a:pt x="107" y="81"/>
                    <a:pt x="107" y="81"/>
                  </a:cubicBezTo>
                  <a:cubicBezTo>
                    <a:pt x="107" y="59"/>
                    <a:pt x="107" y="59"/>
                    <a:pt x="107" y="59"/>
                  </a:cubicBezTo>
                  <a:cubicBezTo>
                    <a:pt x="36" y="59"/>
                    <a:pt x="36" y="59"/>
                    <a:pt x="36" y="59"/>
                  </a:cubicBezTo>
                  <a:lnTo>
                    <a:pt x="36"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7" name="Freeform 71"/>
            <p:cNvSpPr/>
            <p:nvPr/>
          </p:nvSpPr>
          <p:spPr bwMode="auto">
            <a:xfrm>
              <a:off x="3612" y="2659"/>
              <a:ext cx="183" cy="346"/>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8" name="Freeform 72"/>
            <p:cNvSpPr/>
            <p:nvPr/>
          </p:nvSpPr>
          <p:spPr bwMode="auto">
            <a:xfrm>
              <a:off x="3647" y="2646"/>
              <a:ext cx="43" cy="24"/>
            </a:xfrm>
            <a:custGeom>
              <a:avLst/>
              <a:gdLst>
                <a:gd name="T0" fmla="*/ 24 w 24"/>
                <a:gd name="T1" fmla="*/ 13 h 13"/>
                <a:gd name="T2" fmla="*/ 24 w 24"/>
                <a:gd name="T3" fmla="*/ 11 h 13"/>
                <a:gd name="T4" fmla="*/ 20 w 24"/>
                <a:gd name="T5" fmla="*/ 3 h 13"/>
                <a:gd name="T6" fmla="*/ 12 w 24"/>
                <a:gd name="T7" fmla="*/ 0 h 13"/>
                <a:gd name="T8" fmla="*/ 3 w 24"/>
                <a:gd name="T9" fmla="*/ 3 h 13"/>
                <a:gd name="T10" fmla="*/ 0 w 24"/>
                <a:gd name="T11" fmla="*/ 11 h 13"/>
                <a:gd name="T12" fmla="*/ 0 w 24"/>
                <a:gd name="T13" fmla="*/ 13 h 13"/>
                <a:gd name="T14" fmla="*/ 3 w 24"/>
                <a:gd name="T15" fmla="*/ 7 h 13"/>
                <a:gd name="T16" fmla="*/ 12 w 24"/>
                <a:gd name="T17" fmla="*/ 4 h 13"/>
                <a:gd name="T18" fmla="*/ 20 w 24"/>
                <a:gd name="T19" fmla="*/ 7 h 13"/>
                <a:gd name="T20" fmla="*/ 24 w 24"/>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3">
                  <a:moveTo>
                    <a:pt x="24" y="13"/>
                  </a:moveTo>
                  <a:cubicBezTo>
                    <a:pt x="24" y="13"/>
                    <a:pt x="24" y="12"/>
                    <a:pt x="24" y="11"/>
                  </a:cubicBezTo>
                  <a:cubicBezTo>
                    <a:pt x="24" y="8"/>
                    <a:pt x="23" y="6"/>
                    <a:pt x="20" y="3"/>
                  </a:cubicBezTo>
                  <a:cubicBezTo>
                    <a:pt x="18" y="1"/>
                    <a:pt x="15" y="0"/>
                    <a:pt x="12" y="0"/>
                  </a:cubicBezTo>
                  <a:cubicBezTo>
                    <a:pt x="8" y="0"/>
                    <a:pt x="6" y="1"/>
                    <a:pt x="3" y="3"/>
                  </a:cubicBezTo>
                  <a:cubicBezTo>
                    <a:pt x="1" y="6"/>
                    <a:pt x="0" y="8"/>
                    <a:pt x="0" y="11"/>
                  </a:cubicBezTo>
                  <a:cubicBezTo>
                    <a:pt x="0" y="12"/>
                    <a:pt x="0" y="13"/>
                    <a:pt x="0" y="13"/>
                  </a:cubicBezTo>
                  <a:cubicBezTo>
                    <a:pt x="0" y="11"/>
                    <a:pt x="1" y="9"/>
                    <a:pt x="3" y="7"/>
                  </a:cubicBezTo>
                  <a:cubicBezTo>
                    <a:pt x="6" y="5"/>
                    <a:pt x="8" y="4"/>
                    <a:pt x="12" y="4"/>
                  </a:cubicBezTo>
                  <a:cubicBezTo>
                    <a:pt x="15" y="4"/>
                    <a:pt x="18" y="5"/>
                    <a:pt x="20" y="7"/>
                  </a:cubicBezTo>
                  <a:cubicBezTo>
                    <a:pt x="22" y="9"/>
                    <a:pt x="23" y="11"/>
                    <a:pt x="2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9" name="Freeform 73"/>
            <p:cNvSpPr/>
            <p:nvPr/>
          </p:nvSpPr>
          <p:spPr bwMode="auto">
            <a:xfrm>
              <a:off x="4071" y="2657"/>
              <a:ext cx="228" cy="337"/>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7"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0" name="Freeform 74"/>
            <p:cNvSpPr/>
            <p:nvPr/>
          </p:nvSpPr>
          <p:spPr bwMode="auto">
            <a:xfrm>
              <a:off x="4118" y="2684"/>
              <a:ext cx="38" cy="38"/>
            </a:xfrm>
            <a:custGeom>
              <a:avLst/>
              <a:gdLst>
                <a:gd name="T0" fmla="*/ 2 w 38"/>
                <a:gd name="T1" fmla="*/ 38 h 38"/>
                <a:gd name="T2" fmla="*/ 0 w 38"/>
                <a:gd name="T3" fmla="*/ 13 h 38"/>
                <a:gd name="T4" fmla="*/ 8 w 38"/>
                <a:gd name="T5" fmla="*/ 19 h 38"/>
                <a:gd name="T6" fmla="*/ 24 w 38"/>
                <a:gd name="T7" fmla="*/ 0 h 38"/>
                <a:gd name="T8" fmla="*/ 38 w 38"/>
                <a:gd name="T9" fmla="*/ 11 h 38"/>
                <a:gd name="T10" fmla="*/ 22 w 38"/>
                <a:gd name="T11" fmla="*/ 31 h 38"/>
                <a:gd name="T12" fmla="*/ 28 w 38"/>
                <a:gd name="T13" fmla="*/ 37 h 38"/>
                <a:gd name="T14" fmla="*/ 2 w 38"/>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8">
                  <a:moveTo>
                    <a:pt x="2" y="38"/>
                  </a:moveTo>
                  <a:lnTo>
                    <a:pt x="0" y="13"/>
                  </a:lnTo>
                  <a:lnTo>
                    <a:pt x="8" y="19"/>
                  </a:lnTo>
                  <a:lnTo>
                    <a:pt x="24" y="0"/>
                  </a:lnTo>
                  <a:lnTo>
                    <a:pt x="38" y="11"/>
                  </a:lnTo>
                  <a:lnTo>
                    <a:pt x="22" y="31"/>
                  </a:lnTo>
                  <a:lnTo>
                    <a:pt x="28" y="37"/>
                  </a:lnTo>
                  <a:lnTo>
                    <a:pt x="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1" name="Freeform 75"/>
            <p:cNvSpPr/>
            <p:nvPr/>
          </p:nvSpPr>
          <p:spPr bwMode="auto">
            <a:xfrm>
              <a:off x="4084" y="2724"/>
              <a:ext cx="38" cy="40"/>
            </a:xfrm>
            <a:custGeom>
              <a:avLst/>
              <a:gdLst>
                <a:gd name="T0" fmla="*/ 34 w 38"/>
                <a:gd name="T1" fmla="*/ 0 h 40"/>
                <a:gd name="T2" fmla="*/ 38 w 38"/>
                <a:gd name="T3" fmla="*/ 26 h 40"/>
                <a:gd name="T4" fmla="*/ 31 w 38"/>
                <a:gd name="T5" fmla="*/ 20 h 40"/>
                <a:gd name="T6" fmla="*/ 15 w 38"/>
                <a:gd name="T7" fmla="*/ 40 h 40"/>
                <a:gd name="T8" fmla="*/ 0 w 38"/>
                <a:gd name="T9" fmla="*/ 27 h 40"/>
                <a:gd name="T10" fmla="*/ 16 w 38"/>
                <a:gd name="T11" fmla="*/ 9 h 40"/>
                <a:gd name="T12" fmla="*/ 9 w 38"/>
                <a:gd name="T13" fmla="*/ 4 h 40"/>
                <a:gd name="T14" fmla="*/ 34 w 38"/>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0">
                  <a:moveTo>
                    <a:pt x="34" y="0"/>
                  </a:moveTo>
                  <a:lnTo>
                    <a:pt x="38" y="26"/>
                  </a:lnTo>
                  <a:lnTo>
                    <a:pt x="31" y="20"/>
                  </a:lnTo>
                  <a:lnTo>
                    <a:pt x="15" y="40"/>
                  </a:lnTo>
                  <a:lnTo>
                    <a:pt x="0" y="27"/>
                  </a:lnTo>
                  <a:lnTo>
                    <a:pt x="16" y="9"/>
                  </a:lnTo>
                  <a:lnTo>
                    <a:pt x="9" y="4"/>
                  </a:ln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2" name="Freeform 76"/>
            <p:cNvSpPr/>
            <p:nvPr/>
          </p:nvSpPr>
          <p:spPr bwMode="auto">
            <a:xfrm>
              <a:off x="4521" y="2726"/>
              <a:ext cx="129" cy="81"/>
            </a:xfrm>
            <a:custGeom>
              <a:avLst/>
              <a:gdLst>
                <a:gd name="T0" fmla="*/ 71 w 71"/>
                <a:gd name="T1" fmla="*/ 43 h 45"/>
                <a:gd name="T2" fmla="*/ 70 w 71"/>
                <a:gd name="T3" fmla="*/ 45 h 45"/>
                <a:gd name="T4" fmla="*/ 1 w 71"/>
                <a:gd name="T5" fmla="*/ 45 h 45"/>
                <a:gd name="T6" fmla="*/ 0 w 71"/>
                <a:gd name="T7" fmla="*/ 43 h 45"/>
                <a:gd name="T8" fmla="*/ 0 w 71"/>
                <a:gd name="T9" fmla="*/ 1 h 45"/>
                <a:gd name="T10" fmla="*/ 1 w 71"/>
                <a:gd name="T11" fmla="*/ 0 h 45"/>
                <a:gd name="T12" fmla="*/ 70 w 71"/>
                <a:gd name="T13" fmla="*/ 0 h 45"/>
                <a:gd name="T14" fmla="*/ 71 w 71"/>
                <a:gd name="T15" fmla="*/ 1 h 45"/>
                <a:gd name="T16" fmla="*/ 71 w 71"/>
                <a:gd name="T17"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5">
                  <a:moveTo>
                    <a:pt x="71" y="43"/>
                  </a:moveTo>
                  <a:cubicBezTo>
                    <a:pt x="71" y="44"/>
                    <a:pt x="71" y="45"/>
                    <a:pt x="70" y="45"/>
                  </a:cubicBezTo>
                  <a:cubicBezTo>
                    <a:pt x="1" y="45"/>
                    <a:pt x="1" y="45"/>
                    <a:pt x="1" y="45"/>
                  </a:cubicBezTo>
                  <a:cubicBezTo>
                    <a:pt x="1" y="45"/>
                    <a:pt x="0" y="44"/>
                    <a:pt x="0" y="43"/>
                  </a:cubicBezTo>
                  <a:cubicBezTo>
                    <a:pt x="0" y="1"/>
                    <a:pt x="0" y="1"/>
                    <a:pt x="0" y="1"/>
                  </a:cubicBezTo>
                  <a:cubicBezTo>
                    <a:pt x="0" y="0"/>
                    <a:pt x="1" y="0"/>
                    <a:pt x="1" y="0"/>
                  </a:cubicBezTo>
                  <a:cubicBezTo>
                    <a:pt x="70" y="0"/>
                    <a:pt x="70" y="0"/>
                    <a:pt x="70" y="0"/>
                  </a:cubicBezTo>
                  <a:cubicBezTo>
                    <a:pt x="71" y="0"/>
                    <a:pt x="71" y="0"/>
                    <a:pt x="71" y="1"/>
                  </a:cubicBezTo>
                  <a:lnTo>
                    <a:pt x="7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3" name="Line 77"/>
            <p:cNvSpPr>
              <a:spLocks noChangeShapeType="1"/>
            </p:cNvSpPr>
            <p:nvPr/>
          </p:nvSpPr>
          <p:spPr bwMode="auto">
            <a:xfrm>
              <a:off x="4698" y="289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4" name="Line 78"/>
            <p:cNvSpPr>
              <a:spLocks noChangeShapeType="1"/>
            </p:cNvSpPr>
            <p:nvPr/>
          </p:nvSpPr>
          <p:spPr bwMode="auto">
            <a:xfrm>
              <a:off x="4698" y="289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5" name="Freeform 79"/>
            <p:cNvSpPr/>
            <p:nvPr/>
          </p:nvSpPr>
          <p:spPr bwMode="auto">
            <a:xfrm>
              <a:off x="4615" y="2686"/>
              <a:ext cx="261" cy="308"/>
            </a:xfrm>
            <a:custGeom>
              <a:avLst/>
              <a:gdLst>
                <a:gd name="T0" fmla="*/ 48 w 144"/>
                <a:gd name="T1" fmla="*/ 117 h 170"/>
                <a:gd name="T2" fmla="*/ 55 w 144"/>
                <a:gd name="T3" fmla="*/ 130 h 170"/>
                <a:gd name="T4" fmla="*/ 61 w 144"/>
                <a:gd name="T5" fmla="*/ 136 h 170"/>
                <a:gd name="T6" fmla="*/ 70 w 144"/>
                <a:gd name="T7" fmla="*/ 144 h 170"/>
                <a:gd name="T8" fmla="*/ 77 w 144"/>
                <a:gd name="T9" fmla="*/ 151 h 170"/>
                <a:gd name="T10" fmla="*/ 82 w 144"/>
                <a:gd name="T11" fmla="*/ 166 h 170"/>
                <a:gd name="T12" fmla="*/ 82 w 144"/>
                <a:gd name="T13" fmla="*/ 169 h 170"/>
                <a:gd name="T14" fmla="*/ 89 w 144"/>
                <a:gd name="T15" fmla="*/ 170 h 170"/>
                <a:gd name="T16" fmla="*/ 100 w 144"/>
                <a:gd name="T17" fmla="*/ 170 h 170"/>
                <a:gd name="T18" fmla="*/ 144 w 144"/>
                <a:gd name="T19" fmla="*/ 170 h 170"/>
                <a:gd name="T20" fmla="*/ 141 w 144"/>
                <a:gd name="T21" fmla="*/ 164 h 170"/>
                <a:gd name="T22" fmla="*/ 137 w 144"/>
                <a:gd name="T23" fmla="*/ 156 h 170"/>
                <a:gd name="T24" fmla="*/ 135 w 144"/>
                <a:gd name="T25" fmla="*/ 151 h 170"/>
                <a:gd name="T26" fmla="*/ 132 w 144"/>
                <a:gd name="T27" fmla="*/ 143 h 170"/>
                <a:gd name="T28" fmla="*/ 131 w 144"/>
                <a:gd name="T29" fmla="*/ 137 h 170"/>
                <a:gd name="T30" fmla="*/ 130 w 144"/>
                <a:gd name="T31" fmla="*/ 124 h 170"/>
                <a:gd name="T32" fmla="*/ 129 w 144"/>
                <a:gd name="T33" fmla="*/ 99 h 170"/>
                <a:gd name="T34" fmla="*/ 124 w 144"/>
                <a:gd name="T35" fmla="*/ 74 h 170"/>
                <a:gd name="T36" fmla="*/ 125 w 144"/>
                <a:gd name="T37" fmla="*/ 54 h 170"/>
                <a:gd name="T38" fmla="*/ 118 w 144"/>
                <a:gd name="T39" fmla="*/ 45 h 170"/>
                <a:gd name="T40" fmla="*/ 115 w 144"/>
                <a:gd name="T41" fmla="*/ 43 h 170"/>
                <a:gd name="T42" fmla="*/ 110 w 144"/>
                <a:gd name="T43" fmla="*/ 40 h 170"/>
                <a:gd name="T44" fmla="*/ 98 w 144"/>
                <a:gd name="T45" fmla="*/ 31 h 170"/>
                <a:gd name="T46" fmla="*/ 85 w 144"/>
                <a:gd name="T47" fmla="*/ 18 h 170"/>
                <a:gd name="T48" fmla="*/ 81 w 144"/>
                <a:gd name="T49" fmla="*/ 12 h 170"/>
                <a:gd name="T50" fmla="*/ 63 w 144"/>
                <a:gd name="T51" fmla="*/ 3 h 170"/>
                <a:gd name="T52" fmla="*/ 53 w 144"/>
                <a:gd name="T53" fmla="*/ 3 h 170"/>
                <a:gd name="T54" fmla="*/ 33 w 144"/>
                <a:gd name="T55" fmla="*/ 0 h 170"/>
                <a:gd name="T56" fmla="*/ 25 w 144"/>
                <a:gd name="T57" fmla="*/ 3 h 170"/>
                <a:gd name="T58" fmla="*/ 14 w 144"/>
                <a:gd name="T59" fmla="*/ 7 h 170"/>
                <a:gd name="T60" fmla="*/ 13 w 144"/>
                <a:gd name="T61" fmla="*/ 18 h 170"/>
                <a:gd name="T62" fmla="*/ 26 w 144"/>
                <a:gd name="T63" fmla="*/ 21 h 170"/>
                <a:gd name="T64" fmla="*/ 34 w 144"/>
                <a:gd name="T65" fmla="*/ 24 h 170"/>
                <a:gd name="T66" fmla="*/ 38 w 144"/>
                <a:gd name="T67" fmla="*/ 28 h 170"/>
                <a:gd name="T68" fmla="*/ 50 w 144"/>
                <a:gd name="T69" fmla="*/ 41 h 170"/>
                <a:gd name="T70" fmla="*/ 58 w 144"/>
                <a:gd name="T71" fmla="*/ 49 h 170"/>
                <a:gd name="T72" fmla="*/ 65 w 144"/>
                <a:gd name="T73" fmla="*/ 65 h 170"/>
                <a:gd name="T74" fmla="*/ 55 w 144"/>
                <a:gd name="T75" fmla="*/ 87 h 170"/>
                <a:gd name="T76" fmla="*/ 40 w 144"/>
                <a:gd name="T77" fmla="*/ 83 h 170"/>
                <a:gd name="T78" fmla="*/ 26 w 144"/>
                <a:gd name="T79" fmla="*/ 74 h 170"/>
                <a:gd name="T80" fmla="*/ 4 w 144"/>
                <a:gd name="T81" fmla="*/ 71 h 170"/>
                <a:gd name="T82" fmla="*/ 3 w 144"/>
                <a:gd name="T83" fmla="*/ 80 h 170"/>
                <a:gd name="T84" fmla="*/ 11 w 144"/>
                <a:gd name="T85" fmla="*/ 86 h 170"/>
                <a:gd name="T86" fmla="*/ 27 w 144"/>
                <a:gd name="T87" fmla="*/ 101 h 170"/>
                <a:gd name="T88" fmla="*/ 37 w 144"/>
                <a:gd name="T89" fmla="*/ 107 h 170"/>
                <a:gd name="T90" fmla="*/ 46 w 144"/>
                <a:gd name="T91" fmla="*/ 1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70">
                  <a:moveTo>
                    <a:pt x="48" y="117"/>
                  </a:moveTo>
                  <a:cubicBezTo>
                    <a:pt x="50" y="121"/>
                    <a:pt x="52" y="127"/>
                    <a:pt x="55" y="130"/>
                  </a:cubicBezTo>
                  <a:cubicBezTo>
                    <a:pt x="57" y="132"/>
                    <a:pt x="59" y="134"/>
                    <a:pt x="61" y="136"/>
                  </a:cubicBezTo>
                  <a:cubicBezTo>
                    <a:pt x="64" y="139"/>
                    <a:pt x="67" y="141"/>
                    <a:pt x="70" y="144"/>
                  </a:cubicBezTo>
                  <a:cubicBezTo>
                    <a:pt x="73" y="146"/>
                    <a:pt x="75" y="148"/>
                    <a:pt x="77" y="151"/>
                  </a:cubicBezTo>
                  <a:cubicBezTo>
                    <a:pt x="79" y="156"/>
                    <a:pt x="81" y="161"/>
                    <a:pt x="82" y="166"/>
                  </a:cubicBezTo>
                  <a:cubicBezTo>
                    <a:pt x="82" y="167"/>
                    <a:pt x="82" y="168"/>
                    <a:pt x="82" y="169"/>
                  </a:cubicBezTo>
                  <a:cubicBezTo>
                    <a:pt x="82" y="170"/>
                    <a:pt x="88" y="170"/>
                    <a:pt x="89" y="170"/>
                  </a:cubicBezTo>
                  <a:cubicBezTo>
                    <a:pt x="100" y="170"/>
                    <a:pt x="100" y="170"/>
                    <a:pt x="100" y="170"/>
                  </a:cubicBezTo>
                  <a:cubicBezTo>
                    <a:pt x="144" y="170"/>
                    <a:pt x="144" y="170"/>
                    <a:pt x="144" y="170"/>
                  </a:cubicBezTo>
                  <a:cubicBezTo>
                    <a:pt x="143" y="168"/>
                    <a:pt x="142" y="166"/>
                    <a:pt x="141" y="164"/>
                  </a:cubicBezTo>
                  <a:cubicBezTo>
                    <a:pt x="139" y="162"/>
                    <a:pt x="138" y="159"/>
                    <a:pt x="137" y="156"/>
                  </a:cubicBezTo>
                  <a:cubicBezTo>
                    <a:pt x="136" y="155"/>
                    <a:pt x="135" y="153"/>
                    <a:pt x="135" y="151"/>
                  </a:cubicBezTo>
                  <a:cubicBezTo>
                    <a:pt x="134" y="148"/>
                    <a:pt x="134" y="146"/>
                    <a:pt x="132" y="143"/>
                  </a:cubicBezTo>
                  <a:cubicBezTo>
                    <a:pt x="131" y="142"/>
                    <a:pt x="132" y="139"/>
                    <a:pt x="131" y="137"/>
                  </a:cubicBezTo>
                  <a:cubicBezTo>
                    <a:pt x="129" y="133"/>
                    <a:pt x="130" y="128"/>
                    <a:pt x="130" y="124"/>
                  </a:cubicBezTo>
                  <a:cubicBezTo>
                    <a:pt x="130" y="116"/>
                    <a:pt x="130" y="108"/>
                    <a:pt x="129" y="99"/>
                  </a:cubicBezTo>
                  <a:cubicBezTo>
                    <a:pt x="128" y="91"/>
                    <a:pt x="124" y="82"/>
                    <a:pt x="124" y="74"/>
                  </a:cubicBezTo>
                  <a:cubicBezTo>
                    <a:pt x="125" y="67"/>
                    <a:pt x="126" y="60"/>
                    <a:pt x="125" y="54"/>
                  </a:cubicBezTo>
                  <a:cubicBezTo>
                    <a:pt x="124" y="51"/>
                    <a:pt x="121" y="48"/>
                    <a:pt x="118" y="45"/>
                  </a:cubicBezTo>
                  <a:cubicBezTo>
                    <a:pt x="117" y="44"/>
                    <a:pt x="116" y="44"/>
                    <a:pt x="115" y="43"/>
                  </a:cubicBezTo>
                  <a:cubicBezTo>
                    <a:pt x="114" y="42"/>
                    <a:pt x="111" y="40"/>
                    <a:pt x="110" y="40"/>
                  </a:cubicBezTo>
                  <a:cubicBezTo>
                    <a:pt x="106" y="38"/>
                    <a:pt x="98" y="31"/>
                    <a:pt x="98" y="31"/>
                  </a:cubicBezTo>
                  <a:cubicBezTo>
                    <a:pt x="93" y="27"/>
                    <a:pt x="90" y="22"/>
                    <a:pt x="85" y="18"/>
                  </a:cubicBezTo>
                  <a:cubicBezTo>
                    <a:pt x="84" y="17"/>
                    <a:pt x="82" y="14"/>
                    <a:pt x="81" y="12"/>
                  </a:cubicBezTo>
                  <a:cubicBezTo>
                    <a:pt x="76" y="7"/>
                    <a:pt x="70" y="3"/>
                    <a:pt x="63" y="3"/>
                  </a:cubicBezTo>
                  <a:cubicBezTo>
                    <a:pt x="59" y="3"/>
                    <a:pt x="56" y="3"/>
                    <a:pt x="53" y="3"/>
                  </a:cubicBezTo>
                  <a:cubicBezTo>
                    <a:pt x="46" y="2"/>
                    <a:pt x="39" y="0"/>
                    <a:pt x="33" y="0"/>
                  </a:cubicBezTo>
                  <a:cubicBezTo>
                    <a:pt x="30" y="0"/>
                    <a:pt x="28" y="1"/>
                    <a:pt x="25" y="3"/>
                  </a:cubicBezTo>
                  <a:cubicBezTo>
                    <a:pt x="22" y="5"/>
                    <a:pt x="17" y="6"/>
                    <a:pt x="14" y="7"/>
                  </a:cubicBezTo>
                  <a:cubicBezTo>
                    <a:pt x="9" y="9"/>
                    <a:pt x="9" y="15"/>
                    <a:pt x="13" y="18"/>
                  </a:cubicBezTo>
                  <a:cubicBezTo>
                    <a:pt x="16" y="21"/>
                    <a:pt x="22" y="21"/>
                    <a:pt x="26" y="21"/>
                  </a:cubicBezTo>
                  <a:cubicBezTo>
                    <a:pt x="29" y="22"/>
                    <a:pt x="31" y="22"/>
                    <a:pt x="34" y="24"/>
                  </a:cubicBezTo>
                  <a:cubicBezTo>
                    <a:pt x="35" y="25"/>
                    <a:pt x="36" y="27"/>
                    <a:pt x="38" y="28"/>
                  </a:cubicBezTo>
                  <a:cubicBezTo>
                    <a:pt x="43" y="31"/>
                    <a:pt x="46" y="37"/>
                    <a:pt x="50" y="41"/>
                  </a:cubicBezTo>
                  <a:cubicBezTo>
                    <a:pt x="52" y="44"/>
                    <a:pt x="55" y="46"/>
                    <a:pt x="58" y="49"/>
                  </a:cubicBezTo>
                  <a:cubicBezTo>
                    <a:pt x="62" y="53"/>
                    <a:pt x="64" y="59"/>
                    <a:pt x="65" y="65"/>
                  </a:cubicBezTo>
                  <a:cubicBezTo>
                    <a:pt x="66" y="73"/>
                    <a:pt x="65" y="83"/>
                    <a:pt x="55" y="87"/>
                  </a:cubicBezTo>
                  <a:cubicBezTo>
                    <a:pt x="50" y="88"/>
                    <a:pt x="44" y="87"/>
                    <a:pt x="40" y="83"/>
                  </a:cubicBezTo>
                  <a:cubicBezTo>
                    <a:pt x="36" y="80"/>
                    <a:pt x="31" y="78"/>
                    <a:pt x="26" y="74"/>
                  </a:cubicBezTo>
                  <a:cubicBezTo>
                    <a:pt x="20" y="70"/>
                    <a:pt x="11" y="64"/>
                    <a:pt x="4" y="71"/>
                  </a:cubicBezTo>
                  <a:cubicBezTo>
                    <a:pt x="2" y="73"/>
                    <a:pt x="0" y="78"/>
                    <a:pt x="3" y="80"/>
                  </a:cubicBezTo>
                  <a:cubicBezTo>
                    <a:pt x="6" y="82"/>
                    <a:pt x="9" y="84"/>
                    <a:pt x="11" y="86"/>
                  </a:cubicBezTo>
                  <a:cubicBezTo>
                    <a:pt x="17" y="90"/>
                    <a:pt x="21" y="97"/>
                    <a:pt x="27" y="101"/>
                  </a:cubicBezTo>
                  <a:cubicBezTo>
                    <a:pt x="31" y="103"/>
                    <a:pt x="34" y="105"/>
                    <a:pt x="37" y="107"/>
                  </a:cubicBezTo>
                  <a:cubicBezTo>
                    <a:pt x="40" y="110"/>
                    <a:pt x="43" y="112"/>
                    <a:pt x="46" y="1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6" name="Freeform 80"/>
            <p:cNvSpPr/>
            <p:nvPr/>
          </p:nvSpPr>
          <p:spPr bwMode="auto">
            <a:xfrm>
              <a:off x="5098" y="2657"/>
              <a:ext cx="228" cy="337"/>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8"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7" name="Freeform 81"/>
            <p:cNvSpPr/>
            <p:nvPr/>
          </p:nvSpPr>
          <p:spPr bwMode="auto">
            <a:xfrm>
              <a:off x="5651" y="2641"/>
              <a:ext cx="105" cy="103"/>
            </a:xfrm>
            <a:custGeom>
              <a:avLst/>
              <a:gdLst>
                <a:gd name="T0" fmla="*/ 50 w 58"/>
                <a:gd name="T1" fmla="*/ 8 h 57"/>
                <a:gd name="T2" fmla="*/ 29 w 58"/>
                <a:gd name="T3" fmla="*/ 0 h 57"/>
                <a:gd name="T4" fmla="*/ 9 w 58"/>
                <a:gd name="T5" fmla="*/ 8 h 57"/>
                <a:gd name="T6" fmla="*/ 0 w 58"/>
                <a:gd name="T7" fmla="*/ 29 h 57"/>
                <a:gd name="T8" fmla="*/ 9 w 58"/>
                <a:gd name="T9" fmla="*/ 49 h 57"/>
                <a:gd name="T10" fmla="*/ 24 w 58"/>
                <a:gd name="T11" fmla="*/ 57 h 57"/>
                <a:gd name="T12" fmla="*/ 23 w 58"/>
                <a:gd name="T13" fmla="*/ 50 h 57"/>
                <a:gd name="T14" fmla="*/ 13 w 58"/>
                <a:gd name="T15" fmla="*/ 44 h 57"/>
                <a:gd name="T16" fmla="*/ 7 w 58"/>
                <a:gd name="T17" fmla="*/ 29 h 57"/>
                <a:gd name="T18" fmla="*/ 13 w 58"/>
                <a:gd name="T19" fmla="*/ 13 h 57"/>
                <a:gd name="T20" fmla="*/ 13 w 58"/>
                <a:gd name="T21" fmla="*/ 13 h 57"/>
                <a:gd name="T22" fmla="*/ 29 w 58"/>
                <a:gd name="T23" fmla="*/ 6 h 57"/>
                <a:gd name="T24" fmla="*/ 45 w 58"/>
                <a:gd name="T25" fmla="*/ 13 h 57"/>
                <a:gd name="T26" fmla="*/ 51 w 58"/>
                <a:gd name="T27" fmla="*/ 29 h 57"/>
                <a:gd name="T28" fmla="*/ 45 w 58"/>
                <a:gd name="T29" fmla="*/ 44 h 57"/>
                <a:gd name="T30" fmla="*/ 47 w 58"/>
                <a:gd name="T31" fmla="*/ 51 h 57"/>
                <a:gd name="T32" fmla="*/ 50 w 58"/>
                <a:gd name="T33" fmla="*/ 49 h 57"/>
                <a:gd name="T34" fmla="*/ 50 w 58"/>
                <a:gd name="T35" fmla="*/ 49 h 57"/>
                <a:gd name="T36" fmla="*/ 58 w 58"/>
                <a:gd name="T37" fmla="*/ 29 h 57"/>
                <a:gd name="T38" fmla="*/ 50 w 58"/>
                <a:gd name="T3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 h="57">
                  <a:moveTo>
                    <a:pt x="50" y="8"/>
                  </a:moveTo>
                  <a:cubicBezTo>
                    <a:pt x="44" y="2"/>
                    <a:pt x="37" y="0"/>
                    <a:pt x="29" y="0"/>
                  </a:cubicBezTo>
                  <a:cubicBezTo>
                    <a:pt x="21" y="0"/>
                    <a:pt x="14" y="2"/>
                    <a:pt x="9" y="8"/>
                  </a:cubicBezTo>
                  <a:cubicBezTo>
                    <a:pt x="3" y="14"/>
                    <a:pt x="0" y="21"/>
                    <a:pt x="0" y="29"/>
                  </a:cubicBezTo>
                  <a:cubicBezTo>
                    <a:pt x="0" y="37"/>
                    <a:pt x="3" y="43"/>
                    <a:pt x="9" y="49"/>
                  </a:cubicBezTo>
                  <a:cubicBezTo>
                    <a:pt x="13" y="53"/>
                    <a:pt x="18" y="56"/>
                    <a:pt x="24" y="57"/>
                  </a:cubicBezTo>
                  <a:cubicBezTo>
                    <a:pt x="24" y="55"/>
                    <a:pt x="23" y="52"/>
                    <a:pt x="23" y="50"/>
                  </a:cubicBezTo>
                  <a:cubicBezTo>
                    <a:pt x="19" y="49"/>
                    <a:pt x="16" y="47"/>
                    <a:pt x="13" y="44"/>
                  </a:cubicBezTo>
                  <a:cubicBezTo>
                    <a:pt x="9" y="40"/>
                    <a:pt x="7" y="35"/>
                    <a:pt x="7" y="29"/>
                  </a:cubicBezTo>
                  <a:cubicBezTo>
                    <a:pt x="7" y="22"/>
                    <a:pt x="9" y="17"/>
                    <a:pt x="13" y="13"/>
                  </a:cubicBezTo>
                  <a:cubicBezTo>
                    <a:pt x="13" y="13"/>
                    <a:pt x="13" y="13"/>
                    <a:pt x="13" y="13"/>
                  </a:cubicBezTo>
                  <a:cubicBezTo>
                    <a:pt x="18" y="8"/>
                    <a:pt x="23" y="6"/>
                    <a:pt x="29" y="6"/>
                  </a:cubicBezTo>
                  <a:cubicBezTo>
                    <a:pt x="35" y="6"/>
                    <a:pt x="40" y="8"/>
                    <a:pt x="45" y="13"/>
                  </a:cubicBezTo>
                  <a:cubicBezTo>
                    <a:pt x="49" y="17"/>
                    <a:pt x="51" y="22"/>
                    <a:pt x="51" y="29"/>
                  </a:cubicBezTo>
                  <a:cubicBezTo>
                    <a:pt x="51" y="35"/>
                    <a:pt x="49" y="40"/>
                    <a:pt x="45" y="44"/>
                  </a:cubicBezTo>
                  <a:cubicBezTo>
                    <a:pt x="46" y="47"/>
                    <a:pt x="46" y="49"/>
                    <a:pt x="47" y="51"/>
                  </a:cubicBezTo>
                  <a:cubicBezTo>
                    <a:pt x="48" y="51"/>
                    <a:pt x="49" y="50"/>
                    <a:pt x="50" y="49"/>
                  </a:cubicBezTo>
                  <a:cubicBezTo>
                    <a:pt x="50" y="49"/>
                    <a:pt x="50" y="49"/>
                    <a:pt x="50" y="49"/>
                  </a:cubicBezTo>
                  <a:cubicBezTo>
                    <a:pt x="55" y="43"/>
                    <a:pt x="58" y="37"/>
                    <a:pt x="58" y="29"/>
                  </a:cubicBezTo>
                  <a:cubicBezTo>
                    <a:pt x="58" y="21"/>
                    <a:pt x="55" y="14"/>
                    <a:pt x="50"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8" name="Freeform 82"/>
            <p:cNvSpPr/>
            <p:nvPr/>
          </p:nvSpPr>
          <p:spPr bwMode="auto">
            <a:xfrm>
              <a:off x="5618" y="2663"/>
              <a:ext cx="242" cy="333"/>
            </a:xfrm>
            <a:custGeom>
              <a:avLst/>
              <a:gdLst>
                <a:gd name="T0" fmla="*/ 96 w 134"/>
                <a:gd name="T1" fmla="*/ 75 h 184"/>
                <a:gd name="T2" fmla="*/ 96 w 134"/>
                <a:gd name="T3" fmla="*/ 74 h 184"/>
                <a:gd name="T4" fmla="*/ 92 w 134"/>
                <a:gd name="T5" fmla="*/ 74 h 184"/>
                <a:gd name="T6" fmla="*/ 89 w 134"/>
                <a:gd name="T7" fmla="*/ 69 h 184"/>
                <a:gd name="T8" fmla="*/ 87 w 134"/>
                <a:gd name="T9" fmla="*/ 67 h 184"/>
                <a:gd name="T10" fmla="*/ 73 w 134"/>
                <a:gd name="T11" fmla="*/ 62 h 184"/>
                <a:gd name="T12" fmla="*/ 69 w 134"/>
                <a:gd name="T13" fmla="*/ 63 h 184"/>
                <a:gd name="T14" fmla="*/ 68 w 134"/>
                <a:gd name="T15" fmla="*/ 63 h 184"/>
                <a:gd name="T16" fmla="*/ 68 w 134"/>
                <a:gd name="T17" fmla="*/ 63 h 184"/>
                <a:gd name="T18" fmla="*/ 54 w 134"/>
                <a:gd name="T19" fmla="*/ 7 h 184"/>
                <a:gd name="T20" fmla="*/ 44 w 134"/>
                <a:gd name="T21" fmla="*/ 1 h 184"/>
                <a:gd name="T22" fmla="*/ 38 w 134"/>
                <a:gd name="T23" fmla="*/ 10 h 184"/>
                <a:gd name="T24" fmla="*/ 53 w 134"/>
                <a:gd name="T25" fmla="*/ 88 h 184"/>
                <a:gd name="T26" fmla="*/ 53 w 134"/>
                <a:gd name="T27" fmla="*/ 90 h 184"/>
                <a:gd name="T28" fmla="*/ 49 w 134"/>
                <a:gd name="T29" fmla="*/ 100 h 184"/>
                <a:gd name="T30" fmla="*/ 47 w 134"/>
                <a:gd name="T31" fmla="*/ 101 h 184"/>
                <a:gd name="T32" fmla="*/ 35 w 134"/>
                <a:gd name="T33" fmla="*/ 98 h 184"/>
                <a:gd name="T34" fmla="*/ 25 w 134"/>
                <a:gd name="T35" fmla="*/ 83 h 184"/>
                <a:gd name="T36" fmla="*/ 19 w 134"/>
                <a:gd name="T37" fmla="*/ 75 h 184"/>
                <a:gd name="T38" fmla="*/ 3 w 134"/>
                <a:gd name="T39" fmla="*/ 72 h 184"/>
                <a:gd name="T40" fmla="*/ 1 w 134"/>
                <a:gd name="T41" fmla="*/ 79 h 184"/>
                <a:gd name="T42" fmla="*/ 7 w 134"/>
                <a:gd name="T43" fmla="*/ 87 h 184"/>
                <a:gd name="T44" fmla="*/ 10 w 134"/>
                <a:gd name="T45" fmla="*/ 95 h 184"/>
                <a:gd name="T46" fmla="*/ 12 w 134"/>
                <a:gd name="T47" fmla="*/ 102 h 184"/>
                <a:gd name="T48" fmla="*/ 16 w 134"/>
                <a:gd name="T49" fmla="*/ 108 h 184"/>
                <a:gd name="T50" fmla="*/ 23 w 134"/>
                <a:gd name="T51" fmla="*/ 120 h 184"/>
                <a:gd name="T52" fmla="*/ 35 w 134"/>
                <a:gd name="T53" fmla="*/ 141 h 184"/>
                <a:gd name="T54" fmla="*/ 56 w 134"/>
                <a:gd name="T55" fmla="*/ 161 h 184"/>
                <a:gd name="T56" fmla="*/ 64 w 134"/>
                <a:gd name="T57" fmla="*/ 168 h 184"/>
                <a:gd name="T58" fmla="*/ 67 w 134"/>
                <a:gd name="T59" fmla="*/ 184 h 184"/>
                <a:gd name="T60" fmla="*/ 131 w 134"/>
                <a:gd name="T61" fmla="*/ 173 h 184"/>
                <a:gd name="T62" fmla="*/ 128 w 134"/>
                <a:gd name="T63" fmla="*/ 160 h 184"/>
                <a:gd name="T64" fmla="*/ 128 w 134"/>
                <a:gd name="T65" fmla="*/ 159 h 184"/>
                <a:gd name="T66" fmla="*/ 131 w 134"/>
                <a:gd name="T67" fmla="*/ 149 h 184"/>
                <a:gd name="T68" fmla="*/ 132 w 134"/>
                <a:gd name="T69" fmla="*/ 140 h 184"/>
                <a:gd name="T70" fmla="*/ 133 w 134"/>
                <a:gd name="T71" fmla="*/ 118 h 184"/>
                <a:gd name="T72" fmla="*/ 134 w 134"/>
                <a:gd name="T73" fmla="*/ 114 h 184"/>
                <a:gd name="T74" fmla="*/ 122 w 134"/>
                <a:gd name="T75" fmla="*/ 97 h 184"/>
                <a:gd name="T76" fmla="*/ 122 w 134"/>
                <a:gd name="T77" fmla="*/ 97 h 184"/>
                <a:gd name="T78" fmla="*/ 113 w 134"/>
                <a:gd name="T79" fmla="*/ 83 h 184"/>
                <a:gd name="T80" fmla="*/ 96 w 134"/>
                <a:gd name="T81" fmla="*/ 7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4" h="184">
                  <a:moveTo>
                    <a:pt x="96" y="75"/>
                  </a:moveTo>
                  <a:cubicBezTo>
                    <a:pt x="96" y="74"/>
                    <a:pt x="96" y="74"/>
                    <a:pt x="96" y="74"/>
                  </a:cubicBezTo>
                  <a:cubicBezTo>
                    <a:pt x="92" y="74"/>
                    <a:pt x="92" y="74"/>
                    <a:pt x="92" y="74"/>
                  </a:cubicBezTo>
                  <a:cubicBezTo>
                    <a:pt x="89" y="69"/>
                    <a:pt x="89" y="69"/>
                    <a:pt x="89" y="69"/>
                  </a:cubicBezTo>
                  <a:cubicBezTo>
                    <a:pt x="88" y="69"/>
                    <a:pt x="88" y="68"/>
                    <a:pt x="87" y="67"/>
                  </a:cubicBezTo>
                  <a:cubicBezTo>
                    <a:pt x="83" y="64"/>
                    <a:pt x="78" y="62"/>
                    <a:pt x="73" y="62"/>
                  </a:cubicBezTo>
                  <a:cubicBezTo>
                    <a:pt x="69" y="63"/>
                    <a:pt x="69" y="63"/>
                    <a:pt x="69" y="63"/>
                  </a:cubicBezTo>
                  <a:cubicBezTo>
                    <a:pt x="68" y="63"/>
                    <a:pt x="68" y="63"/>
                    <a:pt x="68" y="63"/>
                  </a:cubicBezTo>
                  <a:cubicBezTo>
                    <a:pt x="68" y="63"/>
                    <a:pt x="68" y="63"/>
                    <a:pt x="68" y="63"/>
                  </a:cubicBezTo>
                  <a:cubicBezTo>
                    <a:pt x="54" y="7"/>
                    <a:pt x="54" y="7"/>
                    <a:pt x="54" y="7"/>
                  </a:cubicBezTo>
                  <a:cubicBezTo>
                    <a:pt x="52" y="0"/>
                    <a:pt x="48" y="0"/>
                    <a:pt x="44" y="1"/>
                  </a:cubicBezTo>
                  <a:cubicBezTo>
                    <a:pt x="44" y="1"/>
                    <a:pt x="37" y="2"/>
                    <a:pt x="38" y="10"/>
                  </a:cubicBezTo>
                  <a:cubicBezTo>
                    <a:pt x="53" y="88"/>
                    <a:pt x="53" y="88"/>
                    <a:pt x="53" y="88"/>
                  </a:cubicBezTo>
                  <a:cubicBezTo>
                    <a:pt x="53" y="88"/>
                    <a:pt x="53" y="89"/>
                    <a:pt x="53" y="90"/>
                  </a:cubicBezTo>
                  <a:cubicBezTo>
                    <a:pt x="53" y="94"/>
                    <a:pt x="52" y="97"/>
                    <a:pt x="49" y="100"/>
                  </a:cubicBezTo>
                  <a:cubicBezTo>
                    <a:pt x="49" y="100"/>
                    <a:pt x="48" y="101"/>
                    <a:pt x="47" y="101"/>
                  </a:cubicBezTo>
                  <a:cubicBezTo>
                    <a:pt x="42" y="102"/>
                    <a:pt x="39" y="101"/>
                    <a:pt x="35" y="98"/>
                  </a:cubicBezTo>
                  <a:cubicBezTo>
                    <a:pt x="31" y="95"/>
                    <a:pt x="28" y="88"/>
                    <a:pt x="25" y="83"/>
                  </a:cubicBezTo>
                  <a:cubicBezTo>
                    <a:pt x="23" y="81"/>
                    <a:pt x="21" y="78"/>
                    <a:pt x="19" y="75"/>
                  </a:cubicBezTo>
                  <a:cubicBezTo>
                    <a:pt x="16" y="71"/>
                    <a:pt x="7" y="68"/>
                    <a:pt x="3" y="72"/>
                  </a:cubicBezTo>
                  <a:cubicBezTo>
                    <a:pt x="1" y="73"/>
                    <a:pt x="0" y="77"/>
                    <a:pt x="1" y="79"/>
                  </a:cubicBezTo>
                  <a:cubicBezTo>
                    <a:pt x="3" y="81"/>
                    <a:pt x="6" y="84"/>
                    <a:pt x="7" y="87"/>
                  </a:cubicBezTo>
                  <a:cubicBezTo>
                    <a:pt x="8" y="89"/>
                    <a:pt x="9" y="92"/>
                    <a:pt x="10" y="95"/>
                  </a:cubicBezTo>
                  <a:cubicBezTo>
                    <a:pt x="11" y="97"/>
                    <a:pt x="11" y="101"/>
                    <a:pt x="12" y="102"/>
                  </a:cubicBezTo>
                  <a:cubicBezTo>
                    <a:pt x="14" y="103"/>
                    <a:pt x="15" y="106"/>
                    <a:pt x="16" y="108"/>
                  </a:cubicBezTo>
                  <a:cubicBezTo>
                    <a:pt x="18" y="111"/>
                    <a:pt x="21" y="116"/>
                    <a:pt x="23" y="120"/>
                  </a:cubicBezTo>
                  <a:cubicBezTo>
                    <a:pt x="27" y="126"/>
                    <a:pt x="29" y="135"/>
                    <a:pt x="35" y="141"/>
                  </a:cubicBezTo>
                  <a:cubicBezTo>
                    <a:pt x="41" y="149"/>
                    <a:pt x="47" y="156"/>
                    <a:pt x="56" y="161"/>
                  </a:cubicBezTo>
                  <a:cubicBezTo>
                    <a:pt x="60" y="163"/>
                    <a:pt x="62" y="165"/>
                    <a:pt x="64" y="168"/>
                  </a:cubicBezTo>
                  <a:cubicBezTo>
                    <a:pt x="67" y="184"/>
                    <a:pt x="67" y="184"/>
                    <a:pt x="67" y="184"/>
                  </a:cubicBezTo>
                  <a:cubicBezTo>
                    <a:pt x="79" y="182"/>
                    <a:pt x="126" y="174"/>
                    <a:pt x="131" y="173"/>
                  </a:cubicBezTo>
                  <a:cubicBezTo>
                    <a:pt x="128" y="160"/>
                    <a:pt x="128" y="160"/>
                    <a:pt x="128" y="160"/>
                  </a:cubicBezTo>
                  <a:cubicBezTo>
                    <a:pt x="128" y="159"/>
                    <a:pt x="128" y="159"/>
                    <a:pt x="128" y="159"/>
                  </a:cubicBezTo>
                  <a:cubicBezTo>
                    <a:pt x="129" y="156"/>
                    <a:pt x="130" y="152"/>
                    <a:pt x="131" y="149"/>
                  </a:cubicBezTo>
                  <a:cubicBezTo>
                    <a:pt x="132" y="146"/>
                    <a:pt x="132" y="143"/>
                    <a:pt x="132" y="140"/>
                  </a:cubicBezTo>
                  <a:cubicBezTo>
                    <a:pt x="132" y="133"/>
                    <a:pt x="133" y="125"/>
                    <a:pt x="133" y="118"/>
                  </a:cubicBezTo>
                  <a:cubicBezTo>
                    <a:pt x="133" y="116"/>
                    <a:pt x="133" y="115"/>
                    <a:pt x="134" y="114"/>
                  </a:cubicBezTo>
                  <a:cubicBezTo>
                    <a:pt x="134" y="109"/>
                    <a:pt x="132" y="97"/>
                    <a:pt x="122" y="97"/>
                  </a:cubicBezTo>
                  <a:cubicBezTo>
                    <a:pt x="122" y="97"/>
                    <a:pt x="122" y="97"/>
                    <a:pt x="122" y="97"/>
                  </a:cubicBezTo>
                  <a:cubicBezTo>
                    <a:pt x="120" y="92"/>
                    <a:pt x="117" y="87"/>
                    <a:pt x="113" y="83"/>
                  </a:cubicBezTo>
                  <a:cubicBezTo>
                    <a:pt x="109" y="79"/>
                    <a:pt x="103" y="75"/>
                    <a:pt x="96" y="7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9" name="Freeform 83"/>
            <p:cNvSpPr/>
            <p:nvPr/>
          </p:nvSpPr>
          <p:spPr bwMode="auto">
            <a:xfrm>
              <a:off x="6197" y="2655"/>
              <a:ext cx="140" cy="348"/>
            </a:xfrm>
            <a:custGeom>
              <a:avLst/>
              <a:gdLst>
                <a:gd name="T0" fmla="*/ 45 w 78"/>
                <a:gd name="T1" fmla="*/ 11 h 192"/>
                <a:gd name="T2" fmla="*/ 34 w 78"/>
                <a:gd name="T3" fmla="*/ 73 h 192"/>
                <a:gd name="T4" fmla="*/ 30 w 78"/>
                <a:gd name="T5" fmla="*/ 74 h 192"/>
                <a:gd name="T6" fmla="*/ 22 w 78"/>
                <a:gd name="T7" fmla="*/ 17 h 192"/>
                <a:gd name="T8" fmla="*/ 6 w 78"/>
                <a:gd name="T9" fmla="*/ 18 h 192"/>
                <a:gd name="T10" fmla="*/ 10 w 78"/>
                <a:gd name="T11" fmla="*/ 83 h 192"/>
                <a:gd name="T12" fmla="*/ 8 w 78"/>
                <a:gd name="T13" fmla="*/ 95 h 192"/>
                <a:gd name="T14" fmla="*/ 0 w 78"/>
                <a:gd name="T15" fmla="*/ 107 h 192"/>
                <a:gd name="T16" fmla="*/ 0 w 78"/>
                <a:gd name="T17" fmla="*/ 116 h 192"/>
                <a:gd name="T18" fmla="*/ 3 w 78"/>
                <a:gd name="T19" fmla="*/ 143 h 192"/>
                <a:gd name="T20" fmla="*/ 12 w 78"/>
                <a:gd name="T21" fmla="*/ 168 h 192"/>
                <a:gd name="T22" fmla="*/ 14 w 78"/>
                <a:gd name="T23" fmla="*/ 192 h 192"/>
                <a:gd name="T24" fmla="*/ 73 w 78"/>
                <a:gd name="T25" fmla="*/ 192 h 192"/>
                <a:gd name="T26" fmla="*/ 69 w 78"/>
                <a:gd name="T27" fmla="*/ 173 h 192"/>
                <a:gd name="T28" fmla="*/ 78 w 78"/>
                <a:gd name="T29" fmla="*/ 148 h 192"/>
                <a:gd name="T30" fmla="*/ 78 w 78"/>
                <a:gd name="T31" fmla="*/ 102 h 192"/>
                <a:gd name="T32" fmla="*/ 68 w 78"/>
                <a:gd name="T33" fmla="*/ 91 h 192"/>
                <a:gd name="T34" fmla="*/ 56 w 78"/>
                <a:gd name="T35" fmla="*/ 76 h 192"/>
                <a:gd name="T36" fmla="*/ 55 w 78"/>
                <a:gd name="T37" fmla="*/ 76 h 192"/>
                <a:gd name="T38" fmla="*/ 60 w 78"/>
                <a:gd name="T39" fmla="*/ 15 h 192"/>
                <a:gd name="T40" fmla="*/ 45 w 78"/>
                <a:gd name="T41" fmla="*/ 1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92">
                  <a:moveTo>
                    <a:pt x="45" y="11"/>
                  </a:moveTo>
                  <a:cubicBezTo>
                    <a:pt x="42" y="32"/>
                    <a:pt x="37" y="52"/>
                    <a:pt x="34" y="73"/>
                  </a:cubicBezTo>
                  <a:cubicBezTo>
                    <a:pt x="33" y="80"/>
                    <a:pt x="31" y="80"/>
                    <a:pt x="30" y="74"/>
                  </a:cubicBezTo>
                  <a:cubicBezTo>
                    <a:pt x="30" y="68"/>
                    <a:pt x="24" y="32"/>
                    <a:pt x="22" y="17"/>
                  </a:cubicBezTo>
                  <a:cubicBezTo>
                    <a:pt x="20" y="6"/>
                    <a:pt x="6" y="7"/>
                    <a:pt x="6" y="18"/>
                  </a:cubicBezTo>
                  <a:cubicBezTo>
                    <a:pt x="7" y="31"/>
                    <a:pt x="10" y="77"/>
                    <a:pt x="10" y="83"/>
                  </a:cubicBezTo>
                  <a:cubicBezTo>
                    <a:pt x="9" y="87"/>
                    <a:pt x="9" y="91"/>
                    <a:pt x="8" y="95"/>
                  </a:cubicBezTo>
                  <a:cubicBezTo>
                    <a:pt x="3" y="97"/>
                    <a:pt x="1" y="102"/>
                    <a:pt x="0" y="107"/>
                  </a:cubicBezTo>
                  <a:cubicBezTo>
                    <a:pt x="0" y="116"/>
                    <a:pt x="0" y="116"/>
                    <a:pt x="0" y="116"/>
                  </a:cubicBezTo>
                  <a:cubicBezTo>
                    <a:pt x="1" y="125"/>
                    <a:pt x="2" y="134"/>
                    <a:pt x="3" y="143"/>
                  </a:cubicBezTo>
                  <a:cubicBezTo>
                    <a:pt x="4" y="153"/>
                    <a:pt x="8" y="160"/>
                    <a:pt x="12" y="168"/>
                  </a:cubicBezTo>
                  <a:cubicBezTo>
                    <a:pt x="16" y="173"/>
                    <a:pt x="15" y="185"/>
                    <a:pt x="14" y="192"/>
                  </a:cubicBezTo>
                  <a:cubicBezTo>
                    <a:pt x="73" y="192"/>
                    <a:pt x="73" y="192"/>
                    <a:pt x="73" y="192"/>
                  </a:cubicBezTo>
                  <a:cubicBezTo>
                    <a:pt x="72" y="186"/>
                    <a:pt x="69" y="179"/>
                    <a:pt x="69" y="173"/>
                  </a:cubicBezTo>
                  <a:cubicBezTo>
                    <a:pt x="73" y="166"/>
                    <a:pt x="76" y="158"/>
                    <a:pt x="78" y="148"/>
                  </a:cubicBezTo>
                  <a:cubicBezTo>
                    <a:pt x="78" y="133"/>
                    <a:pt x="78" y="118"/>
                    <a:pt x="78" y="102"/>
                  </a:cubicBezTo>
                  <a:cubicBezTo>
                    <a:pt x="76" y="97"/>
                    <a:pt x="73" y="93"/>
                    <a:pt x="68" y="91"/>
                  </a:cubicBezTo>
                  <a:cubicBezTo>
                    <a:pt x="66" y="84"/>
                    <a:pt x="63" y="78"/>
                    <a:pt x="56" y="76"/>
                  </a:cubicBezTo>
                  <a:cubicBezTo>
                    <a:pt x="55" y="76"/>
                    <a:pt x="55" y="76"/>
                    <a:pt x="55" y="76"/>
                  </a:cubicBezTo>
                  <a:cubicBezTo>
                    <a:pt x="53" y="67"/>
                    <a:pt x="59" y="25"/>
                    <a:pt x="60" y="15"/>
                  </a:cubicBezTo>
                  <a:cubicBezTo>
                    <a:pt x="62" y="0"/>
                    <a:pt x="46" y="2"/>
                    <a:pt x="45"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0" name="Freeform 84"/>
            <p:cNvSpPr/>
            <p:nvPr/>
          </p:nvSpPr>
          <p:spPr bwMode="auto">
            <a:xfrm>
              <a:off x="6648" y="2648"/>
              <a:ext cx="239" cy="348"/>
            </a:xfrm>
            <a:custGeom>
              <a:avLst/>
              <a:gdLst>
                <a:gd name="T0" fmla="*/ 93 w 132"/>
                <a:gd name="T1" fmla="*/ 19 h 192"/>
                <a:gd name="T2" fmla="*/ 84 w 132"/>
                <a:gd name="T3" fmla="*/ 75 h 192"/>
                <a:gd name="T4" fmla="*/ 84 w 132"/>
                <a:gd name="T5" fmla="*/ 77 h 192"/>
                <a:gd name="T6" fmla="*/ 81 w 132"/>
                <a:gd name="T7" fmla="*/ 80 h 192"/>
                <a:gd name="T8" fmla="*/ 80 w 132"/>
                <a:gd name="T9" fmla="*/ 77 h 192"/>
                <a:gd name="T10" fmla="*/ 79 w 132"/>
                <a:gd name="T11" fmla="*/ 14 h 192"/>
                <a:gd name="T12" fmla="*/ 62 w 132"/>
                <a:gd name="T13" fmla="*/ 12 h 192"/>
                <a:gd name="T14" fmla="*/ 61 w 132"/>
                <a:gd name="T15" fmla="*/ 76 h 192"/>
                <a:gd name="T16" fmla="*/ 58 w 132"/>
                <a:gd name="T17" fmla="*/ 75 h 192"/>
                <a:gd name="T18" fmla="*/ 50 w 132"/>
                <a:gd name="T19" fmla="*/ 27 h 192"/>
                <a:gd name="T20" fmla="*/ 35 w 132"/>
                <a:gd name="T21" fmla="*/ 29 h 192"/>
                <a:gd name="T22" fmla="*/ 40 w 132"/>
                <a:gd name="T23" fmla="*/ 79 h 192"/>
                <a:gd name="T24" fmla="*/ 35 w 132"/>
                <a:gd name="T25" fmla="*/ 100 h 192"/>
                <a:gd name="T26" fmla="*/ 35 w 132"/>
                <a:gd name="T27" fmla="*/ 101 h 192"/>
                <a:gd name="T28" fmla="*/ 31 w 132"/>
                <a:gd name="T29" fmla="*/ 97 h 192"/>
                <a:gd name="T30" fmla="*/ 31 w 132"/>
                <a:gd name="T31" fmla="*/ 97 h 192"/>
                <a:gd name="T32" fmla="*/ 30 w 132"/>
                <a:gd name="T33" fmla="*/ 97 h 192"/>
                <a:gd name="T34" fmla="*/ 30 w 132"/>
                <a:gd name="T35" fmla="*/ 97 h 192"/>
                <a:gd name="T36" fmla="*/ 25 w 132"/>
                <a:gd name="T37" fmla="*/ 84 h 192"/>
                <a:gd name="T38" fmla="*/ 17 w 132"/>
                <a:gd name="T39" fmla="*/ 68 h 192"/>
                <a:gd name="T40" fmla="*/ 4 w 132"/>
                <a:gd name="T41" fmla="*/ 65 h 192"/>
                <a:gd name="T42" fmla="*/ 2 w 132"/>
                <a:gd name="T43" fmla="*/ 66 h 192"/>
                <a:gd name="T44" fmla="*/ 0 w 132"/>
                <a:gd name="T45" fmla="*/ 70 h 192"/>
                <a:gd name="T46" fmla="*/ 3 w 132"/>
                <a:gd name="T47" fmla="*/ 78 h 192"/>
                <a:gd name="T48" fmla="*/ 7 w 132"/>
                <a:gd name="T49" fmla="*/ 96 h 192"/>
                <a:gd name="T50" fmla="*/ 9 w 132"/>
                <a:gd name="T51" fmla="*/ 101 h 192"/>
                <a:gd name="T52" fmla="*/ 12 w 132"/>
                <a:gd name="T53" fmla="*/ 110 h 192"/>
                <a:gd name="T54" fmla="*/ 15 w 132"/>
                <a:gd name="T55" fmla="*/ 118 h 192"/>
                <a:gd name="T56" fmla="*/ 15 w 132"/>
                <a:gd name="T57" fmla="*/ 118 h 192"/>
                <a:gd name="T58" fmla="*/ 15 w 132"/>
                <a:gd name="T59" fmla="*/ 119 h 192"/>
                <a:gd name="T60" fmla="*/ 15 w 132"/>
                <a:gd name="T61" fmla="*/ 119 h 192"/>
                <a:gd name="T62" fmla="*/ 17 w 132"/>
                <a:gd name="T63" fmla="*/ 123 h 192"/>
                <a:gd name="T64" fmla="*/ 17 w 132"/>
                <a:gd name="T65" fmla="*/ 123 h 192"/>
                <a:gd name="T66" fmla="*/ 17 w 132"/>
                <a:gd name="T67" fmla="*/ 124 h 192"/>
                <a:gd name="T68" fmla="*/ 17 w 132"/>
                <a:gd name="T69" fmla="*/ 124 h 192"/>
                <a:gd name="T70" fmla="*/ 18 w 132"/>
                <a:gd name="T71" fmla="*/ 128 h 192"/>
                <a:gd name="T72" fmla="*/ 29 w 132"/>
                <a:gd name="T73" fmla="*/ 153 h 192"/>
                <a:gd name="T74" fmla="*/ 47 w 132"/>
                <a:gd name="T75" fmla="*/ 178 h 192"/>
                <a:gd name="T76" fmla="*/ 47 w 132"/>
                <a:gd name="T77" fmla="*/ 192 h 192"/>
                <a:gd name="T78" fmla="*/ 100 w 132"/>
                <a:gd name="T79" fmla="*/ 192 h 192"/>
                <a:gd name="T80" fmla="*/ 100 w 132"/>
                <a:gd name="T81" fmla="*/ 179 h 192"/>
                <a:gd name="T82" fmla="*/ 106 w 132"/>
                <a:gd name="T83" fmla="*/ 168 h 192"/>
                <a:gd name="T84" fmla="*/ 119 w 132"/>
                <a:gd name="T85" fmla="*/ 114 h 192"/>
                <a:gd name="T86" fmla="*/ 130 w 132"/>
                <a:gd name="T87" fmla="*/ 43 h 192"/>
                <a:gd name="T88" fmla="*/ 115 w 132"/>
                <a:gd name="T89" fmla="*/ 40 h 192"/>
                <a:gd name="T90" fmla="*/ 105 w 132"/>
                <a:gd name="T91" fmla="*/ 85 h 192"/>
                <a:gd name="T92" fmla="*/ 104 w 132"/>
                <a:gd name="T93" fmla="*/ 87 h 192"/>
                <a:gd name="T94" fmla="*/ 104 w 132"/>
                <a:gd name="T95" fmla="*/ 87 h 192"/>
                <a:gd name="T96" fmla="*/ 103 w 132"/>
                <a:gd name="T97" fmla="*/ 87 h 192"/>
                <a:gd name="T98" fmla="*/ 101 w 132"/>
                <a:gd name="T99" fmla="*/ 82 h 192"/>
                <a:gd name="T100" fmla="*/ 107 w 132"/>
                <a:gd name="T101" fmla="*/ 22 h 192"/>
                <a:gd name="T102" fmla="*/ 93 w 132"/>
                <a:gd name="T103" fmla="*/ 1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192">
                  <a:moveTo>
                    <a:pt x="93" y="19"/>
                  </a:moveTo>
                  <a:cubicBezTo>
                    <a:pt x="92" y="25"/>
                    <a:pt x="84" y="75"/>
                    <a:pt x="84" y="75"/>
                  </a:cubicBezTo>
                  <a:cubicBezTo>
                    <a:pt x="84" y="75"/>
                    <a:pt x="84" y="76"/>
                    <a:pt x="84" y="77"/>
                  </a:cubicBezTo>
                  <a:cubicBezTo>
                    <a:pt x="84" y="78"/>
                    <a:pt x="83" y="80"/>
                    <a:pt x="81" y="80"/>
                  </a:cubicBezTo>
                  <a:cubicBezTo>
                    <a:pt x="80" y="79"/>
                    <a:pt x="80" y="78"/>
                    <a:pt x="80" y="77"/>
                  </a:cubicBezTo>
                  <a:cubicBezTo>
                    <a:pt x="80" y="68"/>
                    <a:pt x="79" y="16"/>
                    <a:pt x="79" y="14"/>
                  </a:cubicBezTo>
                  <a:cubicBezTo>
                    <a:pt x="80" y="1"/>
                    <a:pt x="64" y="0"/>
                    <a:pt x="62" y="12"/>
                  </a:cubicBezTo>
                  <a:cubicBezTo>
                    <a:pt x="62" y="12"/>
                    <a:pt x="61" y="68"/>
                    <a:pt x="61" y="76"/>
                  </a:cubicBezTo>
                  <a:cubicBezTo>
                    <a:pt x="61" y="80"/>
                    <a:pt x="58" y="78"/>
                    <a:pt x="58" y="75"/>
                  </a:cubicBezTo>
                  <a:cubicBezTo>
                    <a:pt x="50" y="27"/>
                    <a:pt x="50" y="27"/>
                    <a:pt x="50" y="27"/>
                  </a:cubicBezTo>
                  <a:cubicBezTo>
                    <a:pt x="49" y="17"/>
                    <a:pt x="34" y="16"/>
                    <a:pt x="35" y="29"/>
                  </a:cubicBezTo>
                  <a:cubicBezTo>
                    <a:pt x="40" y="79"/>
                    <a:pt x="40" y="79"/>
                    <a:pt x="40" y="79"/>
                  </a:cubicBezTo>
                  <a:cubicBezTo>
                    <a:pt x="42" y="94"/>
                    <a:pt x="36" y="100"/>
                    <a:pt x="35" y="100"/>
                  </a:cubicBezTo>
                  <a:cubicBezTo>
                    <a:pt x="35" y="100"/>
                    <a:pt x="35" y="100"/>
                    <a:pt x="35" y="101"/>
                  </a:cubicBezTo>
                  <a:cubicBezTo>
                    <a:pt x="33" y="100"/>
                    <a:pt x="31" y="99"/>
                    <a:pt x="31" y="97"/>
                  </a:cubicBezTo>
                  <a:cubicBezTo>
                    <a:pt x="31" y="97"/>
                    <a:pt x="31" y="97"/>
                    <a:pt x="31" y="97"/>
                  </a:cubicBezTo>
                  <a:cubicBezTo>
                    <a:pt x="30" y="97"/>
                    <a:pt x="30" y="97"/>
                    <a:pt x="30" y="97"/>
                  </a:cubicBezTo>
                  <a:cubicBezTo>
                    <a:pt x="30" y="97"/>
                    <a:pt x="30" y="97"/>
                    <a:pt x="30" y="97"/>
                  </a:cubicBezTo>
                  <a:cubicBezTo>
                    <a:pt x="29" y="92"/>
                    <a:pt x="27" y="88"/>
                    <a:pt x="25" y="84"/>
                  </a:cubicBezTo>
                  <a:cubicBezTo>
                    <a:pt x="23" y="79"/>
                    <a:pt x="21" y="72"/>
                    <a:pt x="17" y="68"/>
                  </a:cubicBezTo>
                  <a:cubicBezTo>
                    <a:pt x="13" y="65"/>
                    <a:pt x="8" y="63"/>
                    <a:pt x="4" y="65"/>
                  </a:cubicBezTo>
                  <a:cubicBezTo>
                    <a:pt x="3" y="65"/>
                    <a:pt x="2" y="66"/>
                    <a:pt x="2" y="66"/>
                  </a:cubicBezTo>
                  <a:cubicBezTo>
                    <a:pt x="1" y="67"/>
                    <a:pt x="1" y="70"/>
                    <a:pt x="0" y="70"/>
                  </a:cubicBezTo>
                  <a:cubicBezTo>
                    <a:pt x="0" y="70"/>
                    <a:pt x="3" y="77"/>
                    <a:pt x="3" y="78"/>
                  </a:cubicBezTo>
                  <a:cubicBezTo>
                    <a:pt x="6" y="84"/>
                    <a:pt x="6" y="90"/>
                    <a:pt x="7" y="96"/>
                  </a:cubicBezTo>
                  <a:cubicBezTo>
                    <a:pt x="7" y="98"/>
                    <a:pt x="8" y="99"/>
                    <a:pt x="9" y="101"/>
                  </a:cubicBezTo>
                  <a:cubicBezTo>
                    <a:pt x="10" y="104"/>
                    <a:pt x="11" y="108"/>
                    <a:pt x="12" y="110"/>
                  </a:cubicBezTo>
                  <a:cubicBezTo>
                    <a:pt x="15" y="118"/>
                    <a:pt x="15" y="118"/>
                    <a:pt x="15" y="118"/>
                  </a:cubicBezTo>
                  <a:cubicBezTo>
                    <a:pt x="15" y="118"/>
                    <a:pt x="15" y="118"/>
                    <a:pt x="15" y="118"/>
                  </a:cubicBezTo>
                  <a:cubicBezTo>
                    <a:pt x="15" y="119"/>
                    <a:pt x="15" y="119"/>
                    <a:pt x="15" y="119"/>
                  </a:cubicBezTo>
                  <a:cubicBezTo>
                    <a:pt x="15" y="119"/>
                    <a:pt x="15" y="119"/>
                    <a:pt x="15" y="119"/>
                  </a:cubicBezTo>
                  <a:cubicBezTo>
                    <a:pt x="16" y="120"/>
                    <a:pt x="16" y="122"/>
                    <a:pt x="17" y="123"/>
                  </a:cubicBezTo>
                  <a:cubicBezTo>
                    <a:pt x="17" y="123"/>
                    <a:pt x="17" y="123"/>
                    <a:pt x="17" y="123"/>
                  </a:cubicBezTo>
                  <a:cubicBezTo>
                    <a:pt x="17" y="124"/>
                    <a:pt x="17" y="124"/>
                    <a:pt x="17" y="124"/>
                  </a:cubicBezTo>
                  <a:cubicBezTo>
                    <a:pt x="17" y="124"/>
                    <a:pt x="17" y="124"/>
                    <a:pt x="17" y="124"/>
                  </a:cubicBezTo>
                  <a:cubicBezTo>
                    <a:pt x="17" y="125"/>
                    <a:pt x="18" y="127"/>
                    <a:pt x="18" y="128"/>
                  </a:cubicBezTo>
                  <a:cubicBezTo>
                    <a:pt x="20" y="137"/>
                    <a:pt x="23" y="146"/>
                    <a:pt x="29" y="153"/>
                  </a:cubicBezTo>
                  <a:cubicBezTo>
                    <a:pt x="33" y="162"/>
                    <a:pt x="47" y="167"/>
                    <a:pt x="47" y="178"/>
                  </a:cubicBezTo>
                  <a:cubicBezTo>
                    <a:pt x="47" y="192"/>
                    <a:pt x="47" y="192"/>
                    <a:pt x="47" y="192"/>
                  </a:cubicBezTo>
                  <a:cubicBezTo>
                    <a:pt x="100" y="192"/>
                    <a:pt x="100" y="192"/>
                    <a:pt x="100" y="192"/>
                  </a:cubicBezTo>
                  <a:cubicBezTo>
                    <a:pt x="100" y="179"/>
                    <a:pt x="100" y="179"/>
                    <a:pt x="100" y="179"/>
                  </a:cubicBezTo>
                  <a:cubicBezTo>
                    <a:pt x="102" y="174"/>
                    <a:pt x="104" y="172"/>
                    <a:pt x="106" y="168"/>
                  </a:cubicBezTo>
                  <a:cubicBezTo>
                    <a:pt x="118" y="154"/>
                    <a:pt x="119" y="130"/>
                    <a:pt x="119" y="114"/>
                  </a:cubicBezTo>
                  <a:cubicBezTo>
                    <a:pt x="120" y="100"/>
                    <a:pt x="128" y="51"/>
                    <a:pt x="130" y="43"/>
                  </a:cubicBezTo>
                  <a:cubicBezTo>
                    <a:pt x="132" y="32"/>
                    <a:pt x="118" y="28"/>
                    <a:pt x="115" y="40"/>
                  </a:cubicBezTo>
                  <a:cubicBezTo>
                    <a:pt x="105" y="85"/>
                    <a:pt x="105" y="85"/>
                    <a:pt x="105" y="85"/>
                  </a:cubicBezTo>
                  <a:cubicBezTo>
                    <a:pt x="104" y="87"/>
                    <a:pt x="104" y="87"/>
                    <a:pt x="104" y="87"/>
                  </a:cubicBezTo>
                  <a:cubicBezTo>
                    <a:pt x="104" y="87"/>
                    <a:pt x="104" y="87"/>
                    <a:pt x="104" y="87"/>
                  </a:cubicBezTo>
                  <a:cubicBezTo>
                    <a:pt x="104" y="87"/>
                    <a:pt x="103" y="87"/>
                    <a:pt x="103" y="87"/>
                  </a:cubicBezTo>
                  <a:cubicBezTo>
                    <a:pt x="102" y="85"/>
                    <a:pt x="101" y="83"/>
                    <a:pt x="101" y="82"/>
                  </a:cubicBezTo>
                  <a:cubicBezTo>
                    <a:pt x="101" y="82"/>
                    <a:pt x="106" y="31"/>
                    <a:pt x="107" y="22"/>
                  </a:cubicBezTo>
                  <a:cubicBezTo>
                    <a:pt x="108" y="11"/>
                    <a:pt x="94" y="9"/>
                    <a:pt x="93"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1" name="Freeform 85"/>
            <p:cNvSpPr>
              <a:spLocks noEditPoints="1"/>
            </p:cNvSpPr>
            <p:nvPr/>
          </p:nvSpPr>
          <p:spPr bwMode="auto">
            <a:xfrm>
              <a:off x="1128" y="3169"/>
              <a:ext cx="180" cy="170"/>
            </a:xfrm>
            <a:custGeom>
              <a:avLst/>
              <a:gdLst>
                <a:gd name="T0" fmla="*/ 43 w 100"/>
                <a:gd name="T1" fmla="*/ 35 h 94"/>
                <a:gd name="T2" fmla="*/ 26 w 100"/>
                <a:gd name="T3" fmla="*/ 44 h 94"/>
                <a:gd name="T4" fmla="*/ 43 w 100"/>
                <a:gd name="T5" fmla="*/ 58 h 94"/>
                <a:gd name="T6" fmla="*/ 49 w 100"/>
                <a:gd name="T7" fmla="*/ 57 h 94"/>
                <a:gd name="T8" fmla="*/ 63 w 100"/>
                <a:gd name="T9" fmla="*/ 61 h 94"/>
                <a:gd name="T10" fmla="*/ 64 w 100"/>
                <a:gd name="T11" fmla="*/ 55 h 94"/>
                <a:gd name="T12" fmla="*/ 43 w 100"/>
                <a:gd name="T13" fmla="*/ 35 h 94"/>
                <a:gd name="T14" fmla="*/ 83 w 100"/>
                <a:gd name="T15" fmla="*/ 38 h 94"/>
                <a:gd name="T16" fmla="*/ 83 w 100"/>
                <a:gd name="T17" fmla="*/ 16 h 94"/>
                <a:gd name="T18" fmla="*/ 59 w 100"/>
                <a:gd name="T19" fmla="*/ 16 h 94"/>
                <a:gd name="T20" fmla="*/ 43 w 100"/>
                <a:gd name="T21" fmla="*/ 0 h 94"/>
                <a:gd name="T22" fmla="*/ 26 w 100"/>
                <a:gd name="T23" fmla="*/ 16 h 94"/>
                <a:gd name="T24" fmla="*/ 3 w 100"/>
                <a:gd name="T25" fmla="*/ 16 h 94"/>
                <a:gd name="T26" fmla="*/ 3 w 100"/>
                <a:gd name="T27" fmla="*/ 40 h 94"/>
                <a:gd name="T28" fmla="*/ 0 w 100"/>
                <a:gd name="T29" fmla="*/ 42 h 94"/>
                <a:gd name="T30" fmla="*/ 14 w 100"/>
                <a:gd name="T31" fmla="*/ 41 h 94"/>
                <a:gd name="T32" fmla="*/ 43 w 100"/>
                <a:gd name="T33" fmla="*/ 23 h 94"/>
                <a:gd name="T34" fmla="*/ 76 w 100"/>
                <a:gd name="T35" fmla="*/ 55 h 94"/>
                <a:gd name="T36" fmla="*/ 73 w 100"/>
                <a:gd name="T37" fmla="*/ 69 h 94"/>
                <a:gd name="T38" fmla="*/ 78 w 100"/>
                <a:gd name="T39" fmla="*/ 85 h 94"/>
                <a:gd name="T40" fmla="*/ 76 w 100"/>
                <a:gd name="T41" fmla="*/ 94 h 94"/>
                <a:gd name="T42" fmla="*/ 84 w 100"/>
                <a:gd name="T43" fmla="*/ 94 h 94"/>
                <a:gd name="T44" fmla="*/ 84 w 100"/>
                <a:gd name="T45" fmla="*/ 71 h 94"/>
                <a:gd name="T46" fmla="*/ 100 w 100"/>
                <a:gd name="T47" fmla="*/ 55 h 94"/>
                <a:gd name="T48" fmla="*/ 83 w 100"/>
                <a:gd name="T49" fmla="*/ 3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4">
                  <a:moveTo>
                    <a:pt x="43" y="35"/>
                  </a:moveTo>
                  <a:cubicBezTo>
                    <a:pt x="36" y="35"/>
                    <a:pt x="30" y="39"/>
                    <a:pt x="26" y="44"/>
                  </a:cubicBezTo>
                  <a:cubicBezTo>
                    <a:pt x="33" y="47"/>
                    <a:pt x="40" y="52"/>
                    <a:pt x="43" y="58"/>
                  </a:cubicBezTo>
                  <a:cubicBezTo>
                    <a:pt x="45" y="58"/>
                    <a:pt x="47" y="57"/>
                    <a:pt x="49" y="57"/>
                  </a:cubicBezTo>
                  <a:cubicBezTo>
                    <a:pt x="54" y="57"/>
                    <a:pt x="59" y="59"/>
                    <a:pt x="63" y="61"/>
                  </a:cubicBezTo>
                  <a:cubicBezTo>
                    <a:pt x="63" y="59"/>
                    <a:pt x="64" y="57"/>
                    <a:pt x="64" y="55"/>
                  </a:cubicBezTo>
                  <a:cubicBezTo>
                    <a:pt x="64" y="44"/>
                    <a:pt x="55" y="35"/>
                    <a:pt x="43" y="35"/>
                  </a:cubicBezTo>
                  <a:moveTo>
                    <a:pt x="83" y="38"/>
                  </a:moveTo>
                  <a:cubicBezTo>
                    <a:pt x="83" y="16"/>
                    <a:pt x="83" y="16"/>
                    <a:pt x="83" y="16"/>
                  </a:cubicBezTo>
                  <a:cubicBezTo>
                    <a:pt x="59" y="16"/>
                    <a:pt x="59" y="16"/>
                    <a:pt x="59" y="16"/>
                  </a:cubicBezTo>
                  <a:cubicBezTo>
                    <a:pt x="43" y="0"/>
                    <a:pt x="43" y="0"/>
                    <a:pt x="43" y="0"/>
                  </a:cubicBezTo>
                  <a:cubicBezTo>
                    <a:pt x="26" y="16"/>
                    <a:pt x="26" y="16"/>
                    <a:pt x="26" y="16"/>
                  </a:cubicBezTo>
                  <a:cubicBezTo>
                    <a:pt x="3" y="16"/>
                    <a:pt x="3" y="16"/>
                    <a:pt x="3" y="16"/>
                  </a:cubicBezTo>
                  <a:cubicBezTo>
                    <a:pt x="3" y="40"/>
                    <a:pt x="3" y="40"/>
                    <a:pt x="3" y="40"/>
                  </a:cubicBezTo>
                  <a:cubicBezTo>
                    <a:pt x="0" y="42"/>
                    <a:pt x="0" y="42"/>
                    <a:pt x="0" y="42"/>
                  </a:cubicBezTo>
                  <a:cubicBezTo>
                    <a:pt x="5" y="41"/>
                    <a:pt x="10" y="41"/>
                    <a:pt x="14" y="41"/>
                  </a:cubicBezTo>
                  <a:cubicBezTo>
                    <a:pt x="19" y="30"/>
                    <a:pt x="30" y="23"/>
                    <a:pt x="43" y="23"/>
                  </a:cubicBezTo>
                  <a:cubicBezTo>
                    <a:pt x="61" y="23"/>
                    <a:pt x="76" y="37"/>
                    <a:pt x="76" y="55"/>
                  </a:cubicBezTo>
                  <a:cubicBezTo>
                    <a:pt x="76" y="60"/>
                    <a:pt x="75" y="65"/>
                    <a:pt x="73" y="69"/>
                  </a:cubicBezTo>
                  <a:cubicBezTo>
                    <a:pt x="76" y="74"/>
                    <a:pt x="78" y="79"/>
                    <a:pt x="78" y="85"/>
                  </a:cubicBezTo>
                  <a:cubicBezTo>
                    <a:pt x="78" y="88"/>
                    <a:pt x="77" y="91"/>
                    <a:pt x="76" y="94"/>
                  </a:cubicBezTo>
                  <a:cubicBezTo>
                    <a:pt x="84" y="94"/>
                    <a:pt x="84" y="94"/>
                    <a:pt x="84" y="94"/>
                  </a:cubicBezTo>
                  <a:cubicBezTo>
                    <a:pt x="84" y="71"/>
                    <a:pt x="84" y="71"/>
                    <a:pt x="84" y="71"/>
                  </a:cubicBezTo>
                  <a:cubicBezTo>
                    <a:pt x="100" y="55"/>
                    <a:pt x="100" y="55"/>
                    <a:pt x="100" y="55"/>
                  </a:cubicBezTo>
                  <a:lnTo>
                    <a:pt x="8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2" name="Freeform 86"/>
            <p:cNvSpPr/>
            <p:nvPr/>
          </p:nvSpPr>
          <p:spPr bwMode="auto">
            <a:xfrm>
              <a:off x="962" y="3252"/>
              <a:ext cx="283" cy="170"/>
            </a:xfrm>
            <a:custGeom>
              <a:avLst/>
              <a:gdLst>
                <a:gd name="T0" fmla="*/ 130 w 157"/>
                <a:gd name="T1" fmla="*/ 22 h 94"/>
                <a:gd name="T2" fmla="*/ 124 w 157"/>
                <a:gd name="T3" fmla="*/ 23 h 94"/>
                <a:gd name="T4" fmla="*/ 101 w 157"/>
                <a:gd name="T5" fmla="*/ 8 h 94"/>
                <a:gd name="T6" fmla="*/ 87 w 157"/>
                <a:gd name="T7" fmla="*/ 12 h 94"/>
                <a:gd name="T8" fmla="*/ 64 w 157"/>
                <a:gd name="T9" fmla="*/ 0 h 94"/>
                <a:gd name="T10" fmla="*/ 38 w 157"/>
                <a:gd name="T11" fmla="*/ 24 h 94"/>
                <a:gd name="T12" fmla="*/ 27 w 157"/>
                <a:gd name="T13" fmla="*/ 22 h 94"/>
                <a:gd name="T14" fmla="*/ 0 w 157"/>
                <a:gd name="T15" fmla="*/ 48 h 94"/>
                <a:gd name="T16" fmla="*/ 27 w 157"/>
                <a:gd name="T17" fmla="*/ 74 h 94"/>
                <a:gd name="T18" fmla="*/ 29 w 157"/>
                <a:gd name="T19" fmla="*/ 74 h 94"/>
                <a:gd name="T20" fmla="*/ 54 w 157"/>
                <a:gd name="T21" fmla="*/ 90 h 94"/>
                <a:gd name="T22" fmla="*/ 75 w 157"/>
                <a:gd name="T23" fmla="*/ 80 h 94"/>
                <a:gd name="T24" fmla="*/ 98 w 157"/>
                <a:gd name="T25" fmla="*/ 94 h 94"/>
                <a:gd name="T26" fmla="*/ 125 w 157"/>
                <a:gd name="T27" fmla="*/ 74 h 94"/>
                <a:gd name="T28" fmla="*/ 130 w 157"/>
                <a:gd name="T29" fmla="*/ 74 h 94"/>
                <a:gd name="T30" fmla="*/ 157 w 157"/>
                <a:gd name="T31" fmla="*/ 48 h 94"/>
                <a:gd name="T32" fmla="*/ 130 w 157"/>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
                  <a:moveTo>
                    <a:pt x="130" y="22"/>
                  </a:moveTo>
                  <a:cubicBezTo>
                    <a:pt x="128" y="22"/>
                    <a:pt x="126" y="22"/>
                    <a:pt x="124" y="23"/>
                  </a:cubicBezTo>
                  <a:cubicBezTo>
                    <a:pt x="120" y="14"/>
                    <a:pt x="111" y="8"/>
                    <a:pt x="101" y="8"/>
                  </a:cubicBezTo>
                  <a:cubicBezTo>
                    <a:pt x="96" y="8"/>
                    <a:pt x="91" y="10"/>
                    <a:pt x="87" y="12"/>
                  </a:cubicBezTo>
                  <a:cubicBezTo>
                    <a:pt x="82" y="5"/>
                    <a:pt x="74" y="0"/>
                    <a:pt x="64" y="0"/>
                  </a:cubicBezTo>
                  <a:cubicBezTo>
                    <a:pt x="50" y="0"/>
                    <a:pt x="39" y="11"/>
                    <a:pt x="38" y="24"/>
                  </a:cubicBezTo>
                  <a:cubicBezTo>
                    <a:pt x="34" y="23"/>
                    <a:pt x="31" y="22"/>
                    <a:pt x="27" y="22"/>
                  </a:cubicBezTo>
                  <a:cubicBezTo>
                    <a:pt x="12" y="22"/>
                    <a:pt x="0" y="33"/>
                    <a:pt x="0" y="48"/>
                  </a:cubicBezTo>
                  <a:cubicBezTo>
                    <a:pt x="0" y="62"/>
                    <a:pt x="12" y="74"/>
                    <a:pt x="27" y="74"/>
                  </a:cubicBezTo>
                  <a:cubicBezTo>
                    <a:pt x="27" y="74"/>
                    <a:pt x="28" y="74"/>
                    <a:pt x="29" y="74"/>
                  </a:cubicBezTo>
                  <a:cubicBezTo>
                    <a:pt x="33" y="83"/>
                    <a:pt x="42" y="90"/>
                    <a:pt x="54" y="90"/>
                  </a:cubicBezTo>
                  <a:cubicBezTo>
                    <a:pt x="62" y="90"/>
                    <a:pt x="70" y="86"/>
                    <a:pt x="75" y="80"/>
                  </a:cubicBezTo>
                  <a:cubicBezTo>
                    <a:pt x="79" y="89"/>
                    <a:pt x="88" y="94"/>
                    <a:pt x="98" y="94"/>
                  </a:cubicBezTo>
                  <a:cubicBezTo>
                    <a:pt x="111" y="94"/>
                    <a:pt x="122" y="85"/>
                    <a:pt x="125" y="74"/>
                  </a:cubicBezTo>
                  <a:cubicBezTo>
                    <a:pt x="126" y="74"/>
                    <a:pt x="128" y="74"/>
                    <a:pt x="130" y="74"/>
                  </a:cubicBezTo>
                  <a:cubicBezTo>
                    <a:pt x="145" y="74"/>
                    <a:pt x="157" y="63"/>
                    <a:pt x="157" y="48"/>
                  </a:cubicBezTo>
                  <a:cubicBezTo>
                    <a:pt x="157" y="34"/>
                    <a:pt x="145" y="22"/>
                    <a:pt x="130"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3" name="Freeform 87"/>
            <p:cNvSpPr/>
            <p:nvPr/>
          </p:nvSpPr>
          <p:spPr bwMode="auto">
            <a:xfrm>
              <a:off x="1520" y="3158"/>
              <a:ext cx="285" cy="170"/>
            </a:xfrm>
            <a:custGeom>
              <a:avLst/>
              <a:gdLst>
                <a:gd name="T0" fmla="*/ 131 w 158"/>
                <a:gd name="T1" fmla="*/ 22 h 94"/>
                <a:gd name="T2" fmla="*/ 125 w 158"/>
                <a:gd name="T3" fmla="*/ 22 h 94"/>
                <a:gd name="T4" fmla="*/ 101 w 158"/>
                <a:gd name="T5" fmla="*/ 8 h 94"/>
                <a:gd name="T6" fmla="*/ 87 w 158"/>
                <a:gd name="T7" fmla="*/ 12 h 94"/>
                <a:gd name="T8" fmla="*/ 65 w 158"/>
                <a:gd name="T9" fmla="*/ 0 h 94"/>
                <a:gd name="T10" fmla="*/ 38 w 158"/>
                <a:gd name="T11" fmla="*/ 24 h 94"/>
                <a:gd name="T12" fmla="*/ 27 w 158"/>
                <a:gd name="T13" fmla="*/ 21 h 94"/>
                <a:gd name="T14" fmla="*/ 0 w 158"/>
                <a:gd name="T15" fmla="*/ 47 h 94"/>
                <a:gd name="T16" fmla="*/ 27 w 158"/>
                <a:gd name="T17" fmla="*/ 74 h 94"/>
                <a:gd name="T18" fmla="*/ 29 w 158"/>
                <a:gd name="T19" fmla="*/ 73 h 94"/>
                <a:gd name="T20" fmla="*/ 54 w 158"/>
                <a:gd name="T21" fmla="*/ 90 h 94"/>
                <a:gd name="T22" fmla="*/ 75 w 158"/>
                <a:gd name="T23" fmla="*/ 80 h 94"/>
                <a:gd name="T24" fmla="*/ 99 w 158"/>
                <a:gd name="T25" fmla="*/ 94 h 94"/>
                <a:gd name="T26" fmla="*/ 125 w 158"/>
                <a:gd name="T27" fmla="*/ 73 h 94"/>
                <a:gd name="T28" fmla="*/ 131 w 158"/>
                <a:gd name="T29" fmla="*/ 74 h 94"/>
                <a:gd name="T30" fmla="*/ 158 w 158"/>
                <a:gd name="T31" fmla="*/ 48 h 94"/>
                <a:gd name="T32" fmla="*/ 131 w 158"/>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94">
                  <a:moveTo>
                    <a:pt x="131" y="22"/>
                  </a:moveTo>
                  <a:cubicBezTo>
                    <a:pt x="129" y="22"/>
                    <a:pt x="127" y="22"/>
                    <a:pt x="125" y="22"/>
                  </a:cubicBezTo>
                  <a:cubicBezTo>
                    <a:pt x="120" y="14"/>
                    <a:pt x="112" y="8"/>
                    <a:pt x="101" y="8"/>
                  </a:cubicBezTo>
                  <a:cubicBezTo>
                    <a:pt x="96" y="8"/>
                    <a:pt x="91" y="10"/>
                    <a:pt x="87" y="12"/>
                  </a:cubicBezTo>
                  <a:cubicBezTo>
                    <a:pt x="83" y="5"/>
                    <a:pt x="74" y="0"/>
                    <a:pt x="65" y="0"/>
                  </a:cubicBezTo>
                  <a:cubicBezTo>
                    <a:pt x="51" y="0"/>
                    <a:pt x="39" y="10"/>
                    <a:pt x="38" y="24"/>
                  </a:cubicBezTo>
                  <a:cubicBezTo>
                    <a:pt x="35" y="22"/>
                    <a:pt x="31" y="21"/>
                    <a:pt x="27" y="21"/>
                  </a:cubicBezTo>
                  <a:cubicBezTo>
                    <a:pt x="12" y="21"/>
                    <a:pt x="0" y="33"/>
                    <a:pt x="0" y="47"/>
                  </a:cubicBezTo>
                  <a:cubicBezTo>
                    <a:pt x="0" y="62"/>
                    <a:pt x="12" y="74"/>
                    <a:pt x="27" y="74"/>
                  </a:cubicBezTo>
                  <a:cubicBezTo>
                    <a:pt x="28" y="74"/>
                    <a:pt x="29" y="73"/>
                    <a:pt x="29" y="73"/>
                  </a:cubicBezTo>
                  <a:cubicBezTo>
                    <a:pt x="33" y="83"/>
                    <a:pt x="43" y="90"/>
                    <a:pt x="54" y="90"/>
                  </a:cubicBezTo>
                  <a:cubicBezTo>
                    <a:pt x="63" y="90"/>
                    <a:pt x="70" y="86"/>
                    <a:pt x="75" y="80"/>
                  </a:cubicBezTo>
                  <a:cubicBezTo>
                    <a:pt x="79" y="88"/>
                    <a:pt x="88" y="94"/>
                    <a:pt x="99" y="94"/>
                  </a:cubicBezTo>
                  <a:cubicBezTo>
                    <a:pt x="112" y="94"/>
                    <a:pt x="123" y="85"/>
                    <a:pt x="125" y="73"/>
                  </a:cubicBezTo>
                  <a:cubicBezTo>
                    <a:pt x="127" y="74"/>
                    <a:pt x="129" y="74"/>
                    <a:pt x="131" y="74"/>
                  </a:cubicBezTo>
                  <a:cubicBezTo>
                    <a:pt x="146" y="74"/>
                    <a:pt x="158" y="62"/>
                    <a:pt x="158" y="48"/>
                  </a:cubicBezTo>
                  <a:cubicBezTo>
                    <a:pt x="158" y="33"/>
                    <a:pt x="146" y="22"/>
                    <a:pt x="131"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4" name="Freeform 88"/>
            <p:cNvSpPr/>
            <p:nvPr/>
          </p:nvSpPr>
          <p:spPr bwMode="auto">
            <a:xfrm>
              <a:off x="1524" y="3339"/>
              <a:ext cx="66" cy="96"/>
            </a:xfrm>
            <a:custGeom>
              <a:avLst/>
              <a:gdLst>
                <a:gd name="T0" fmla="*/ 11 w 37"/>
                <a:gd name="T1" fmla="*/ 50 h 53"/>
                <a:gd name="T2" fmla="*/ 3 w 37"/>
                <a:gd name="T3" fmla="*/ 52 h 53"/>
                <a:gd name="T4" fmla="*/ 1 w 37"/>
                <a:gd name="T5" fmla="*/ 44 h 53"/>
                <a:gd name="T6" fmla="*/ 27 w 37"/>
                <a:gd name="T7" fmla="*/ 3 h 53"/>
                <a:gd name="T8" fmla="*/ 34 w 37"/>
                <a:gd name="T9" fmla="*/ 1 h 53"/>
                <a:gd name="T10" fmla="*/ 36 w 37"/>
                <a:gd name="T11" fmla="*/ 8 h 53"/>
                <a:gd name="T12" fmla="*/ 11 w 37"/>
                <a:gd name="T13" fmla="*/ 50 h 53"/>
              </a:gdLst>
              <a:ahLst/>
              <a:cxnLst>
                <a:cxn ang="0">
                  <a:pos x="T0" y="T1"/>
                </a:cxn>
                <a:cxn ang="0">
                  <a:pos x="T2" y="T3"/>
                </a:cxn>
                <a:cxn ang="0">
                  <a:pos x="T4" y="T5"/>
                </a:cxn>
                <a:cxn ang="0">
                  <a:pos x="T6" y="T7"/>
                </a:cxn>
                <a:cxn ang="0">
                  <a:pos x="T8" y="T9"/>
                </a:cxn>
                <a:cxn ang="0">
                  <a:pos x="T10" y="T11"/>
                </a:cxn>
                <a:cxn ang="0">
                  <a:pos x="T12" y="T13"/>
                </a:cxn>
              </a:cxnLst>
              <a:rect l="0" t="0" r="r" b="b"/>
              <a:pathLst>
                <a:path w="37" h="53">
                  <a:moveTo>
                    <a:pt x="11" y="50"/>
                  </a:moveTo>
                  <a:cubicBezTo>
                    <a:pt x="9" y="52"/>
                    <a:pt x="6" y="53"/>
                    <a:pt x="3" y="52"/>
                  </a:cubicBezTo>
                  <a:cubicBezTo>
                    <a:pt x="1" y="50"/>
                    <a:pt x="0" y="47"/>
                    <a:pt x="1" y="44"/>
                  </a:cubicBezTo>
                  <a:cubicBezTo>
                    <a:pt x="27" y="3"/>
                    <a:pt x="27" y="3"/>
                    <a:pt x="27" y="3"/>
                  </a:cubicBezTo>
                  <a:cubicBezTo>
                    <a:pt x="28" y="1"/>
                    <a:pt x="32" y="0"/>
                    <a:pt x="34" y="1"/>
                  </a:cubicBezTo>
                  <a:cubicBezTo>
                    <a:pt x="37" y="3"/>
                    <a:pt x="37" y="6"/>
                    <a:pt x="36" y="8"/>
                  </a:cubicBezTo>
                  <a:lnTo>
                    <a:pt x="11"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5" name="Freeform 89"/>
            <p:cNvSpPr/>
            <p:nvPr/>
          </p:nvSpPr>
          <p:spPr bwMode="auto">
            <a:xfrm>
              <a:off x="1583" y="3339"/>
              <a:ext cx="67" cy="96"/>
            </a:xfrm>
            <a:custGeom>
              <a:avLst/>
              <a:gdLst>
                <a:gd name="T0" fmla="*/ 10 w 37"/>
                <a:gd name="T1" fmla="*/ 50 h 53"/>
                <a:gd name="T2" fmla="*/ 3 w 37"/>
                <a:gd name="T3" fmla="*/ 52 h 53"/>
                <a:gd name="T4" fmla="*/ 1 w 37"/>
                <a:gd name="T5" fmla="*/ 44 h 53"/>
                <a:gd name="T6" fmla="*/ 27 w 37"/>
                <a:gd name="T7" fmla="*/ 3 h 53"/>
                <a:gd name="T8" fmla="*/ 34 w 37"/>
                <a:gd name="T9" fmla="*/ 1 h 53"/>
                <a:gd name="T10" fmla="*/ 36 w 37"/>
                <a:gd name="T11" fmla="*/ 8 h 53"/>
                <a:gd name="T12" fmla="*/ 10 w 37"/>
                <a:gd name="T13" fmla="*/ 50 h 53"/>
              </a:gdLst>
              <a:ahLst/>
              <a:cxnLst>
                <a:cxn ang="0">
                  <a:pos x="T0" y="T1"/>
                </a:cxn>
                <a:cxn ang="0">
                  <a:pos x="T2" y="T3"/>
                </a:cxn>
                <a:cxn ang="0">
                  <a:pos x="T4" y="T5"/>
                </a:cxn>
                <a:cxn ang="0">
                  <a:pos x="T6" y="T7"/>
                </a:cxn>
                <a:cxn ang="0">
                  <a:pos x="T8" y="T9"/>
                </a:cxn>
                <a:cxn ang="0">
                  <a:pos x="T10" y="T11"/>
                </a:cxn>
                <a:cxn ang="0">
                  <a:pos x="T12" y="T13"/>
                </a:cxn>
              </a:cxnLst>
              <a:rect l="0" t="0" r="r" b="b"/>
              <a:pathLst>
                <a:path w="37" h="53">
                  <a:moveTo>
                    <a:pt x="10" y="50"/>
                  </a:moveTo>
                  <a:cubicBezTo>
                    <a:pt x="9" y="52"/>
                    <a:pt x="6" y="53"/>
                    <a:pt x="3" y="52"/>
                  </a:cubicBezTo>
                  <a:cubicBezTo>
                    <a:pt x="1" y="50"/>
                    <a:pt x="0" y="47"/>
                    <a:pt x="1" y="44"/>
                  </a:cubicBezTo>
                  <a:cubicBezTo>
                    <a:pt x="27" y="3"/>
                    <a:pt x="27" y="3"/>
                    <a:pt x="27" y="3"/>
                  </a:cubicBezTo>
                  <a:cubicBezTo>
                    <a:pt x="28" y="1"/>
                    <a:pt x="32" y="0"/>
                    <a:pt x="34" y="1"/>
                  </a:cubicBezTo>
                  <a:cubicBezTo>
                    <a:pt x="37" y="3"/>
                    <a:pt x="37" y="6"/>
                    <a:pt x="36" y="8"/>
                  </a:cubicBezTo>
                  <a:lnTo>
                    <a:pt x="1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6" name="Freeform 90"/>
            <p:cNvSpPr/>
            <p:nvPr/>
          </p:nvSpPr>
          <p:spPr bwMode="auto">
            <a:xfrm>
              <a:off x="1643" y="3339"/>
              <a:ext cx="67" cy="96"/>
            </a:xfrm>
            <a:custGeom>
              <a:avLst/>
              <a:gdLst>
                <a:gd name="T0" fmla="*/ 10 w 37"/>
                <a:gd name="T1" fmla="*/ 50 h 53"/>
                <a:gd name="T2" fmla="*/ 3 w 37"/>
                <a:gd name="T3" fmla="*/ 52 h 53"/>
                <a:gd name="T4" fmla="*/ 1 w 37"/>
                <a:gd name="T5" fmla="*/ 44 h 53"/>
                <a:gd name="T6" fmla="*/ 27 w 37"/>
                <a:gd name="T7" fmla="*/ 3 h 53"/>
                <a:gd name="T8" fmla="*/ 34 w 37"/>
                <a:gd name="T9" fmla="*/ 1 h 53"/>
                <a:gd name="T10" fmla="*/ 36 w 37"/>
                <a:gd name="T11" fmla="*/ 8 h 53"/>
                <a:gd name="T12" fmla="*/ 10 w 37"/>
                <a:gd name="T13" fmla="*/ 50 h 53"/>
              </a:gdLst>
              <a:ahLst/>
              <a:cxnLst>
                <a:cxn ang="0">
                  <a:pos x="T0" y="T1"/>
                </a:cxn>
                <a:cxn ang="0">
                  <a:pos x="T2" y="T3"/>
                </a:cxn>
                <a:cxn ang="0">
                  <a:pos x="T4" y="T5"/>
                </a:cxn>
                <a:cxn ang="0">
                  <a:pos x="T6" y="T7"/>
                </a:cxn>
                <a:cxn ang="0">
                  <a:pos x="T8" y="T9"/>
                </a:cxn>
                <a:cxn ang="0">
                  <a:pos x="T10" y="T11"/>
                </a:cxn>
                <a:cxn ang="0">
                  <a:pos x="T12" y="T13"/>
                </a:cxn>
              </a:cxnLst>
              <a:rect l="0" t="0" r="r" b="b"/>
              <a:pathLst>
                <a:path w="37" h="53">
                  <a:moveTo>
                    <a:pt x="10" y="50"/>
                  </a:moveTo>
                  <a:cubicBezTo>
                    <a:pt x="9" y="52"/>
                    <a:pt x="6" y="53"/>
                    <a:pt x="3" y="52"/>
                  </a:cubicBezTo>
                  <a:cubicBezTo>
                    <a:pt x="1" y="50"/>
                    <a:pt x="0" y="47"/>
                    <a:pt x="1" y="44"/>
                  </a:cubicBezTo>
                  <a:cubicBezTo>
                    <a:pt x="27" y="3"/>
                    <a:pt x="27" y="3"/>
                    <a:pt x="27" y="3"/>
                  </a:cubicBezTo>
                  <a:cubicBezTo>
                    <a:pt x="28" y="1"/>
                    <a:pt x="31" y="0"/>
                    <a:pt x="34" y="1"/>
                  </a:cubicBezTo>
                  <a:cubicBezTo>
                    <a:pt x="36" y="3"/>
                    <a:pt x="37" y="6"/>
                    <a:pt x="36" y="8"/>
                  </a:cubicBezTo>
                  <a:lnTo>
                    <a:pt x="1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7" name="Freeform 91"/>
            <p:cNvSpPr>
              <a:spLocks noEditPoints="1"/>
            </p:cNvSpPr>
            <p:nvPr/>
          </p:nvSpPr>
          <p:spPr bwMode="auto">
            <a:xfrm>
              <a:off x="2026" y="3142"/>
              <a:ext cx="314" cy="307"/>
            </a:xfrm>
            <a:custGeom>
              <a:avLst/>
              <a:gdLst>
                <a:gd name="T0" fmla="*/ 148 w 174"/>
                <a:gd name="T1" fmla="*/ 59 h 170"/>
                <a:gd name="T2" fmla="*/ 148 w 174"/>
                <a:gd name="T3" fmla="*/ 24 h 170"/>
                <a:gd name="T4" fmla="*/ 111 w 174"/>
                <a:gd name="T5" fmla="*/ 24 h 170"/>
                <a:gd name="T6" fmla="*/ 86 w 174"/>
                <a:gd name="T7" fmla="*/ 0 h 170"/>
                <a:gd name="T8" fmla="*/ 60 w 174"/>
                <a:gd name="T9" fmla="*/ 25 h 170"/>
                <a:gd name="T10" fmla="*/ 25 w 174"/>
                <a:gd name="T11" fmla="*/ 25 h 170"/>
                <a:gd name="T12" fmla="*/ 25 w 174"/>
                <a:gd name="T13" fmla="*/ 61 h 170"/>
                <a:gd name="T14" fmla="*/ 0 w 174"/>
                <a:gd name="T15" fmla="*/ 86 h 170"/>
                <a:gd name="T16" fmla="*/ 26 w 174"/>
                <a:gd name="T17" fmla="*/ 111 h 170"/>
                <a:gd name="T18" fmla="*/ 26 w 174"/>
                <a:gd name="T19" fmla="*/ 146 h 170"/>
                <a:gd name="T20" fmla="*/ 63 w 174"/>
                <a:gd name="T21" fmla="*/ 146 h 170"/>
                <a:gd name="T22" fmla="*/ 88 w 174"/>
                <a:gd name="T23" fmla="*/ 170 h 170"/>
                <a:gd name="T24" fmla="*/ 114 w 174"/>
                <a:gd name="T25" fmla="*/ 145 h 170"/>
                <a:gd name="T26" fmla="*/ 149 w 174"/>
                <a:gd name="T27" fmla="*/ 145 h 170"/>
                <a:gd name="T28" fmla="*/ 149 w 174"/>
                <a:gd name="T29" fmla="*/ 109 h 170"/>
                <a:gd name="T30" fmla="*/ 174 w 174"/>
                <a:gd name="T31" fmla="*/ 84 h 170"/>
                <a:gd name="T32" fmla="*/ 148 w 174"/>
                <a:gd name="T33" fmla="*/ 59 h 170"/>
                <a:gd name="T34" fmla="*/ 87 w 174"/>
                <a:gd name="T35" fmla="*/ 134 h 170"/>
                <a:gd name="T36" fmla="*/ 37 w 174"/>
                <a:gd name="T37" fmla="*/ 85 h 170"/>
                <a:gd name="T38" fmla="*/ 87 w 174"/>
                <a:gd name="T39" fmla="*/ 36 h 170"/>
                <a:gd name="T40" fmla="*/ 137 w 174"/>
                <a:gd name="T41" fmla="*/ 85 h 170"/>
                <a:gd name="T42" fmla="*/ 87 w 174"/>
                <a:gd name="T43"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70">
                  <a:moveTo>
                    <a:pt x="148" y="59"/>
                  </a:moveTo>
                  <a:cubicBezTo>
                    <a:pt x="148" y="24"/>
                    <a:pt x="148" y="24"/>
                    <a:pt x="148" y="24"/>
                  </a:cubicBezTo>
                  <a:cubicBezTo>
                    <a:pt x="111" y="24"/>
                    <a:pt x="111" y="24"/>
                    <a:pt x="111" y="24"/>
                  </a:cubicBezTo>
                  <a:cubicBezTo>
                    <a:pt x="86" y="0"/>
                    <a:pt x="86" y="0"/>
                    <a:pt x="86" y="0"/>
                  </a:cubicBezTo>
                  <a:cubicBezTo>
                    <a:pt x="60" y="25"/>
                    <a:pt x="60" y="25"/>
                    <a:pt x="60" y="25"/>
                  </a:cubicBezTo>
                  <a:cubicBezTo>
                    <a:pt x="25" y="25"/>
                    <a:pt x="25" y="25"/>
                    <a:pt x="25" y="25"/>
                  </a:cubicBezTo>
                  <a:cubicBezTo>
                    <a:pt x="25" y="61"/>
                    <a:pt x="25" y="61"/>
                    <a:pt x="25" y="61"/>
                  </a:cubicBezTo>
                  <a:cubicBezTo>
                    <a:pt x="0" y="86"/>
                    <a:pt x="0" y="86"/>
                    <a:pt x="0" y="86"/>
                  </a:cubicBezTo>
                  <a:cubicBezTo>
                    <a:pt x="26" y="111"/>
                    <a:pt x="26" y="111"/>
                    <a:pt x="26" y="111"/>
                  </a:cubicBezTo>
                  <a:cubicBezTo>
                    <a:pt x="26" y="146"/>
                    <a:pt x="26" y="146"/>
                    <a:pt x="26" y="146"/>
                  </a:cubicBezTo>
                  <a:cubicBezTo>
                    <a:pt x="63" y="146"/>
                    <a:pt x="63" y="146"/>
                    <a:pt x="63" y="146"/>
                  </a:cubicBezTo>
                  <a:cubicBezTo>
                    <a:pt x="88" y="170"/>
                    <a:pt x="88" y="170"/>
                    <a:pt x="88" y="170"/>
                  </a:cubicBezTo>
                  <a:cubicBezTo>
                    <a:pt x="114" y="145"/>
                    <a:pt x="114" y="145"/>
                    <a:pt x="114" y="145"/>
                  </a:cubicBezTo>
                  <a:cubicBezTo>
                    <a:pt x="149" y="145"/>
                    <a:pt x="149" y="145"/>
                    <a:pt x="149" y="145"/>
                  </a:cubicBezTo>
                  <a:cubicBezTo>
                    <a:pt x="149" y="109"/>
                    <a:pt x="149" y="109"/>
                    <a:pt x="149" y="109"/>
                  </a:cubicBezTo>
                  <a:cubicBezTo>
                    <a:pt x="174" y="84"/>
                    <a:pt x="174" y="84"/>
                    <a:pt x="174" y="84"/>
                  </a:cubicBezTo>
                  <a:lnTo>
                    <a:pt x="148" y="59"/>
                  </a:lnTo>
                  <a:close/>
                  <a:moveTo>
                    <a:pt x="87" y="134"/>
                  </a:moveTo>
                  <a:cubicBezTo>
                    <a:pt x="59" y="134"/>
                    <a:pt x="37" y="112"/>
                    <a:pt x="37" y="85"/>
                  </a:cubicBezTo>
                  <a:cubicBezTo>
                    <a:pt x="37" y="58"/>
                    <a:pt x="59" y="36"/>
                    <a:pt x="87" y="36"/>
                  </a:cubicBezTo>
                  <a:cubicBezTo>
                    <a:pt x="115" y="36"/>
                    <a:pt x="137" y="58"/>
                    <a:pt x="137" y="85"/>
                  </a:cubicBezTo>
                  <a:cubicBezTo>
                    <a:pt x="137" y="112"/>
                    <a:pt x="115" y="134"/>
                    <a:pt x="87"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8" name="Oval 92"/>
            <p:cNvSpPr>
              <a:spLocks noChangeArrowheads="1"/>
            </p:cNvSpPr>
            <p:nvPr/>
          </p:nvSpPr>
          <p:spPr bwMode="auto">
            <a:xfrm>
              <a:off x="2127" y="3240"/>
              <a:ext cx="112" cy="1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9" name="Oval 93"/>
            <p:cNvSpPr>
              <a:spLocks noChangeArrowheads="1"/>
            </p:cNvSpPr>
            <p:nvPr/>
          </p:nvSpPr>
          <p:spPr bwMode="auto">
            <a:xfrm>
              <a:off x="2669" y="3263"/>
              <a:ext cx="54" cy="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0" name="Freeform 94"/>
            <p:cNvSpPr>
              <a:spLocks noEditPoints="1"/>
            </p:cNvSpPr>
            <p:nvPr/>
          </p:nvSpPr>
          <p:spPr bwMode="auto">
            <a:xfrm>
              <a:off x="2563" y="3169"/>
              <a:ext cx="267" cy="253"/>
            </a:xfrm>
            <a:custGeom>
              <a:avLst/>
              <a:gdLst>
                <a:gd name="T0" fmla="*/ 104 w 148"/>
                <a:gd name="T1" fmla="*/ 0 h 140"/>
                <a:gd name="T2" fmla="*/ 88 w 148"/>
                <a:gd name="T3" fmla="*/ 35 h 140"/>
                <a:gd name="T4" fmla="*/ 110 w 148"/>
                <a:gd name="T5" fmla="*/ 67 h 140"/>
                <a:gd name="T6" fmla="*/ 110 w 148"/>
                <a:gd name="T7" fmla="*/ 72 h 140"/>
                <a:gd name="T8" fmla="*/ 148 w 148"/>
                <a:gd name="T9" fmla="*/ 76 h 140"/>
                <a:gd name="T10" fmla="*/ 148 w 148"/>
                <a:gd name="T11" fmla="*/ 67 h 140"/>
                <a:gd name="T12" fmla="*/ 104 w 148"/>
                <a:gd name="T13" fmla="*/ 0 h 140"/>
                <a:gd name="T14" fmla="*/ 74 w 148"/>
                <a:gd name="T15" fmla="*/ 102 h 140"/>
                <a:gd name="T16" fmla="*/ 53 w 148"/>
                <a:gd name="T17" fmla="*/ 96 h 140"/>
                <a:gd name="T18" fmla="*/ 30 w 148"/>
                <a:gd name="T19" fmla="*/ 126 h 140"/>
                <a:gd name="T20" fmla="*/ 74 w 148"/>
                <a:gd name="T21" fmla="*/ 140 h 140"/>
                <a:gd name="T22" fmla="*/ 119 w 148"/>
                <a:gd name="T23" fmla="*/ 125 h 140"/>
                <a:gd name="T24" fmla="*/ 95 w 148"/>
                <a:gd name="T25" fmla="*/ 95 h 140"/>
                <a:gd name="T26" fmla="*/ 74 w 148"/>
                <a:gd name="T27" fmla="*/ 102 h 140"/>
                <a:gd name="T28" fmla="*/ 38 w 148"/>
                <a:gd name="T29" fmla="*/ 67 h 140"/>
                <a:gd name="T30" fmla="*/ 60 w 148"/>
                <a:gd name="T31" fmla="*/ 35 h 140"/>
                <a:gd name="T32" fmla="*/ 44 w 148"/>
                <a:gd name="T33" fmla="*/ 0 h 140"/>
                <a:gd name="T34" fmla="*/ 0 w 148"/>
                <a:gd name="T35" fmla="*/ 67 h 140"/>
                <a:gd name="T36" fmla="*/ 0 w 148"/>
                <a:gd name="T37" fmla="*/ 77 h 140"/>
                <a:gd name="T38" fmla="*/ 39 w 148"/>
                <a:gd name="T39" fmla="*/ 72 h 140"/>
                <a:gd name="T40" fmla="*/ 38 w 148"/>
                <a:gd name="T41"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8" h="140">
                  <a:moveTo>
                    <a:pt x="104" y="0"/>
                  </a:moveTo>
                  <a:cubicBezTo>
                    <a:pt x="88" y="35"/>
                    <a:pt x="88" y="35"/>
                    <a:pt x="88" y="35"/>
                  </a:cubicBezTo>
                  <a:cubicBezTo>
                    <a:pt x="101" y="40"/>
                    <a:pt x="110" y="53"/>
                    <a:pt x="110" y="67"/>
                  </a:cubicBezTo>
                  <a:cubicBezTo>
                    <a:pt x="110" y="69"/>
                    <a:pt x="110" y="70"/>
                    <a:pt x="110" y="72"/>
                  </a:cubicBezTo>
                  <a:cubicBezTo>
                    <a:pt x="148" y="76"/>
                    <a:pt x="148" y="76"/>
                    <a:pt x="148" y="76"/>
                  </a:cubicBezTo>
                  <a:cubicBezTo>
                    <a:pt x="148" y="73"/>
                    <a:pt x="148" y="70"/>
                    <a:pt x="148" y="67"/>
                  </a:cubicBezTo>
                  <a:cubicBezTo>
                    <a:pt x="148" y="37"/>
                    <a:pt x="130" y="11"/>
                    <a:pt x="104" y="0"/>
                  </a:cubicBezTo>
                  <a:moveTo>
                    <a:pt x="74" y="102"/>
                  </a:moveTo>
                  <a:cubicBezTo>
                    <a:pt x="66" y="102"/>
                    <a:pt x="59" y="100"/>
                    <a:pt x="53" y="96"/>
                  </a:cubicBezTo>
                  <a:cubicBezTo>
                    <a:pt x="30" y="126"/>
                    <a:pt x="30" y="126"/>
                    <a:pt x="30" y="126"/>
                  </a:cubicBezTo>
                  <a:cubicBezTo>
                    <a:pt x="43" y="135"/>
                    <a:pt x="58" y="140"/>
                    <a:pt x="74" y="140"/>
                  </a:cubicBezTo>
                  <a:cubicBezTo>
                    <a:pt x="91" y="140"/>
                    <a:pt x="106" y="134"/>
                    <a:pt x="119" y="125"/>
                  </a:cubicBezTo>
                  <a:cubicBezTo>
                    <a:pt x="95" y="95"/>
                    <a:pt x="95" y="95"/>
                    <a:pt x="95" y="95"/>
                  </a:cubicBezTo>
                  <a:cubicBezTo>
                    <a:pt x="89" y="99"/>
                    <a:pt x="82" y="102"/>
                    <a:pt x="74" y="102"/>
                  </a:cubicBezTo>
                  <a:moveTo>
                    <a:pt x="38" y="67"/>
                  </a:moveTo>
                  <a:cubicBezTo>
                    <a:pt x="38" y="53"/>
                    <a:pt x="47" y="40"/>
                    <a:pt x="60" y="35"/>
                  </a:cubicBezTo>
                  <a:cubicBezTo>
                    <a:pt x="44" y="0"/>
                    <a:pt x="44" y="0"/>
                    <a:pt x="44" y="0"/>
                  </a:cubicBezTo>
                  <a:cubicBezTo>
                    <a:pt x="18" y="12"/>
                    <a:pt x="0" y="37"/>
                    <a:pt x="0" y="67"/>
                  </a:cubicBezTo>
                  <a:cubicBezTo>
                    <a:pt x="0" y="70"/>
                    <a:pt x="0" y="73"/>
                    <a:pt x="0" y="77"/>
                  </a:cubicBezTo>
                  <a:cubicBezTo>
                    <a:pt x="39" y="72"/>
                    <a:pt x="39" y="72"/>
                    <a:pt x="39" y="72"/>
                  </a:cubicBezTo>
                  <a:cubicBezTo>
                    <a:pt x="38" y="70"/>
                    <a:pt x="38" y="69"/>
                    <a:pt x="38" y="6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1" name="Freeform 95"/>
            <p:cNvSpPr>
              <a:spLocks noEditPoints="1"/>
            </p:cNvSpPr>
            <p:nvPr/>
          </p:nvSpPr>
          <p:spPr bwMode="auto">
            <a:xfrm>
              <a:off x="3058" y="3144"/>
              <a:ext cx="278" cy="300"/>
            </a:xfrm>
            <a:custGeom>
              <a:avLst/>
              <a:gdLst>
                <a:gd name="T0" fmla="*/ 79 w 154"/>
                <a:gd name="T1" fmla="*/ 117 h 166"/>
                <a:gd name="T2" fmla="*/ 64 w 154"/>
                <a:gd name="T3" fmla="*/ 126 h 166"/>
                <a:gd name="T4" fmla="*/ 59 w 154"/>
                <a:gd name="T5" fmla="*/ 127 h 166"/>
                <a:gd name="T6" fmla="*/ 53 w 154"/>
                <a:gd name="T7" fmla="*/ 166 h 166"/>
                <a:gd name="T8" fmla="*/ 105 w 154"/>
                <a:gd name="T9" fmla="*/ 166 h 166"/>
                <a:gd name="T10" fmla="*/ 96 w 154"/>
                <a:gd name="T11" fmla="*/ 129 h 166"/>
                <a:gd name="T12" fmla="*/ 79 w 154"/>
                <a:gd name="T13" fmla="*/ 117 h 166"/>
                <a:gd name="T14" fmla="*/ 148 w 154"/>
                <a:gd name="T15" fmla="*/ 50 h 166"/>
                <a:gd name="T16" fmla="*/ 124 w 154"/>
                <a:gd name="T17" fmla="*/ 29 h 166"/>
                <a:gd name="T18" fmla="*/ 124 w 154"/>
                <a:gd name="T19" fmla="*/ 19 h 166"/>
                <a:gd name="T20" fmla="*/ 96 w 154"/>
                <a:gd name="T21" fmla="*/ 5 h 166"/>
                <a:gd name="T22" fmla="*/ 85 w 154"/>
                <a:gd name="T23" fmla="*/ 15 h 166"/>
                <a:gd name="T24" fmla="*/ 48 w 154"/>
                <a:gd name="T25" fmla="*/ 4 h 166"/>
                <a:gd name="T26" fmla="*/ 25 w 154"/>
                <a:gd name="T27" fmla="*/ 41 h 166"/>
                <a:gd name="T28" fmla="*/ 17 w 154"/>
                <a:gd name="T29" fmla="*/ 42 h 166"/>
                <a:gd name="T30" fmla="*/ 4 w 154"/>
                <a:gd name="T31" fmla="*/ 69 h 166"/>
                <a:gd name="T32" fmla="*/ 18 w 154"/>
                <a:gd name="T33" fmla="*/ 82 h 166"/>
                <a:gd name="T34" fmla="*/ 15 w 154"/>
                <a:gd name="T35" fmla="*/ 96 h 166"/>
                <a:gd name="T36" fmla="*/ 31 w 154"/>
                <a:gd name="T37" fmla="*/ 104 h 166"/>
                <a:gd name="T38" fmla="*/ 34 w 154"/>
                <a:gd name="T39" fmla="*/ 103 h 166"/>
                <a:gd name="T40" fmla="*/ 67 w 154"/>
                <a:gd name="T41" fmla="*/ 118 h 166"/>
                <a:gd name="T42" fmla="*/ 80 w 154"/>
                <a:gd name="T43" fmla="*/ 108 h 166"/>
                <a:gd name="T44" fmla="*/ 107 w 154"/>
                <a:gd name="T45" fmla="*/ 120 h 166"/>
                <a:gd name="T46" fmla="*/ 120 w 154"/>
                <a:gd name="T47" fmla="*/ 93 h 166"/>
                <a:gd name="T48" fmla="*/ 120 w 154"/>
                <a:gd name="T49" fmla="*/ 93 h 166"/>
                <a:gd name="T50" fmla="*/ 127 w 154"/>
                <a:gd name="T51" fmla="*/ 92 h 166"/>
                <a:gd name="T52" fmla="*/ 148 w 154"/>
                <a:gd name="T53" fmla="*/ 5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166">
                  <a:moveTo>
                    <a:pt x="79" y="117"/>
                  </a:moveTo>
                  <a:cubicBezTo>
                    <a:pt x="76" y="122"/>
                    <a:pt x="70" y="124"/>
                    <a:pt x="64" y="126"/>
                  </a:cubicBezTo>
                  <a:cubicBezTo>
                    <a:pt x="63" y="126"/>
                    <a:pt x="61" y="127"/>
                    <a:pt x="59" y="127"/>
                  </a:cubicBezTo>
                  <a:cubicBezTo>
                    <a:pt x="53" y="166"/>
                    <a:pt x="53" y="166"/>
                    <a:pt x="53" y="166"/>
                  </a:cubicBezTo>
                  <a:cubicBezTo>
                    <a:pt x="105" y="166"/>
                    <a:pt x="105" y="166"/>
                    <a:pt x="105" y="166"/>
                  </a:cubicBezTo>
                  <a:cubicBezTo>
                    <a:pt x="96" y="129"/>
                    <a:pt x="96" y="129"/>
                    <a:pt x="96" y="129"/>
                  </a:cubicBezTo>
                  <a:cubicBezTo>
                    <a:pt x="88" y="129"/>
                    <a:pt x="82" y="125"/>
                    <a:pt x="79" y="117"/>
                  </a:cubicBezTo>
                  <a:moveTo>
                    <a:pt x="148" y="50"/>
                  </a:moveTo>
                  <a:cubicBezTo>
                    <a:pt x="144" y="39"/>
                    <a:pt x="135" y="32"/>
                    <a:pt x="124" y="29"/>
                  </a:cubicBezTo>
                  <a:cubicBezTo>
                    <a:pt x="125" y="26"/>
                    <a:pt x="125" y="22"/>
                    <a:pt x="124" y="19"/>
                  </a:cubicBezTo>
                  <a:cubicBezTo>
                    <a:pt x="120" y="8"/>
                    <a:pt x="107" y="2"/>
                    <a:pt x="96" y="5"/>
                  </a:cubicBezTo>
                  <a:cubicBezTo>
                    <a:pt x="91" y="7"/>
                    <a:pt x="87" y="10"/>
                    <a:pt x="85" y="15"/>
                  </a:cubicBezTo>
                  <a:cubicBezTo>
                    <a:pt x="76" y="4"/>
                    <a:pt x="61" y="0"/>
                    <a:pt x="48" y="4"/>
                  </a:cubicBezTo>
                  <a:cubicBezTo>
                    <a:pt x="32" y="9"/>
                    <a:pt x="23" y="25"/>
                    <a:pt x="25" y="41"/>
                  </a:cubicBezTo>
                  <a:cubicBezTo>
                    <a:pt x="23" y="41"/>
                    <a:pt x="20" y="41"/>
                    <a:pt x="17" y="42"/>
                  </a:cubicBezTo>
                  <a:cubicBezTo>
                    <a:pt x="6" y="46"/>
                    <a:pt x="0" y="58"/>
                    <a:pt x="4" y="69"/>
                  </a:cubicBezTo>
                  <a:cubicBezTo>
                    <a:pt x="6" y="76"/>
                    <a:pt x="12" y="80"/>
                    <a:pt x="18" y="82"/>
                  </a:cubicBezTo>
                  <a:cubicBezTo>
                    <a:pt x="14" y="86"/>
                    <a:pt x="13" y="91"/>
                    <a:pt x="15" y="96"/>
                  </a:cubicBezTo>
                  <a:cubicBezTo>
                    <a:pt x="17" y="103"/>
                    <a:pt x="25" y="106"/>
                    <a:pt x="31" y="104"/>
                  </a:cubicBezTo>
                  <a:cubicBezTo>
                    <a:pt x="32" y="104"/>
                    <a:pt x="33" y="104"/>
                    <a:pt x="34" y="103"/>
                  </a:cubicBezTo>
                  <a:cubicBezTo>
                    <a:pt x="39" y="116"/>
                    <a:pt x="53" y="122"/>
                    <a:pt x="67" y="118"/>
                  </a:cubicBezTo>
                  <a:cubicBezTo>
                    <a:pt x="72" y="116"/>
                    <a:pt x="76" y="113"/>
                    <a:pt x="80" y="108"/>
                  </a:cubicBezTo>
                  <a:cubicBezTo>
                    <a:pt x="84" y="119"/>
                    <a:pt x="96" y="124"/>
                    <a:pt x="107" y="120"/>
                  </a:cubicBezTo>
                  <a:cubicBezTo>
                    <a:pt x="118" y="117"/>
                    <a:pt x="124" y="105"/>
                    <a:pt x="120" y="93"/>
                  </a:cubicBezTo>
                  <a:cubicBezTo>
                    <a:pt x="120" y="93"/>
                    <a:pt x="120" y="93"/>
                    <a:pt x="120" y="93"/>
                  </a:cubicBezTo>
                  <a:cubicBezTo>
                    <a:pt x="122" y="93"/>
                    <a:pt x="124" y="92"/>
                    <a:pt x="127" y="92"/>
                  </a:cubicBezTo>
                  <a:cubicBezTo>
                    <a:pt x="144" y="86"/>
                    <a:pt x="154" y="67"/>
                    <a:pt x="148" y="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2" name="Freeform 96"/>
            <p:cNvSpPr/>
            <p:nvPr/>
          </p:nvSpPr>
          <p:spPr bwMode="auto">
            <a:xfrm>
              <a:off x="3472" y="3312"/>
              <a:ext cx="196" cy="148"/>
            </a:xfrm>
            <a:custGeom>
              <a:avLst/>
              <a:gdLst>
                <a:gd name="T0" fmla="*/ 0 w 109"/>
                <a:gd name="T1" fmla="*/ 20 h 82"/>
                <a:gd name="T2" fmla="*/ 109 w 109"/>
                <a:gd name="T3" fmla="*/ 54 h 82"/>
                <a:gd name="T4" fmla="*/ 0 w 109"/>
                <a:gd name="T5" fmla="*/ 20 h 82"/>
              </a:gdLst>
              <a:ahLst/>
              <a:cxnLst>
                <a:cxn ang="0">
                  <a:pos x="T0" y="T1"/>
                </a:cxn>
                <a:cxn ang="0">
                  <a:pos x="T2" y="T3"/>
                </a:cxn>
                <a:cxn ang="0">
                  <a:pos x="T4" y="T5"/>
                </a:cxn>
              </a:cxnLst>
              <a:rect l="0" t="0" r="r" b="b"/>
              <a:pathLst>
                <a:path w="109" h="82">
                  <a:moveTo>
                    <a:pt x="0" y="20"/>
                  </a:moveTo>
                  <a:cubicBezTo>
                    <a:pt x="0" y="20"/>
                    <a:pt x="38" y="82"/>
                    <a:pt x="109" y="54"/>
                  </a:cubicBezTo>
                  <a:cubicBezTo>
                    <a:pt x="109" y="54"/>
                    <a:pt x="74" y="0"/>
                    <a:pt x="0"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3" name="Freeform 97"/>
            <p:cNvSpPr/>
            <p:nvPr/>
          </p:nvSpPr>
          <p:spPr bwMode="auto">
            <a:xfrm>
              <a:off x="3558" y="3247"/>
              <a:ext cx="110" cy="90"/>
            </a:xfrm>
            <a:custGeom>
              <a:avLst/>
              <a:gdLst>
                <a:gd name="T0" fmla="*/ 0 w 61"/>
                <a:gd name="T1" fmla="*/ 0 h 50"/>
                <a:gd name="T2" fmla="*/ 61 w 61"/>
                <a:gd name="T3" fmla="*/ 50 h 50"/>
                <a:gd name="T4" fmla="*/ 0 w 61"/>
                <a:gd name="T5" fmla="*/ 0 h 50"/>
              </a:gdLst>
              <a:ahLst/>
              <a:cxnLst>
                <a:cxn ang="0">
                  <a:pos x="T0" y="T1"/>
                </a:cxn>
                <a:cxn ang="0">
                  <a:pos x="T2" y="T3"/>
                </a:cxn>
                <a:cxn ang="0">
                  <a:pos x="T4" y="T5"/>
                </a:cxn>
              </a:cxnLst>
              <a:rect l="0" t="0" r="r" b="b"/>
              <a:pathLst>
                <a:path w="61" h="50">
                  <a:moveTo>
                    <a:pt x="0" y="0"/>
                  </a:moveTo>
                  <a:cubicBezTo>
                    <a:pt x="0" y="0"/>
                    <a:pt x="7" y="50"/>
                    <a:pt x="61" y="50"/>
                  </a:cubicBezTo>
                  <a:cubicBezTo>
                    <a:pt x="61" y="50"/>
                    <a:pt x="53" y="7"/>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4" name="Freeform 98"/>
            <p:cNvSpPr/>
            <p:nvPr/>
          </p:nvSpPr>
          <p:spPr bwMode="auto">
            <a:xfrm>
              <a:off x="3681" y="3247"/>
              <a:ext cx="110" cy="90"/>
            </a:xfrm>
            <a:custGeom>
              <a:avLst/>
              <a:gdLst>
                <a:gd name="T0" fmla="*/ 61 w 61"/>
                <a:gd name="T1" fmla="*/ 0 h 50"/>
                <a:gd name="T2" fmla="*/ 0 w 61"/>
                <a:gd name="T3" fmla="*/ 50 h 50"/>
                <a:gd name="T4" fmla="*/ 61 w 61"/>
                <a:gd name="T5" fmla="*/ 0 h 50"/>
              </a:gdLst>
              <a:ahLst/>
              <a:cxnLst>
                <a:cxn ang="0">
                  <a:pos x="T0" y="T1"/>
                </a:cxn>
                <a:cxn ang="0">
                  <a:pos x="T2" y="T3"/>
                </a:cxn>
                <a:cxn ang="0">
                  <a:pos x="T4" y="T5"/>
                </a:cxn>
              </a:cxnLst>
              <a:rect l="0" t="0" r="r" b="b"/>
              <a:pathLst>
                <a:path w="61" h="50">
                  <a:moveTo>
                    <a:pt x="61" y="0"/>
                  </a:moveTo>
                  <a:cubicBezTo>
                    <a:pt x="61" y="0"/>
                    <a:pt x="54" y="50"/>
                    <a:pt x="0" y="50"/>
                  </a:cubicBezTo>
                  <a:cubicBezTo>
                    <a:pt x="0" y="50"/>
                    <a:pt x="8" y="7"/>
                    <a:pt x="6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5" name="Freeform 99"/>
            <p:cNvSpPr/>
            <p:nvPr/>
          </p:nvSpPr>
          <p:spPr bwMode="auto">
            <a:xfrm>
              <a:off x="3690" y="3312"/>
              <a:ext cx="197" cy="148"/>
            </a:xfrm>
            <a:custGeom>
              <a:avLst/>
              <a:gdLst>
                <a:gd name="T0" fmla="*/ 109 w 109"/>
                <a:gd name="T1" fmla="*/ 20 h 82"/>
                <a:gd name="T2" fmla="*/ 0 w 109"/>
                <a:gd name="T3" fmla="*/ 54 h 82"/>
                <a:gd name="T4" fmla="*/ 109 w 109"/>
                <a:gd name="T5" fmla="*/ 20 h 82"/>
              </a:gdLst>
              <a:ahLst/>
              <a:cxnLst>
                <a:cxn ang="0">
                  <a:pos x="T0" y="T1"/>
                </a:cxn>
                <a:cxn ang="0">
                  <a:pos x="T2" y="T3"/>
                </a:cxn>
                <a:cxn ang="0">
                  <a:pos x="T4" y="T5"/>
                </a:cxn>
              </a:cxnLst>
              <a:rect l="0" t="0" r="r" b="b"/>
              <a:pathLst>
                <a:path w="109" h="82">
                  <a:moveTo>
                    <a:pt x="109" y="20"/>
                  </a:moveTo>
                  <a:cubicBezTo>
                    <a:pt x="109" y="20"/>
                    <a:pt x="71" y="82"/>
                    <a:pt x="0" y="54"/>
                  </a:cubicBezTo>
                  <a:cubicBezTo>
                    <a:pt x="0" y="54"/>
                    <a:pt x="35" y="0"/>
                    <a:pt x="109"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6" name="Freeform 100"/>
            <p:cNvSpPr/>
            <p:nvPr/>
          </p:nvSpPr>
          <p:spPr bwMode="auto">
            <a:xfrm>
              <a:off x="3622" y="3126"/>
              <a:ext cx="106" cy="146"/>
            </a:xfrm>
            <a:custGeom>
              <a:avLst/>
              <a:gdLst>
                <a:gd name="T0" fmla="*/ 27 w 59"/>
                <a:gd name="T1" fmla="*/ 81 h 81"/>
                <a:gd name="T2" fmla="*/ 28 w 59"/>
                <a:gd name="T3" fmla="*/ 0 h 81"/>
                <a:gd name="T4" fmla="*/ 27 w 59"/>
                <a:gd name="T5" fmla="*/ 81 h 81"/>
              </a:gdLst>
              <a:ahLst/>
              <a:cxnLst>
                <a:cxn ang="0">
                  <a:pos x="T0" y="T1"/>
                </a:cxn>
                <a:cxn ang="0">
                  <a:pos x="T2" y="T3"/>
                </a:cxn>
                <a:cxn ang="0">
                  <a:pos x="T4" y="T5"/>
                </a:cxn>
              </a:cxnLst>
              <a:rect l="0" t="0" r="r" b="b"/>
              <a:pathLst>
                <a:path w="59" h="81">
                  <a:moveTo>
                    <a:pt x="27" y="81"/>
                  </a:moveTo>
                  <a:cubicBezTo>
                    <a:pt x="27" y="81"/>
                    <a:pt x="0" y="60"/>
                    <a:pt x="28" y="0"/>
                  </a:cubicBezTo>
                  <a:cubicBezTo>
                    <a:pt x="28" y="0"/>
                    <a:pt x="59" y="53"/>
                    <a:pt x="27" y="8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7" name="Freeform 101"/>
            <p:cNvSpPr>
              <a:spLocks noEditPoints="1"/>
            </p:cNvSpPr>
            <p:nvPr/>
          </p:nvSpPr>
          <p:spPr bwMode="auto">
            <a:xfrm>
              <a:off x="4086" y="3129"/>
              <a:ext cx="257" cy="333"/>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8" name="Freeform 102"/>
            <p:cNvSpPr/>
            <p:nvPr/>
          </p:nvSpPr>
          <p:spPr bwMode="auto">
            <a:xfrm>
              <a:off x="4601" y="3160"/>
              <a:ext cx="175" cy="286"/>
            </a:xfrm>
            <a:custGeom>
              <a:avLst/>
              <a:gdLst>
                <a:gd name="T0" fmla="*/ 35 w 97"/>
                <a:gd name="T1" fmla="*/ 0 h 158"/>
                <a:gd name="T2" fmla="*/ 35 w 97"/>
                <a:gd name="T3" fmla="*/ 2 h 158"/>
                <a:gd name="T4" fmla="*/ 31 w 97"/>
                <a:gd name="T5" fmla="*/ 49 h 158"/>
                <a:gd name="T6" fmla="*/ 9 w 97"/>
                <a:gd name="T7" fmla="*/ 86 h 158"/>
                <a:gd name="T8" fmla="*/ 9 w 97"/>
                <a:gd name="T9" fmla="*/ 86 h 158"/>
                <a:gd name="T10" fmla="*/ 1 w 97"/>
                <a:gd name="T11" fmla="*/ 115 h 158"/>
                <a:gd name="T12" fmla="*/ 51 w 97"/>
                <a:gd name="T13" fmla="*/ 155 h 158"/>
                <a:gd name="T14" fmla="*/ 95 w 97"/>
                <a:gd name="T15" fmla="*/ 100 h 158"/>
                <a:gd name="T16" fmla="*/ 35 w 9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8">
                  <a:moveTo>
                    <a:pt x="35" y="0"/>
                  </a:moveTo>
                  <a:cubicBezTo>
                    <a:pt x="35" y="1"/>
                    <a:pt x="35" y="2"/>
                    <a:pt x="35" y="2"/>
                  </a:cubicBezTo>
                  <a:cubicBezTo>
                    <a:pt x="37" y="9"/>
                    <a:pt x="40" y="24"/>
                    <a:pt x="31" y="49"/>
                  </a:cubicBezTo>
                  <a:cubicBezTo>
                    <a:pt x="27" y="60"/>
                    <a:pt x="17" y="73"/>
                    <a:pt x="9" y="86"/>
                  </a:cubicBezTo>
                  <a:cubicBezTo>
                    <a:pt x="9" y="86"/>
                    <a:pt x="9" y="86"/>
                    <a:pt x="9" y="86"/>
                  </a:cubicBezTo>
                  <a:cubicBezTo>
                    <a:pt x="3" y="95"/>
                    <a:pt x="0" y="105"/>
                    <a:pt x="1" y="115"/>
                  </a:cubicBezTo>
                  <a:cubicBezTo>
                    <a:pt x="4" y="140"/>
                    <a:pt x="26" y="158"/>
                    <a:pt x="51" y="155"/>
                  </a:cubicBezTo>
                  <a:cubicBezTo>
                    <a:pt x="76" y="153"/>
                    <a:pt x="97" y="131"/>
                    <a:pt x="95" y="100"/>
                  </a:cubicBezTo>
                  <a:cubicBezTo>
                    <a:pt x="92" y="36"/>
                    <a:pt x="35" y="0"/>
                    <a:pt x="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9" name="Freeform 103"/>
            <p:cNvSpPr/>
            <p:nvPr/>
          </p:nvSpPr>
          <p:spPr bwMode="auto">
            <a:xfrm>
              <a:off x="4740" y="3135"/>
              <a:ext cx="101" cy="190"/>
            </a:xfrm>
            <a:custGeom>
              <a:avLst/>
              <a:gdLst>
                <a:gd name="T0" fmla="*/ 51 w 56"/>
                <a:gd name="T1" fmla="*/ 58 h 105"/>
                <a:gd name="T2" fmla="*/ 51 w 56"/>
                <a:gd name="T3" fmla="*/ 58 h 105"/>
                <a:gd name="T4" fmla="*/ 36 w 56"/>
                <a:gd name="T5" fmla="*/ 33 h 105"/>
                <a:gd name="T6" fmla="*/ 33 w 56"/>
                <a:gd name="T7" fmla="*/ 2 h 105"/>
                <a:gd name="T8" fmla="*/ 33 w 56"/>
                <a:gd name="T9" fmla="*/ 0 h 105"/>
                <a:gd name="T10" fmla="*/ 0 w 56"/>
                <a:gd name="T11" fmla="*/ 39 h 105"/>
                <a:gd name="T12" fmla="*/ 28 w 56"/>
                <a:gd name="T13" fmla="*/ 105 h 105"/>
                <a:gd name="T14" fmla="*/ 56 w 56"/>
                <a:gd name="T15" fmla="*/ 78 h 105"/>
                <a:gd name="T16" fmla="*/ 51 w 56"/>
                <a:gd name="T17"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05">
                  <a:moveTo>
                    <a:pt x="51" y="58"/>
                  </a:moveTo>
                  <a:cubicBezTo>
                    <a:pt x="51" y="58"/>
                    <a:pt x="51" y="58"/>
                    <a:pt x="51" y="58"/>
                  </a:cubicBezTo>
                  <a:cubicBezTo>
                    <a:pt x="45" y="50"/>
                    <a:pt x="39" y="40"/>
                    <a:pt x="36" y="33"/>
                  </a:cubicBezTo>
                  <a:cubicBezTo>
                    <a:pt x="30" y="17"/>
                    <a:pt x="32" y="6"/>
                    <a:pt x="33" y="2"/>
                  </a:cubicBezTo>
                  <a:cubicBezTo>
                    <a:pt x="33" y="1"/>
                    <a:pt x="33" y="1"/>
                    <a:pt x="33" y="0"/>
                  </a:cubicBezTo>
                  <a:cubicBezTo>
                    <a:pt x="33" y="0"/>
                    <a:pt x="11" y="14"/>
                    <a:pt x="0" y="39"/>
                  </a:cubicBezTo>
                  <a:cubicBezTo>
                    <a:pt x="13" y="55"/>
                    <a:pt x="25" y="77"/>
                    <a:pt x="28" y="105"/>
                  </a:cubicBezTo>
                  <a:cubicBezTo>
                    <a:pt x="42" y="104"/>
                    <a:pt x="54" y="93"/>
                    <a:pt x="56" y="78"/>
                  </a:cubicBezTo>
                  <a:cubicBezTo>
                    <a:pt x="56" y="71"/>
                    <a:pt x="55" y="64"/>
                    <a:pt x="51" y="5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0" name="Freeform 104"/>
            <p:cNvSpPr/>
            <p:nvPr/>
          </p:nvSpPr>
          <p:spPr bwMode="auto">
            <a:xfrm>
              <a:off x="4536" y="3178"/>
              <a:ext cx="92" cy="199"/>
            </a:xfrm>
            <a:custGeom>
              <a:avLst/>
              <a:gdLst>
                <a:gd name="T0" fmla="*/ 25 w 51"/>
                <a:gd name="T1" fmla="*/ 105 h 110"/>
                <a:gd name="T2" fmla="*/ 32 w 51"/>
                <a:gd name="T3" fmla="*/ 76 h 110"/>
                <a:gd name="T4" fmla="*/ 32 w 51"/>
                <a:gd name="T5" fmla="*/ 76 h 110"/>
                <a:gd name="T6" fmla="*/ 51 w 51"/>
                <a:gd name="T7" fmla="*/ 44 h 110"/>
                <a:gd name="T8" fmla="*/ 45 w 51"/>
                <a:gd name="T9" fmla="*/ 34 h 110"/>
                <a:gd name="T10" fmla="*/ 38 w 51"/>
                <a:gd name="T11" fmla="*/ 1 h 110"/>
                <a:gd name="T12" fmla="*/ 38 w 51"/>
                <a:gd name="T13" fmla="*/ 0 h 110"/>
                <a:gd name="T14" fmla="*/ 3 w 51"/>
                <a:gd name="T15" fmla="*/ 77 h 110"/>
                <a:gd name="T16" fmla="*/ 26 w 51"/>
                <a:gd name="T17" fmla="*/ 110 h 110"/>
                <a:gd name="T18" fmla="*/ 25 w 51"/>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0">
                  <a:moveTo>
                    <a:pt x="25" y="105"/>
                  </a:moveTo>
                  <a:cubicBezTo>
                    <a:pt x="24" y="94"/>
                    <a:pt x="26" y="84"/>
                    <a:pt x="32" y="76"/>
                  </a:cubicBezTo>
                  <a:cubicBezTo>
                    <a:pt x="32" y="76"/>
                    <a:pt x="32" y="76"/>
                    <a:pt x="32" y="76"/>
                  </a:cubicBezTo>
                  <a:cubicBezTo>
                    <a:pt x="39" y="65"/>
                    <a:pt x="47" y="54"/>
                    <a:pt x="51" y="44"/>
                  </a:cubicBezTo>
                  <a:cubicBezTo>
                    <a:pt x="49" y="40"/>
                    <a:pt x="47" y="37"/>
                    <a:pt x="45" y="34"/>
                  </a:cubicBezTo>
                  <a:cubicBezTo>
                    <a:pt x="36" y="17"/>
                    <a:pt x="37" y="6"/>
                    <a:pt x="38" y="1"/>
                  </a:cubicBezTo>
                  <a:cubicBezTo>
                    <a:pt x="38" y="1"/>
                    <a:pt x="38" y="0"/>
                    <a:pt x="38" y="0"/>
                  </a:cubicBezTo>
                  <a:cubicBezTo>
                    <a:pt x="38" y="0"/>
                    <a:pt x="0" y="30"/>
                    <a:pt x="3" y="77"/>
                  </a:cubicBezTo>
                  <a:cubicBezTo>
                    <a:pt x="4" y="93"/>
                    <a:pt x="14" y="105"/>
                    <a:pt x="26" y="110"/>
                  </a:cubicBezTo>
                  <a:cubicBezTo>
                    <a:pt x="25" y="108"/>
                    <a:pt x="25" y="107"/>
                    <a:pt x="25" y="10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1" name="Freeform 105"/>
            <p:cNvSpPr>
              <a:spLocks noEditPoints="1"/>
            </p:cNvSpPr>
            <p:nvPr/>
          </p:nvSpPr>
          <p:spPr bwMode="auto">
            <a:xfrm>
              <a:off x="5036" y="3118"/>
              <a:ext cx="364" cy="355"/>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moveTo>
                    <a:pt x="132" y="17"/>
                  </a:moveTo>
                  <a:cubicBezTo>
                    <a:pt x="132" y="17"/>
                    <a:pt x="132" y="18"/>
                    <a:pt x="132" y="18"/>
                  </a:cubicBezTo>
                  <a:cubicBezTo>
                    <a:pt x="132" y="17"/>
                    <a:pt x="132" y="17"/>
                    <a:pt x="132" y="17"/>
                  </a:cubicBezTo>
                  <a:cubicBezTo>
                    <a:pt x="132" y="17"/>
                    <a:pt x="132" y="17"/>
                    <a:pt x="132" y="17"/>
                  </a:cubicBezTo>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3"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3"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1"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3"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5" y="180"/>
                    <a:pt x="95" y="180"/>
                  </a:cubicBezTo>
                  <a:cubicBezTo>
                    <a:pt x="95"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4" y="57"/>
                    <a:pt x="124" y="57"/>
                    <a:pt x="124" y="57"/>
                  </a:cubicBezTo>
                  <a:cubicBezTo>
                    <a:pt x="124" y="58"/>
                    <a:pt x="124" y="58"/>
                    <a:pt x="123" y="58"/>
                  </a:cubicBezTo>
                  <a:cubicBezTo>
                    <a:pt x="123" y="58"/>
                    <a:pt x="122" y="59"/>
                    <a:pt x="122" y="60"/>
                  </a:cubicBezTo>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3"/>
                    <a:pt x="142" y="153"/>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9" y="35"/>
                    <a:pt x="129" y="35"/>
                  </a:cubicBezTo>
                  <a:cubicBezTo>
                    <a:pt x="129"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5"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7"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8" y="27"/>
                  </a:cubicBezTo>
                  <a:cubicBezTo>
                    <a:pt x="117" y="27"/>
                    <a:pt x="116" y="27"/>
                    <a:pt x="115" y="27"/>
                  </a:cubicBezTo>
                  <a:cubicBezTo>
                    <a:pt x="114" y="26"/>
                    <a:pt x="112" y="25"/>
                    <a:pt x="112" y="25"/>
                  </a:cubicBezTo>
                  <a:cubicBezTo>
                    <a:pt x="111" y="24"/>
                    <a:pt x="110" y="24"/>
                    <a:pt x="110"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60"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moveTo>
                    <a:pt x="135" y="99"/>
                  </a:moveTo>
                  <a:cubicBezTo>
                    <a:pt x="134" y="99"/>
                    <a:pt x="134" y="100"/>
                    <a:pt x="134" y="100"/>
                  </a:cubicBezTo>
                  <a:cubicBezTo>
                    <a:pt x="135" y="100"/>
                    <a:pt x="135" y="100"/>
                    <a:pt x="136" y="100"/>
                  </a:cubicBezTo>
                  <a:cubicBezTo>
                    <a:pt x="136" y="100"/>
                    <a:pt x="136" y="100"/>
                    <a:pt x="135" y="99"/>
                  </a:cubicBezTo>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10"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moveTo>
                    <a:pt x="40" y="36"/>
                  </a:moveTo>
                  <a:cubicBezTo>
                    <a:pt x="40" y="36"/>
                    <a:pt x="40" y="36"/>
                    <a:pt x="40" y="37"/>
                  </a:cubicBezTo>
                  <a:cubicBezTo>
                    <a:pt x="40" y="37"/>
                    <a:pt x="40" y="36"/>
                    <a:pt x="40" y="36"/>
                  </a:cubicBezTo>
                  <a:cubicBezTo>
                    <a:pt x="41" y="36"/>
                    <a:pt x="41" y="36"/>
                    <a:pt x="41" y="36"/>
                  </a:cubicBezTo>
                  <a:cubicBezTo>
                    <a:pt x="41" y="36"/>
                    <a:pt x="40" y="36"/>
                    <a:pt x="40" y="36"/>
                  </a:cubicBezTo>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moveTo>
                    <a:pt x="48" y="30"/>
                  </a:moveTo>
                  <a:cubicBezTo>
                    <a:pt x="48" y="30"/>
                    <a:pt x="48"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moveTo>
                    <a:pt x="123" y="96"/>
                  </a:moveTo>
                  <a:cubicBezTo>
                    <a:pt x="121" y="95"/>
                    <a:pt x="121" y="96"/>
                    <a:pt x="123" y="97"/>
                  </a:cubicBezTo>
                  <a:cubicBezTo>
                    <a:pt x="124" y="98"/>
                    <a:pt x="124" y="97"/>
                    <a:pt x="124" y="97"/>
                  </a:cubicBezTo>
                  <a:cubicBezTo>
                    <a:pt x="124" y="97"/>
                    <a:pt x="124" y="96"/>
                    <a:pt x="123" y="96"/>
                  </a:cubicBezTo>
                  <a:moveTo>
                    <a:pt x="134" y="39"/>
                  </a:moveTo>
                  <a:cubicBezTo>
                    <a:pt x="134" y="40"/>
                    <a:pt x="134" y="40"/>
                    <a:pt x="134" y="40"/>
                  </a:cubicBezTo>
                  <a:cubicBezTo>
                    <a:pt x="134" y="40"/>
                    <a:pt x="135" y="41"/>
                    <a:pt x="135" y="40"/>
                  </a:cubicBezTo>
                  <a:cubicBezTo>
                    <a:pt x="135" y="39"/>
                    <a:pt x="134" y="39"/>
                    <a:pt x="134" y="39"/>
                  </a:cubicBezTo>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8"/>
                    <a:pt x="157" y="68"/>
                    <a:pt x="157" y="68"/>
                  </a:cubicBezTo>
                  <a:cubicBezTo>
                    <a:pt x="157" y="68"/>
                    <a:pt x="157" y="68"/>
                    <a:pt x="157" y="68"/>
                  </a:cubicBezTo>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moveTo>
                    <a:pt x="116" y="18"/>
                  </a:moveTo>
                  <a:cubicBezTo>
                    <a:pt x="116" y="17"/>
                    <a:pt x="115" y="17"/>
                    <a:pt x="115" y="17"/>
                  </a:cubicBezTo>
                  <a:cubicBezTo>
                    <a:pt x="115" y="17"/>
                    <a:pt x="114" y="17"/>
                    <a:pt x="114" y="18"/>
                  </a:cubicBezTo>
                  <a:cubicBezTo>
                    <a:pt x="114" y="18"/>
                    <a:pt x="114" y="18"/>
                    <a:pt x="114" y="18"/>
                  </a:cubicBezTo>
                  <a:cubicBezTo>
                    <a:pt x="114" y="18"/>
                    <a:pt x="115" y="19"/>
                    <a:pt x="116" y="18"/>
                  </a:cubicBezTo>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5"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2" name="Freeform 106"/>
            <p:cNvSpPr>
              <a:spLocks noEditPoints="1"/>
            </p:cNvSpPr>
            <p:nvPr/>
          </p:nvSpPr>
          <p:spPr bwMode="auto">
            <a:xfrm>
              <a:off x="5640" y="3147"/>
              <a:ext cx="240" cy="274"/>
            </a:xfrm>
            <a:custGeom>
              <a:avLst/>
              <a:gdLst>
                <a:gd name="T0" fmla="*/ 92 w 133"/>
                <a:gd name="T1" fmla="*/ 135 h 151"/>
                <a:gd name="T2" fmla="*/ 11 w 133"/>
                <a:gd name="T3" fmla="*/ 45 h 151"/>
                <a:gd name="T4" fmla="*/ 24 w 133"/>
                <a:gd name="T5" fmla="*/ 124 h 151"/>
                <a:gd name="T6" fmla="*/ 83 w 133"/>
                <a:gd name="T7" fmla="*/ 144 h 151"/>
                <a:gd name="T8" fmla="*/ 133 w 133"/>
                <a:gd name="T9" fmla="*/ 135 h 151"/>
                <a:gd name="T10" fmla="*/ 92 w 133"/>
                <a:gd name="T11" fmla="*/ 135 h 151"/>
                <a:gd name="T12" fmla="*/ 22 w 133"/>
                <a:gd name="T13" fmla="*/ 0 h 151"/>
                <a:gd name="T14" fmla="*/ 20 w 133"/>
                <a:gd name="T15" fmla="*/ 52 h 151"/>
                <a:gd name="T16" fmla="*/ 27 w 133"/>
                <a:gd name="T17" fmla="*/ 36 h 151"/>
                <a:gd name="T18" fmla="*/ 24 w 133"/>
                <a:gd name="T19" fmla="*/ 69 h 151"/>
                <a:gd name="T20" fmla="*/ 35 w 133"/>
                <a:gd name="T21" fmla="*/ 89 h 151"/>
                <a:gd name="T22" fmla="*/ 43 w 133"/>
                <a:gd name="T23" fmla="*/ 56 h 151"/>
                <a:gd name="T24" fmla="*/ 46 w 133"/>
                <a:gd name="T25" fmla="*/ 101 h 151"/>
                <a:gd name="T26" fmla="*/ 62 w 133"/>
                <a:gd name="T27" fmla="*/ 114 h 151"/>
                <a:gd name="T28" fmla="*/ 64 w 133"/>
                <a:gd name="T29" fmla="*/ 73 h 151"/>
                <a:gd name="T30" fmla="*/ 75 w 133"/>
                <a:gd name="T31" fmla="*/ 121 h 151"/>
                <a:gd name="T32" fmla="*/ 98 w 133"/>
                <a:gd name="T33" fmla="*/ 129 h 151"/>
                <a:gd name="T34" fmla="*/ 70 w 133"/>
                <a:gd name="T35" fmla="*/ 50 h 151"/>
                <a:gd name="T36" fmla="*/ 22 w 133"/>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51">
                  <a:moveTo>
                    <a:pt x="92" y="135"/>
                  </a:moveTo>
                  <a:cubicBezTo>
                    <a:pt x="80" y="132"/>
                    <a:pt x="16" y="113"/>
                    <a:pt x="11" y="45"/>
                  </a:cubicBezTo>
                  <a:cubicBezTo>
                    <a:pt x="11" y="45"/>
                    <a:pt x="0" y="86"/>
                    <a:pt x="24" y="124"/>
                  </a:cubicBezTo>
                  <a:cubicBezTo>
                    <a:pt x="42" y="151"/>
                    <a:pt x="68" y="150"/>
                    <a:pt x="83" y="144"/>
                  </a:cubicBezTo>
                  <a:cubicBezTo>
                    <a:pt x="114" y="146"/>
                    <a:pt x="133" y="135"/>
                    <a:pt x="133" y="135"/>
                  </a:cubicBezTo>
                  <a:cubicBezTo>
                    <a:pt x="119" y="140"/>
                    <a:pt x="96" y="136"/>
                    <a:pt x="92" y="135"/>
                  </a:cubicBezTo>
                  <a:moveTo>
                    <a:pt x="22" y="0"/>
                  </a:moveTo>
                  <a:cubicBezTo>
                    <a:pt x="17" y="21"/>
                    <a:pt x="17" y="38"/>
                    <a:pt x="20" y="52"/>
                  </a:cubicBezTo>
                  <a:cubicBezTo>
                    <a:pt x="22" y="41"/>
                    <a:pt x="27" y="36"/>
                    <a:pt x="27" y="36"/>
                  </a:cubicBezTo>
                  <a:cubicBezTo>
                    <a:pt x="22" y="49"/>
                    <a:pt x="24" y="64"/>
                    <a:pt x="24" y="69"/>
                  </a:cubicBezTo>
                  <a:cubicBezTo>
                    <a:pt x="27" y="77"/>
                    <a:pt x="31" y="83"/>
                    <a:pt x="35" y="89"/>
                  </a:cubicBezTo>
                  <a:cubicBezTo>
                    <a:pt x="35" y="68"/>
                    <a:pt x="43" y="56"/>
                    <a:pt x="43" y="56"/>
                  </a:cubicBezTo>
                  <a:cubicBezTo>
                    <a:pt x="39" y="76"/>
                    <a:pt x="44" y="96"/>
                    <a:pt x="46" y="101"/>
                  </a:cubicBezTo>
                  <a:cubicBezTo>
                    <a:pt x="51" y="106"/>
                    <a:pt x="56" y="111"/>
                    <a:pt x="62" y="114"/>
                  </a:cubicBezTo>
                  <a:cubicBezTo>
                    <a:pt x="57" y="89"/>
                    <a:pt x="64" y="73"/>
                    <a:pt x="64" y="73"/>
                  </a:cubicBezTo>
                  <a:cubicBezTo>
                    <a:pt x="63" y="94"/>
                    <a:pt x="72" y="114"/>
                    <a:pt x="75" y="121"/>
                  </a:cubicBezTo>
                  <a:cubicBezTo>
                    <a:pt x="88" y="127"/>
                    <a:pt x="98" y="129"/>
                    <a:pt x="98" y="129"/>
                  </a:cubicBezTo>
                  <a:cubicBezTo>
                    <a:pt x="98" y="129"/>
                    <a:pt x="115" y="82"/>
                    <a:pt x="70" y="50"/>
                  </a:cubicBezTo>
                  <a:cubicBezTo>
                    <a:pt x="36" y="26"/>
                    <a:pt x="22" y="0"/>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3" name="Freeform 107"/>
            <p:cNvSpPr/>
            <p:nvPr/>
          </p:nvSpPr>
          <p:spPr bwMode="auto">
            <a:xfrm>
              <a:off x="6218" y="3319"/>
              <a:ext cx="118" cy="138"/>
            </a:xfrm>
            <a:custGeom>
              <a:avLst/>
              <a:gdLst>
                <a:gd name="T0" fmla="*/ 18 w 65"/>
                <a:gd name="T1" fmla="*/ 10 h 76"/>
                <a:gd name="T2" fmla="*/ 28 w 65"/>
                <a:gd name="T3" fmla="*/ 76 h 76"/>
                <a:gd name="T4" fmla="*/ 33 w 65"/>
                <a:gd name="T5" fmla="*/ 0 h 76"/>
                <a:gd name="T6" fmla="*/ 29 w 65"/>
                <a:gd name="T7" fmla="*/ 40 h 76"/>
                <a:gd name="T8" fmla="*/ 18 w 65"/>
                <a:gd name="T9" fmla="*/ 10 h 76"/>
              </a:gdLst>
              <a:ahLst/>
              <a:cxnLst>
                <a:cxn ang="0">
                  <a:pos x="T0" y="T1"/>
                </a:cxn>
                <a:cxn ang="0">
                  <a:pos x="T2" y="T3"/>
                </a:cxn>
                <a:cxn ang="0">
                  <a:pos x="T4" y="T5"/>
                </a:cxn>
                <a:cxn ang="0">
                  <a:pos x="T6" y="T7"/>
                </a:cxn>
                <a:cxn ang="0">
                  <a:pos x="T8" y="T9"/>
                </a:cxn>
              </a:cxnLst>
              <a:rect l="0" t="0" r="r" b="b"/>
              <a:pathLst>
                <a:path w="65" h="76">
                  <a:moveTo>
                    <a:pt x="18" y="10"/>
                  </a:moveTo>
                  <a:cubicBezTo>
                    <a:pt x="18" y="10"/>
                    <a:pt x="0" y="52"/>
                    <a:pt x="28" y="76"/>
                  </a:cubicBezTo>
                  <a:cubicBezTo>
                    <a:pt x="28" y="76"/>
                    <a:pt x="65" y="40"/>
                    <a:pt x="33" y="0"/>
                  </a:cubicBezTo>
                  <a:cubicBezTo>
                    <a:pt x="33" y="0"/>
                    <a:pt x="38" y="23"/>
                    <a:pt x="29" y="40"/>
                  </a:cubicBezTo>
                  <a:cubicBezTo>
                    <a:pt x="29" y="40"/>
                    <a:pt x="27" y="18"/>
                    <a:pt x="18"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4" name="Freeform 108"/>
            <p:cNvSpPr/>
            <p:nvPr/>
          </p:nvSpPr>
          <p:spPr bwMode="auto">
            <a:xfrm>
              <a:off x="6300" y="3256"/>
              <a:ext cx="131" cy="116"/>
            </a:xfrm>
            <a:custGeom>
              <a:avLst/>
              <a:gdLst>
                <a:gd name="T0" fmla="*/ 5 w 73"/>
                <a:gd name="T1" fmla="*/ 34 h 64"/>
                <a:gd name="T2" fmla="*/ 73 w 73"/>
                <a:gd name="T3" fmla="*/ 45 h 64"/>
                <a:gd name="T4" fmla="*/ 0 w 73"/>
                <a:gd name="T5" fmla="*/ 17 h 64"/>
                <a:gd name="T6" fmla="*/ 38 w 73"/>
                <a:gd name="T7" fmla="*/ 33 h 64"/>
                <a:gd name="T8" fmla="*/ 5 w 73"/>
                <a:gd name="T9" fmla="*/ 34 h 64"/>
              </a:gdLst>
              <a:ahLst/>
              <a:cxnLst>
                <a:cxn ang="0">
                  <a:pos x="T0" y="T1"/>
                </a:cxn>
                <a:cxn ang="0">
                  <a:pos x="T2" y="T3"/>
                </a:cxn>
                <a:cxn ang="0">
                  <a:pos x="T4" y="T5"/>
                </a:cxn>
                <a:cxn ang="0">
                  <a:pos x="T6" y="T7"/>
                </a:cxn>
                <a:cxn ang="0">
                  <a:pos x="T8" y="T9"/>
                </a:cxn>
              </a:cxnLst>
              <a:rect l="0" t="0" r="r" b="b"/>
              <a:pathLst>
                <a:path w="73" h="64">
                  <a:moveTo>
                    <a:pt x="5" y="34"/>
                  </a:moveTo>
                  <a:cubicBezTo>
                    <a:pt x="5" y="34"/>
                    <a:pt x="40" y="64"/>
                    <a:pt x="73" y="45"/>
                  </a:cubicBezTo>
                  <a:cubicBezTo>
                    <a:pt x="73" y="45"/>
                    <a:pt x="49" y="0"/>
                    <a:pt x="0" y="17"/>
                  </a:cubicBezTo>
                  <a:cubicBezTo>
                    <a:pt x="0" y="17"/>
                    <a:pt x="25" y="19"/>
                    <a:pt x="38" y="33"/>
                  </a:cubicBezTo>
                  <a:cubicBezTo>
                    <a:pt x="38" y="33"/>
                    <a:pt x="16" y="28"/>
                    <a:pt x="5"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5" name="Freeform 109"/>
            <p:cNvSpPr/>
            <p:nvPr/>
          </p:nvSpPr>
          <p:spPr bwMode="auto">
            <a:xfrm>
              <a:off x="6272" y="3149"/>
              <a:ext cx="109" cy="109"/>
            </a:xfrm>
            <a:custGeom>
              <a:avLst/>
              <a:gdLst>
                <a:gd name="T0" fmla="*/ 20 w 60"/>
                <a:gd name="T1" fmla="*/ 60 h 60"/>
                <a:gd name="T2" fmla="*/ 51 w 60"/>
                <a:gd name="T3" fmla="*/ 0 h 60"/>
                <a:gd name="T4" fmla="*/ 1 w 60"/>
                <a:gd name="T5" fmla="*/ 59 h 60"/>
                <a:gd name="T6" fmla="*/ 29 w 60"/>
                <a:gd name="T7" fmla="*/ 29 h 60"/>
                <a:gd name="T8" fmla="*/ 20 w 60"/>
                <a:gd name="T9" fmla="*/ 60 h 60"/>
              </a:gdLst>
              <a:ahLst/>
              <a:cxnLst>
                <a:cxn ang="0">
                  <a:pos x="T0" y="T1"/>
                </a:cxn>
                <a:cxn ang="0">
                  <a:pos x="T2" y="T3"/>
                </a:cxn>
                <a:cxn ang="0">
                  <a:pos x="T4" y="T5"/>
                </a:cxn>
                <a:cxn ang="0">
                  <a:pos x="T6" y="T7"/>
                </a:cxn>
                <a:cxn ang="0">
                  <a:pos x="T8" y="T9"/>
                </a:cxn>
              </a:cxnLst>
              <a:rect l="0" t="0" r="r" b="b"/>
              <a:pathLst>
                <a:path w="60" h="60">
                  <a:moveTo>
                    <a:pt x="20" y="60"/>
                  </a:moveTo>
                  <a:cubicBezTo>
                    <a:pt x="20" y="60"/>
                    <a:pt x="60" y="36"/>
                    <a:pt x="51" y="0"/>
                  </a:cubicBezTo>
                  <a:cubicBezTo>
                    <a:pt x="51" y="0"/>
                    <a:pt x="0" y="8"/>
                    <a:pt x="1" y="59"/>
                  </a:cubicBezTo>
                  <a:cubicBezTo>
                    <a:pt x="1" y="59"/>
                    <a:pt x="11" y="37"/>
                    <a:pt x="29" y="29"/>
                  </a:cubicBezTo>
                  <a:cubicBezTo>
                    <a:pt x="29" y="29"/>
                    <a:pt x="17" y="48"/>
                    <a:pt x="20" y="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6" name="Freeform 110"/>
            <p:cNvSpPr/>
            <p:nvPr/>
          </p:nvSpPr>
          <p:spPr bwMode="auto">
            <a:xfrm>
              <a:off x="6148" y="3155"/>
              <a:ext cx="101" cy="115"/>
            </a:xfrm>
            <a:custGeom>
              <a:avLst/>
              <a:gdLst>
                <a:gd name="T0" fmla="*/ 56 w 56"/>
                <a:gd name="T1" fmla="*/ 47 h 64"/>
                <a:gd name="T2" fmla="*/ 8 w 56"/>
                <a:gd name="T3" fmla="*/ 0 h 64"/>
                <a:gd name="T4" fmla="*/ 50 w 56"/>
                <a:gd name="T5" fmla="*/ 64 h 64"/>
                <a:gd name="T6" fmla="*/ 29 w 56"/>
                <a:gd name="T7" fmla="*/ 29 h 64"/>
                <a:gd name="T8" fmla="*/ 56 w 56"/>
                <a:gd name="T9" fmla="*/ 47 h 64"/>
              </a:gdLst>
              <a:ahLst/>
              <a:cxnLst>
                <a:cxn ang="0">
                  <a:pos x="T0" y="T1"/>
                </a:cxn>
                <a:cxn ang="0">
                  <a:pos x="T2" y="T3"/>
                </a:cxn>
                <a:cxn ang="0">
                  <a:pos x="T4" y="T5"/>
                </a:cxn>
                <a:cxn ang="0">
                  <a:pos x="T6" y="T7"/>
                </a:cxn>
                <a:cxn ang="0">
                  <a:pos x="T8" y="T9"/>
                </a:cxn>
              </a:cxnLst>
              <a:rect l="0" t="0" r="r" b="b"/>
              <a:pathLst>
                <a:path w="56" h="64">
                  <a:moveTo>
                    <a:pt x="56" y="47"/>
                  </a:moveTo>
                  <a:cubicBezTo>
                    <a:pt x="56" y="47"/>
                    <a:pt x="45" y="2"/>
                    <a:pt x="8" y="0"/>
                  </a:cubicBezTo>
                  <a:cubicBezTo>
                    <a:pt x="8" y="0"/>
                    <a:pt x="0" y="49"/>
                    <a:pt x="50" y="64"/>
                  </a:cubicBezTo>
                  <a:cubicBezTo>
                    <a:pt x="50" y="64"/>
                    <a:pt x="31" y="47"/>
                    <a:pt x="29" y="29"/>
                  </a:cubicBezTo>
                  <a:cubicBezTo>
                    <a:pt x="29" y="29"/>
                    <a:pt x="44" y="46"/>
                    <a:pt x="56"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7" name="Freeform 111"/>
            <p:cNvSpPr/>
            <p:nvPr/>
          </p:nvSpPr>
          <p:spPr bwMode="auto">
            <a:xfrm>
              <a:off x="6103" y="3281"/>
              <a:ext cx="137" cy="103"/>
            </a:xfrm>
            <a:custGeom>
              <a:avLst/>
              <a:gdLst>
                <a:gd name="T0" fmla="*/ 61 w 76"/>
                <a:gd name="T1" fmla="*/ 4 h 57"/>
                <a:gd name="T2" fmla="*/ 0 w 76"/>
                <a:gd name="T3" fmla="*/ 34 h 57"/>
                <a:gd name="T4" fmla="*/ 76 w 76"/>
                <a:gd name="T5" fmla="*/ 15 h 57"/>
                <a:gd name="T6" fmla="*/ 35 w 76"/>
                <a:gd name="T7" fmla="*/ 24 h 57"/>
                <a:gd name="T8" fmla="*/ 61 w 76"/>
                <a:gd name="T9" fmla="*/ 4 h 57"/>
              </a:gdLst>
              <a:ahLst/>
              <a:cxnLst>
                <a:cxn ang="0">
                  <a:pos x="T0" y="T1"/>
                </a:cxn>
                <a:cxn ang="0">
                  <a:pos x="T2" y="T3"/>
                </a:cxn>
                <a:cxn ang="0">
                  <a:pos x="T4" y="T5"/>
                </a:cxn>
                <a:cxn ang="0">
                  <a:pos x="T6" y="T7"/>
                </a:cxn>
                <a:cxn ang="0">
                  <a:pos x="T8" y="T9"/>
                </a:cxn>
              </a:cxnLst>
              <a:rect l="0" t="0" r="r" b="b"/>
              <a:pathLst>
                <a:path w="76" h="57">
                  <a:moveTo>
                    <a:pt x="61" y="4"/>
                  </a:moveTo>
                  <a:cubicBezTo>
                    <a:pt x="61" y="4"/>
                    <a:pt x="15" y="0"/>
                    <a:pt x="0" y="34"/>
                  </a:cubicBezTo>
                  <a:cubicBezTo>
                    <a:pt x="0" y="34"/>
                    <a:pt x="46" y="57"/>
                    <a:pt x="76" y="15"/>
                  </a:cubicBezTo>
                  <a:cubicBezTo>
                    <a:pt x="76" y="15"/>
                    <a:pt x="54" y="27"/>
                    <a:pt x="35" y="24"/>
                  </a:cubicBezTo>
                  <a:cubicBezTo>
                    <a:pt x="35" y="24"/>
                    <a:pt x="57" y="15"/>
                    <a:pt x="6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8" name="Freeform 112"/>
            <p:cNvSpPr/>
            <p:nvPr/>
          </p:nvSpPr>
          <p:spPr bwMode="auto">
            <a:xfrm>
              <a:off x="6666" y="3225"/>
              <a:ext cx="170" cy="139"/>
            </a:xfrm>
            <a:custGeom>
              <a:avLst/>
              <a:gdLst>
                <a:gd name="T0" fmla="*/ 0 w 94"/>
                <a:gd name="T1" fmla="*/ 37 h 77"/>
                <a:gd name="T2" fmla="*/ 94 w 94"/>
                <a:gd name="T3" fmla="*/ 36 h 77"/>
                <a:gd name="T4" fmla="*/ 0 w 94"/>
                <a:gd name="T5" fmla="*/ 37 h 77"/>
              </a:gdLst>
              <a:ahLst/>
              <a:cxnLst>
                <a:cxn ang="0">
                  <a:pos x="T0" y="T1"/>
                </a:cxn>
                <a:cxn ang="0">
                  <a:pos x="T2" y="T3"/>
                </a:cxn>
                <a:cxn ang="0">
                  <a:pos x="T4" y="T5"/>
                </a:cxn>
              </a:cxnLst>
              <a:rect l="0" t="0" r="r" b="b"/>
              <a:pathLst>
                <a:path w="94" h="77">
                  <a:moveTo>
                    <a:pt x="0" y="37"/>
                  </a:moveTo>
                  <a:cubicBezTo>
                    <a:pt x="21" y="0"/>
                    <a:pt x="68" y="53"/>
                    <a:pt x="94" y="36"/>
                  </a:cubicBezTo>
                  <a:cubicBezTo>
                    <a:pt x="81" y="77"/>
                    <a:pt x="25" y="24"/>
                    <a:pt x="0"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9" name="Freeform 113"/>
            <p:cNvSpPr/>
            <p:nvPr/>
          </p:nvSpPr>
          <p:spPr bwMode="auto">
            <a:xfrm>
              <a:off x="6699" y="3187"/>
              <a:ext cx="170" cy="139"/>
            </a:xfrm>
            <a:custGeom>
              <a:avLst/>
              <a:gdLst>
                <a:gd name="T0" fmla="*/ 0 w 94"/>
                <a:gd name="T1" fmla="*/ 37 h 77"/>
                <a:gd name="T2" fmla="*/ 94 w 94"/>
                <a:gd name="T3" fmla="*/ 36 h 77"/>
                <a:gd name="T4" fmla="*/ 0 w 94"/>
                <a:gd name="T5" fmla="*/ 37 h 77"/>
              </a:gdLst>
              <a:ahLst/>
              <a:cxnLst>
                <a:cxn ang="0">
                  <a:pos x="T0" y="T1"/>
                </a:cxn>
                <a:cxn ang="0">
                  <a:pos x="T2" y="T3"/>
                </a:cxn>
                <a:cxn ang="0">
                  <a:pos x="T4" y="T5"/>
                </a:cxn>
              </a:cxnLst>
              <a:rect l="0" t="0" r="r" b="b"/>
              <a:pathLst>
                <a:path w="94" h="77">
                  <a:moveTo>
                    <a:pt x="0" y="37"/>
                  </a:moveTo>
                  <a:cubicBezTo>
                    <a:pt x="21" y="0"/>
                    <a:pt x="68" y="53"/>
                    <a:pt x="94" y="36"/>
                  </a:cubicBezTo>
                  <a:cubicBezTo>
                    <a:pt x="81" y="77"/>
                    <a:pt x="25" y="25"/>
                    <a:pt x="0"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0" name="Freeform 114"/>
            <p:cNvSpPr/>
            <p:nvPr/>
          </p:nvSpPr>
          <p:spPr bwMode="auto">
            <a:xfrm>
              <a:off x="6731" y="3151"/>
              <a:ext cx="170" cy="139"/>
            </a:xfrm>
            <a:custGeom>
              <a:avLst/>
              <a:gdLst>
                <a:gd name="T0" fmla="*/ 0 w 94"/>
                <a:gd name="T1" fmla="*/ 37 h 77"/>
                <a:gd name="T2" fmla="*/ 94 w 94"/>
                <a:gd name="T3" fmla="*/ 36 h 77"/>
                <a:gd name="T4" fmla="*/ 0 w 94"/>
                <a:gd name="T5" fmla="*/ 37 h 77"/>
              </a:gdLst>
              <a:ahLst/>
              <a:cxnLst>
                <a:cxn ang="0">
                  <a:pos x="T0" y="T1"/>
                </a:cxn>
                <a:cxn ang="0">
                  <a:pos x="T2" y="T3"/>
                </a:cxn>
                <a:cxn ang="0">
                  <a:pos x="T4" y="T5"/>
                </a:cxn>
              </a:cxnLst>
              <a:rect l="0" t="0" r="r" b="b"/>
              <a:pathLst>
                <a:path w="94" h="77">
                  <a:moveTo>
                    <a:pt x="0" y="37"/>
                  </a:moveTo>
                  <a:cubicBezTo>
                    <a:pt x="21" y="0"/>
                    <a:pt x="68" y="53"/>
                    <a:pt x="94" y="36"/>
                  </a:cubicBezTo>
                  <a:cubicBezTo>
                    <a:pt x="81" y="77"/>
                    <a:pt x="25" y="24"/>
                    <a:pt x="0"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1" name="Freeform 115"/>
            <p:cNvSpPr/>
            <p:nvPr/>
          </p:nvSpPr>
          <p:spPr bwMode="auto">
            <a:xfrm>
              <a:off x="6769" y="3135"/>
              <a:ext cx="94" cy="61"/>
            </a:xfrm>
            <a:custGeom>
              <a:avLst/>
              <a:gdLst>
                <a:gd name="T0" fmla="*/ 0 w 52"/>
                <a:gd name="T1" fmla="*/ 26 h 34"/>
                <a:gd name="T2" fmla="*/ 25 w 52"/>
                <a:gd name="T3" fmla="*/ 27 h 34"/>
                <a:gd name="T4" fmla="*/ 49 w 52"/>
                <a:gd name="T5" fmla="*/ 26 h 34"/>
                <a:gd name="T6" fmla="*/ 0 w 52"/>
                <a:gd name="T7" fmla="*/ 26 h 34"/>
              </a:gdLst>
              <a:ahLst/>
              <a:cxnLst>
                <a:cxn ang="0">
                  <a:pos x="T0" y="T1"/>
                </a:cxn>
                <a:cxn ang="0">
                  <a:pos x="T2" y="T3"/>
                </a:cxn>
                <a:cxn ang="0">
                  <a:pos x="T4" y="T5"/>
                </a:cxn>
                <a:cxn ang="0">
                  <a:pos x="T6" y="T7"/>
                </a:cxn>
              </a:cxnLst>
              <a:rect l="0" t="0" r="r" b="b"/>
              <a:pathLst>
                <a:path w="52" h="34">
                  <a:moveTo>
                    <a:pt x="0" y="26"/>
                  </a:moveTo>
                  <a:cubicBezTo>
                    <a:pt x="0" y="26"/>
                    <a:pt x="4" y="20"/>
                    <a:pt x="25" y="27"/>
                  </a:cubicBezTo>
                  <a:cubicBezTo>
                    <a:pt x="45" y="34"/>
                    <a:pt x="46" y="31"/>
                    <a:pt x="49" y="26"/>
                  </a:cubicBezTo>
                  <a:cubicBezTo>
                    <a:pt x="52" y="17"/>
                    <a:pt x="7" y="0"/>
                    <a:pt x="0"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2" name="Freeform 116"/>
            <p:cNvSpPr/>
            <p:nvPr/>
          </p:nvSpPr>
          <p:spPr bwMode="auto">
            <a:xfrm>
              <a:off x="6684" y="3332"/>
              <a:ext cx="103" cy="60"/>
            </a:xfrm>
            <a:custGeom>
              <a:avLst/>
              <a:gdLst>
                <a:gd name="T0" fmla="*/ 42 w 57"/>
                <a:gd name="T1" fmla="*/ 0 h 33"/>
                <a:gd name="T2" fmla="*/ 0 w 57"/>
                <a:gd name="T3" fmla="*/ 20 h 33"/>
                <a:gd name="T4" fmla="*/ 13 w 57"/>
                <a:gd name="T5" fmla="*/ 33 h 33"/>
                <a:gd name="T6" fmla="*/ 29 w 57"/>
                <a:gd name="T7" fmla="*/ 28 h 33"/>
                <a:gd name="T8" fmla="*/ 57 w 57"/>
                <a:gd name="T9" fmla="*/ 5 h 33"/>
                <a:gd name="T10" fmla="*/ 42 w 57"/>
                <a:gd name="T11" fmla="*/ 0 h 33"/>
              </a:gdLst>
              <a:ahLst/>
              <a:cxnLst>
                <a:cxn ang="0">
                  <a:pos x="T0" y="T1"/>
                </a:cxn>
                <a:cxn ang="0">
                  <a:pos x="T2" y="T3"/>
                </a:cxn>
                <a:cxn ang="0">
                  <a:pos x="T4" y="T5"/>
                </a:cxn>
                <a:cxn ang="0">
                  <a:pos x="T6" y="T7"/>
                </a:cxn>
                <a:cxn ang="0">
                  <a:pos x="T8" y="T9"/>
                </a:cxn>
                <a:cxn ang="0">
                  <a:pos x="T10" y="T11"/>
                </a:cxn>
              </a:cxnLst>
              <a:rect l="0" t="0" r="r" b="b"/>
              <a:pathLst>
                <a:path w="57" h="33">
                  <a:moveTo>
                    <a:pt x="42" y="0"/>
                  </a:moveTo>
                  <a:cubicBezTo>
                    <a:pt x="37" y="25"/>
                    <a:pt x="13" y="6"/>
                    <a:pt x="0" y="20"/>
                  </a:cubicBezTo>
                  <a:cubicBezTo>
                    <a:pt x="13" y="33"/>
                    <a:pt x="13" y="33"/>
                    <a:pt x="13" y="33"/>
                  </a:cubicBezTo>
                  <a:cubicBezTo>
                    <a:pt x="13" y="33"/>
                    <a:pt x="15" y="27"/>
                    <a:pt x="29" y="28"/>
                  </a:cubicBezTo>
                  <a:cubicBezTo>
                    <a:pt x="47" y="29"/>
                    <a:pt x="57" y="14"/>
                    <a:pt x="57" y="5"/>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3" name="Freeform 117"/>
            <p:cNvSpPr/>
            <p:nvPr/>
          </p:nvSpPr>
          <p:spPr bwMode="auto">
            <a:xfrm>
              <a:off x="6661" y="3296"/>
              <a:ext cx="49" cy="65"/>
            </a:xfrm>
            <a:custGeom>
              <a:avLst/>
              <a:gdLst>
                <a:gd name="T0" fmla="*/ 27 w 27"/>
                <a:gd name="T1" fmla="*/ 6 h 36"/>
                <a:gd name="T2" fmla="*/ 9 w 27"/>
                <a:gd name="T3" fmla="*/ 0 h 36"/>
                <a:gd name="T4" fmla="*/ 6 w 27"/>
                <a:gd name="T5" fmla="*/ 18 h 36"/>
                <a:gd name="T6" fmla="*/ 6 w 27"/>
                <a:gd name="T7" fmla="*/ 33 h 36"/>
                <a:gd name="T8" fmla="*/ 9 w 27"/>
                <a:gd name="T9" fmla="*/ 36 h 36"/>
                <a:gd name="T10" fmla="*/ 22 w 27"/>
                <a:gd name="T11" fmla="*/ 29 h 36"/>
                <a:gd name="T12" fmla="*/ 27 w 27"/>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6"/>
                  </a:moveTo>
                  <a:cubicBezTo>
                    <a:pt x="9" y="0"/>
                    <a:pt x="9" y="0"/>
                    <a:pt x="9" y="0"/>
                  </a:cubicBezTo>
                  <a:cubicBezTo>
                    <a:pt x="0" y="1"/>
                    <a:pt x="5" y="12"/>
                    <a:pt x="6" y="18"/>
                  </a:cubicBezTo>
                  <a:cubicBezTo>
                    <a:pt x="9" y="31"/>
                    <a:pt x="6" y="33"/>
                    <a:pt x="6" y="33"/>
                  </a:cubicBezTo>
                  <a:cubicBezTo>
                    <a:pt x="9" y="36"/>
                    <a:pt x="9" y="36"/>
                    <a:pt x="9" y="36"/>
                  </a:cubicBezTo>
                  <a:cubicBezTo>
                    <a:pt x="13" y="31"/>
                    <a:pt x="17" y="30"/>
                    <a:pt x="22" y="29"/>
                  </a:cubicBezTo>
                  <a:cubicBezTo>
                    <a:pt x="21" y="20"/>
                    <a:pt x="17" y="12"/>
                    <a:pt x="27"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4" name="Freeform 118"/>
            <p:cNvSpPr/>
            <p:nvPr/>
          </p:nvSpPr>
          <p:spPr bwMode="auto">
            <a:xfrm>
              <a:off x="6636" y="3372"/>
              <a:ext cx="57" cy="56"/>
            </a:xfrm>
            <a:custGeom>
              <a:avLst/>
              <a:gdLst>
                <a:gd name="T0" fmla="*/ 30 w 32"/>
                <a:gd name="T1" fmla="*/ 30 h 31"/>
                <a:gd name="T2" fmla="*/ 26 w 32"/>
                <a:gd name="T3" fmla="*/ 30 h 31"/>
                <a:gd name="T4" fmla="*/ 1 w 32"/>
                <a:gd name="T5" fmla="*/ 5 h 31"/>
                <a:gd name="T6" fmla="*/ 1 w 32"/>
                <a:gd name="T7" fmla="*/ 1 h 31"/>
                <a:gd name="T8" fmla="*/ 6 w 32"/>
                <a:gd name="T9" fmla="*/ 1 h 31"/>
                <a:gd name="T10" fmla="*/ 31 w 32"/>
                <a:gd name="T11" fmla="*/ 26 h 31"/>
                <a:gd name="T12" fmla="*/ 30 w 32"/>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2" h="31">
                  <a:moveTo>
                    <a:pt x="30" y="30"/>
                  </a:moveTo>
                  <a:cubicBezTo>
                    <a:pt x="29" y="31"/>
                    <a:pt x="27" y="31"/>
                    <a:pt x="26" y="30"/>
                  </a:cubicBezTo>
                  <a:cubicBezTo>
                    <a:pt x="1" y="5"/>
                    <a:pt x="1" y="5"/>
                    <a:pt x="1" y="5"/>
                  </a:cubicBezTo>
                  <a:cubicBezTo>
                    <a:pt x="0" y="4"/>
                    <a:pt x="0" y="2"/>
                    <a:pt x="1" y="1"/>
                  </a:cubicBezTo>
                  <a:cubicBezTo>
                    <a:pt x="3" y="0"/>
                    <a:pt x="4" y="0"/>
                    <a:pt x="6" y="1"/>
                  </a:cubicBezTo>
                  <a:cubicBezTo>
                    <a:pt x="31" y="26"/>
                    <a:pt x="31" y="26"/>
                    <a:pt x="31" y="26"/>
                  </a:cubicBezTo>
                  <a:cubicBezTo>
                    <a:pt x="32" y="27"/>
                    <a:pt x="32" y="29"/>
                    <a:pt x="3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5" name="Freeform 119"/>
            <p:cNvSpPr/>
            <p:nvPr/>
          </p:nvSpPr>
          <p:spPr bwMode="auto">
            <a:xfrm>
              <a:off x="6630" y="3379"/>
              <a:ext cx="56" cy="56"/>
            </a:xfrm>
            <a:custGeom>
              <a:avLst/>
              <a:gdLst>
                <a:gd name="T0" fmla="*/ 30 w 31"/>
                <a:gd name="T1" fmla="*/ 30 h 31"/>
                <a:gd name="T2" fmla="*/ 26 w 31"/>
                <a:gd name="T3" fmla="*/ 30 h 31"/>
                <a:gd name="T4" fmla="*/ 1 w 31"/>
                <a:gd name="T5" fmla="*/ 5 h 31"/>
                <a:gd name="T6" fmla="*/ 1 w 31"/>
                <a:gd name="T7" fmla="*/ 1 h 31"/>
                <a:gd name="T8" fmla="*/ 5 w 31"/>
                <a:gd name="T9" fmla="*/ 1 h 31"/>
                <a:gd name="T10" fmla="*/ 30 w 31"/>
                <a:gd name="T11" fmla="*/ 26 h 31"/>
                <a:gd name="T12" fmla="*/ 30 w 31"/>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1" h="31">
                  <a:moveTo>
                    <a:pt x="30" y="30"/>
                  </a:moveTo>
                  <a:cubicBezTo>
                    <a:pt x="29" y="31"/>
                    <a:pt x="27" y="31"/>
                    <a:pt x="26" y="30"/>
                  </a:cubicBezTo>
                  <a:cubicBezTo>
                    <a:pt x="1" y="5"/>
                    <a:pt x="1" y="5"/>
                    <a:pt x="1" y="5"/>
                  </a:cubicBezTo>
                  <a:cubicBezTo>
                    <a:pt x="0" y="4"/>
                    <a:pt x="0" y="2"/>
                    <a:pt x="1" y="1"/>
                  </a:cubicBezTo>
                  <a:cubicBezTo>
                    <a:pt x="2" y="0"/>
                    <a:pt x="4" y="0"/>
                    <a:pt x="5" y="1"/>
                  </a:cubicBezTo>
                  <a:cubicBezTo>
                    <a:pt x="30" y="26"/>
                    <a:pt x="30" y="26"/>
                    <a:pt x="30" y="26"/>
                  </a:cubicBezTo>
                  <a:cubicBezTo>
                    <a:pt x="31" y="27"/>
                    <a:pt x="31" y="29"/>
                    <a:pt x="3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6" name="Freeform 120"/>
            <p:cNvSpPr/>
            <p:nvPr/>
          </p:nvSpPr>
          <p:spPr bwMode="auto">
            <a:xfrm>
              <a:off x="6643" y="3364"/>
              <a:ext cx="56" cy="57"/>
            </a:xfrm>
            <a:custGeom>
              <a:avLst/>
              <a:gdLst>
                <a:gd name="T0" fmla="*/ 30 w 31"/>
                <a:gd name="T1" fmla="*/ 30 h 31"/>
                <a:gd name="T2" fmla="*/ 26 w 31"/>
                <a:gd name="T3" fmla="*/ 30 h 31"/>
                <a:gd name="T4" fmla="*/ 1 w 31"/>
                <a:gd name="T5" fmla="*/ 5 h 31"/>
                <a:gd name="T6" fmla="*/ 1 w 31"/>
                <a:gd name="T7" fmla="*/ 1 h 31"/>
                <a:gd name="T8" fmla="*/ 5 w 31"/>
                <a:gd name="T9" fmla="*/ 1 h 31"/>
                <a:gd name="T10" fmla="*/ 30 w 31"/>
                <a:gd name="T11" fmla="*/ 26 h 31"/>
                <a:gd name="T12" fmla="*/ 30 w 31"/>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31" h="31">
                  <a:moveTo>
                    <a:pt x="30" y="30"/>
                  </a:moveTo>
                  <a:cubicBezTo>
                    <a:pt x="29" y="31"/>
                    <a:pt x="27" y="31"/>
                    <a:pt x="26" y="30"/>
                  </a:cubicBezTo>
                  <a:cubicBezTo>
                    <a:pt x="1" y="5"/>
                    <a:pt x="1" y="5"/>
                    <a:pt x="1" y="5"/>
                  </a:cubicBezTo>
                  <a:cubicBezTo>
                    <a:pt x="0" y="4"/>
                    <a:pt x="0" y="2"/>
                    <a:pt x="1" y="1"/>
                  </a:cubicBezTo>
                  <a:cubicBezTo>
                    <a:pt x="2" y="0"/>
                    <a:pt x="4" y="0"/>
                    <a:pt x="5" y="1"/>
                  </a:cubicBezTo>
                  <a:cubicBezTo>
                    <a:pt x="30" y="26"/>
                    <a:pt x="30" y="26"/>
                    <a:pt x="30" y="26"/>
                  </a:cubicBezTo>
                  <a:cubicBezTo>
                    <a:pt x="31" y="27"/>
                    <a:pt x="31" y="29"/>
                    <a:pt x="3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7" name="Freeform 121"/>
            <p:cNvSpPr/>
            <p:nvPr/>
          </p:nvSpPr>
          <p:spPr bwMode="auto">
            <a:xfrm>
              <a:off x="6648" y="3355"/>
              <a:ext cx="58" cy="58"/>
            </a:xfrm>
            <a:custGeom>
              <a:avLst/>
              <a:gdLst>
                <a:gd name="T0" fmla="*/ 31 w 32"/>
                <a:gd name="T1" fmla="*/ 31 h 32"/>
                <a:gd name="T2" fmla="*/ 26 w 32"/>
                <a:gd name="T3" fmla="*/ 31 h 32"/>
                <a:gd name="T4" fmla="*/ 2 w 32"/>
                <a:gd name="T5" fmla="*/ 6 h 32"/>
                <a:gd name="T6" fmla="*/ 2 w 32"/>
                <a:gd name="T7" fmla="*/ 2 h 32"/>
                <a:gd name="T8" fmla="*/ 6 w 32"/>
                <a:gd name="T9" fmla="*/ 2 h 32"/>
                <a:gd name="T10" fmla="*/ 31 w 32"/>
                <a:gd name="T11" fmla="*/ 27 h 32"/>
                <a:gd name="T12" fmla="*/ 31 w 32"/>
                <a:gd name="T13" fmla="*/ 31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1" y="31"/>
                  </a:moveTo>
                  <a:cubicBezTo>
                    <a:pt x="29" y="32"/>
                    <a:pt x="28" y="32"/>
                    <a:pt x="26" y="31"/>
                  </a:cubicBezTo>
                  <a:cubicBezTo>
                    <a:pt x="2" y="6"/>
                    <a:pt x="2" y="6"/>
                    <a:pt x="2" y="6"/>
                  </a:cubicBezTo>
                  <a:cubicBezTo>
                    <a:pt x="0" y="5"/>
                    <a:pt x="0" y="3"/>
                    <a:pt x="2" y="2"/>
                  </a:cubicBezTo>
                  <a:cubicBezTo>
                    <a:pt x="3" y="0"/>
                    <a:pt x="5" y="1"/>
                    <a:pt x="6" y="2"/>
                  </a:cubicBezTo>
                  <a:cubicBezTo>
                    <a:pt x="31" y="27"/>
                    <a:pt x="31" y="27"/>
                    <a:pt x="31" y="27"/>
                  </a:cubicBezTo>
                  <a:cubicBezTo>
                    <a:pt x="32" y="28"/>
                    <a:pt x="32" y="30"/>
                    <a:pt x="31"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8" name="Freeform 122"/>
            <p:cNvSpPr/>
            <p:nvPr/>
          </p:nvSpPr>
          <p:spPr bwMode="auto">
            <a:xfrm>
              <a:off x="6637" y="3399"/>
              <a:ext cx="29" cy="31"/>
            </a:xfrm>
            <a:custGeom>
              <a:avLst/>
              <a:gdLst>
                <a:gd name="T0" fmla="*/ 9 w 16"/>
                <a:gd name="T1" fmla="*/ 16 h 17"/>
                <a:gd name="T2" fmla="*/ 8 w 16"/>
                <a:gd name="T3" fmla="*/ 16 h 17"/>
                <a:gd name="T4" fmla="*/ 0 w 16"/>
                <a:gd name="T5" fmla="*/ 10 h 17"/>
                <a:gd name="T6" fmla="*/ 0 w 16"/>
                <a:gd name="T7" fmla="*/ 9 h 17"/>
                <a:gd name="T8" fmla="*/ 7 w 16"/>
                <a:gd name="T9" fmla="*/ 1 h 17"/>
                <a:gd name="T10" fmla="*/ 8 w 16"/>
                <a:gd name="T11" fmla="*/ 1 h 17"/>
                <a:gd name="T12" fmla="*/ 16 w 16"/>
                <a:gd name="T13" fmla="*/ 7 h 17"/>
                <a:gd name="T14" fmla="*/ 16 w 16"/>
                <a:gd name="T15" fmla="*/ 8 h 17"/>
                <a:gd name="T16" fmla="*/ 9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9" y="16"/>
                  </a:moveTo>
                  <a:cubicBezTo>
                    <a:pt x="9" y="17"/>
                    <a:pt x="8" y="17"/>
                    <a:pt x="8" y="16"/>
                  </a:cubicBezTo>
                  <a:cubicBezTo>
                    <a:pt x="0" y="10"/>
                    <a:pt x="0" y="10"/>
                    <a:pt x="0" y="10"/>
                  </a:cubicBezTo>
                  <a:cubicBezTo>
                    <a:pt x="0" y="10"/>
                    <a:pt x="0" y="9"/>
                    <a:pt x="0" y="9"/>
                  </a:cubicBezTo>
                  <a:cubicBezTo>
                    <a:pt x="7" y="1"/>
                    <a:pt x="7" y="1"/>
                    <a:pt x="7" y="1"/>
                  </a:cubicBezTo>
                  <a:cubicBezTo>
                    <a:pt x="8" y="0"/>
                    <a:pt x="8" y="0"/>
                    <a:pt x="8" y="1"/>
                  </a:cubicBezTo>
                  <a:cubicBezTo>
                    <a:pt x="16" y="7"/>
                    <a:pt x="16" y="7"/>
                    <a:pt x="16" y="7"/>
                  </a:cubicBezTo>
                  <a:cubicBezTo>
                    <a:pt x="16" y="7"/>
                    <a:pt x="16" y="8"/>
                    <a:pt x="16" y="8"/>
                  </a:cubicBezTo>
                  <a:lnTo>
                    <a:pt x="9"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9" name="Freeform 123"/>
            <p:cNvSpPr/>
            <p:nvPr/>
          </p:nvSpPr>
          <p:spPr bwMode="auto">
            <a:xfrm>
              <a:off x="958" y="3612"/>
              <a:ext cx="340" cy="291"/>
            </a:xfrm>
            <a:custGeom>
              <a:avLst/>
              <a:gdLst>
                <a:gd name="T0" fmla="*/ 117 w 188"/>
                <a:gd name="T1" fmla="*/ 107 h 161"/>
                <a:gd name="T2" fmla="*/ 112 w 188"/>
                <a:gd name="T3" fmla="*/ 111 h 161"/>
                <a:gd name="T4" fmla="*/ 105 w 188"/>
                <a:gd name="T5" fmla="*/ 108 h 161"/>
                <a:gd name="T6" fmla="*/ 106 w 188"/>
                <a:gd name="T7" fmla="*/ 105 h 161"/>
                <a:gd name="T8" fmla="*/ 97 w 188"/>
                <a:gd name="T9" fmla="*/ 95 h 161"/>
                <a:gd name="T10" fmla="*/ 98 w 188"/>
                <a:gd name="T11" fmla="*/ 87 h 161"/>
                <a:gd name="T12" fmla="*/ 105 w 188"/>
                <a:gd name="T13" fmla="*/ 85 h 161"/>
                <a:gd name="T14" fmla="*/ 99 w 188"/>
                <a:gd name="T15" fmla="*/ 2 h 161"/>
                <a:gd name="T16" fmla="*/ 91 w 188"/>
                <a:gd name="T17" fmla="*/ 2 h 161"/>
                <a:gd name="T18" fmla="*/ 85 w 188"/>
                <a:gd name="T19" fmla="*/ 85 h 161"/>
                <a:gd name="T20" fmla="*/ 91 w 188"/>
                <a:gd name="T21" fmla="*/ 87 h 161"/>
                <a:gd name="T22" fmla="*/ 92 w 188"/>
                <a:gd name="T23" fmla="*/ 95 h 161"/>
                <a:gd name="T24" fmla="*/ 83 w 188"/>
                <a:gd name="T25" fmla="*/ 105 h 161"/>
                <a:gd name="T26" fmla="*/ 84 w 188"/>
                <a:gd name="T27" fmla="*/ 108 h 161"/>
                <a:gd name="T28" fmla="*/ 76 w 188"/>
                <a:gd name="T29" fmla="*/ 111 h 161"/>
                <a:gd name="T30" fmla="*/ 72 w 188"/>
                <a:gd name="T31" fmla="*/ 107 h 161"/>
                <a:gd name="T32" fmla="*/ 0 w 188"/>
                <a:gd name="T33" fmla="*/ 153 h 161"/>
                <a:gd name="T34" fmla="*/ 5 w 188"/>
                <a:gd name="T35" fmla="*/ 160 h 161"/>
                <a:gd name="T36" fmla="*/ 82 w 188"/>
                <a:gd name="T37" fmla="*/ 123 h 161"/>
                <a:gd name="T38" fmla="*/ 80 w 188"/>
                <a:gd name="T39" fmla="*/ 117 h 161"/>
                <a:gd name="T40" fmla="*/ 86 w 188"/>
                <a:gd name="T41" fmla="*/ 113 h 161"/>
                <a:gd name="T42" fmla="*/ 95 w 188"/>
                <a:gd name="T43" fmla="*/ 116 h 161"/>
                <a:gd name="T44" fmla="*/ 103 w 188"/>
                <a:gd name="T45" fmla="*/ 113 h 161"/>
                <a:gd name="T46" fmla="*/ 109 w 188"/>
                <a:gd name="T47" fmla="*/ 118 h 161"/>
                <a:gd name="T48" fmla="*/ 107 w 188"/>
                <a:gd name="T49" fmla="*/ 124 h 161"/>
                <a:gd name="T50" fmla="*/ 184 w 188"/>
                <a:gd name="T51" fmla="*/ 161 h 161"/>
                <a:gd name="T52" fmla="*/ 188 w 188"/>
                <a:gd name="T53" fmla="*/ 154 h 161"/>
                <a:gd name="T54" fmla="*/ 117 w 188"/>
                <a:gd name="T55" fmla="*/ 10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61">
                  <a:moveTo>
                    <a:pt x="117" y="107"/>
                  </a:moveTo>
                  <a:cubicBezTo>
                    <a:pt x="117" y="107"/>
                    <a:pt x="115" y="108"/>
                    <a:pt x="112" y="111"/>
                  </a:cubicBezTo>
                  <a:cubicBezTo>
                    <a:pt x="105" y="108"/>
                    <a:pt x="105" y="108"/>
                    <a:pt x="105" y="108"/>
                  </a:cubicBezTo>
                  <a:cubicBezTo>
                    <a:pt x="106" y="107"/>
                    <a:pt x="106" y="106"/>
                    <a:pt x="106" y="105"/>
                  </a:cubicBezTo>
                  <a:cubicBezTo>
                    <a:pt x="106" y="100"/>
                    <a:pt x="102" y="96"/>
                    <a:pt x="97" y="95"/>
                  </a:cubicBezTo>
                  <a:cubicBezTo>
                    <a:pt x="98" y="87"/>
                    <a:pt x="98" y="87"/>
                    <a:pt x="98" y="87"/>
                  </a:cubicBezTo>
                  <a:cubicBezTo>
                    <a:pt x="100" y="86"/>
                    <a:pt x="103" y="86"/>
                    <a:pt x="105" y="85"/>
                  </a:cubicBezTo>
                  <a:cubicBezTo>
                    <a:pt x="99" y="2"/>
                    <a:pt x="99" y="2"/>
                    <a:pt x="99" y="2"/>
                  </a:cubicBezTo>
                  <a:cubicBezTo>
                    <a:pt x="99" y="2"/>
                    <a:pt x="95" y="0"/>
                    <a:pt x="91" y="2"/>
                  </a:cubicBezTo>
                  <a:cubicBezTo>
                    <a:pt x="85" y="85"/>
                    <a:pt x="85" y="85"/>
                    <a:pt x="85" y="85"/>
                  </a:cubicBezTo>
                  <a:cubicBezTo>
                    <a:pt x="85" y="85"/>
                    <a:pt x="87" y="86"/>
                    <a:pt x="91" y="87"/>
                  </a:cubicBezTo>
                  <a:cubicBezTo>
                    <a:pt x="92" y="95"/>
                    <a:pt x="92" y="95"/>
                    <a:pt x="92" y="95"/>
                  </a:cubicBezTo>
                  <a:cubicBezTo>
                    <a:pt x="87" y="96"/>
                    <a:pt x="83" y="100"/>
                    <a:pt x="83" y="105"/>
                  </a:cubicBezTo>
                  <a:cubicBezTo>
                    <a:pt x="83" y="106"/>
                    <a:pt x="83" y="107"/>
                    <a:pt x="84" y="108"/>
                  </a:cubicBezTo>
                  <a:cubicBezTo>
                    <a:pt x="76" y="111"/>
                    <a:pt x="76" y="111"/>
                    <a:pt x="76" y="111"/>
                  </a:cubicBezTo>
                  <a:cubicBezTo>
                    <a:pt x="75" y="110"/>
                    <a:pt x="73" y="108"/>
                    <a:pt x="72" y="107"/>
                  </a:cubicBezTo>
                  <a:cubicBezTo>
                    <a:pt x="0" y="153"/>
                    <a:pt x="0" y="153"/>
                    <a:pt x="0" y="153"/>
                  </a:cubicBezTo>
                  <a:cubicBezTo>
                    <a:pt x="0" y="153"/>
                    <a:pt x="1" y="157"/>
                    <a:pt x="5" y="160"/>
                  </a:cubicBezTo>
                  <a:cubicBezTo>
                    <a:pt x="82" y="123"/>
                    <a:pt x="82" y="123"/>
                    <a:pt x="82" y="123"/>
                  </a:cubicBezTo>
                  <a:cubicBezTo>
                    <a:pt x="82" y="123"/>
                    <a:pt x="82" y="121"/>
                    <a:pt x="80" y="117"/>
                  </a:cubicBezTo>
                  <a:cubicBezTo>
                    <a:pt x="86" y="113"/>
                    <a:pt x="86" y="113"/>
                    <a:pt x="86" y="113"/>
                  </a:cubicBezTo>
                  <a:cubicBezTo>
                    <a:pt x="89" y="115"/>
                    <a:pt x="91" y="116"/>
                    <a:pt x="95" y="116"/>
                  </a:cubicBezTo>
                  <a:cubicBezTo>
                    <a:pt x="98" y="116"/>
                    <a:pt x="101" y="115"/>
                    <a:pt x="103" y="113"/>
                  </a:cubicBezTo>
                  <a:cubicBezTo>
                    <a:pt x="109" y="118"/>
                    <a:pt x="109" y="118"/>
                    <a:pt x="109" y="118"/>
                  </a:cubicBezTo>
                  <a:cubicBezTo>
                    <a:pt x="108" y="119"/>
                    <a:pt x="108" y="122"/>
                    <a:pt x="107" y="124"/>
                  </a:cubicBezTo>
                  <a:cubicBezTo>
                    <a:pt x="184" y="161"/>
                    <a:pt x="184" y="161"/>
                    <a:pt x="184" y="161"/>
                  </a:cubicBezTo>
                  <a:cubicBezTo>
                    <a:pt x="184" y="161"/>
                    <a:pt x="188" y="158"/>
                    <a:pt x="188" y="154"/>
                  </a:cubicBezTo>
                  <a:lnTo>
                    <a:pt x="117" y="1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0" name="Freeform 124"/>
            <p:cNvSpPr/>
            <p:nvPr/>
          </p:nvSpPr>
          <p:spPr bwMode="auto">
            <a:xfrm>
              <a:off x="1514" y="3748"/>
              <a:ext cx="304" cy="98"/>
            </a:xfrm>
            <a:custGeom>
              <a:avLst/>
              <a:gdLst>
                <a:gd name="T0" fmla="*/ 168 w 168"/>
                <a:gd name="T1" fmla="*/ 8 h 54"/>
                <a:gd name="T2" fmla="*/ 130 w 168"/>
                <a:gd name="T3" fmla="*/ 8 h 54"/>
                <a:gd name="T4" fmla="*/ 130 w 168"/>
                <a:gd name="T5" fmla="*/ 0 h 54"/>
                <a:gd name="T6" fmla="*/ 77 w 168"/>
                <a:gd name="T7" fmla="*/ 0 h 54"/>
                <a:gd name="T8" fmla="*/ 77 w 168"/>
                <a:gd name="T9" fmla="*/ 8 h 54"/>
                <a:gd name="T10" fmla="*/ 51 w 168"/>
                <a:gd name="T11" fmla="*/ 8 h 54"/>
                <a:gd name="T12" fmla="*/ 0 w 168"/>
                <a:gd name="T13" fmla="*/ 54 h 54"/>
                <a:gd name="T14" fmla="*/ 28 w 168"/>
                <a:gd name="T15" fmla="*/ 54 h 54"/>
                <a:gd name="T16" fmla="*/ 51 w 168"/>
                <a:gd name="T17" fmla="*/ 35 h 54"/>
                <a:gd name="T18" fmla="*/ 77 w 168"/>
                <a:gd name="T19" fmla="*/ 35 h 54"/>
                <a:gd name="T20" fmla="*/ 77 w 168"/>
                <a:gd name="T21" fmla="*/ 43 h 54"/>
                <a:gd name="T22" fmla="*/ 130 w 168"/>
                <a:gd name="T23" fmla="*/ 43 h 54"/>
                <a:gd name="T24" fmla="*/ 130 w 168"/>
                <a:gd name="T25" fmla="*/ 35 h 54"/>
                <a:gd name="T26" fmla="*/ 168 w 168"/>
                <a:gd name="T27" fmla="*/ 35 h 54"/>
                <a:gd name="T28" fmla="*/ 168 w 168"/>
                <a:gd name="T2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54">
                  <a:moveTo>
                    <a:pt x="168" y="8"/>
                  </a:moveTo>
                  <a:cubicBezTo>
                    <a:pt x="130" y="8"/>
                    <a:pt x="130" y="8"/>
                    <a:pt x="130" y="8"/>
                  </a:cubicBezTo>
                  <a:cubicBezTo>
                    <a:pt x="130" y="0"/>
                    <a:pt x="130" y="0"/>
                    <a:pt x="130" y="0"/>
                  </a:cubicBezTo>
                  <a:cubicBezTo>
                    <a:pt x="77" y="0"/>
                    <a:pt x="77" y="0"/>
                    <a:pt x="77" y="0"/>
                  </a:cubicBezTo>
                  <a:cubicBezTo>
                    <a:pt x="77" y="8"/>
                    <a:pt x="77" y="8"/>
                    <a:pt x="77" y="8"/>
                  </a:cubicBezTo>
                  <a:cubicBezTo>
                    <a:pt x="51" y="8"/>
                    <a:pt x="51" y="8"/>
                    <a:pt x="51" y="8"/>
                  </a:cubicBezTo>
                  <a:cubicBezTo>
                    <a:pt x="24" y="8"/>
                    <a:pt x="2" y="28"/>
                    <a:pt x="0" y="54"/>
                  </a:cubicBezTo>
                  <a:cubicBezTo>
                    <a:pt x="28" y="54"/>
                    <a:pt x="28" y="54"/>
                    <a:pt x="28" y="54"/>
                  </a:cubicBezTo>
                  <a:cubicBezTo>
                    <a:pt x="30" y="43"/>
                    <a:pt x="40" y="35"/>
                    <a:pt x="51" y="35"/>
                  </a:cubicBezTo>
                  <a:cubicBezTo>
                    <a:pt x="77" y="35"/>
                    <a:pt x="77" y="35"/>
                    <a:pt x="77" y="35"/>
                  </a:cubicBezTo>
                  <a:cubicBezTo>
                    <a:pt x="77" y="43"/>
                    <a:pt x="77" y="43"/>
                    <a:pt x="77" y="43"/>
                  </a:cubicBezTo>
                  <a:cubicBezTo>
                    <a:pt x="130" y="43"/>
                    <a:pt x="130" y="43"/>
                    <a:pt x="130" y="43"/>
                  </a:cubicBezTo>
                  <a:cubicBezTo>
                    <a:pt x="130" y="35"/>
                    <a:pt x="130" y="35"/>
                    <a:pt x="130" y="35"/>
                  </a:cubicBezTo>
                  <a:cubicBezTo>
                    <a:pt x="168" y="35"/>
                    <a:pt x="168" y="35"/>
                    <a:pt x="168" y="35"/>
                  </a:cubicBezTo>
                  <a:lnTo>
                    <a:pt x="1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1" name="Rectangle 125"/>
            <p:cNvSpPr>
              <a:spLocks noChangeArrowheads="1"/>
            </p:cNvSpPr>
            <p:nvPr/>
          </p:nvSpPr>
          <p:spPr bwMode="auto">
            <a:xfrm>
              <a:off x="1507" y="3865"/>
              <a:ext cx="67" cy="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2" name="Oval 126"/>
            <p:cNvSpPr>
              <a:spLocks noChangeArrowheads="1"/>
            </p:cNvSpPr>
            <p:nvPr/>
          </p:nvSpPr>
          <p:spPr bwMode="auto">
            <a:xfrm>
              <a:off x="1670" y="3674"/>
              <a:ext cx="63" cy="6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3" name="Freeform 127"/>
            <p:cNvSpPr>
              <a:spLocks noEditPoints="1"/>
            </p:cNvSpPr>
            <p:nvPr/>
          </p:nvSpPr>
          <p:spPr bwMode="auto">
            <a:xfrm>
              <a:off x="1612" y="3690"/>
              <a:ext cx="183" cy="34"/>
            </a:xfrm>
            <a:custGeom>
              <a:avLst/>
              <a:gdLst>
                <a:gd name="T0" fmla="*/ 29 w 101"/>
                <a:gd name="T1" fmla="*/ 0 h 19"/>
                <a:gd name="T2" fmla="*/ 9 w 101"/>
                <a:gd name="T3" fmla="*/ 0 h 19"/>
                <a:gd name="T4" fmla="*/ 0 w 101"/>
                <a:gd name="T5" fmla="*/ 10 h 19"/>
                <a:gd name="T6" fmla="*/ 9 w 101"/>
                <a:gd name="T7" fmla="*/ 19 h 19"/>
                <a:gd name="T8" fmla="*/ 30 w 101"/>
                <a:gd name="T9" fmla="*/ 19 h 19"/>
                <a:gd name="T10" fmla="*/ 27 w 101"/>
                <a:gd name="T11" fmla="*/ 8 h 19"/>
                <a:gd name="T12" fmla="*/ 29 w 101"/>
                <a:gd name="T13" fmla="*/ 0 h 19"/>
                <a:gd name="T14" fmla="*/ 91 w 101"/>
                <a:gd name="T15" fmla="*/ 0 h 19"/>
                <a:gd name="T16" fmla="*/ 71 w 101"/>
                <a:gd name="T17" fmla="*/ 0 h 19"/>
                <a:gd name="T18" fmla="*/ 73 w 101"/>
                <a:gd name="T19" fmla="*/ 8 h 19"/>
                <a:gd name="T20" fmla="*/ 70 w 101"/>
                <a:gd name="T21" fmla="*/ 19 h 19"/>
                <a:gd name="T22" fmla="*/ 91 w 101"/>
                <a:gd name="T23" fmla="*/ 19 h 19"/>
                <a:gd name="T24" fmla="*/ 101 w 101"/>
                <a:gd name="T25" fmla="*/ 10 h 19"/>
                <a:gd name="T26" fmla="*/ 91 w 101"/>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19">
                  <a:moveTo>
                    <a:pt x="29" y="0"/>
                  </a:moveTo>
                  <a:cubicBezTo>
                    <a:pt x="9" y="0"/>
                    <a:pt x="9" y="0"/>
                    <a:pt x="9" y="0"/>
                  </a:cubicBezTo>
                  <a:cubicBezTo>
                    <a:pt x="4" y="0"/>
                    <a:pt x="0" y="4"/>
                    <a:pt x="0" y="10"/>
                  </a:cubicBezTo>
                  <a:cubicBezTo>
                    <a:pt x="0" y="15"/>
                    <a:pt x="4" y="19"/>
                    <a:pt x="9" y="19"/>
                  </a:cubicBezTo>
                  <a:cubicBezTo>
                    <a:pt x="30" y="19"/>
                    <a:pt x="30" y="19"/>
                    <a:pt x="30" y="19"/>
                  </a:cubicBezTo>
                  <a:cubicBezTo>
                    <a:pt x="28" y="16"/>
                    <a:pt x="27" y="12"/>
                    <a:pt x="27" y="8"/>
                  </a:cubicBezTo>
                  <a:cubicBezTo>
                    <a:pt x="27" y="5"/>
                    <a:pt x="28" y="3"/>
                    <a:pt x="29" y="0"/>
                  </a:cubicBezTo>
                  <a:moveTo>
                    <a:pt x="91" y="0"/>
                  </a:moveTo>
                  <a:cubicBezTo>
                    <a:pt x="71" y="0"/>
                    <a:pt x="71" y="0"/>
                    <a:pt x="71" y="0"/>
                  </a:cubicBezTo>
                  <a:cubicBezTo>
                    <a:pt x="72" y="3"/>
                    <a:pt x="73" y="5"/>
                    <a:pt x="73" y="8"/>
                  </a:cubicBezTo>
                  <a:cubicBezTo>
                    <a:pt x="73" y="12"/>
                    <a:pt x="71" y="16"/>
                    <a:pt x="70" y="19"/>
                  </a:cubicBezTo>
                  <a:cubicBezTo>
                    <a:pt x="91" y="19"/>
                    <a:pt x="91" y="19"/>
                    <a:pt x="91" y="19"/>
                  </a:cubicBezTo>
                  <a:cubicBezTo>
                    <a:pt x="97" y="19"/>
                    <a:pt x="101" y="15"/>
                    <a:pt x="101" y="10"/>
                  </a:cubicBezTo>
                  <a:cubicBezTo>
                    <a:pt x="101" y="4"/>
                    <a:pt x="97" y="0"/>
                    <a:pt x="9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4" name="Freeform 128"/>
            <p:cNvSpPr/>
            <p:nvPr/>
          </p:nvSpPr>
          <p:spPr bwMode="auto">
            <a:xfrm>
              <a:off x="2183" y="3757"/>
              <a:ext cx="130" cy="175"/>
            </a:xfrm>
            <a:custGeom>
              <a:avLst/>
              <a:gdLst>
                <a:gd name="T0" fmla="*/ 31 w 130"/>
                <a:gd name="T1" fmla="*/ 0 h 175"/>
                <a:gd name="T2" fmla="*/ 0 w 130"/>
                <a:gd name="T3" fmla="*/ 175 h 175"/>
                <a:gd name="T4" fmla="*/ 71 w 130"/>
                <a:gd name="T5" fmla="*/ 74 h 175"/>
                <a:gd name="T6" fmla="*/ 96 w 130"/>
                <a:gd name="T7" fmla="*/ 174 h 175"/>
                <a:gd name="T8" fmla="*/ 130 w 130"/>
                <a:gd name="T9" fmla="*/ 0 h 175"/>
                <a:gd name="T10" fmla="*/ 31 w 130"/>
                <a:gd name="T11" fmla="*/ 0 h 175"/>
              </a:gdLst>
              <a:ahLst/>
              <a:cxnLst>
                <a:cxn ang="0">
                  <a:pos x="T0" y="T1"/>
                </a:cxn>
                <a:cxn ang="0">
                  <a:pos x="T2" y="T3"/>
                </a:cxn>
                <a:cxn ang="0">
                  <a:pos x="T4" y="T5"/>
                </a:cxn>
                <a:cxn ang="0">
                  <a:pos x="T6" y="T7"/>
                </a:cxn>
                <a:cxn ang="0">
                  <a:pos x="T8" y="T9"/>
                </a:cxn>
                <a:cxn ang="0">
                  <a:pos x="T10" y="T11"/>
                </a:cxn>
              </a:cxnLst>
              <a:rect l="0" t="0" r="r" b="b"/>
              <a:pathLst>
                <a:path w="130" h="175">
                  <a:moveTo>
                    <a:pt x="31" y="0"/>
                  </a:moveTo>
                  <a:lnTo>
                    <a:pt x="0" y="175"/>
                  </a:lnTo>
                  <a:lnTo>
                    <a:pt x="71" y="74"/>
                  </a:lnTo>
                  <a:lnTo>
                    <a:pt x="96" y="174"/>
                  </a:lnTo>
                  <a:lnTo>
                    <a:pt x="130"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5" name="Freeform 129"/>
            <p:cNvSpPr/>
            <p:nvPr/>
          </p:nvSpPr>
          <p:spPr bwMode="auto">
            <a:xfrm>
              <a:off x="2082" y="3652"/>
              <a:ext cx="229" cy="90"/>
            </a:xfrm>
            <a:custGeom>
              <a:avLst/>
              <a:gdLst>
                <a:gd name="T0" fmla="*/ 130 w 229"/>
                <a:gd name="T1" fmla="*/ 90 h 90"/>
                <a:gd name="T2" fmla="*/ 112 w 229"/>
                <a:gd name="T3" fmla="*/ 38 h 90"/>
                <a:gd name="T4" fmla="*/ 0 w 229"/>
                <a:gd name="T5" fmla="*/ 18 h 90"/>
                <a:gd name="T6" fmla="*/ 200 w 229"/>
                <a:gd name="T7" fmla="*/ 0 h 90"/>
                <a:gd name="T8" fmla="*/ 229 w 229"/>
                <a:gd name="T9" fmla="*/ 89 h 90"/>
                <a:gd name="T10" fmla="*/ 130 w 229"/>
                <a:gd name="T11" fmla="*/ 90 h 90"/>
              </a:gdLst>
              <a:ahLst/>
              <a:cxnLst>
                <a:cxn ang="0">
                  <a:pos x="T0" y="T1"/>
                </a:cxn>
                <a:cxn ang="0">
                  <a:pos x="T2" y="T3"/>
                </a:cxn>
                <a:cxn ang="0">
                  <a:pos x="T4" y="T5"/>
                </a:cxn>
                <a:cxn ang="0">
                  <a:pos x="T6" y="T7"/>
                </a:cxn>
                <a:cxn ang="0">
                  <a:pos x="T8" y="T9"/>
                </a:cxn>
                <a:cxn ang="0">
                  <a:pos x="T10" y="T11"/>
                </a:cxn>
              </a:cxnLst>
              <a:rect l="0" t="0" r="r" b="b"/>
              <a:pathLst>
                <a:path w="229" h="90">
                  <a:moveTo>
                    <a:pt x="130" y="90"/>
                  </a:moveTo>
                  <a:lnTo>
                    <a:pt x="112" y="38"/>
                  </a:lnTo>
                  <a:lnTo>
                    <a:pt x="0" y="18"/>
                  </a:lnTo>
                  <a:lnTo>
                    <a:pt x="200" y="0"/>
                  </a:lnTo>
                  <a:lnTo>
                    <a:pt x="229" y="89"/>
                  </a:lnTo>
                  <a:lnTo>
                    <a:pt x="130"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6" name="Oval 130"/>
            <p:cNvSpPr>
              <a:spLocks noChangeArrowheads="1"/>
            </p:cNvSpPr>
            <p:nvPr/>
          </p:nvSpPr>
          <p:spPr bwMode="auto">
            <a:xfrm>
              <a:off x="2190" y="3583"/>
              <a:ext cx="67" cy="6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7" name="Freeform 131"/>
            <p:cNvSpPr>
              <a:spLocks noEditPoints="1"/>
            </p:cNvSpPr>
            <p:nvPr/>
          </p:nvSpPr>
          <p:spPr bwMode="auto">
            <a:xfrm>
              <a:off x="2024" y="3775"/>
              <a:ext cx="141" cy="159"/>
            </a:xfrm>
            <a:custGeom>
              <a:avLst/>
              <a:gdLst>
                <a:gd name="T0" fmla="*/ 2 w 141"/>
                <a:gd name="T1" fmla="*/ 7 h 159"/>
                <a:gd name="T2" fmla="*/ 2 w 141"/>
                <a:gd name="T3" fmla="*/ 7 h 159"/>
                <a:gd name="T4" fmla="*/ 112 w 141"/>
                <a:gd name="T5" fmla="*/ 159 h 159"/>
                <a:gd name="T6" fmla="*/ 141 w 141"/>
                <a:gd name="T7" fmla="*/ 0 h 159"/>
                <a:gd name="T8" fmla="*/ 71 w 141"/>
                <a:gd name="T9" fmla="*/ 154 h 159"/>
                <a:gd name="T10" fmla="*/ 74 w 141"/>
                <a:gd name="T11" fmla="*/ 118 h 159"/>
                <a:gd name="T12" fmla="*/ 76 w 141"/>
                <a:gd name="T13" fmla="*/ 154 h 159"/>
                <a:gd name="T14" fmla="*/ 24 w 141"/>
                <a:gd name="T15" fmla="*/ 90 h 159"/>
                <a:gd name="T16" fmla="*/ 36 w 141"/>
                <a:gd name="T17" fmla="*/ 69 h 159"/>
                <a:gd name="T18" fmla="*/ 36 w 141"/>
                <a:gd name="T19" fmla="*/ 107 h 159"/>
                <a:gd name="T20" fmla="*/ 31 w 141"/>
                <a:gd name="T21" fmla="*/ 112 h 159"/>
                <a:gd name="T22" fmla="*/ 27 w 141"/>
                <a:gd name="T23" fmla="*/ 105 h 159"/>
                <a:gd name="T24" fmla="*/ 74 w 141"/>
                <a:gd name="T25" fmla="*/ 69 h 159"/>
                <a:gd name="T26" fmla="*/ 74 w 141"/>
                <a:gd name="T27" fmla="*/ 107 h 159"/>
                <a:gd name="T28" fmla="*/ 74 w 141"/>
                <a:gd name="T29" fmla="*/ 69 h 159"/>
                <a:gd name="T30" fmla="*/ 40 w 141"/>
                <a:gd name="T31" fmla="*/ 62 h 159"/>
                <a:gd name="T32" fmla="*/ 69 w 141"/>
                <a:gd name="T33" fmla="*/ 62 h 159"/>
                <a:gd name="T34" fmla="*/ 92 w 141"/>
                <a:gd name="T35" fmla="*/ 92 h 159"/>
                <a:gd name="T36" fmla="*/ 92 w 141"/>
                <a:gd name="T37" fmla="*/ 132 h 159"/>
                <a:gd name="T38" fmla="*/ 92 w 141"/>
                <a:gd name="T39" fmla="*/ 92 h 159"/>
                <a:gd name="T40" fmla="*/ 92 w 141"/>
                <a:gd name="T41" fmla="*/ 43 h 159"/>
                <a:gd name="T42" fmla="*/ 92 w 141"/>
                <a:gd name="T43" fmla="*/ 81 h 159"/>
                <a:gd name="T44" fmla="*/ 74 w 141"/>
                <a:gd name="T45" fmla="*/ 56 h 159"/>
                <a:gd name="T46" fmla="*/ 74 w 141"/>
                <a:gd name="T47" fmla="*/ 18 h 159"/>
                <a:gd name="T48" fmla="*/ 74 w 141"/>
                <a:gd name="T49" fmla="*/ 56 h 159"/>
                <a:gd name="T50" fmla="*/ 54 w 141"/>
                <a:gd name="T51" fmla="*/ 33 h 159"/>
                <a:gd name="T52" fmla="*/ 43 w 141"/>
                <a:gd name="T53" fmla="*/ 7 h 159"/>
                <a:gd name="T54" fmla="*/ 69 w 141"/>
                <a:gd name="T55" fmla="*/ 13 h 159"/>
                <a:gd name="T56" fmla="*/ 36 w 141"/>
                <a:gd name="T57" fmla="*/ 56 h 159"/>
                <a:gd name="T58" fmla="*/ 36 w 141"/>
                <a:gd name="T59" fmla="*/ 18 h 159"/>
                <a:gd name="T60" fmla="*/ 31 w 141"/>
                <a:gd name="T61" fmla="*/ 62 h 159"/>
                <a:gd name="T62" fmla="*/ 16 w 141"/>
                <a:gd name="T63" fmla="*/ 45 h 159"/>
                <a:gd name="T64" fmla="*/ 31 w 141"/>
                <a:gd name="T65" fmla="*/ 62 h 159"/>
                <a:gd name="T66" fmla="*/ 69 w 141"/>
                <a:gd name="T67" fmla="*/ 112 h 159"/>
                <a:gd name="T68" fmla="*/ 40 w 141"/>
                <a:gd name="T69" fmla="*/ 112 h 159"/>
                <a:gd name="T70" fmla="*/ 63 w 141"/>
                <a:gd name="T71" fmla="*/ 154 h 159"/>
                <a:gd name="T72" fmla="*/ 54 w 141"/>
                <a:gd name="T73" fmla="*/ 143 h 159"/>
                <a:gd name="T74" fmla="*/ 92 w 141"/>
                <a:gd name="T75" fmla="*/ 143 h 159"/>
                <a:gd name="T76" fmla="*/ 83 w 141"/>
                <a:gd name="T77" fmla="*/ 154 h 159"/>
                <a:gd name="T78" fmla="*/ 96 w 141"/>
                <a:gd name="T79" fmla="*/ 138 h 159"/>
                <a:gd name="T80" fmla="*/ 112 w 141"/>
                <a:gd name="T81" fmla="*/ 119 h 159"/>
                <a:gd name="T82" fmla="*/ 96 w 141"/>
                <a:gd name="T83" fmla="*/ 138 h 159"/>
                <a:gd name="T84" fmla="*/ 96 w 141"/>
                <a:gd name="T85" fmla="*/ 87 h 159"/>
                <a:gd name="T86" fmla="*/ 119 w 141"/>
                <a:gd name="T87" fmla="*/ 80 h 159"/>
                <a:gd name="T88" fmla="*/ 110 w 141"/>
                <a:gd name="T89" fmla="*/ 107 h 159"/>
                <a:gd name="T90" fmla="*/ 125 w 141"/>
                <a:gd name="T91" fmla="*/ 49 h 159"/>
                <a:gd name="T92" fmla="*/ 116 w 141"/>
                <a:gd name="T93" fmla="*/ 62 h 159"/>
                <a:gd name="T94" fmla="*/ 96 w 141"/>
                <a:gd name="T95" fmla="*/ 38 h 159"/>
                <a:gd name="T96" fmla="*/ 125 w 141"/>
                <a:gd name="T97" fmla="*/ 38 h 159"/>
                <a:gd name="T98" fmla="*/ 107 w 141"/>
                <a:gd name="T99" fmla="*/ 13 h 159"/>
                <a:gd name="T100" fmla="*/ 78 w 141"/>
                <a:gd name="T101" fmla="*/ 13 h 159"/>
                <a:gd name="T102" fmla="*/ 103 w 141"/>
                <a:gd name="T103" fmla="*/ 7 h 159"/>
                <a:gd name="T104" fmla="*/ 27 w 141"/>
                <a:gd name="T105" fmla="*/ 7 h 159"/>
                <a:gd name="T106" fmla="*/ 16 w 141"/>
                <a:gd name="T107" fmla="*/ 33 h 159"/>
                <a:gd name="T108" fmla="*/ 9 w 141"/>
                <a:gd name="T109" fmla="*/ 7 h 159"/>
                <a:gd name="T110" fmla="*/ 31 w 141"/>
                <a:gd name="T111" fmla="*/ 125 h 159"/>
                <a:gd name="T112" fmla="*/ 51 w 141"/>
                <a:gd name="T113" fmla="*/ 138 h 159"/>
                <a:gd name="T114" fmla="*/ 34 w 141"/>
                <a:gd name="T115" fmla="*/ 154 h 159"/>
                <a:gd name="T116" fmla="*/ 128 w 141"/>
                <a:gd name="T117" fmla="*/ 29 h 159"/>
                <a:gd name="T118" fmla="*/ 119 w 141"/>
                <a:gd name="T119" fmla="*/ 7 h 159"/>
                <a:gd name="T120" fmla="*/ 128 w 141"/>
                <a:gd name="T121" fmla="*/ 2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59">
                  <a:moveTo>
                    <a:pt x="0" y="0"/>
                  </a:moveTo>
                  <a:lnTo>
                    <a:pt x="2" y="7"/>
                  </a:lnTo>
                  <a:lnTo>
                    <a:pt x="2" y="7"/>
                  </a:lnTo>
                  <a:lnTo>
                    <a:pt x="2" y="7"/>
                  </a:lnTo>
                  <a:lnTo>
                    <a:pt x="29" y="159"/>
                  </a:lnTo>
                  <a:lnTo>
                    <a:pt x="112" y="159"/>
                  </a:lnTo>
                  <a:lnTo>
                    <a:pt x="139" y="7"/>
                  </a:lnTo>
                  <a:lnTo>
                    <a:pt x="141" y="0"/>
                  </a:lnTo>
                  <a:lnTo>
                    <a:pt x="0" y="0"/>
                  </a:lnTo>
                  <a:close/>
                  <a:moveTo>
                    <a:pt x="71" y="154"/>
                  </a:moveTo>
                  <a:lnTo>
                    <a:pt x="60" y="138"/>
                  </a:lnTo>
                  <a:lnTo>
                    <a:pt x="74" y="118"/>
                  </a:lnTo>
                  <a:lnTo>
                    <a:pt x="89" y="138"/>
                  </a:lnTo>
                  <a:lnTo>
                    <a:pt x="76" y="154"/>
                  </a:lnTo>
                  <a:lnTo>
                    <a:pt x="71" y="154"/>
                  </a:lnTo>
                  <a:close/>
                  <a:moveTo>
                    <a:pt x="24" y="90"/>
                  </a:moveTo>
                  <a:lnTo>
                    <a:pt x="24" y="85"/>
                  </a:lnTo>
                  <a:lnTo>
                    <a:pt x="36" y="69"/>
                  </a:lnTo>
                  <a:lnTo>
                    <a:pt x="51" y="87"/>
                  </a:lnTo>
                  <a:lnTo>
                    <a:pt x="36" y="107"/>
                  </a:lnTo>
                  <a:lnTo>
                    <a:pt x="24" y="90"/>
                  </a:lnTo>
                  <a:close/>
                  <a:moveTo>
                    <a:pt x="31" y="112"/>
                  </a:moveTo>
                  <a:lnTo>
                    <a:pt x="29" y="116"/>
                  </a:lnTo>
                  <a:lnTo>
                    <a:pt x="27" y="105"/>
                  </a:lnTo>
                  <a:lnTo>
                    <a:pt x="31" y="112"/>
                  </a:lnTo>
                  <a:close/>
                  <a:moveTo>
                    <a:pt x="74" y="69"/>
                  </a:moveTo>
                  <a:lnTo>
                    <a:pt x="89" y="87"/>
                  </a:lnTo>
                  <a:lnTo>
                    <a:pt x="74" y="107"/>
                  </a:lnTo>
                  <a:lnTo>
                    <a:pt x="60" y="87"/>
                  </a:lnTo>
                  <a:lnTo>
                    <a:pt x="74" y="69"/>
                  </a:lnTo>
                  <a:close/>
                  <a:moveTo>
                    <a:pt x="54" y="81"/>
                  </a:moveTo>
                  <a:lnTo>
                    <a:pt x="40" y="62"/>
                  </a:lnTo>
                  <a:lnTo>
                    <a:pt x="54" y="43"/>
                  </a:lnTo>
                  <a:lnTo>
                    <a:pt x="69" y="62"/>
                  </a:lnTo>
                  <a:lnTo>
                    <a:pt x="54" y="81"/>
                  </a:lnTo>
                  <a:close/>
                  <a:moveTo>
                    <a:pt x="92" y="92"/>
                  </a:moveTo>
                  <a:lnTo>
                    <a:pt x="107" y="112"/>
                  </a:lnTo>
                  <a:lnTo>
                    <a:pt x="92" y="132"/>
                  </a:lnTo>
                  <a:lnTo>
                    <a:pt x="78" y="112"/>
                  </a:lnTo>
                  <a:lnTo>
                    <a:pt x="92" y="92"/>
                  </a:lnTo>
                  <a:close/>
                  <a:moveTo>
                    <a:pt x="78" y="62"/>
                  </a:moveTo>
                  <a:lnTo>
                    <a:pt x="92" y="43"/>
                  </a:lnTo>
                  <a:lnTo>
                    <a:pt x="107" y="62"/>
                  </a:lnTo>
                  <a:lnTo>
                    <a:pt x="92" y="81"/>
                  </a:lnTo>
                  <a:lnTo>
                    <a:pt x="78" y="62"/>
                  </a:lnTo>
                  <a:close/>
                  <a:moveTo>
                    <a:pt x="74" y="56"/>
                  </a:moveTo>
                  <a:lnTo>
                    <a:pt x="60" y="38"/>
                  </a:lnTo>
                  <a:lnTo>
                    <a:pt x="74" y="18"/>
                  </a:lnTo>
                  <a:lnTo>
                    <a:pt x="89" y="38"/>
                  </a:lnTo>
                  <a:lnTo>
                    <a:pt x="74" y="56"/>
                  </a:lnTo>
                  <a:close/>
                  <a:moveTo>
                    <a:pt x="69" y="13"/>
                  </a:moveTo>
                  <a:lnTo>
                    <a:pt x="54" y="33"/>
                  </a:lnTo>
                  <a:lnTo>
                    <a:pt x="40" y="13"/>
                  </a:lnTo>
                  <a:lnTo>
                    <a:pt x="43" y="7"/>
                  </a:lnTo>
                  <a:lnTo>
                    <a:pt x="65" y="7"/>
                  </a:lnTo>
                  <a:lnTo>
                    <a:pt x="69" y="13"/>
                  </a:lnTo>
                  <a:close/>
                  <a:moveTo>
                    <a:pt x="51" y="38"/>
                  </a:moveTo>
                  <a:lnTo>
                    <a:pt x="36" y="56"/>
                  </a:lnTo>
                  <a:lnTo>
                    <a:pt x="22" y="38"/>
                  </a:lnTo>
                  <a:lnTo>
                    <a:pt x="36" y="18"/>
                  </a:lnTo>
                  <a:lnTo>
                    <a:pt x="51" y="38"/>
                  </a:lnTo>
                  <a:close/>
                  <a:moveTo>
                    <a:pt x="31" y="62"/>
                  </a:moveTo>
                  <a:lnTo>
                    <a:pt x="22" y="76"/>
                  </a:lnTo>
                  <a:lnTo>
                    <a:pt x="16" y="45"/>
                  </a:lnTo>
                  <a:lnTo>
                    <a:pt x="16" y="43"/>
                  </a:lnTo>
                  <a:lnTo>
                    <a:pt x="31" y="62"/>
                  </a:lnTo>
                  <a:close/>
                  <a:moveTo>
                    <a:pt x="54" y="92"/>
                  </a:moveTo>
                  <a:lnTo>
                    <a:pt x="69" y="112"/>
                  </a:lnTo>
                  <a:lnTo>
                    <a:pt x="54" y="132"/>
                  </a:lnTo>
                  <a:lnTo>
                    <a:pt x="40" y="112"/>
                  </a:lnTo>
                  <a:lnTo>
                    <a:pt x="54" y="92"/>
                  </a:lnTo>
                  <a:close/>
                  <a:moveTo>
                    <a:pt x="63" y="154"/>
                  </a:moveTo>
                  <a:lnTo>
                    <a:pt x="47" y="154"/>
                  </a:lnTo>
                  <a:lnTo>
                    <a:pt x="54" y="143"/>
                  </a:lnTo>
                  <a:lnTo>
                    <a:pt x="63" y="154"/>
                  </a:lnTo>
                  <a:close/>
                  <a:moveTo>
                    <a:pt x="92" y="143"/>
                  </a:moveTo>
                  <a:lnTo>
                    <a:pt x="99" y="154"/>
                  </a:lnTo>
                  <a:lnTo>
                    <a:pt x="83" y="154"/>
                  </a:lnTo>
                  <a:lnTo>
                    <a:pt x="92" y="143"/>
                  </a:lnTo>
                  <a:close/>
                  <a:moveTo>
                    <a:pt x="96" y="138"/>
                  </a:moveTo>
                  <a:lnTo>
                    <a:pt x="110" y="118"/>
                  </a:lnTo>
                  <a:lnTo>
                    <a:pt x="112" y="119"/>
                  </a:lnTo>
                  <a:lnTo>
                    <a:pt x="107" y="152"/>
                  </a:lnTo>
                  <a:lnTo>
                    <a:pt x="96" y="138"/>
                  </a:lnTo>
                  <a:close/>
                  <a:moveTo>
                    <a:pt x="110" y="107"/>
                  </a:moveTo>
                  <a:lnTo>
                    <a:pt x="96" y="87"/>
                  </a:lnTo>
                  <a:lnTo>
                    <a:pt x="110" y="69"/>
                  </a:lnTo>
                  <a:lnTo>
                    <a:pt x="119" y="80"/>
                  </a:lnTo>
                  <a:lnTo>
                    <a:pt x="116" y="100"/>
                  </a:lnTo>
                  <a:lnTo>
                    <a:pt x="110" y="107"/>
                  </a:lnTo>
                  <a:close/>
                  <a:moveTo>
                    <a:pt x="116" y="62"/>
                  </a:moveTo>
                  <a:lnTo>
                    <a:pt x="125" y="49"/>
                  </a:lnTo>
                  <a:lnTo>
                    <a:pt x="121" y="71"/>
                  </a:lnTo>
                  <a:lnTo>
                    <a:pt x="116" y="62"/>
                  </a:lnTo>
                  <a:close/>
                  <a:moveTo>
                    <a:pt x="110" y="56"/>
                  </a:moveTo>
                  <a:lnTo>
                    <a:pt x="96" y="38"/>
                  </a:lnTo>
                  <a:lnTo>
                    <a:pt x="110" y="18"/>
                  </a:lnTo>
                  <a:lnTo>
                    <a:pt x="125" y="38"/>
                  </a:lnTo>
                  <a:lnTo>
                    <a:pt x="110" y="56"/>
                  </a:lnTo>
                  <a:close/>
                  <a:moveTo>
                    <a:pt x="107" y="13"/>
                  </a:moveTo>
                  <a:lnTo>
                    <a:pt x="92" y="33"/>
                  </a:lnTo>
                  <a:lnTo>
                    <a:pt x="78" y="13"/>
                  </a:lnTo>
                  <a:lnTo>
                    <a:pt x="81" y="7"/>
                  </a:lnTo>
                  <a:lnTo>
                    <a:pt x="103" y="7"/>
                  </a:lnTo>
                  <a:lnTo>
                    <a:pt x="107" y="13"/>
                  </a:lnTo>
                  <a:close/>
                  <a:moveTo>
                    <a:pt x="27" y="7"/>
                  </a:moveTo>
                  <a:lnTo>
                    <a:pt x="31" y="13"/>
                  </a:lnTo>
                  <a:lnTo>
                    <a:pt x="16" y="33"/>
                  </a:lnTo>
                  <a:lnTo>
                    <a:pt x="13" y="25"/>
                  </a:lnTo>
                  <a:lnTo>
                    <a:pt x="9" y="7"/>
                  </a:lnTo>
                  <a:lnTo>
                    <a:pt x="27" y="7"/>
                  </a:lnTo>
                  <a:close/>
                  <a:moveTo>
                    <a:pt x="31" y="125"/>
                  </a:moveTo>
                  <a:lnTo>
                    <a:pt x="36" y="118"/>
                  </a:lnTo>
                  <a:lnTo>
                    <a:pt x="51" y="138"/>
                  </a:lnTo>
                  <a:lnTo>
                    <a:pt x="38" y="154"/>
                  </a:lnTo>
                  <a:lnTo>
                    <a:pt x="34" y="154"/>
                  </a:lnTo>
                  <a:lnTo>
                    <a:pt x="31" y="125"/>
                  </a:lnTo>
                  <a:close/>
                  <a:moveTo>
                    <a:pt x="128" y="29"/>
                  </a:moveTo>
                  <a:lnTo>
                    <a:pt x="116" y="13"/>
                  </a:lnTo>
                  <a:lnTo>
                    <a:pt x="119" y="7"/>
                  </a:lnTo>
                  <a:lnTo>
                    <a:pt x="132" y="7"/>
                  </a:lnTo>
                  <a:lnTo>
                    <a:pt x="128"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8" name="Freeform 132"/>
            <p:cNvSpPr/>
            <p:nvPr/>
          </p:nvSpPr>
          <p:spPr bwMode="auto">
            <a:xfrm>
              <a:off x="2060" y="3712"/>
              <a:ext cx="56" cy="43"/>
            </a:xfrm>
            <a:custGeom>
              <a:avLst/>
              <a:gdLst>
                <a:gd name="T0" fmla="*/ 15 w 56"/>
                <a:gd name="T1" fmla="*/ 21 h 43"/>
                <a:gd name="T2" fmla="*/ 0 w 56"/>
                <a:gd name="T3" fmla="*/ 5 h 43"/>
                <a:gd name="T4" fmla="*/ 22 w 56"/>
                <a:gd name="T5" fmla="*/ 9 h 43"/>
                <a:gd name="T6" fmla="*/ 56 w 56"/>
                <a:gd name="T7" fmla="*/ 0 h 43"/>
                <a:gd name="T8" fmla="*/ 33 w 56"/>
                <a:gd name="T9" fmla="*/ 21 h 43"/>
                <a:gd name="T10" fmla="*/ 40 w 56"/>
                <a:gd name="T11" fmla="*/ 43 h 43"/>
                <a:gd name="T12" fmla="*/ 26 w 56"/>
                <a:gd name="T13" fmla="*/ 34 h 43"/>
                <a:gd name="T14" fmla="*/ 15 w 56"/>
                <a:gd name="T15" fmla="*/ 43 h 43"/>
                <a:gd name="T16" fmla="*/ 15 w 56"/>
                <a:gd name="T17" fmla="*/ 38 h 43"/>
                <a:gd name="T18" fmla="*/ 4 w 56"/>
                <a:gd name="T19" fmla="*/ 36 h 43"/>
                <a:gd name="T20" fmla="*/ 15 w 56"/>
                <a:gd name="T21"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43">
                  <a:moveTo>
                    <a:pt x="15" y="21"/>
                  </a:moveTo>
                  <a:lnTo>
                    <a:pt x="0" y="5"/>
                  </a:lnTo>
                  <a:lnTo>
                    <a:pt x="22" y="9"/>
                  </a:lnTo>
                  <a:lnTo>
                    <a:pt x="56" y="0"/>
                  </a:lnTo>
                  <a:lnTo>
                    <a:pt x="33" y="21"/>
                  </a:lnTo>
                  <a:lnTo>
                    <a:pt x="40" y="43"/>
                  </a:lnTo>
                  <a:lnTo>
                    <a:pt x="26" y="34"/>
                  </a:lnTo>
                  <a:lnTo>
                    <a:pt x="15" y="43"/>
                  </a:lnTo>
                  <a:lnTo>
                    <a:pt x="15" y="38"/>
                  </a:lnTo>
                  <a:lnTo>
                    <a:pt x="4" y="36"/>
                  </a:lnTo>
                  <a:lnTo>
                    <a:pt x="15"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9" name="Freeform 133"/>
            <p:cNvSpPr/>
            <p:nvPr/>
          </p:nvSpPr>
          <p:spPr bwMode="auto">
            <a:xfrm>
              <a:off x="2534" y="3627"/>
              <a:ext cx="258" cy="208"/>
            </a:xfrm>
            <a:custGeom>
              <a:avLst/>
              <a:gdLst>
                <a:gd name="T0" fmla="*/ 116 w 143"/>
                <a:gd name="T1" fmla="*/ 7 h 115"/>
                <a:gd name="T2" fmla="*/ 114 w 143"/>
                <a:gd name="T3" fmla="*/ 1 h 115"/>
                <a:gd name="T4" fmla="*/ 107 w 143"/>
                <a:gd name="T5" fmla="*/ 3 h 115"/>
                <a:gd name="T6" fmla="*/ 62 w 143"/>
                <a:gd name="T7" fmla="*/ 80 h 115"/>
                <a:gd name="T8" fmla="*/ 47 w 143"/>
                <a:gd name="T9" fmla="*/ 64 h 115"/>
                <a:gd name="T10" fmla="*/ 7 w 143"/>
                <a:gd name="T11" fmla="*/ 70 h 115"/>
                <a:gd name="T12" fmla="*/ 22 w 143"/>
                <a:gd name="T13" fmla="*/ 107 h 115"/>
                <a:gd name="T14" fmla="*/ 62 w 143"/>
                <a:gd name="T15" fmla="*/ 101 h 115"/>
                <a:gd name="T16" fmla="*/ 63 w 143"/>
                <a:gd name="T17" fmla="*/ 100 h 115"/>
                <a:gd name="T18" fmla="*/ 63 w 143"/>
                <a:gd name="T19" fmla="*/ 99 h 115"/>
                <a:gd name="T20" fmla="*/ 100 w 143"/>
                <a:gd name="T21" fmla="*/ 35 h 115"/>
                <a:gd name="T22" fmla="*/ 143 w 143"/>
                <a:gd name="T23" fmla="*/ 48 h 115"/>
                <a:gd name="T24" fmla="*/ 116 w 143"/>
                <a:gd name="T25" fmla="*/ 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15">
                  <a:moveTo>
                    <a:pt x="116" y="7"/>
                  </a:moveTo>
                  <a:cubicBezTo>
                    <a:pt x="116" y="5"/>
                    <a:pt x="116" y="2"/>
                    <a:pt x="114" y="1"/>
                  </a:cubicBezTo>
                  <a:cubicBezTo>
                    <a:pt x="111" y="0"/>
                    <a:pt x="108" y="1"/>
                    <a:pt x="107" y="3"/>
                  </a:cubicBezTo>
                  <a:cubicBezTo>
                    <a:pt x="62" y="80"/>
                    <a:pt x="62" y="80"/>
                    <a:pt x="62" y="80"/>
                  </a:cubicBezTo>
                  <a:cubicBezTo>
                    <a:pt x="60" y="73"/>
                    <a:pt x="54" y="68"/>
                    <a:pt x="47" y="64"/>
                  </a:cubicBezTo>
                  <a:cubicBezTo>
                    <a:pt x="32" y="55"/>
                    <a:pt x="14" y="58"/>
                    <a:pt x="7" y="70"/>
                  </a:cubicBezTo>
                  <a:cubicBezTo>
                    <a:pt x="0" y="82"/>
                    <a:pt x="7" y="99"/>
                    <a:pt x="22" y="107"/>
                  </a:cubicBezTo>
                  <a:cubicBezTo>
                    <a:pt x="37" y="115"/>
                    <a:pt x="55" y="112"/>
                    <a:pt x="62" y="101"/>
                  </a:cubicBezTo>
                  <a:cubicBezTo>
                    <a:pt x="62" y="100"/>
                    <a:pt x="62" y="100"/>
                    <a:pt x="63" y="100"/>
                  </a:cubicBezTo>
                  <a:cubicBezTo>
                    <a:pt x="63" y="99"/>
                    <a:pt x="63" y="99"/>
                    <a:pt x="63" y="99"/>
                  </a:cubicBezTo>
                  <a:cubicBezTo>
                    <a:pt x="100" y="35"/>
                    <a:pt x="100" y="35"/>
                    <a:pt x="100" y="35"/>
                  </a:cubicBezTo>
                  <a:cubicBezTo>
                    <a:pt x="116" y="55"/>
                    <a:pt x="143" y="48"/>
                    <a:pt x="143" y="48"/>
                  </a:cubicBezTo>
                  <a:cubicBezTo>
                    <a:pt x="115" y="40"/>
                    <a:pt x="116" y="12"/>
                    <a:pt x="116"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0" name="Freeform 134"/>
            <p:cNvSpPr>
              <a:spLocks noEditPoints="1"/>
            </p:cNvSpPr>
            <p:nvPr/>
          </p:nvSpPr>
          <p:spPr bwMode="auto">
            <a:xfrm>
              <a:off x="2626" y="3726"/>
              <a:ext cx="182" cy="177"/>
            </a:xfrm>
            <a:custGeom>
              <a:avLst/>
              <a:gdLst>
                <a:gd name="T0" fmla="*/ 83 w 101"/>
                <a:gd name="T1" fmla="*/ 7 h 98"/>
                <a:gd name="T2" fmla="*/ 53 w 101"/>
                <a:gd name="T3" fmla="*/ 0 h 98"/>
                <a:gd name="T4" fmla="*/ 18 w 101"/>
                <a:gd name="T5" fmla="*/ 59 h 98"/>
                <a:gd name="T6" fmla="*/ 0 w 101"/>
                <a:gd name="T7" fmla="*/ 70 h 98"/>
                <a:gd name="T8" fmla="*/ 47 w 101"/>
                <a:gd name="T9" fmla="*/ 98 h 98"/>
                <a:gd name="T10" fmla="*/ 101 w 101"/>
                <a:gd name="T11" fmla="*/ 46 h 98"/>
                <a:gd name="T12" fmla="*/ 83 w 101"/>
                <a:gd name="T13" fmla="*/ 7 h 98"/>
                <a:gd name="T14" fmla="*/ 47 w 101"/>
                <a:gd name="T15" fmla="*/ 62 h 98"/>
                <a:gd name="T16" fmla="*/ 31 w 101"/>
                <a:gd name="T17" fmla="*/ 46 h 98"/>
                <a:gd name="T18" fmla="*/ 47 w 101"/>
                <a:gd name="T19" fmla="*/ 30 h 98"/>
                <a:gd name="T20" fmla="*/ 63 w 101"/>
                <a:gd name="T21" fmla="*/ 46 h 98"/>
                <a:gd name="T22" fmla="*/ 47 w 101"/>
                <a:gd name="T23" fmla="*/ 62 h 98"/>
                <a:gd name="T24" fmla="*/ 81 w 101"/>
                <a:gd name="T25" fmla="*/ 79 h 98"/>
                <a:gd name="T26" fmla="*/ 63 w 101"/>
                <a:gd name="T27" fmla="*/ 60 h 98"/>
                <a:gd name="T28" fmla="*/ 67 w 101"/>
                <a:gd name="T29" fmla="*/ 55 h 98"/>
                <a:gd name="T30" fmla="*/ 89 w 101"/>
                <a:gd name="T31" fmla="*/ 68 h 98"/>
                <a:gd name="T32" fmla="*/ 81 w 101"/>
                <a:gd name="T33" fmla="*/ 7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98">
                  <a:moveTo>
                    <a:pt x="83" y="7"/>
                  </a:moveTo>
                  <a:cubicBezTo>
                    <a:pt x="65" y="9"/>
                    <a:pt x="53" y="0"/>
                    <a:pt x="53" y="0"/>
                  </a:cubicBezTo>
                  <a:cubicBezTo>
                    <a:pt x="53" y="0"/>
                    <a:pt x="24" y="51"/>
                    <a:pt x="18" y="59"/>
                  </a:cubicBezTo>
                  <a:cubicBezTo>
                    <a:pt x="14" y="64"/>
                    <a:pt x="5" y="69"/>
                    <a:pt x="0" y="70"/>
                  </a:cubicBezTo>
                  <a:cubicBezTo>
                    <a:pt x="9" y="87"/>
                    <a:pt x="27" y="98"/>
                    <a:pt x="47" y="98"/>
                  </a:cubicBezTo>
                  <a:cubicBezTo>
                    <a:pt x="77" y="98"/>
                    <a:pt x="101" y="75"/>
                    <a:pt x="101" y="46"/>
                  </a:cubicBezTo>
                  <a:cubicBezTo>
                    <a:pt x="101" y="31"/>
                    <a:pt x="94" y="17"/>
                    <a:pt x="83" y="7"/>
                  </a:cubicBezTo>
                  <a:moveTo>
                    <a:pt x="47" y="62"/>
                  </a:moveTo>
                  <a:cubicBezTo>
                    <a:pt x="38" y="62"/>
                    <a:pt x="31" y="55"/>
                    <a:pt x="31" y="46"/>
                  </a:cubicBezTo>
                  <a:cubicBezTo>
                    <a:pt x="31" y="37"/>
                    <a:pt x="38" y="30"/>
                    <a:pt x="47" y="30"/>
                  </a:cubicBezTo>
                  <a:cubicBezTo>
                    <a:pt x="56" y="30"/>
                    <a:pt x="63" y="37"/>
                    <a:pt x="63" y="46"/>
                  </a:cubicBezTo>
                  <a:cubicBezTo>
                    <a:pt x="63" y="55"/>
                    <a:pt x="56" y="62"/>
                    <a:pt x="47" y="62"/>
                  </a:cubicBezTo>
                  <a:moveTo>
                    <a:pt x="81" y="79"/>
                  </a:moveTo>
                  <a:cubicBezTo>
                    <a:pt x="63" y="60"/>
                    <a:pt x="63" y="60"/>
                    <a:pt x="63" y="60"/>
                  </a:cubicBezTo>
                  <a:cubicBezTo>
                    <a:pt x="63" y="60"/>
                    <a:pt x="65" y="58"/>
                    <a:pt x="67" y="55"/>
                  </a:cubicBezTo>
                  <a:cubicBezTo>
                    <a:pt x="89" y="68"/>
                    <a:pt x="89" y="68"/>
                    <a:pt x="89" y="68"/>
                  </a:cubicBezTo>
                  <a:cubicBezTo>
                    <a:pt x="89" y="68"/>
                    <a:pt x="86" y="74"/>
                    <a:pt x="81" y="7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1" name="Freeform 135"/>
            <p:cNvSpPr>
              <a:spLocks noEditPoints="1"/>
            </p:cNvSpPr>
            <p:nvPr/>
          </p:nvSpPr>
          <p:spPr bwMode="auto">
            <a:xfrm>
              <a:off x="3022" y="3703"/>
              <a:ext cx="318" cy="170"/>
            </a:xfrm>
            <a:custGeom>
              <a:avLst/>
              <a:gdLst>
                <a:gd name="T0" fmla="*/ 99 w 176"/>
                <a:gd name="T1" fmla="*/ 37 h 94"/>
                <a:gd name="T2" fmla="*/ 86 w 176"/>
                <a:gd name="T3" fmla="*/ 50 h 94"/>
                <a:gd name="T4" fmla="*/ 93 w 176"/>
                <a:gd name="T5" fmla="*/ 61 h 94"/>
                <a:gd name="T6" fmla="*/ 105 w 176"/>
                <a:gd name="T7" fmla="*/ 61 h 94"/>
                <a:gd name="T8" fmla="*/ 111 w 176"/>
                <a:gd name="T9" fmla="*/ 50 h 94"/>
                <a:gd name="T10" fmla="*/ 105 w 176"/>
                <a:gd name="T11" fmla="*/ 39 h 94"/>
                <a:gd name="T12" fmla="*/ 42 w 176"/>
                <a:gd name="T13" fmla="*/ 0 h 94"/>
                <a:gd name="T14" fmla="*/ 0 w 176"/>
                <a:gd name="T15" fmla="*/ 52 h 94"/>
                <a:gd name="T16" fmla="*/ 134 w 176"/>
                <a:gd name="T17" fmla="*/ 94 h 94"/>
                <a:gd name="T18" fmla="*/ 176 w 176"/>
                <a:gd name="T19" fmla="*/ 42 h 94"/>
                <a:gd name="T20" fmla="*/ 74 w 176"/>
                <a:gd name="T21" fmla="*/ 65 h 94"/>
                <a:gd name="T22" fmla="*/ 70 w 176"/>
                <a:gd name="T23" fmla="*/ 48 h 94"/>
                <a:gd name="T24" fmla="*/ 67 w 176"/>
                <a:gd name="T25" fmla="*/ 39 h 94"/>
                <a:gd name="T26" fmla="*/ 57 w 176"/>
                <a:gd name="T27" fmla="*/ 39 h 94"/>
                <a:gd name="T28" fmla="*/ 53 w 176"/>
                <a:gd name="T29" fmla="*/ 53 h 94"/>
                <a:gd name="T30" fmla="*/ 49 w 176"/>
                <a:gd name="T31" fmla="*/ 65 h 94"/>
                <a:gd name="T32" fmla="*/ 48 w 176"/>
                <a:gd name="T33" fmla="*/ 42 h 94"/>
                <a:gd name="T34" fmla="*/ 41 w 176"/>
                <a:gd name="T35" fmla="*/ 37 h 94"/>
                <a:gd name="T36" fmla="*/ 32 w 176"/>
                <a:gd name="T37" fmla="*/ 43 h 94"/>
                <a:gd name="T38" fmla="*/ 31 w 176"/>
                <a:gd name="T39" fmla="*/ 65 h 94"/>
                <a:gd name="T40" fmla="*/ 27 w 176"/>
                <a:gd name="T41" fmla="*/ 34 h 94"/>
                <a:gd name="T42" fmla="*/ 31 w 176"/>
                <a:gd name="T43" fmla="*/ 40 h 94"/>
                <a:gd name="T44" fmla="*/ 42 w 176"/>
                <a:gd name="T45" fmla="*/ 34 h 94"/>
                <a:gd name="T46" fmla="*/ 50 w 176"/>
                <a:gd name="T47" fmla="*/ 37 h 94"/>
                <a:gd name="T48" fmla="*/ 57 w 176"/>
                <a:gd name="T49" fmla="*/ 35 h 94"/>
                <a:gd name="T50" fmla="*/ 69 w 176"/>
                <a:gd name="T51" fmla="*/ 35 h 94"/>
                <a:gd name="T52" fmla="*/ 74 w 176"/>
                <a:gd name="T53" fmla="*/ 48 h 94"/>
                <a:gd name="T54" fmla="*/ 111 w 176"/>
                <a:gd name="T55" fmla="*/ 61 h 94"/>
                <a:gd name="T56" fmla="*/ 92 w 176"/>
                <a:gd name="T57" fmla="*/ 64 h 94"/>
                <a:gd name="T58" fmla="*/ 87 w 176"/>
                <a:gd name="T59" fmla="*/ 76 h 94"/>
                <a:gd name="T60" fmla="*/ 83 w 176"/>
                <a:gd name="T61" fmla="*/ 34 h 94"/>
                <a:gd name="T62" fmla="*/ 87 w 176"/>
                <a:gd name="T63" fmla="*/ 40 h 94"/>
                <a:gd name="T64" fmla="*/ 99 w 176"/>
                <a:gd name="T65" fmla="*/ 34 h 94"/>
                <a:gd name="T66" fmla="*/ 115 w 176"/>
                <a:gd name="T67" fmla="*/ 50 h 94"/>
                <a:gd name="T68" fmla="*/ 147 w 176"/>
                <a:gd name="T69" fmla="*/ 59 h 94"/>
                <a:gd name="T70" fmla="*/ 135 w 176"/>
                <a:gd name="T71" fmla="*/ 66 h 94"/>
                <a:gd name="T72" fmla="*/ 121 w 176"/>
                <a:gd name="T73" fmla="*/ 54 h 94"/>
                <a:gd name="T74" fmla="*/ 128 w 176"/>
                <a:gd name="T75" fmla="*/ 60 h 94"/>
                <a:gd name="T76" fmla="*/ 142 w 176"/>
                <a:gd name="T77" fmla="*/ 59 h 94"/>
                <a:gd name="T78" fmla="*/ 143 w 176"/>
                <a:gd name="T79" fmla="*/ 48 h 94"/>
                <a:gd name="T80" fmla="*/ 132 w 176"/>
                <a:gd name="T81" fmla="*/ 44 h 94"/>
                <a:gd name="T82" fmla="*/ 138 w 176"/>
                <a:gd name="T83" fmla="*/ 39 h 94"/>
                <a:gd name="T84" fmla="*/ 142 w 176"/>
                <a:gd name="T85" fmla="*/ 33 h 94"/>
                <a:gd name="T86" fmla="*/ 134 w 176"/>
                <a:gd name="T87" fmla="*/ 26 h 94"/>
                <a:gd name="T88" fmla="*/ 126 w 176"/>
                <a:gd name="T89" fmla="*/ 33 h 94"/>
                <a:gd name="T90" fmla="*/ 127 w 176"/>
                <a:gd name="T91" fmla="*/ 25 h 94"/>
                <a:gd name="T92" fmla="*/ 141 w 176"/>
                <a:gd name="T93" fmla="*/ 24 h 94"/>
                <a:gd name="T94" fmla="*/ 147 w 176"/>
                <a:gd name="T95" fmla="*/ 33 h 94"/>
                <a:gd name="T96" fmla="*/ 146 w 176"/>
                <a:gd name="T97" fmla="*/ 45 h 94"/>
                <a:gd name="T98" fmla="*/ 147 w 176"/>
                <a:gd name="T99" fmla="*/ 5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94">
                  <a:moveTo>
                    <a:pt x="105" y="39"/>
                  </a:moveTo>
                  <a:cubicBezTo>
                    <a:pt x="103" y="38"/>
                    <a:pt x="101" y="37"/>
                    <a:pt x="99" y="37"/>
                  </a:cubicBezTo>
                  <a:cubicBezTo>
                    <a:pt x="95" y="37"/>
                    <a:pt x="92" y="39"/>
                    <a:pt x="90" y="41"/>
                  </a:cubicBezTo>
                  <a:cubicBezTo>
                    <a:pt x="88" y="43"/>
                    <a:pt x="86" y="46"/>
                    <a:pt x="86" y="50"/>
                  </a:cubicBezTo>
                  <a:cubicBezTo>
                    <a:pt x="86" y="52"/>
                    <a:pt x="87" y="54"/>
                    <a:pt x="88" y="56"/>
                  </a:cubicBezTo>
                  <a:cubicBezTo>
                    <a:pt x="89" y="58"/>
                    <a:pt x="91" y="59"/>
                    <a:pt x="93" y="61"/>
                  </a:cubicBezTo>
                  <a:cubicBezTo>
                    <a:pt x="95" y="62"/>
                    <a:pt x="97" y="62"/>
                    <a:pt x="99" y="62"/>
                  </a:cubicBezTo>
                  <a:cubicBezTo>
                    <a:pt x="101" y="62"/>
                    <a:pt x="103" y="62"/>
                    <a:pt x="105" y="61"/>
                  </a:cubicBezTo>
                  <a:cubicBezTo>
                    <a:pt x="107" y="59"/>
                    <a:pt x="109" y="58"/>
                    <a:pt x="110" y="56"/>
                  </a:cubicBezTo>
                  <a:cubicBezTo>
                    <a:pt x="111" y="54"/>
                    <a:pt x="111" y="52"/>
                    <a:pt x="111" y="50"/>
                  </a:cubicBezTo>
                  <a:cubicBezTo>
                    <a:pt x="111" y="48"/>
                    <a:pt x="111" y="45"/>
                    <a:pt x="110" y="44"/>
                  </a:cubicBezTo>
                  <a:cubicBezTo>
                    <a:pt x="109" y="42"/>
                    <a:pt x="107" y="40"/>
                    <a:pt x="105" y="39"/>
                  </a:cubicBezTo>
                  <a:moveTo>
                    <a:pt x="134" y="0"/>
                  </a:moveTo>
                  <a:cubicBezTo>
                    <a:pt x="42" y="0"/>
                    <a:pt x="42" y="0"/>
                    <a:pt x="42" y="0"/>
                  </a:cubicBezTo>
                  <a:cubicBezTo>
                    <a:pt x="19" y="0"/>
                    <a:pt x="0" y="19"/>
                    <a:pt x="0" y="42"/>
                  </a:cubicBezTo>
                  <a:cubicBezTo>
                    <a:pt x="0" y="52"/>
                    <a:pt x="0" y="52"/>
                    <a:pt x="0" y="52"/>
                  </a:cubicBezTo>
                  <a:cubicBezTo>
                    <a:pt x="0" y="75"/>
                    <a:pt x="19" y="94"/>
                    <a:pt x="42" y="94"/>
                  </a:cubicBezTo>
                  <a:cubicBezTo>
                    <a:pt x="134" y="94"/>
                    <a:pt x="134" y="94"/>
                    <a:pt x="134" y="94"/>
                  </a:cubicBezTo>
                  <a:cubicBezTo>
                    <a:pt x="157" y="94"/>
                    <a:pt x="176" y="75"/>
                    <a:pt x="176" y="52"/>
                  </a:cubicBezTo>
                  <a:cubicBezTo>
                    <a:pt x="176" y="42"/>
                    <a:pt x="176" y="42"/>
                    <a:pt x="176" y="42"/>
                  </a:cubicBezTo>
                  <a:cubicBezTo>
                    <a:pt x="176" y="19"/>
                    <a:pt x="157" y="0"/>
                    <a:pt x="134" y="0"/>
                  </a:cubicBezTo>
                  <a:moveTo>
                    <a:pt x="74" y="65"/>
                  </a:moveTo>
                  <a:cubicBezTo>
                    <a:pt x="70" y="65"/>
                    <a:pt x="70" y="65"/>
                    <a:pt x="70" y="65"/>
                  </a:cubicBezTo>
                  <a:cubicBezTo>
                    <a:pt x="70" y="48"/>
                    <a:pt x="70" y="48"/>
                    <a:pt x="70" y="48"/>
                  </a:cubicBezTo>
                  <a:cubicBezTo>
                    <a:pt x="70" y="45"/>
                    <a:pt x="70" y="43"/>
                    <a:pt x="69" y="41"/>
                  </a:cubicBezTo>
                  <a:cubicBezTo>
                    <a:pt x="69" y="40"/>
                    <a:pt x="68" y="39"/>
                    <a:pt x="67" y="39"/>
                  </a:cubicBezTo>
                  <a:cubicBezTo>
                    <a:pt x="66" y="38"/>
                    <a:pt x="64" y="37"/>
                    <a:pt x="63" y="37"/>
                  </a:cubicBezTo>
                  <a:cubicBezTo>
                    <a:pt x="61" y="37"/>
                    <a:pt x="59" y="38"/>
                    <a:pt x="57" y="39"/>
                  </a:cubicBezTo>
                  <a:cubicBezTo>
                    <a:pt x="56" y="40"/>
                    <a:pt x="54" y="42"/>
                    <a:pt x="54" y="44"/>
                  </a:cubicBezTo>
                  <a:cubicBezTo>
                    <a:pt x="53" y="45"/>
                    <a:pt x="53" y="49"/>
                    <a:pt x="53" y="53"/>
                  </a:cubicBezTo>
                  <a:cubicBezTo>
                    <a:pt x="53" y="65"/>
                    <a:pt x="53" y="65"/>
                    <a:pt x="53" y="65"/>
                  </a:cubicBezTo>
                  <a:cubicBezTo>
                    <a:pt x="49" y="65"/>
                    <a:pt x="49" y="65"/>
                    <a:pt x="49" y="65"/>
                  </a:cubicBezTo>
                  <a:cubicBezTo>
                    <a:pt x="49" y="49"/>
                    <a:pt x="49" y="49"/>
                    <a:pt x="49" y="49"/>
                  </a:cubicBezTo>
                  <a:cubicBezTo>
                    <a:pt x="49" y="46"/>
                    <a:pt x="48" y="43"/>
                    <a:pt x="48" y="42"/>
                  </a:cubicBezTo>
                  <a:cubicBezTo>
                    <a:pt x="47" y="40"/>
                    <a:pt x="46" y="39"/>
                    <a:pt x="45" y="39"/>
                  </a:cubicBezTo>
                  <a:cubicBezTo>
                    <a:pt x="44" y="38"/>
                    <a:pt x="43" y="37"/>
                    <a:pt x="41" y="37"/>
                  </a:cubicBezTo>
                  <a:cubicBezTo>
                    <a:pt x="39" y="37"/>
                    <a:pt x="38" y="38"/>
                    <a:pt x="36" y="39"/>
                  </a:cubicBezTo>
                  <a:cubicBezTo>
                    <a:pt x="34" y="40"/>
                    <a:pt x="33" y="42"/>
                    <a:pt x="32" y="43"/>
                  </a:cubicBezTo>
                  <a:cubicBezTo>
                    <a:pt x="31" y="45"/>
                    <a:pt x="31" y="48"/>
                    <a:pt x="31" y="52"/>
                  </a:cubicBezTo>
                  <a:cubicBezTo>
                    <a:pt x="31" y="65"/>
                    <a:pt x="31" y="65"/>
                    <a:pt x="31" y="65"/>
                  </a:cubicBezTo>
                  <a:cubicBezTo>
                    <a:pt x="27" y="65"/>
                    <a:pt x="27" y="65"/>
                    <a:pt x="27" y="65"/>
                  </a:cubicBezTo>
                  <a:cubicBezTo>
                    <a:pt x="27" y="34"/>
                    <a:pt x="27" y="34"/>
                    <a:pt x="27" y="34"/>
                  </a:cubicBezTo>
                  <a:cubicBezTo>
                    <a:pt x="31" y="34"/>
                    <a:pt x="31" y="34"/>
                    <a:pt x="31" y="34"/>
                  </a:cubicBezTo>
                  <a:cubicBezTo>
                    <a:pt x="31" y="40"/>
                    <a:pt x="31" y="40"/>
                    <a:pt x="31" y="40"/>
                  </a:cubicBezTo>
                  <a:cubicBezTo>
                    <a:pt x="32" y="38"/>
                    <a:pt x="34" y="36"/>
                    <a:pt x="35" y="35"/>
                  </a:cubicBezTo>
                  <a:cubicBezTo>
                    <a:pt x="37" y="34"/>
                    <a:pt x="40" y="34"/>
                    <a:pt x="42" y="34"/>
                  </a:cubicBezTo>
                  <a:cubicBezTo>
                    <a:pt x="43" y="34"/>
                    <a:pt x="45" y="34"/>
                    <a:pt x="46" y="34"/>
                  </a:cubicBezTo>
                  <a:cubicBezTo>
                    <a:pt x="48" y="35"/>
                    <a:pt x="49" y="36"/>
                    <a:pt x="50" y="37"/>
                  </a:cubicBezTo>
                  <a:cubicBezTo>
                    <a:pt x="50" y="38"/>
                    <a:pt x="51" y="39"/>
                    <a:pt x="52" y="41"/>
                  </a:cubicBezTo>
                  <a:cubicBezTo>
                    <a:pt x="53" y="38"/>
                    <a:pt x="55" y="37"/>
                    <a:pt x="57" y="35"/>
                  </a:cubicBezTo>
                  <a:cubicBezTo>
                    <a:pt x="59" y="34"/>
                    <a:pt x="61" y="34"/>
                    <a:pt x="63" y="34"/>
                  </a:cubicBezTo>
                  <a:cubicBezTo>
                    <a:pt x="66" y="34"/>
                    <a:pt x="68" y="34"/>
                    <a:pt x="69" y="35"/>
                  </a:cubicBezTo>
                  <a:cubicBezTo>
                    <a:pt x="71" y="36"/>
                    <a:pt x="72" y="38"/>
                    <a:pt x="73" y="40"/>
                  </a:cubicBezTo>
                  <a:cubicBezTo>
                    <a:pt x="74" y="42"/>
                    <a:pt x="74" y="44"/>
                    <a:pt x="74" y="48"/>
                  </a:cubicBezTo>
                  <a:lnTo>
                    <a:pt x="74" y="65"/>
                  </a:lnTo>
                  <a:close/>
                  <a:moveTo>
                    <a:pt x="111" y="61"/>
                  </a:moveTo>
                  <a:cubicBezTo>
                    <a:pt x="108" y="64"/>
                    <a:pt x="104" y="66"/>
                    <a:pt x="99" y="66"/>
                  </a:cubicBezTo>
                  <a:cubicBezTo>
                    <a:pt x="97" y="66"/>
                    <a:pt x="95" y="65"/>
                    <a:pt x="92" y="64"/>
                  </a:cubicBezTo>
                  <a:cubicBezTo>
                    <a:pt x="90" y="63"/>
                    <a:pt x="88" y="62"/>
                    <a:pt x="87" y="60"/>
                  </a:cubicBezTo>
                  <a:cubicBezTo>
                    <a:pt x="87" y="76"/>
                    <a:pt x="87" y="76"/>
                    <a:pt x="87" y="76"/>
                  </a:cubicBezTo>
                  <a:cubicBezTo>
                    <a:pt x="83" y="76"/>
                    <a:pt x="83" y="76"/>
                    <a:pt x="83" y="76"/>
                  </a:cubicBezTo>
                  <a:cubicBezTo>
                    <a:pt x="83" y="34"/>
                    <a:pt x="83" y="34"/>
                    <a:pt x="83" y="34"/>
                  </a:cubicBezTo>
                  <a:cubicBezTo>
                    <a:pt x="87" y="34"/>
                    <a:pt x="87" y="34"/>
                    <a:pt x="87" y="34"/>
                  </a:cubicBezTo>
                  <a:cubicBezTo>
                    <a:pt x="87" y="40"/>
                    <a:pt x="87" y="40"/>
                    <a:pt x="87" y="40"/>
                  </a:cubicBezTo>
                  <a:cubicBezTo>
                    <a:pt x="88" y="38"/>
                    <a:pt x="90" y="36"/>
                    <a:pt x="92" y="35"/>
                  </a:cubicBezTo>
                  <a:cubicBezTo>
                    <a:pt x="94" y="34"/>
                    <a:pt x="97" y="34"/>
                    <a:pt x="99" y="34"/>
                  </a:cubicBezTo>
                  <a:cubicBezTo>
                    <a:pt x="104" y="34"/>
                    <a:pt x="108" y="35"/>
                    <a:pt x="111" y="38"/>
                  </a:cubicBezTo>
                  <a:cubicBezTo>
                    <a:pt x="114" y="41"/>
                    <a:pt x="115" y="45"/>
                    <a:pt x="115" y="50"/>
                  </a:cubicBezTo>
                  <a:cubicBezTo>
                    <a:pt x="115" y="54"/>
                    <a:pt x="114" y="58"/>
                    <a:pt x="111" y="61"/>
                  </a:cubicBezTo>
                  <a:moveTo>
                    <a:pt x="147" y="59"/>
                  </a:moveTo>
                  <a:cubicBezTo>
                    <a:pt x="146" y="62"/>
                    <a:pt x="144" y="63"/>
                    <a:pt x="142" y="64"/>
                  </a:cubicBezTo>
                  <a:cubicBezTo>
                    <a:pt x="140" y="66"/>
                    <a:pt x="137" y="66"/>
                    <a:pt x="135" y="66"/>
                  </a:cubicBezTo>
                  <a:cubicBezTo>
                    <a:pt x="131" y="66"/>
                    <a:pt x="128" y="65"/>
                    <a:pt x="125" y="63"/>
                  </a:cubicBezTo>
                  <a:cubicBezTo>
                    <a:pt x="123" y="61"/>
                    <a:pt x="121" y="58"/>
                    <a:pt x="121" y="54"/>
                  </a:cubicBezTo>
                  <a:cubicBezTo>
                    <a:pt x="125" y="54"/>
                    <a:pt x="125" y="54"/>
                    <a:pt x="125" y="54"/>
                  </a:cubicBezTo>
                  <a:cubicBezTo>
                    <a:pt x="126" y="57"/>
                    <a:pt x="127" y="59"/>
                    <a:pt x="128" y="60"/>
                  </a:cubicBezTo>
                  <a:cubicBezTo>
                    <a:pt x="130" y="61"/>
                    <a:pt x="132" y="62"/>
                    <a:pt x="135" y="62"/>
                  </a:cubicBezTo>
                  <a:cubicBezTo>
                    <a:pt x="138" y="62"/>
                    <a:pt x="140" y="61"/>
                    <a:pt x="142" y="59"/>
                  </a:cubicBezTo>
                  <a:cubicBezTo>
                    <a:pt x="144" y="58"/>
                    <a:pt x="145" y="55"/>
                    <a:pt x="145" y="53"/>
                  </a:cubicBezTo>
                  <a:cubicBezTo>
                    <a:pt x="145" y="51"/>
                    <a:pt x="144" y="50"/>
                    <a:pt x="143" y="48"/>
                  </a:cubicBezTo>
                  <a:cubicBezTo>
                    <a:pt x="143" y="47"/>
                    <a:pt x="141" y="46"/>
                    <a:pt x="140" y="45"/>
                  </a:cubicBezTo>
                  <a:cubicBezTo>
                    <a:pt x="138" y="45"/>
                    <a:pt x="136" y="44"/>
                    <a:pt x="132" y="44"/>
                  </a:cubicBezTo>
                  <a:cubicBezTo>
                    <a:pt x="132" y="40"/>
                    <a:pt x="132" y="40"/>
                    <a:pt x="132" y="40"/>
                  </a:cubicBezTo>
                  <a:cubicBezTo>
                    <a:pt x="134" y="40"/>
                    <a:pt x="136" y="40"/>
                    <a:pt x="138" y="39"/>
                  </a:cubicBezTo>
                  <a:cubicBezTo>
                    <a:pt x="139" y="38"/>
                    <a:pt x="140" y="38"/>
                    <a:pt x="141" y="37"/>
                  </a:cubicBezTo>
                  <a:cubicBezTo>
                    <a:pt x="142" y="36"/>
                    <a:pt x="142" y="34"/>
                    <a:pt x="142" y="33"/>
                  </a:cubicBezTo>
                  <a:cubicBezTo>
                    <a:pt x="142" y="31"/>
                    <a:pt x="142" y="30"/>
                    <a:pt x="140" y="28"/>
                  </a:cubicBezTo>
                  <a:cubicBezTo>
                    <a:pt x="139" y="27"/>
                    <a:pt x="137" y="26"/>
                    <a:pt x="134" y="26"/>
                  </a:cubicBezTo>
                  <a:cubicBezTo>
                    <a:pt x="133" y="26"/>
                    <a:pt x="131" y="27"/>
                    <a:pt x="130" y="28"/>
                  </a:cubicBezTo>
                  <a:cubicBezTo>
                    <a:pt x="128" y="29"/>
                    <a:pt x="127" y="31"/>
                    <a:pt x="126" y="33"/>
                  </a:cubicBezTo>
                  <a:cubicBezTo>
                    <a:pt x="122" y="33"/>
                    <a:pt x="122" y="33"/>
                    <a:pt x="122" y="33"/>
                  </a:cubicBezTo>
                  <a:cubicBezTo>
                    <a:pt x="123" y="30"/>
                    <a:pt x="124" y="27"/>
                    <a:pt x="127" y="25"/>
                  </a:cubicBezTo>
                  <a:cubicBezTo>
                    <a:pt x="129" y="23"/>
                    <a:pt x="131" y="22"/>
                    <a:pt x="134" y="22"/>
                  </a:cubicBezTo>
                  <a:cubicBezTo>
                    <a:pt x="137" y="22"/>
                    <a:pt x="139" y="23"/>
                    <a:pt x="141" y="24"/>
                  </a:cubicBezTo>
                  <a:cubicBezTo>
                    <a:pt x="143" y="25"/>
                    <a:pt x="144" y="26"/>
                    <a:pt x="145" y="28"/>
                  </a:cubicBezTo>
                  <a:cubicBezTo>
                    <a:pt x="146" y="30"/>
                    <a:pt x="147" y="31"/>
                    <a:pt x="147" y="33"/>
                  </a:cubicBezTo>
                  <a:cubicBezTo>
                    <a:pt x="147" y="37"/>
                    <a:pt x="145" y="40"/>
                    <a:pt x="141" y="42"/>
                  </a:cubicBezTo>
                  <a:cubicBezTo>
                    <a:pt x="143" y="43"/>
                    <a:pt x="145" y="44"/>
                    <a:pt x="146" y="45"/>
                  </a:cubicBezTo>
                  <a:cubicBezTo>
                    <a:pt x="148" y="47"/>
                    <a:pt x="149" y="50"/>
                    <a:pt x="149" y="53"/>
                  </a:cubicBezTo>
                  <a:cubicBezTo>
                    <a:pt x="149" y="55"/>
                    <a:pt x="148" y="57"/>
                    <a:pt x="147" y="5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2" name="Freeform 136"/>
            <p:cNvSpPr>
              <a:spLocks noEditPoints="1"/>
            </p:cNvSpPr>
            <p:nvPr/>
          </p:nvSpPr>
          <p:spPr bwMode="auto">
            <a:xfrm>
              <a:off x="3540" y="3647"/>
              <a:ext cx="293" cy="253"/>
            </a:xfrm>
            <a:custGeom>
              <a:avLst/>
              <a:gdLst>
                <a:gd name="T0" fmla="*/ 0 w 293"/>
                <a:gd name="T1" fmla="*/ 253 h 253"/>
                <a:gd name="T2" fmla="*/ 293 w 293"/>
                <a:gd name="T3" fmla="*/ 253 h 253"/>
                <a:gd name="T4" fmla="*/ 293 w 293"/>
                <a:gd name="T5" fmla="*/ 0 h 253"/>
                <a:gd name="T6" fmla="*/ 0 w 293"/>
                <a:gd name="T7" fmla="*/ 0 h 253"/>
                <a:gd name="T8" fmla="*/ 0 w 293"/>
                <a:gd name="T9" fmla="*/ 253 h 253"/>
                <a:gd name="T10" fmla="*/ 277 w 293"/>
                <a:gd name="T11" fmla="*/ 237 h 253"/>
                <a:gd name="T12" fmla="*/ 16 w 293"/>
                <a:gd name="T13" fmla="*/ 237 h 253"/>
                <a:gd name="T14" fmla="*/ 16 w 293"/>
                <a:gd name="T15" fmla="*/ 20 h 253"/>
                <a:gd name="T16" fmla="*/ 277 w 293"/>
                <a:gd name="T17" fmla="*/ 20 h 253"/>
                <a:gd name="T18" fmla="*/ 277 w 293"/>
                <a:gd name="T19" fmla="*/ 23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3" h="253">
                  <a:moveTo>
                    <a:pt x="0" y="253"/>
                  </a:moveTo>
                  <a:lnTo>
                    <a:pt x="293" y="253"/>
                  </a:lnTo>
                  <a:lnTo>
                    <a:pt x="293" y="0"/>
                  </a:lnTo>
                  <a:lnTo>
                    <a:pt x="0" y="0"/>
                  </a:lnTo>
                  <a:lnTo>
                    <a:pt x="0" y="253"/>
                  </a:lnTo>
                  <a:close/>
                  <a:moveTo>
                    <a:pt x="277" y="237"/>
                  </a:moveTo>
                  <a:lnTo>
                    <a:pt x="16" y="237"/>
                  </a:lnTo>
                  <a:lnTo>
                    <a:pt x="16" y="20"/>
                  </a:lnTo>
                  <a:lnTo>
                    <a:pt x="277" y="20"/>
                  </a:lnTo>
                  <a:lnTo>
                    <a:pt x="277"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3" name="Rectangle 137"/>
            <p:cNvSpPr>
              <a:spLocks noChangeArrowheads="1"/>
            </p:cNvSpPr>
            <p:nvPr/>
          </p:nvSpPr>
          <p:spPr bwMode="auto">
            <a:xfrm>
              <a:off x="3584" y="3714"/>
              <a:ext cx="34"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4" name="Rectangle 138"/>
            <p:cNvSpPr>
              <a:spLocks noChangeArrowheads="1"/>
            </p:cNvSpPr>
            <p:nvPr/>
          </p:nvSpPr>
          <p:spPr bwMode="auto">
            <a:xfrm>
              <a:off x="3629" y="3726"/>
              <a:ext cx="164"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5" name="Rectangle 139"/>
            <p:cNvSpPr>
              <a:spLocks noChangeArrowheads="1"/>
            </p:cNvSpPr>
            <p:nvPr/>
          </p:nvSpPr>
          <p:spPr bwMode="auto">
            <a:xfrm>
              <a:off x="3584" y="3764"/>
              <a:ext cx="34" cy="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6" name="Rectangle 140"/>
            <p:cNvSpPr>
              <a:spLocks noChangeArrowheads="1"/>
            </p:cNvSpPr>
            <p:nvPr/>
          </p:nvSpPr>
          <p:spPr bwMode="auto">
            <a:xfrm>
              <a:off x="3629" y="3779"/>
              <a:ext cx="164"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7" name="Rectangle 141"/>
            <p:cNvSpPr>
              <a:spLocks noChangeArrowheads="1"/>
            </p:cNvSpPr>
            <p:nvPr/>
          </p:nvSpPr>
          <p:spPr bwMode="auto">
            <a:xfrm>
              <a:off x="3584" y="3817"/>
              <a:ext cx="34"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8" name="Rectangle 142"/>
            <p:cNvSpPr>
              <a:spLocks noChangeArrowheads="1"/>
            </p:cNvSpPr>
            <p:nvPr/>
          </p:nvSpPr>
          <p:spPr bwMode="auto">
            <a:xfrm>
              <a:off x="3629" y="3829"/>
              <a:ext cx="164" cy="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9" name="Freeform 143"/>
            <p:cNvSpPr>
              <a:spLocks noEditPoints="1"/>
            </p:cNvSpPr>
            <p:nvPr/>
          </p:nvSpPr>
          <p:spPr bwMode="auto">
            <a:xfrm>
              <a:off x="4046" y="3650"/>
              <a:ext cx="278" cy="246"/>
            </a:xfrm>
            <a:custGeom>
              <a:avLst/>
              <a:gdLst>
                <a:gd name="T0" fmla="*/ 50 w 154"/>
                <a:gd name="T1" fmla="*/ 136 h 136"/>
                <a:gd name="T2" fmla="*/ 0 w 154"/>
                <a:gd name="T3" fmla="*/ 88 h 136"/>
                <a:gd name="T4" fmla="*/ 0 w 154"/>
                <a:gd name="T5" fmla="*/ 48 h 136"/>
                <a:gd name="T6" fmla="*/ 50 w 154"/>
                <a:gd name="T7" fmla="*/ 0 h 136"/>
                <a:gd name="T8" fmla="*/ 104 w 154"/>
                <a:gd name="T9" fmla="*/ 0 h 136"/>
                <a:gd name="T10" fmla="*/ 154 w 154"/>
                <a:gd name="T11" fmla="*/ 48 h 136"/>
                <a:gd name="T12" fmla="*/ 154 w 154"/>
                <a:gd name="T13" fmla="*/ 88 h 136"/>
                <a:gd name="T14" fmla="*/ 104 w 154"/>
                <a:gd name="T15" fmla="*/ 136 h 136"/>
                <a:gd name="T16" fmla="*/ 50 w 154"/>
                <a:gd name="T17" fmla="*/ 136 h 136"/>
                <a:gd name="T18" fmla="*/ 11 w 154"/>
                <a:gd name="T19" fmla="*/ 48 h 136"/>
                <a:gd name="T20" fmla="*/ 11 w 154"/>
                <a:gd name="T21" fmla="*/ 88 h 136"/>
                <a:gd name="T22" fmla="*/ 50 w 154"/>
                <a:gd name="T23" fmla="*/ 126 h 136"/>
                <a:gd name="T24" fmla="*/ 104 w 154"/>
                <a:gd name="T25" fmla="*/ 126 h 136"/>
                <a:gd name="T26" fmla="*/ 143 w 154"/>
                <a:gd name="T27" fmla="*/ 88 h 136"/>
                <a:gd name="T28" fmla="*/ 143 w 154"/>
                <a:gd name="T29" fmla="*/ 48 h 136"/>
                <a:gd name="T30" fmla="*/ 104 w 154"/>
                <a:gd name="T31" fmla="*/ 10 h 136"/>
                <a:gd name="T32" fmla="*/ 50 w 154"/>
                <a:gd name="T33" fmla="*/ 10 h 136"/>
                <a:gd name="T34" fmla="*/ 11 w 154"/>
                <a:gd name="T3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6">
                  <a:moveTo>
                    <a:pt x="50" y="136"/>
                  </a:moveTo>
                  <a:cubicBezTo>
                    <a:pt x="22" y="136"/>
                    <a:pt x="0" y="115"/>
                    <a:pt x="0" y="88"/>
                  </a:cubicBezTo>
                  <a:cubicBezTo>
                    <a:pt x="0" y="48"/>
                    <a:pt x="0" y="48"/>
                    <a:pt x="0" y="48"/>
                  </a:cubicBezTo>
                  <a:cubicBezTo>
                    <a:pt x="0" y="21"/>
                    <a:pt x="22" y="0"/>
                    <a:pt x="50" y="0"/>
                  </a:cubicBezTo>
                  <a:cubicBezTo>
                    <a:pt x="104" y="0"/>
                    <a:pt x="104" y="0"/>
                    <a:pt x="104" y="0"/>
                  </a:cubicBezTo>
                  <a:cubicBezTo>
                    <a:pt x="132" y="0"/>
                    <a:pt x="154" y="21"/>
                    <a:pt x="154" y="48"/>
                  </a:cubicBezTo>
                  <a:cubicBezTo>
                    <a:pt x="154" y="88"/>
                    <a:pt x="154" y="88"/>
                    <a:pt x="154" y="88"/>
                  </a:cubicBezTo>
                  <a:cubicBezTo>
                    <a:pt x="154" y="115"/>
                    <a:pt x="132" y="136"/>
                    <a:pt x="104" y="136"/>
                  </a:cubicBezTo>
                  <a:lnTo>
                    <a:pt x="50" y="136"/>
                  </a:lnTo>
                  <a:close/>
                  <a:moveTo>
                    <a:pt x="11" y="48"/>
                  </a:moveTo>
                  <a:cubicBezTo>
                    <a:pt x="11" y="88"/>
                    <a:pt x="11" y="88"/>
                    <a:pt x="11" y="88"/>
                  </a:cubicBezTo>
                  <a:cubicBezTo>
                    <a:pt x="11" y="109"/>
                    <a:pt x="28" y="126"/>
                    <a:pt x="50" y="126"/>
                  </a:cubicBezTo>
                  <a:cubicBezTo>
                    <a:pt x="104" y="126"/>
                    <a:pt x="104" y="126"/>
                    <a:pt x="104" y="126"/>
                  </a:cubicBezTo>
                  <a:cubicBezTo>
                    <a:pt x="126" y="126"/>
                    <a:pt x="143" y="109"/>
                    <a:pt x="143" y="88"/>
                  </a:cubicBezTo>
                  <a:cubicBezTo>
                    <a:pt x="143" y="48"/>
                    <a:pt x="143" y="48"/>
                    <a:pt x="143" y="48"/>
                  </a:cubicBezTo>
                  <a:cubicBezTo>
                    <a:pt x="143" y="27"/>
                    <a:pt x="126" y="10"/>
                    <a:pt x="104" y="10"/>
                  </a:cubicBezTo>
                  <a:cubicBezTo>
                    <a:pt x="50" y="10"/>
                    <a:pt x="50" y="10"/>
                    <a:pt x="50" y="10"/>
                  </a:cubicBezTo>
                  <a:cubicBezTo>
                    <a:pt x="28" y="10"/>
                    <a:pt x="11" y="27"/>
                    <a:pt x="11"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0" name="Rectangle 144"/>
            <p:cNvSpPr>
              <a:spLocks noChangeArrowheads="1"/>
            </p:cNvSpPr>
            <p:nvPr/>
          </p:nvSpPr>
          <p:spPr bwMode="auto">
            <a:xfrm>
              <a:off x="4138" y="3719"/>
              <a:ext cx="38" cy="1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1" name="Rectangle 145"/>
            <p:cNvSpPr>
              <a:spLocks noChangeArrowheads="1"/>
            </p:cNvSpPr>
            <p:nvPr/>
          </p:nvSpPr>
          <p:spPr bwMode="auto">
            <a:xfrm>
              <a:off x="4196" y="3719"/>
              <a:ext cx="38" cy="1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2" name="Freeform 146"/>
            <p:cNvSpPr>
              <a:spLocks noEditPoints="1"/>
            </p:cNvSpPr>
            <p:nvPr/>
          </p:nvSpPr>
          <p:spPr bwMode="auto">
            <a:xfrm>
              <a:off x="4552" y="3650"/>
              <a:ext cx="278" cy="246"/>
            </a:xfrm>
            <a:custGeom>
              <a:avLst/>
              <a:gdLst>
                <a:gd name="T0" fmla="*/ 50 w 154"/>
                <a:gd name="T1" fmla="*/ 136 h 136"/>
                <a:gd name="T2" fmla="*/ 0 w 154"/>
                <a:gd name="T3" fmla="*/ 88 h 136"/>
                <a:gd name="T4" fmla="*/ 0 w 154"/>
                <a:gd name="T5" fmla="*/ 48 h 136"/>
                <a:gd name="T6" fmla="*/ 50 w 154"/>
                <a:gd name="T7" fmla="*/ 0 h 136"/>
                <a:gd name="T8" fmla="*/ 104 w 154"/>
                <a:gd name="T9" fmla="*/ 0 h 136"/>
                <a:gd name="T10" fmla="*/ 154 w 154"/>
                <a:gd name="T11" fmla="*/ 48 h 136"/>
                <a:gd name="T12" fmla="*/ 154 w 154"/>
                <a:gd name="T13" fmla="*/ 88 h 136"/>
                <a:gd name="T14" fmla="*/ 104 w 154"/>
                <a:gd name="T15" fmla="*/ 136 h 136"/>
                <a:gd name="T16" fmla="*/ 50 w 154"/>
                <a:gd name="T17" fmla="*/ 136 h 136"/>
                <a:gd name="T18" fmla="*/ 11 w 154"/>
                <a:gd name="T19" fmla="*/ 48 h 136"/>
                <a:gd name="T20" fmla="*/ 11 w 154"/>
                <a:gd name="T21" fmla="*/ 88 h 136"/>
                <a:gd name="T22" fmla="*/ 50 w 154"/>
                <a:gd name="T23" fmla="*/ 126 h 136"/>
                <a:gd name="T24" fmla="*/ 104 w 154"/>
                <a:gd name="T25" fmla="*/ 126 h 136"/>
                <a:gd name="T26" fmla="*/ 143 w 154"/>
                <a:gd name="T27" fmla="*/ 88 h 136"/>
                <a:gd name="T28" fmla="*/ 143 w 154"/>
                <a:gd name="T29" fmla="*/ 48 h 136"/>
                <a:gd name="T30" fmla="*/ 104 w 154"/>
                <a:gd name="T31" fmla="*/ 10 h 136"/>
                <a:gd name="T32" fmla="*/ 50 w 154"/>
                <a:gd name="T33" fmla="*/ 10 h 136"/>
                <a:gd name="T34" fmla="*/ 11 w 154"/>
                <a:gd name="T3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6">
                  <a:moveTo>
                    <a:pt x="50" y="136"/>
                  </a:moveTo>
                  <a:cubicBezTo>
                    <a:pt x="22" y="136"/>
                    <a:pt x="0" y="115"/>
                    <a:pt x="0" y="88"/>
                  </a:cubicBezTo>
                  <a:cubicBezTo>
                    <a:pt x="0" y="48"/>
                    <a:pt x="0" y="48"/>
                    <a:pt x="0" y="48"/>
                  </a:cubicBezTo>
                  <a:cubicBezTo>
                    <a:pt x="0" y="21"/>
                    <a:pt x="22" y="0"/>
                    <a:pt x="50" y="0"/>
                  </a:cubicBezTo>
                  <a:cubicBezTo>
                    <a:pt x="104" y="0"/>
                    <a:pt x="104" y="0"/>
                    <a:pt x="104" y="0"/>
                  </a:cubicBezTo>
                  <a:cubicBezTo>
                    <a:pt x="132" y="0"/>
                    <a:pt x="154" y="21"/>
                    <a:pt x="154" y="48"/>
                  </a:cubicBezTo>
                  <a:cubicBezTo>
                    <a:pt x="154" y="88"/>
                    <a:pt x="154" y="88"/>
                    <a:pt x="154" y="88"/>
                  </a:cubicBezTo>
                  <a:cubicBezTo>
                    <a:pt x="154" y="115"/>
                    <a:pt x="132" y="136"/>
                    <a:pt x="104" y="136"/>
                  </a:cubicBezTo>
                  <a:lnTo>
                    <a:pt x="50" y="136"/>
                  </a:lnTo>
                  <a:close/>
                  <a:moveTo>
                    <a:pt x="11" y="48"/>
                  </a:moveTo>
                  <a:cubicBezTo>
                    <a:pt x="11" y="88"/>
                    <a:pt x="11" y="88"/>
                    <a:pt x="11" y="88"/>
                  </a:cubicBezTo>
                  <a:cubicBezTo>
                    <a:pt x="11" y="109"/>
                    <a:pt x="28" y="126"/>
                    <a:pt x="50" y="126"/>
                  </a:cubicBezTo>
                  <a:cubicBezTo>
                    <a:pt x="104" y="126"/>
                    <a:pt x="104" y="126"/>
                    <a:pt x="104" y="126"/>
                  </a:cubicBezTo>
                  <a:cubicBezTo>
                    <a:pt x="126" y="126"/>
                    <a:pt x="143" y="109"/>
                    <a:pt x="143" y="88"/>
                  </a:cubicBezTo>
                  <a:cubicBezTo>
                    <a:pt x="143" y="48"/>
                    <a:pt x="143" y="48"/>
                    <a:pt x="143" y="48"/>
                  </a:cubicBezTo>
                  <a:cubicBezTo>
                    <a:pt x="143" y="27"/>
                    <a:pt x="126" y="10"/>
                    <a:pt x="104" y="10"/>
                  </a:cubicBezTo>
                  <a:cubicBezTo>
                    <a:pt x="50" y="10"/>
                    <a:pt x="50" y="10"/>
                    <a:pt x="50" y="10"/>
                  </a:cubicBezTo>
                  <a:cubicBezTo>
                    <a:pt x="28" y="10"/>
                    <a:pt x="11" y="27"/>
                    <a:pt x="11"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3" name="Freeform 147"/>
            <p:cNvSpPr/>
            <p:nvPr/>
          </p:nvSpPr>
          <p:spPr bwMode="auto">
            <a:xfrm>
              <a:off x="4673" y="3715"/>
              <a:ext cx="56" cy="111"/>
            </a:xfrm>
            <a:custGeom>
              <a:avLst/>
              <a:gdLst>
                <a:gd name="T0" fmla="*/ 0 w 56"/>
                <a:gd name="T1" fmla="*/ 0 h 111"/>
                <a:gd name="T2" fmla="*/ 56 w 56"/>
                <a:gd name="T3" fmla="*/ 56 h 111"/>
                <a:gd name="T4" fmla="*/ 0 w 56"/>
                <a:gd name="T5" fmla="*/ 111 h 111"/>
                <a:gd name="T6" fmla="*/ 0 w 56"/>
                <a:gd name="T7" fmla="*/ 0 h 111"/>
              </a:gdLst>
              <a:ahLst/>
              <a:cxnLst>
                <a:cxn ang="0">
                  <a:pos x="T0" y="T1"/>
                </a:cxn>
                <a:cxn ang="0">
                  <a:pos x="T2" y="T3"/>
                </a:cxn>
                <a:cxn ang="0">
                  <a:pos x="T4" y="T5"/>
                </a:cxn>
                <a:cxn ang="0">
                  <a:pos x="T6" y="T7"/>
                </a:cxn>
              </a:cxnLst>
              <a:rect l="0" t="0" r="r" b="b"/>
              <a:pathLst>
                <a:path w="56" h="111">
                  <a:moveTo>
                    <a:pt x="0" y="0"/>
                  </a:moveTo>
                  <a:lnTo>
                    <a:pt x="56" y="56"/>
                  </a:lnTo>
                  <a:lnTo>
                    <a:pt x="0" y="11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4" name="Freeform 148"/>
            <p:cNvSpPr>
              <a:spLocks noEditPoints="1"/>
            </p:cNvSpPr>
            <p:nvPr/>
          </p:nvSpPr>
          <p:spPr bwMode="auto">
            <a:xfrm>
              <a:off x="5073" y="3650"/>
              <a:ext cx="278" cy="246"/>
            </a:xfrm>
            <a:custGeom>
              <a:avLst/>
              <a:gdLst>
                <a:gd name="T0" fmla="*/ 50 w 154"/>
                <a:gd name="T1" fmla="*/ 136 h 136"/>
                <a:gd name="T2" fmla="*/ 0 w 154"/>
                <a:gd name="T3" fmla="*/ 88 h 136"/>
                <a:gd name="T4" fmla="*/ 0 w 154"/>
                <a:gd name="T5" fmla="*/ 48 h 136"/>
                <a:gd name="T6" fmla="*/ 50 w 154"/>
                <a:gd name="T7" fmla="*/ 0 h 136"/>
                <a:gd name="T8" fmla="*/ 104 w 154"/>
                <a:gd name="T9" fmla="*/ 0 h 136"/>
                <a:gd name="T10" fmla="*/ 154 w 154"/>
                <a:gd name="T11" fmla="*/ 48 h 136"/>
                <a:gd name="T12" fmla="*/ 154 w 154"/>
                <a:gd name="T13" fmla="*/ 88 h 136"/>
                <a:gd name="T14" fmla="*/ 104 w 154"/>
                <a:gd name="T15" fmla="*/ 136 h 136"/>
                <a:gd name="T16" fmla="*/ 50 w 154"/>
                <a:gd name="T17" fmla="*/ 136 h 136"/>
                <a:gd name="T18" fmla="*/ 11 w 154"/>
                <a:gd name="T19" fmla="*/ 48 h 136"/>
                <a:gd name="T20" fmla="*/ 11 w 154"/>
                <a:gd name="T21" fmla="*/ 88 h 136"/>
                <a:gd name="T22" fmla="*/ 50 w 154"/>
                <a:gd name="T23" fmla="*/ 126 h 136"/>
                <a:gd name="T24" fmla="*/ 104 w 154"/>
                <a:gd name="T25" fmla="*/ 126 h 136"/>
                <a:gd name="T26" fmla="*/ 143 w 154"/>
                <a:gd name="T27" fmla="*/ 88 h 136"/>
                <a:gd name="T28" fmla="*/ 143 w 154"/>
                <a:gd name="T29" fmla="*/ 48 h 136"/>
                <a:gd name="T30" fmla="*/ 104 w 154"/>
                <a:gd name="T31" fmla="*/ 10 h 136"/>
                <a:gd name="T32" fmla="*/ 50 w 154"/>
                <a:gd name="T33" fmla="*/ 10 h 136"/>
                <a:gd name="T34" fmla="*/ 11 w 154"/>
                <a:gd name="T3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6">
                  <a:moveTo>
                    <a:pt x="50" y="136"/>
                  </a:moveTo>
                  <a:cubicBezTo>
                    <a:pt x="22" y="136"/>
                    <a:pt x="0" y="115"/>
                    <a:pt x="0" y="88"/>
                  </a:cubicBezTo>
                  <a:cubicBezTo>
                    <a:pt x="0" y="48"/>
                    <a:pt x="0" y="48"/>
                    <a:pt x="0" y="48"/>
                  </a:cubicBezTo>
                  <a:cubicBezTo>
                    <a:pt x="0" y="21"/>
                    <a:pt x="22" y="0"/>
                    <a:pt x="50" y="0"/>
                  </a:cubicBezTo>
                  <a:cubicBezTo>
                    <a:pt x="104" y="0"/>
                    <a:pt x="104" y="0"/>
                    <a:pt x="104" y="0"/>
                  </a:cubicBezTo>
                  <a:cubicBezTo>
                    <a:pt x="132" y="0"/>
                    <a:pt x="154" y="21"/>
                    <a:pt x="154" y="48"/>
                  </a:cubicBezTo>
                  <a:cubicBezTo>
                    <a:pt x="154" y="88"/>
                    <a:pt x="154" y="88"/>
                    <a:pt x="154" y="88"/>
                  </a:cubicBezTo>
                  <a:cubicBezTo>
                    <a:pt x="154" y="115"/>
                    <a:pt x="132" y="136"/>
                    <a:pt x="104" y="136"/>
                  </a:cubicBezTo>
                  <a:lnTo>
                    <a:pt x="50" y="136"/>
                  </a:lnTo>
                  <a:close/>
                  <a:moveTo>
                    <a:pt x="11" y="48"/>
                  </a:moveTo>
                  <a:cubicBezTo>
                    <a:pt x="11" y="88"/>
                    <a:pt x="11" y="88"/>
                    <a:pt x="11" y="88"/>
                  </a:cubicBezTo>
                  <a:cubicBezTo>
                    <a:pt x="11" y="109"/>
                    <a:pt x="28" y="126"/>
                    <a:pt x="50" y="126"/>
                  </a:cubicBezTo>
                  <a:cubicBezTo>
                    <a:pt x="104" y="126"/>
                    <a:pt x="104" y="126"/>
                    <a:pt x="104" y="126"/>
                  </a:cubicBezTo>
                  <a:cubicBezTo>
                    <a:pt x="126" y="126"/>
                    <a:pt x="143" y="109"/>
                    <a:pt x="143" y="88"/>
                  </a:cubicBezTo>
                  <a:cubicBezTo>
                    <a:pt x="143" y="48"/>
                    <a:pt x="143" y="48"/>
                    <a:pt x="143" y="48"/>
                  </a:cubicBezTo>
                  <a:cubicBezTo>
                    <a:pt x="143" y="27"/>
                    <a:pt x="126" y="10"/>
                    <a:pt x="104" y="10"/>
                  </a:cubicBezTo>
                  <a:cubicBezTo>
                    <a:pt x="50" y="10"/>
                    <a:pt x="50" y="10"/>
                    <a:pt x="50" y="10"/>
                  </a:cubicBezTo>
                  <a:cubicBezTo>
                    <a:pt x="28" y="10"/>
                    <a:pt x="11" y="27"/>
                    <a:pt x="11"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5" name="Rectangle 149"/>
            <p:cNvSpPr>
              <a:spLocks noChangeArrowheads="1"/>
            </p:cNvSpPr>
            <p:nvPr/>
          </p:nvSpPr>
          <p:spPr bwMode="auto">
            <a:xfrm>
              <a:off x="5221" y="3723"/>
              <a:ext cx="38" cy="1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6" name="Freeform 150"/>
            <p:cNvSpPr/>
            <p:nvPr/>
          </p:nvSpPr>
          <p:spPr bwMode="auto">
            <a:xfrm>
              <a:off x="5163" y="3721"/>
              <a:ext cx="56" cy="110"/>
            </a:xfrm>
            <a:custGeom>
              <a:avLst/>
              <a:gdLst>
                <a:gd name="T0" fmla="*/ 0 w 56"/>
                <a:gd name="T1" fmla="*/ 0 h 110"/>
                <a:gd name="T2" fmla="*/ 56 w 56"/>
                <a:gd name="T3" fmla="*/ 54 h 110"/>
                <a:gd name="T4" fmla="*/ 0 w 56"/>
                <a:gd name="T5" fmla="*/ 110 h 110"/>
                <a:gd name="T6" fmla="*/ 0 w 56"/>
                <a:gd name="T7" fmla="*/ 0 h 110"/>
              </a:gdLst>
              <a:ahLst/>
              <a:cxnLst>
                <a:cxn ang="0">
                  <a:pos x="T0" y="T1"/>
                </a:cxn>
                <a:cxn ang="0">
                  <a:pos x="T2" y="T3"/>
                </a:cxn>
                <a:cxn ang="0">
                  <a:pos x="T4" y="T5"/>
                </a:cxn>
                <a:cxn ang="0">
                  <a:pos x="T6" y="T7"/>
                </a:cxn>
              </a:cxnLst>
              <a:rect l="0" t="0" r="r" b="b"/>
              <a:pathLst>
                <a:path w="56" h="110">
                  <a:moveTo>
                    <a:pt x="0" y="0"/>
                  </a:moveTo>
                  <a:lnTo>
                    <a:pt x="56" y="54"/>
                  </a:lnTo>
                  <a:lnTo>
                    <a:pt x="0" y="11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7" name="Freeform 151"/>
            <p:cNvSpPr>
              <a:spLocks noEditPoints="1"/>
            </p:cNvSpPr>
            <p:nvPr/>
          </p:nvSpPr>
          <p:spPr bwMode="auto">
            <a:xfrm>
              <a:off x="5600" y="3657"/>
              <a:ext cx="278" cy="246"/>
            </a:xfrm>
            <a:custGeom>
              <a:avLst/>
              <a:gdLst>
                <a:gd name="T0" fmla="*/ 50 w 154"/>
                <a:gd name="T1" fmla="*/ 136 h 136"/>
                <a:gd name="T2" fmla="*/ 0 w 154"/>
                <a:gd name="T3" fmla="*/ 88 h 136"/>
                <a:gd name="T4" fmla="*/ 0 w 154"/>
                <a:gd name="T5" fmla="*/ 48 h 136"/>
                <a:gd name="T6" fmla="*/ 50 w 154"/>
                <a:gd name="T7" fmla="*/ 0 h 136"/>
                <a:gd name="T8" fmla="*/ 104 w 154"/>
                <a:gd name="T9" fmla="*/ 0 h 136"/>
                <a:gd name="T10" fmla="*/ 154 w 154"/>
                <a:gd name="T11" fmla="*/ 48 h 136"/>
                <a:gd name="T12" fmla="*/ 154 w 154"/>
                <a:gd name="T13" fmla="*/ 88 h 136"/>
                <a:gd name="T14" fmla="*/ 104 w 154"/>
                <a:gd name="T15" fmla="*/ 136 h 136"/>
                <a:gd name="T16" fmla="*/ 50 w 154"/>
                <a:gd name="T17" fmla="*/ 136 h 136"/>
                <a:gd name="T18" fmla="*/ 11 w 154"/>
                <a:gd name="T19" fmla="*/ 48 h 136"/>
                <a:gd name="T20" fmla="*/ 11 w 154"/>
                <a:gd name="T21" fmla="*/ 88 h 136"/>
                <a:gd name="T22" fmla="*/ 50 w 154"/>
                <a:gd name="T23" fmla="*/ 126 h 136"/>
                <a:gd name="T24" fmla="*/ 104 w 154"/>
                <a:gd name="T25" fmla="*/ 126 h 136"/>
                <a:gd name="T26" fmla="*/ 143 w 154"/>
                <a:gd name="T27" fmla="*/ 88 h 136"/>
                <a:gd name="T28" fmla="*/ 143 w 154"/>
                <a:gd name="T29" fmla="*/ 48 h 136"/>
                <a:gd name="T30" fmla="*/ 104 w 154"/>
                <a:gd name="T31" fmla="*/ 10 h 136"/>
                <a:gd name="T32" fmla="*/ 50 w 154"/>
                <a:gd name="T33" fmla="*/ 10 h 136"/>
                <a:gd name="T34" fmla="*/ 11 w 154"/>
                <a:gd name="T3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6">
                  <a:moveTo>
                    <a:pt x="50" y="136"/>
                  </a:moveTo>
                  <a:cubicBezTo>
                    <a:pt x="22" y="136"/>
                    <a:pt x="0" y="115"/>
                    <a:pt x="0" y="88"/>
                  </a:cubicBezTo>
                  <a:cubicBezTo>
                    <a:pt x="0" y="48"/>
                    <a:pt x="0" y="48"/>
                    <a:pt x="0" y="48"/>
                  </a:cubicBezTo>
                  <a:cubicBezTo>
                    <a:pt x="0" y="21"/>
                    <a:pt x="22" y="0"/>
                    <a:pt x="50" y="0"/>
                  </a:cubicBezTo>
                  <a:cubicBezTo>
                    <a:pt x="104" y="0"/>
                    <a:pt x="104" y="0"/>
                    <a:pt x="104" y="0"/>
                  </a:cubicBezTo>
                  <a:cubicBezTo>
                    <a:pt x="132" y="0"/>
                    <a:pt x="154" y="21"/>
                    <a:pt x="154" y="48"/>
                  </a:cubicBezTo>
                  <a:cubicBezTo>
                    <a:pt x="154" y="88"/>
                    <a:pt x="154" y="88"/>
                    <a:pt x="154" y="88"/>
                  </a:cubicBezTo>
                  <a:cubicBezTo>
                    <a:pt x="154" y="115"/>
                    <a:pt x="132" y="136"/>
                    <a:pt x="104" y="136"/>
                  </a:cubicBezTo>
                  <a:lnTo>
                    <a:pt x="50" y="136"/>
                  </a:lnTo>
                  <a:close/>
                  <a:moveTo>
                    <a:pt x="11" y="48"/>
                  </a:moveTo>
                  <a:cubicBezTo>
                    <a:pt x="11" y="88"/>
                    <a:pt x="11" y="88"/>
                    <a:pt x="11" y="88"/>
                  </a:cubicBezTo>
                  <a:cubicBezTo>
                    <a:pt x="11" y="109"/>
                    <a:pt x="28" y="126"/>
                    <a:pt x="50" y="126"/>
                  </a:cubicBezTo>
                  <a:cubicBezTo>
                    <a:pt x="104" y="126"/>
                    <a:pt x="104" y="126"/>
                    <a:pt x="104" y="126"/>
                  </a:cubicBezTo>
                  <a:cubicBezTo>
                    <a:pt x="126" y="126"/>
                    <a:pt x="143" y="109"/>
                    <a:pt x="143" y="88"/>
                  </a:cubicBezTo>
                  <a:cubicBezTo>
                    <a:pt x="143" y="48"/>
                    <a:pt x="143" y="48"/>
                    <a:pt x="143" y="48"/>
                  </a:cubicBezTo>
                  <a:cubicBezTo>
                    <a:pt x="143" y="27"/>
                    <a:pt x="126" y="10"/>
                    <a:pt x="104" y="10"/>
                  </a:cubicBezTo>
                  <a:cubicBezTo>
                    <a:pt x="50" y="10"/>
                    <a:pt x="50" y="10"/>
                    <a:pt x="50" y="10"/>
                  </a:cubicBezTo>
                  <a:cubicBezTo>
                    <a:pt x="28" y="10"/>
                    <a:pt x="11" y="27"/>
                    <a:pt x="11"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8" name="Rectangle 152"/>
            <p:cNvSpPr>
              <a:spLocks noChangeArrowheads="1"/>
            </p:cNvSpPr>
            <p:nvPr/>
          </p:nvSpPr>
          <p:spPr bwMode="auto">
            <a:xfrm>
              <a:off x="5698" y="3730"/>
              <a:ext cx="38" cy="1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9" name="Freeform 153"/>
            <p:cNvSpPr/>
            <p:nvPr/>
          </p:nvSpPr>
          <p:spPr bwMode="auto">
            <a:xfrm>
              <a:off x="5738" y="3728"/>
              <a:ext cx="56" cy="110"/>
            </a:xfrm>
            <a:custGeom>
              <a:avLst/>
              <a:gdLst>
                <a:gd name="T0" fmla="*/ 56 w 56"/>
                <a:gd name="T1" fmla="*/ 0 h 110"/>
                <a:gd name="T2" fmla="*/ 0 w 56"/>
                <a:gd name="T3" fmla="*/ 54 h 110"/>
                <a:gd name="T4" fmla="*/ 56 w 56"/>
                <a:gd name="T5" fmla="*/ 110 h 110"/>
                <a:gd name="T6" fmla="*/ 56 w 56"/>
                <a:gd name="T7" fmla="*/ 0 h 110"/>
              </a:gdLst>
              <a:ahLst/>
              <a:cxnLst>
                <a:cxn ang="0">
                  <a:pos x="T0" y="T1"/>
                </a:cxn>
                <a:cxn ang="0">
                  <a:pos x="T2" y="T3"/>
                </a:cxn>
                <a:cxn ang="0">
                  <a:pos x="T4" y="T5"/>
                </a:cxn>
                <a:cxn ang="0">
                  <a:pos x="T6" y="T7"/>
                </a:cxn>
              </a:cxnLst>
              <a:rect l="0" t="0" r="r" b="b"/>
              <a:pathLst>
                <a:path w="56" h="110">
                  <a:moveTo>
                    <a:pt x="56" y="0"/>
                  </a:moveTo>
                  <a:lnTo>
                    <a:pt x="0" y="54"/>
                  </a:lnTo>
                  <a:lnTo>
                    <a:pt x="56" y="110"/>
                  </a:lnTo>
                  <a:lnTo>
                    <a:pt x="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0" name="Freeform 154"/>
            <p:cNvSpPr>
              <a:spLocks noEditPoints="1"/>
            </p:cNvSpPr>
            <p:nvPr/>
          </p:nvSpPr>
          <p:spPr bwMode="auto">
            <a:xfrm>
              <a:off x="6121" y="3650"/>
              <a:ext cx="278" cy="246"/>
            </a:xfrm>
            <a:custGeom>
              <a:avLst/>
              <a:gdLst>
                <a:gd name="T0" fmla="*/ 50 w 154"/>
                <a:gd name="T1" fmla="*/ 136 h 136"/>
                <a:gd name="T2" fmla="*/ 0 w 154"/>
                <a:gd name="T3" fmla="*/ 88 h 136"/>
                <a:gd name="T4" fmla="*/ 0 w 154"/>
                <a:gd name="T5" fmla="*/ 48 h 136"/>
                <a:gd name="T6" fmla="*/ 50 w 154"/>
                <a:gd name="T7" fmla="*/ 0 h 136"/>
                <a:gd name="T8" fmla="*/ 104 w 154"/>
                <a:gd name="T9" fmla="*/ 0 h 136"/>
                <a:gd name="T10" fmla="*/ 154 w 154"/>
                <a:gd name="T11" fmla="*/ 48 h 136"/>
                <a:gd name="T12" fmla="*/ 154 w 154"/>
                <a:gd name="T13" fmla="*/ 88 h 136"/>
                <a:gd name="T14" fmla="*/ 104 w 154"/>
                <a:gd name="T15" fmla="*/ 136 h 136"/>
                <a:gd name="T16" fmla="*/ 50 w 154"/>
                <a:gd name="T17" fmla="*/ 136 h 136"/>
                <a:gd name="T18" fmla="*/ 11 w 154"/>
                <a:gd name="T19" fmla="*/ 48 h 136"/>
                <a:gd name="T20" fmla="*/ 11 w 154"/>
                <a:gd name="T21" fmla="*/ 88 h 136"/>
                <a:gd name="T22" fmla="*/ 50 w 154"/>
                <a:gd name="T23" fmla="*/ 126 h 136"/>
                <a:gd name="T24" fmla="*/ 104 w 154"/>
                <a:gd name="T25" fmla="*/ 126 h 136"/>
                <a:gd name="T26" fmla="*/ 143 w 154"/>
                <a:gd name="T27" fmla="*/ 88 h 136"/>
                <a:gd name="T28" fmla="*/ 143 w 154"/>
                <a:gd name="T29" fmla="*/ 48 h 136"/>
                <a:gd name="T30" fmla="*/ 104 w 154"/>
                <a:gd name="T31" fmla="*/ 10 h 136"/>
                <a:gd name="T32" fmla="*/ 50 w 154"/>
                <a:gd name="T33" fmla="*/ 10 h 136"/>
                <a:gd name="T34" fmla="*/ 11 w 154"/>
                <a:gd name="T3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6">
                  <a:moveTo>
                    <a:pt x="50" y="136"/>
                  </a:moveTo>
                  <a:cubicBezTo>
                    <a:pt x="22" y="136"/>
                    <a:pt x="0" y="115"/>
                    <a:pt x="0" y="88"/>
                  </a:cubicBezTo>
                  <a:cubicBezTo>
                    <a:pt x="0" y="48"/>
                    <a:pt x="0" y="48"/>
                    <a:pt x="0" y="48"/>
                  </a:cubicBezTo>
                  <a:cubicBezTo>
                    <a:pt x="0" y="21"/>
                    <a:pt x="22" y="0"/>
                    <a:pt x="50" y="0"/>
                  </a:cubicBezTo>
                  <a:cubicBezTo>
                    <a:pt x="104" y="0"/>
                    <a:pt x="104" y="0"/>
                    <a:pt x="104" y="0"/>
                  </a:cubicBezTo>
                  <a:cubicBezTo>
                    <a:pt x="132" y="0"/>
                    <a:pt x="154" y="21"/>
                    <a:pt x="154" y="48"/>
                  </a:cubicBezTo>
                  <a:cubicBezTo>
                    <a:pt x="154" y="88"/>
                    <a:pt x="154" y="88"/>
                    <a:pt x="154" y="88"/>
                  </a:cubicBezTo>
                  <a:cubicBezTo>
                    <a:pt x="154" y="115"/>
                    <a:pt x="132" y="136"/>
                    <a:pt x="104" y="136"/>
                  </a:cubicBezTo>
                  <a:lnTo>
                    <a:pt x="50" y="136"/>
                  </a:lnTo>
                  <a:close/>
                  <a:moveTo>
                    <a:pt x="11" y="48"/>
                  </a:moveTo>
                  <a:cubicBezTo>
                    <a:pt x="11" y="88"/>
                    <a:pt x="11" y="88"/>
                    <a:pt x="11" y="88"/>
                  </a:cubicBezTo>
                  <a:cubicBezTo>
                    <a:pt x="11" y="109"/>
                    <a:pt x="28" y="126"/>
                    <a:pt x="50" y="126"/>
                  </a:cubicBezTo>
                  <a:cubicBezTo>
                    <a:pt x="104" y="126"/>
                    <a:pt x="104" y="126"/>
                    <a:pt x="104" y="126"/>
                  </a:cubicBezTo>
                  <a:cubicBezTo>
                    <a:pt x="126" y="126"/>
                    <a:pt x="143" y="109"/>
                    <a:pt x="143" y="88"/>
                  </a:cubicBezTo>
                  <a:cubicBezTo>
                    <a:pt x="143" y="48"/>
                    <a:pt x="143" y="48"/>
                    <a:pt x="143" y="48"/>
                  </a:cubicBezTo>
                  <a:cubicBezTo>
                    <a:pt x="143" y="27"/>
                    <a:pt x="126" y="10"/>
                    <a:pt x="104" y="10"/>
                  </a:cubicBezTo>
                  <a:cubicBezTo>
                    <a:pt x="50" y="10"/>
                    <a:pt x="50" y="10"/>
                    <a:pt x="50" y="10"/>
                  </a:cubicBezTo>
                  <a:cubicBezTo>
                    <a:pt x="28" y="10"/>
                    <a:pt x="11" y="27"/>
                    <a:pt x="11"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1" name="Rectangle 155"/>
            <p:cNvSpPr>
              <a:spLocks noChangeArrowheads="1"/>
            </p:cNvSpPr>
            <p:nvPr/>
          </p:nvSpPr>
          <p:spPr bwMode="auto">
            <a:xfrm>
              <a:off x="6215" y="3733"/>
              <a:ext cx="88" cy="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2" name="Freeform 156"/>
            <p:cNvSpPr>
              <a:spLocks noEditPoints="1"/>
            </p:cNvSpPr>
            <p:nvPr/>
          </p:nvSpPr>
          <p:spPr bwMode="auto">
            <a:xfrm>
              <a:off x="6641" y="3643"/>
              <a:ext cx="278" cy="246"/>
            </a:xfrm>
            <a:custGeom>
              <a:avLst/>
              <a:gdLst>
                <a:gd name="T0" fmla="*/ 50 w 154"/>
                <a:gd name="T1" fmla="*/ 136 h 136"/>
                <a:gd name="T2" fmla="*/ 0 w 154"/>
                <a:gd name="T3" fmla="*/ 88 h 136"/>
                <a:gd name="T4" fmla="*/ 0 w 154"/>
                <a:gd name="T5" fmla="*/ 48 h 136"/>
                <a:gd name="T6" fmla="*/ 50 w 154"/>
                <a:gd name="T7" fmla="*/ 0 h 136"/>
                <a:gd name="T8" fmla="*/ 104 w 154"/>
                <a:gd name="T9" fmla="*/ 0 h 136"/>
                <a:gd name="T10" fmla="*/ 154 w 154"/>
                <a:gd name="T11" fmla="*/ 48 h 136"/>
                <a:gd name="T12" fmla="*/ 154 w 154"/>
                <a:gd name="T13" fmla="*/ 88 h 136"/>
                <a:gd name="T14" fmla="*/ 104 w 154"/>
                <a:gd name="T15" fmla="*/ 136 h 136"/>
                <a:gd name="T16" fmla="*/ 50 w 154"/>
                <a:gd name="T17" fmla="*/ 136 h 136"/>
                <a:gd name="T18" fmla="*/ 11 w 154"/>
                <a:gd name="T19" fmla="*/ 48 h 136"/>
                <a:gd name="T20" fmla="*/ 11 w 154"/>
                <a:gd name="T21" fmla="*/ 88 h 136"/>
                <a:gd name="T22" fmla="*/ 50 w 154"/>
                <a:gd name="T23" fmla="*/ 126 h 136"/>
                <a:gd name="T24" fmla="*/ 104 w 154"/>
                <a:gd name="T25" fmla="*/ 126 h 136"/>
                <a:gd name="T26" fmla="*/ 143 w 154"/>
                <a:gd name="T27" fmla="*/ 88 h 136"/>
                <a:gd name="T28" fmla="*/ 143 w 154"/>
                <a:gd name="T29" fmla="*/ 48 h 136"/>
                <a:gd name="T30" fmla="*/ 104 w 154"/>
                <a:gd name="T31" fmla="*/ 10 h 136"/>
                <a:gd name="T32" fmla="*/ 50 w 154"/>
                <a:gd name="T33" fmla="*/ 10 h 136"/>
                <a:gd name="T34" fmla="*/ 11 w 154"/>
                <a:gd name="T3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6">
                  <a:moveTo>
                    <a:pt x="50" y="136"/>
                  </a:moveTo>
                  <a:cubicBezTo>
                    <a:pt x="22" y="136"/>
                    <a:pt x="0" y="115"/>
                    <a:pt x="0" y="88"/>
                  </a:cubicBezTo>
                  <a:cubicBezTo>
                    <a:pt x="0" y="48"/>
                    <a:pt x="0" y="48"/>
                    <a:pt x="0" y="48"/>
                  </a:cubicBezTo>
                  <a:cubicBezTo>
                    <a:pt x="0" y="21"/>
                    <a:pt x="22" y="0"/>
                    <a:pt x="50" y="0"/>
                  </a:cubicBezTo>
                  <a:cubicBezTo>
                    <a:pt x="104" y="0"/>
                    <a:pt x="104" y="0"/>
                    <a:pt x="104" y="0"/>
                  </a:cubicBezTo>
                  <a:cubicBezTo>
                    <a:pt x="132" y="0"/>
                    <a:pt x="154" y="21"/>
                    <a:pt x="154" y="48"/>
                  </a:cubicBezTo>
                  <a:cubicBezTo>
                    <a:pt x="154" y="88"/>
                    <a:pt x="154" y="88"/>
                    <a:pt x="154" y="88"/>
                  </a:cubicBezTo>
                  <a:cubicBezTo>
                    <a:pt x="154" y="115"/>
                    <a:pt x="132" y="136"/>
                    <a:pt x="104" y="136"/>
                  </a:cubicBezTo>
                  <a:lnTo>
                    <a:pt x="50" y="136"/>
                  </a:lnTo>
                  <a:close/>
                  <a:moveTo>
                    <a:pt x="11" y="48"/>
                  </a:moveTo>
                  <a:cubicBezTo>
                    <a:pt x="11" y="88"/>
                    <a:pt x="11" y="88"/>
                    <a:pt x="11" y="88"/>
                  </a:cubicBezTo>
                  <a:cubicBezTo>
                    <a:pt x="11" y="109"/>
                    <a:pt x="28" y="126"/>
                    <a:pt x="50" y="126"/>
                  </a:cubicBezTo>
                  <a:cubicBezTo>
                    <a:pt x="104" y="126"/>
                    <a:pt x="104" y="126"/>
                    <a:pt x="104" y="126"/>
                  </a:cubicBezTo>
                  <a:cubicBezTo>
                    <a:pt x="126" y="126"/>
                    <a:pt x="143" y="109"/>
                    <a:pt x="143" y="88"/>
                  </a:cubicBezTo>
                  <a:cubicBezTo>
                    <a:pt x="143" y="48"/>
                    <a:pt x="143" y="48"/>
                    <a:pt x="143" y="48"/>
                  </a:cubicBezTo>
                  <a:cubicBezTo>
                    <a:pt x="143" y="27"/>
                    <a:pt x="126" y="10"/>
                    <a:pt x="104" y="10"/>
                  </a:cubicBezTo>
                  <a:cubicBezTo>
                    <a:pt x="50" y="10"/>
                    <a:pt x="50" y="10"/>
                    <a:pt x="50" y="10"/>
                  </a:cubicBezTo>
                  <a:cubicBezTo>
                    <a:pt x="28" y="10"/>
                    <a:pt x="11" y="27"/>
                    <a:pt x="11"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3" name="Freeform 157"/>
            <p:cNvSpPr/>
            <p:nvPr/>
          </p:nvSpPr>
          <p:spPr bwMode="auto">
            <a:xfrm>
              <a:off x="6731" y="3712"/>
              <a:ext cx="56" cy="110"/>
            </a:xfrm>
            <a:custGeom>
              <a:avLst/>
              <a:gdLst>
                <a:gd name="T0" fmla="*/ 0 w 56"/>
                <a:gd name="T1" fmla="*/ 0 h 110"/>
                <a:gd name="T2" fmla="*/ 56 w 56"/>
                <a:gd name="T3" fmla="*/ 56 h 110"/>
                <a:gd name="T4" fmla="*/ 0 w 56"/>
                <a:gd name="T5" fmla="*/ 110 h 110"/>
                <a:gd name="T6" fmla="*/ 0 w 56"/>
                <a:gd name="T7" fmla="*/ 0 h 110"/>
              </a:gdLst>
              <a:ahLst/>
              <a:cxnLst>
                <a:cxn ang="0">
                  <a:pos x="T0" y="T1"/>
                </a:cxn>
                <a:cxn ang="0">
                  <a:pos x="T2" y="T3"/>
                </a:cxn>
                <a:cxn ang="0">
                  <a:pos x="T4" y="T5"/>
                </a:cxn>
                <a:cxn ang="0">
                  <a:pos x="T6" y="T7"/>
                </a:cxn>
              </a:cxnLst>
              <a:rect l="0" t="0" r="r" b="b"/>
              <a:pathLst>
                <a:path w="56" h="110">
                  <a:moveTo>
                    <a:pt x="0" y="0"/>
                  </a:moveTo>
                  <a:lnTo>
                    <a:pt x="56" y="56"/>
                  </a:lnTo>
                  <a:lnTo>
                    <a:pt x="0" y="11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4" name="Freeform 158"/>
            <p:cNvSpPr/>
            <p:nvPr/>
          </p:nvSpPr>
          <p:spPr bwMode="auto">
            <a:xfrm>
              <a:off x="6784" y="3712"/>
              <a:ext cx="56" cy="110"/>
            </a:xfrm>
            <a:custGeom>
              <a:avLst/>
              <a:gdLst>
                <a:gd name="T0" fmla="*/ 0 w 56"/>
                <a:gd name="T1" fmla="*/ 0 h 110"/>
                <a:gd name="T2" fmla="*/ 56 w 56"/>
                <a:gd name="T3" fmla="*/ 56 h 110"/>
                <a:gd name="T4" fmla="*/ 0 w 56"/>
                <a:gd name="T5" fmla="*/ 110 h 110"/>
                <a:gd name="T6" fmla="*/ 0 w 56"/>
                <a:gd name="T7" fmla="*/ 0 h 110"/>
              </a:gdLst>
              <a:ahLst/>
              <a:cxnLst>
                <a:cxn ang="0">
                  <a:pos x="T0" y="T1"/>
                </a:cxn>
                <a:cxn ang="0">
                  <a:pos x="T2" y="T3"/>
                </a:cxn>
                <a:cxn ang="0">
                  <a:pos x="T4" y="T5"/>
                </a:cxn>
                <a:cxn ang="0">
                  <a:pos x="T6" y="T7"/>
                </a:cxn>
              </a:cxnLst>
              <a:rect l="0" t="0" r="r" b="b"/>
              <a:pathLst>
                <a:path w="56" h="110">
                  <a:moveTo>
                    <a:pt x="0" y="0"/>
                  </a:moveTo>
                  <a:lnTo>
                    <a:pt x="56" y="56"/>
                  </a:lnTo>
                  <a:lnTo>
                    <a:pt x="0" y="11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5" name="Rectangle 159"/>
            <p:cNvSpPr>
              <a:spLocks noChangeArrowheads="1"/>
            </p:cNvSpPr>
            <p:nvPr/>
          </p:nvSpPr>
          <p:spPr bwMode="auto">
            <a:xfrm>
              <a:off x="2208" y="2265"/>
              <a:ext cx="118" cy="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6" name="Rectangle 160"/>
            <p:cNvSpPr>
              <a:spLocks noChangeArrowheads="1"/>
            </p:cNvSpPr>
            <p:nvPr/>
          </p:nvSpPr>
          <p:spPr bwMode="auto">
            <a:xfrm>
              <a:off x="2208" y="2321"/>
              <a:ext cx="118" cy="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7" name="Rectangle 161"/>
            <p:cNvSpPr>
              <a:spLocks noChangeArrowheads="1"/>
            </p:cNvSpPr>
            <p:nvPr/>
          </p:nvSpPr>
          <p:spPr bwMode="auto">
            <a:xfrm>
              <a:off x="2208" y="2410"/>
              <a:ext cx="118" cy="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8" name="Rectangle 162"/>
            <p:cNvSpPr>
              <a:spLocks noChangeArrowheads="1"/>
            </p:cNvSpPr>
            <p:nvPr/>
          </p:nvSpPr>
          <p:spPr bwMode="auto">
            <a:xfrm>
              <a:off x="2208" y="2467"/>
              <a:ext cx="118" cy="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9" name="Rectangle 163"/>
            <p:cNvSpPr>
              <a:spLocks noChangeArrowheads="1"/>
            </p:cNvSpPr>
            <p:nvPr/>
          </p:nvSpPr>
          <p:spPr bwMode="auto">
            <a:xfrm>
              <a:off x="2084" y="2265"/>
              <a:ext cx="94" cy="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0" name="Rectangle 164"/>
            <p:cNvSpPr>
              <a:spLocks noChangeArrowheads="1"/>
            </p:cNvSpPr>
            <p:nvPr/>
          </p:nvSpPr>
          <p:spPr bwMode="auto">
            <a:xfrm>
              <a:off x="2084" y="2410"/>
              <a:ext cx="94" cy="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1" name="Freeform 165"/>
            <p:cNvSpPr>
              <a:spLocks noEditPoints="1"/>
            </p:cNvSpPr>
            <p:nvPr/>
          </p:nvSpPr>
          <p:spPr bwMode="auto">
            <a:xfrm>
              <a:off x="2588" y="1277"/>
              <a:ext cx="217" cy="304"/>
            </a:xfrm>
            <a:custGeom>
              <a:avLst/>
              <a:gdLst>
                <a:gd name="T0" fmla="*/ 108 w 120"/>
                <a:gd name="T1" fmla="*/ 15 h 168"/>
                <a:gd name="T2" fmla="*/ 98 w 120"/>
                <a:gd name="T3" fmla="*/ 34 h 168"/>
                <a:gd name="T4" fmla="*/ 87 w 120"/>
                <a:gd name="T5" fmla="*/ 15 h 168"/>
                <a:gd name="T6" fmla="*/ 71 w 120"/>
                <a:gd name="T7" fmla="*/ 6 h 168"/>
                <a:gd name="T8" fmla="*/ 73 w 120"/>
                <a:gd name="T9" fmla="*/ 22 h 168"/>
                <a:gd name="T10" fmla="*/ 48 w 120"/>
                <a:gd name="T11" fmla="*/ 22 h 168"/>
                <a:gd name="T12" fmla="*/ 50 w 120"/>
                <a:gd name="T13" fmla="*/ 6 h 168"/>
                <a:gd name="T14" fmla="*/ 33 w 120"/>
                <a:gd name="T15" fmla="*/ 15 h 168"/>
                <a:gd name="T16" fmla="*/ 22 w 120"/>
                <a:gd name="T17" fmla="*/ 34 h 168"/>
                <a:gd name="T18" fmla="*/ 12 w 120"/>
                <a:gd name="T19" fmla="*/ 15 h 168"/>
                <a:gd name="T20" fmla="*/ 0 w 120"/>
                <a:gd name="T21" fmla="*/ 6 h 168"/>
                <a:gd name="T22" fmla="*/ 3 w 120"/>
                <a:gd name="T23" fmla="*/ 132 h 168"/>
                <a:gd name="T24" fmla="*/ 120 w 120"/>
                <a:gd name="T25" fmla="*/ 168 h 168"/>
                <a:gd name="T26" fmla="*/ 108 w 120"/>
                <a:gd name="T27" fmla="*/ 6 h 168"/>
                <a:gd name="T28" fmla="*/ 53 w 120"/>
                <a:gd name="T29" fmla="*/ 158 h 168"/>
                <a:gd name="T30" fmla="*/ 10 w 120"/>
                <a:gd name="T31" fmla="*/ 116 h 168"/>
                <a:gd name="T32" fmla="*/ 110 w 120"/>
                <a:gd name="T33" fmla="*/ 44 h 168"/>
                <a:gd name="T34" fmla="*/ 101 w 120"/>
                <a:gd name="T35" fmla="*/ 75 h 168"/>
                <a:gd name="T36" fmla="*/ 21 w 120"/>
                <a:gd name="T37" fmla="*/ 88 h 168"/>
                <a:gd name="T38" fmla="*/ 101 w 120"/>
                <a:gd name="T39" fmla="*/ 75 h 168"/>
                <a:gd name="T40" fmla="*/ 21 w 120"/>
                <a:gd name="T41" fmla="*/ 55 h 168"/>
                <a:gd name="T42" fmla="*/ 101 w 120"/>
                <a:gd name="T43" fmla="*/ 67 h 168"/>
                <a:gd name="T44" fmla="*/ 101 w 120"/>
                <a:gd name="T45" fmla="*/ 96 h 168"/>
                <a:gd name="T46" fmla="*/ 21 w 120"/>
                <a:gd name="T47" fmla="*/ 108 h 168"/>
                <a:gd name="T48" fmla="*/ 101 w 120"/>
                <a:gd name="T49" fmla="*/ 96 h 168"/>
                <a:gd name="T50" fmla="*/ 104 w 120"/>
                <a:gd name="T51" fmla="*/ 23 h 168"/>
                <a:gd name="T52" fmla="*/ 98 w 120"/>
                <a:gd name="T53" fmla="*/ 0 h 168"/>
                <a:gd name="T54" fmla="*/ 92 w 120"/>
                <a:gd name="T55" fmla="*/ 23 h 168"/>
                <a:gd name="T56" fmla="*/ 22 w 120"/>
                <a:gd name="T57" fmla="*/ 29 h 168"/>
                <a:gd name="T58" fmla="*/ 29 w 120"/>
                <a:gd name="T59" fmla="*/ 6 h 168"/>
                <a:gd name="T60" fmla="*/ 16 w 120"/>
                <a:gd name="T61" fmla="*/ 6 h 168"/>
                <a:gd name="T62" fmla="*/ 22 w 120"/>
                <a:gd name="T63" fmla="*/ 29 h 168"/>
                <a:gd name="T64" fmla="*/ 66 w 120"/>
                <a:gd name="T65" fmla="*/ 23 h 168"/>
                <a:gd name="T66" fmla="*/ 60 w 120"/>
                <a:gd name="T67" fmla="*/ 0 h 168"/>
                <a:gd name="T68" fmla="*/ 54 w 120"/>
                <a:gd name="T69" fmla="*/ 2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168">
                  <a:moveTo>
                    <a:pt x="108" y="6"/>
                  </a:moveTo>
                  <a:cubicBezTo>
                    <a:pt x="108" y="15"/>
                    <a:pt x="108" y="15"/>
                    <a:pt x="108" y="15"/>
                  </a:cubicBezTo>
                  <a:cubicBezTo>
                    <a:pt x="110" y="17"/>
                    <a:pt x="110" y="20"/>
                    <a:pt x="110" y="22"/>
                  </a:cubicBezTo>
                  <a:cubicBezTo>
                    <a:pt x="110" y="29"/>
                    <a:pt x="105" y="34"/>
                    <a:pt x="98" y="34"/>
                  </a:cubicBezTo>
                  <a:cubicBezTo>
                    <a:pt x="91" y="34"/>
                    <a:pt x="86" y="29"/>
                    <a:pt x="86" y="22"/>
                  </a:cubicBezTo>
                  <a:cubicBezTo>
                    <a:pt x="86" y="20"/>
                    <a:pt x="86" y="17"/>
                    <a:pt x="87" y="15"/>
                  </a:cubicBezTo>
                  <a:cubicBezTo>
                    <a:pt x="87" y="6"/>
                    <a:pt x="87" y="6"/>
                    <a:pt x="87" y="6"/>
                  </a:cubicBezTo>
                  <a:cubicBezTo>
                    <a:pt x="71" y="6"/>
                    <a:pt x="71" y="6"/>
                    <a:pt x="71" y="6"/>
                  </a:cubicBezTo>
                  <a:cubicBezTo>
                    <a:pt x="71" y="15"/>
                    <a:pt x="71" y="15"/>
                    <a:pt x="71" y="15"/>
                  </a:cubicBezTo>
                  <a:cubicBezTo>
                    <a:pt x="72" y="17"/>
                    <a:pt x="73" y="20"/>
                    <a:pt x="73" y="22"/>
                  </a:cubicBezTo>
                  <a:cubicBezTo>
                    <a:pt x="73" y="29"/>
                    <a:pt x="67" y="34"/>
                    <a:pt x="60" y="34"/>
                  </a:cubicBezTo>
                  <a:cubicBezTo>
                    <a:pt x="53" y="34"/>
                    <a:pt x="48" y="29"/>
                    <a:pt x="48" y="22"/>
                  </a:cubicBezTo>
                  <a:cubicBezTo>
                    <a:pt x="48" y="20"/>
                    <a:pt x="48" y="17"/>
                    <a:pt x="50" y="15"/>
                  </a:cubicBezTo>
                  <a:cubicBezTo>
                    <a:pt x="50" y="6"/>
                    <a:pt x="50" y="6"/>
                    <a:pt x="50" y="6"/>
                  </a:cubicBezTo>
                  <a:cubicBezTo>
                    <a:pt x="33" y="6"/>
                    <a:pt x="33" y="6"/>
                    <a:pt x="33" y="6"/>
                  </a:cubicBezTo>
                  <a:cubicBezTo>
                    <a:pt x="33" y="15"/>
                    <a:pt x="33" y="15"/>
                    <a:pt x="33" y="15"/>
                  </a:cubicBezTo>
                  <a:cubicBezTo>
                    <a:pt x="34" y="17"/>
                    <a:pt x="35" y="20"/>
                    <a:pt x="35" y="22"/>
                  </a:cubicBezTo>
                  <a:cubicBezTo>
                    <a:pt x="35" y="29"/>
                    <a:pt x="29" y="34"/>
                    <a:pt x="22" y="34"/>
                  </a:cubicBezTo>
                  <a:cubicBezTo>
                    <a:pt x="16" y="34"/>
                    <a:pt x="10" y="29"/>
                    <a:pt x="10" y="22"/>
                  </a:cubicBezTo>
                  <a:cubicBezTo>
                    <a:pt x="10" y="20"/>
                    <a:pt x="11" y="17"/>
                    <a:pt x="12" y="15"/>
                  </a:cubicBezTo>
                  <a:cubicBezTo>
                    <a:pt x="12" y="6"/>
                    <a:pt x="12" y="6"/>
                    <a:pt x="12" y="6"/>
                  </a:cubicBezTo>
                  <a:cubicBezTo>
                    <a:pt x="0" y="6"/>
                    <a:pt x="0" y="6"/>
                    <a:pt x="0" y="6"/>
                  </a:cubicBezTo>
                  <a:cubicBezTo>
                    <a:pt x="0" y="129"/>
                    <a:pt x="0" y="129"/>
                    <a:pt x="0" y="129"/>
                  </a:cubicBezTo>
                  <a:cubicBezTo>
                    <a:pt x="3" y="132"/>
                    <a:pt x="3" y="132"/>
                    <a:pt x="3" y="132"/>
                  </a:cubicBezTo>
                  <a:cubicBezTo>
                    <a:pt x="40" y="168"/>
                    <a:pt x="40" y="168"/>
                    <a:pt x="40" y="168"/>
                  </a:cubicBezTo>
                  <a:cubicBezTo>
                    <a:pt x="120" y="168"/>
                    <a:pt x="120" y="168"/>
                    <a:pt x="120" y="168"/>
                  </a:cubicBezTo>
                  <a:cubicBezTo>
                    <a:pt x="120" y="6"/>
                    <a:pt x="120" y="6"/>
                    <a:pt x="120" y="6"/>
                  </a:cubicBezTo>
                  <a:lnTo>
                    <a:pt x="108" y="6"/>
                  </a:lnTo>
                  <a:close/>
                  <a:moveTo>
                    <a:pt x="110" y="158"/>
                  </a:moveTo>
                  <a:cubicBezTo>
                    <a:pt x="53" y="158"/>
                    <a:pt x="53" y="158"/>
                    <a:pt x="53" y="158"/>
                  </a:cubicBezTo>
                  <a:cubicBezTo>
                    <a:pt x="38" y="158"/>
                    <a:pt x="45" y="123"/>
                    <a:pt x="45" y="123"/>
                  </a:cubicBezTo>
                  <a:cubicBezTo>
                    <a:pt x="45" y="123"/>
                    <a:pt x="11" y="131"/>
                    <a:pt x="10" y="116"/>
                  </a:cubicBezTo>
                  <a:cubicBezTo>
                    <a:pt x="10" y="44"/>
                    <a:pt x="10" y="44"/>
                    <a:pt x="10" y="44"/>
                  </a:cubicBezTo>
                  <a:cubicBezTo>
                    <a:pt x="110" y="44"/>
                    <a:pt x="110" y="44"/>
                    <a:pt x="110" y="44"/>
                  </a:cubicBezTo>
                  <a:lnTo>
                    <a:pt x="110" y="158"/>
                  </a:lnTo>
                  <a:close/>
                  <a:moveTo>
                    <a:pt x="101" y="75"/>
                  </a:moveTo>
                  <a:cubicBezTo>
                    <a:pt x="21" y="75"/>
                    <a:pt x="21" y="75"/>
                    <a:pt x="21" y="75"/>
                  </a:cubicBezTo>
                  <a:cubicBezTo>
                    <a:pt x="21" y="88"/>
                    <a:pt x="21" y="88"/>
                    <a:pt x="21" y="88"/>
                  </a:cubicBezTo>
                  <a:cubicBezTo>
                    <a:pt x="101" y="88"/>
                    <a:pt x="101" y="88"/>
                    <a:pt x="101" y="88"/>
                  </a:cubicBezTo>
                  <a:lnTo>
                    <a:pt x="101" y="75"/>
                  </a:lnTo>
                  <a:close/>
                  <a:moveTo>
                    <a:pt x="101" y="55"/>
                  </a:moveTo>
                  <a:cubicBezTo>
                    <a:pt x="21" y="55"/>
                    <a:pt x="21" y="55"/>
                    <a:pt x="21" y="55"/>
                  </a:cubicBezTo>
                  <a:cubicBezTo>
                    <a:pt x="21" y="67"/>
                    <a:pt x="21" y="67"/>
                    <a:pt x="21" y="67"/>
                  </a:cubicBezTo>
                  <a:cubicBezTo>
                    <a:pt x="101" y="67"/>
                    <a:pt x="101" y="67"/>
                    <a:pt x="101" y="67"/>
                  </a:cubicBezTo>
                  <a:lnTo>
                    <a:pt x="101" y="55"/>
                  </a:lnTo>
                  <a:close/>
                  <a:moveTo>
                    <a:pt x="101" y="96"/>
                  </a:moveTo>
                  <a:cubicBezTo>
                    <a:pt x="21" y="96"/>
                    <a:pt x="21" y="96"/>
                    <a:pt x="21" y="96"/>
                  </a:cubicBezTo>
                  <a:cubicBezTo>
                    <a:pt x="21" y="108"/>
                    <a:pt x="21" y="108"/>
                    <a:pt x="21" y="108"/>
                  </a:cubicBezTo>
                  <a:cubicBezTo>
                    <a:pt x="101" y="108"/>
                    <a:pt x="101" y="108"/>
                    <a:pt x="101" y="108"/>
                  </a:cubicBezTo>
                  <a:lnTo>
                    <a:pt x="101" y="96"/>
                  </a:lnTo>
                  <a:close/>
                  <a:moveTo>
                    <a:pt x="98" y="29"/>
                  </a:moveTo>
                  <a:cubicBezTo>
                    <a:pt x="101" y="29"/>
                    <a:pt x="104" y="26"/>
                    <a:pt x="104" y="23"/>
                  </a:cubicBezTo>
                  <a:cubicBezTo>
                    <a:pt x="104" y="6"/>
                    <a:pt x="104" y="6"/>
                    <a:pt x="104" y="6"/>
                  </a:cubicBezTo>
                  <a:cubicBezTo>
                    <a:pt x="104" y="2"/>
                    <a:pt x="101" y="0"/>
                    <a:pt x="98" y="0"/>
                  </a:cubicBezTo>
                  <a:cubicBezTo>
                    <a:pt x="94" y="0"/>
                    <a:pt x="92" y="2"/>
                    <a:pt x="92" y="6"/>
                  </a:cubicBezTo>
                  <a:cubicBezTo>
                    <a:pt x="92" y="23"/>
                    <a:pt x="92" y="23"/>
                    <a:pt x="92" y="23"/>
                  </a:cubicBezTo>
                  <a:cubicBezTo>
                    <a:pt x="92" y="26"/>
                    <a:pt x="94" y="29"/>
                    <a:pt x="98" y="29"/>
                  </a:cubicBezTo>
                  <a:moveTo>
                    <a:pt x="22" y="29"/>
                  </a:moveTo>
                  <a:cubicBezTo>
                    <a:pt x="26" y="29"/>
                    <a:pt x="29" y="26"/>
                    <a:pt x="29" y="23"/>
                  </a:cubicBezTo>
                  <a:cubicBezTo>
                    <a:pt x="29" y="6"/>
                    <a:pt x="29" y="6"/>
                    <a:pt x="29" y="6"/>
                  </a:cubicBezTo>
                  <a:cubicBezTo>
                    <a:pt x="29" y="2"/>
                    <a:pt x="26" y="0"/>
                    <a:pt x="22" y="0"/>
                  </a:cubicBezTo>
                  <a:cubicBezTo>
                    <a:pt x="19" y="0"/>
                    <a:pt x="16" y="2"/>
                    <a:pt x="16" y="6"/>
                  </a:cubicBezTo>
                  <a:cubicBezTo>
                    <a:pt x="16" y="23"/>
                    <a:pt x="16" y="23"/>
                    <a:pt x="16" y="23"/>
                  </a:cubicBezTo>
                  <a:cubicBezTo>
                    <a:pt x="16" y="26"/>
                    <a:pt x="19" y="29"/>
                    <a:pt x="22" y="29"/>
                  </a:cubicBezTo>
                  <a:moveTo>
                    <a:pt x="60" y="29"/>
                  </a:moveTo>
                  <a:cubicBezTo>
                    <a:pt x="64" y="29"/>
                    <a:pt x="66" y="26"/>
                    <a:pt x="66" y="23"/>
                  </a:cubicBezTo>
                  <a:cubicBezTo>
                    <a:pt x="66" y="6"/>
                    <a:pt x="66" y="6"/>
                    <a:pt x="66" y="6"/>
                  </a:cubicBezTo>
                  <a:cubicBezTo>
                    <a:pt x="66" y="2"/>
                    <a:pt x="64" y="0"/>
                    <a:pt x="60" y="0"/>
                  </a:cubicBezTo>
                  <a:cubicBezTo>
                    <a:pt x="57" y="0"/>
                    <a:pt x="54" y="2"/>
                    <a:pt x="54" y="6"/>
                  </a:cubicBezTo>
                  <a:cubicBezTo>
                    <a:pt x="54" y="23"/>
                    <a:pt x="54" y="23"/>
                    <a:pt x="54" y="23"/>
                  </a:cubicBezTo>
                  <a:cubicBezTo>
                    <a:pt x="54" y="26"/>
                    <a:pt x="57" y="29"/>
                    <a:pt x="60"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2" name="Rectangle 166"/>
            <p:cNvSpPr>
              <a:spLocks noChangeArrowheads="1"/>
            </p:cNvSpPr>
            <p:nvPr/>
          </p:nvSpPr>
          <p:spPr bwMode="auto">
            <a:xfrm>
              <a:off x="1594" y="1304"/>
              <a:ext cx="195" cy="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3" name="Rectangle 167"/>
            <p:cNvSpPr>
              <a:spLocks noChangeArrowheads="1"/>
            </p:cNvSpPr>
            <p:nvPr/>
          </p:nvSpPr>
          <p:spPr bwMode="auto">
            <a:xfrm>
              <a:off x="1594" y="1400"/>
              <a:ext cx="195" cy="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4" name="Rectangle 168"/>
            <p:cNvSpPr>
              <a:spLocks noChangeArrowheads="1"/>
            </p:cNvSpPr>
            <p:nvPr/>
          </p:nvSpPr>
          <p:spPr bwMode="auto">
            <a:xfrm>
              <a:off x="1594" y="1494"/>
              <a:ext cx="195" cy="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5" name="Freeform 169"/>
            <p:cNvSpPr/>
            <p:nvPr/>
          </p:nvSpPr>
          <p:spPr bwMode="auto">
            <a:xfrm>
              <a:off x="1511" y="1303"/>
              <a:ext cx="29" cy="65"/>
            </a:xfrm>
            <a:custGeom>
              <a:avLst/>
              <a:gdLst>
                <a:gd name="T0" fmla="*/ 0 w 16"/>
                <a:gd name="T1" fmla="*/ 11 h 36"/>
                <a:gd name="T2" fmla="*/ 0 w 16"/>
                <a:gd name="T3" fmla="*/ 6 h 36"/>
                <a:gd name="T4" fmla="*/ 5 w 16"/>
                <a:gd name="T5" fmla="*/ 5 h 36"/>
                <a:gd name="T6" fmla="*/ 9 w 16"/>
                <a:gd name="T7" fmla="*/ 4 h 36"/>
                <a:gd name="T8" fmla="*/ 10 w 16"/>
                <a:gd name="T9" fmla="*/ 1 h 36"/>
                <a:gd name="T10" fmla="*/ 10 w 16"/>
                <a:gd name="T11" fmla="*/ 0 h 36"/>
                <a:gd name="T12" fmla="*/ 16 w 16"/>
                <a:gd name="T13" fmla="*/ 0 h 36"/>
                <a:gd name="T14" fmla="*/ 16 w 16"/>
                <a:gd name="T15" fmla="*/ 36 h 36"/>
                <a:gd name="T16" fmla="*/ 9 w 16"/>
                <a:gd name="T17" fmla="*/ 36 h 36"/>
                <a:gd name="T18" fmla="*/ 9 w 16"/>
                <a:gd name="T19" fmla="*/ 11 h 36"/>
                <a:gd name="T20" fmla="*/ 0 w 16"/>
                <a:gd name="T2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6">
                  <a:moveTo>
                    <a:pt x="0" y="11"/>
                  </a:moveTo>
                  <a:cubicBezTo>
                    <a:pt x="0" y="6"/>
                    <a:pt x="0" y="6"/>
                    <a:pt x="0" y="6"/>
                  </a:cubicBezTo>
                  <a:cubicBezTo>
                    <a:pt x="3" y="6"/>
                    <a:pt x="4" y="6"/>
                    <a:pt x="5" y="5"/>
                  </a:cubicBezTo>
                  <a:cubicBezTo>
                    <a:pt x="7" y="5"/>
                    <a:pt x="8" y="5"/>
                    <a:pt x="9" y="4"/>
                  </a:cubicBezTo>
                  <a:cubicBezTo>
                    <a:pt x="9" y="3"/>
                    <a:pt x="10" y="2"/>
                    <a:pt x="10" y="1"/>
                  </a:cubicBezTo>
                  <a:cubicBezTo>
                    <a:pt x="10" y="0"/>
                    <a:pt x="10" y="0"/>
                    <a:pt x="10" y="0"/>
                  </a:cubicBezTo>
                  <a:cubicBezTo>
                    <a:pt x="16" y="0"/>
                    <a:pt x="16" y="0"/>
                    <a:pt x="16" y="0"/>
                  </a:cubicBezTo>
                  <a:cubicBezTo>
                    <a:pt x="16" y="36"/>
                    <a:pt x="16" y="36"/>
                    <a:pt x="16" y="36"/>
                  </a:cubicBezTo>
                  <a:cubicBezTo>
                    <a:pt x="9" y="36"/>
                    <a:pt x="9" y="36"/>
                    <a:pt x="9" y="36"/>
                  </a:cubicBezTo>
                  <a:cubicBezTo>
                    <a:pt x="9" y="11"/>
                    <a:pt x="9" y="11"/>
                    <a:pt x="9" y="11"/>
                  </a:cubicBez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6" name="Freeform 170"/>
            <p:cNvSpPr/>
            <p:nvPr/>
          </p:nvSpPr>
          <p:spPr bwMode="auto">
            <a:xfrm>
              <a:off x="1509" y="1397"/>
              <a:ext cx="43" cy="67"/>
            </a:xfrm>
            <a:custGeom>
              <a:avLst/>
              <a:gdLst>
                <a:gd name="T0" fmla="*/ 1 w 24"/>
                <a:gd name="T1" fmla="*/ 30 h 37"/>
                <a:gd name="T2" fmla="*/ 8 w 24"/>
                <a:gd name="T3" fmla="*/ 22 h 37"/>
                <a:gd name="T4" fmla="*/ 15 w 24"/>
                <a:gd name="T5" fmla="*/ 17 h 37"/>
                <a:gd name="T6" fmla="*/ 17 w 24"/>
                <a:gd name="T7" fmla="*/ 12 h 37"/>
                <a:gd name="T8" fmla="*/ 16 w 24"/>
                <a:gd name="T9" fmla="*/ 8 h 37"/>
                <a:gd name="T10" fmla="*/ 12 w 24"/>
                <a:gd name="T11" fmla="*/ 6 h 37"/>
                <a:gd name="T12" fmla="*/ 8 w 24"/>
                <a:gd name="T13" fmla="*/ 9 h 37"/>
                <a:gd name="T14" fmla="*/ 7 w 24"/>
                <a:gd name="T15" fmla="*/ 13 h 37"/>
                <a:gd name="T16" fmla="*/ 0 w 24"/>
                <a:gd name="T17" fmla="*/ 13 h 37"/>
                <a:gd name="T18" fmla="*/ 2 w 24"/>
                <a:gd name="T19" fmla="*/ 6 h 37"/>
                <a:gd name="T20" fmla="*/ 12 w 24"/>
                <a:gd name="T21" fmla="*/ 0 h 37"/>
                <a:gd name="T22" fmla="*/ 21 w 24"/>
                <a:gd name="T23" fmla="*/ 4 h 37"/>
                <a:gd name="T24" fmla="*/ 24 w 24"/>
                <a:gd name="T25" fmla="*/ 12 h 37"/>
                <a:gd name="T26" fmla="*/ 22 w 24"/>
                <a:gd name="T27" fmla="*/ 19 h 37"/>
                <a:gd name="T28" fmla="*/ 17 w 24"/>
                <a:gd name="T29" fmla="*/ 24 h 37"/>
                <a:gd name="T30" fmla="*/ 14 w 24"/>
                <a:gd name="T31" fmla="*/ 26 h 37"/>
                <a:gd name="T32" fmla="*/ 10 w 24"/>
                <a:gd name="T33" fmla="*/ 28 h 37"/>
                <a:gd name="T34" fmla="*/ 8 w 24"/>
                <a:gd name="T35" fmla="*/ 30 h 37"/>
                <a:gd name="T36" fmla="*/ 24 w 24"/>
                <a:gd name="T37" fmla="*/ 30 h 37"/>
                <a:gd name="T38" fmla="*/ 24 w 24"/>
                <a:gd name="T39" fmla="*/ 37 h 37"/>
                <a:gd name="T40" fmla="*/ 0 w 24"/>
                <a:gd name="T41" fmla="*/ 37 h 37"/>
                <a:gd name="T42" fmla="*/ 1 w 24"/>
                <a:gd name="T43"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7">
                  <a:moveTo>
                    <a:pt x="1" y="30"/>
                  </a:moveTo>
                  <a:cubicBezTo>
                    <a:pt x="2" y="27"/>
                    <a:pt x="5" y="25"/>
                    <a:pt x="8" y="22"/>
                  </a:cubicBezTo>
                  <a:cubicBezTo>
                    <a:pt x="12" y="20"/>
                    <a:pt x="14" y="18"/>
                    <a:pt x="15" y="17"/>
                  </a:cubicBezTo>
                  <a:cubicBezTo>
                    <a:pt x="16" y="15"/>
                    <a:pt x="17" y="14"/>
                    <a:pt x="17" y="12"/>
                  </a:cubicBezTo>
                  <a:cubicBezTo>
                    <a:pt x="17" y="10"/>
                    <a:pt x="16" y="9"/>
                    <a:pt x="16" y="8"/>
                  </a:cubicBezTo>
                  <a:cubicBezTo>
                    <a:pt x="15" y="7"/>
                    <a:pt x="14" y="6"/>
                    <a:pt x="12" y="6"/>
                  </a:cubicBezTo>
                  <a:cubicBezTo>
                    <a:pt x="10" y="6"/>
                    <a:pt x="8" y="7"/>
                    <a:pt x="8" y="9"/>
                  </a:cubicBezTo>
                  <a:cubicBezTo>
                    <a:pt x="7" y="10"/>
                    <a:pt x="7" y="11"/>
                    <a:pt x="7" y="13"/>
                  </a:cubicBezTo>
                  <a:cubicBezTo>
                    <a:pt x="0" y="13"/>
                    <a:pt x="0" y="13"/>
                    <a:pt x="0" y="13"/>
                  </a:cubicBezTo>
                  <a:cubicBezTo>
                    <a:pt x="0" y="10"/>
                    <a:pt x="1" y="8"/>
                    <a:pt x="2" y="6"/>
                  </a:cubicBezTo>
                  <a:cubicBezTo>
                    <a:pt x="3" y="2"/>
                    <a:pt x="7" y="0"/>
                    <a:pt x="12" y="0"/>
                  </a:cubicBezTo>
                  <a:cubicBezTo>
                    <a:pt x="15" y="0"/>
                    <a:pt x="18" y="1"/>
                    <a:pt x="21" y="4"/>
                  </a:cubicBezTo>
                  <a:cubicBezTo>
                    <a:pt x="23" y="6"/>
                    <a:pt x="24" y="8"/>
                    <a:pt x="24" y="12"/>
                  </a:cubicBezTo>
                  <a:cubicBezTo>
                    <a:pt x="24" y="15"/>
                    <a:pt x="23" y="17"/>
                    <a:pt x="22" y="19"/>
                  </a:cubicBezTo>
                  <a:cubicBezTo>
                    <a:pt x="21" y="20"/>
                    <a:pt x="19" y="22"/>
                    <a:pt x="17" y="24"/>
                  </a:cubicBezTo>
                  <a:cubicBezTo>
                    <a:pt x="14" y="26"/>
                    <a:pt x="14" y="26"/>
                    <a:pt x="14" y="26"/>
                  </a:cubicBezTo>
                  <a:cubicBezTo>
                    <a:pt x="12" y="27"/>
                    <a:pt x="11" y="28"/>
                    <a:pt x="10" y="28"/>
                  </a:cubicBezTo>
                  <a:cubicBezTo>
                    <a:pt x="9" y="29"/>
                    <a:pt x="9" y="30"/>
                    <a:pt x="8" y="30"/>
                  </a:cubicBezTo>
                  <a:cubicBezTo>
                    <a:pt x="24" y="30"/>
                    <a:pt x="24" y="30"/>
                    <a:pt x="24" y="30"/>
                  </a:cubicBezTo>
                  <a:cubicBezTo>
                    <a:pt x="24" y="37"/>
                    <a:pt x="24" y="37"/>
                    <a:pt x="24" y="37"/>
                  </a:cubicBezTo>
                  <a:cubicBezTo>
                    <a:pt x="0" y="37"/>
                    <a:pt x="0" y="37"/>
                    <a:pt x="0" y="37"/>
                  </a:cubicBezTo>
                  <a:cubicBezTo>
                    <a:pt x="0" y="34"/>
                    <a:pt x="0" y="32"/>
                    <a:pt x="1"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7" name="Freeform 171"/>
            <p:cNvSpPr/>
            <p:nvPr/>
          </p:nvSpPr>
          <p:spPr bwMode="auto">
            <a:xfrm>
              <a:off x="1507" y="1489"/>
              <a:ext cx="45" cy="67"/>
            </a:xfrm>
            <a:custGeom>
              <a:avLst/>
              <a:gdLst>
                <a:gd name="T0" fmla="*/ 7 w 25"/>
                <a:gd name="T1" fmla="*/ 25 h 37"/>
                <a:gd name="T2" fmla="*/ 8 w 25"/>
                <a:gd name="T3" fmla="*/ 29 h 37"/>
                <a:gd name="T4" fmla="*/ 13 w 25"/>
                <a:gd name="T5" fmla="*/ 32 h 37"/>
                <a:gd name="T6" fmla="*/ 16 w 25"/>
                <a:gd name="T7" fmla="*/ 30 h 37"/>
                <a:gd name="T8" fmla="*/ 18 w 25"/>
                <a:gd name="T9" fmla="*/ 26 h 37"/>
                <a:gd name="T10" fmla="*/ 15 w 25"/>
                <a:gd name="T11" fmla="*/ 21 h 37"/>
                <a:gd name="T12" fmla="*/ 10 w 25"/>
                <a:gd name="T13" fmla="*/ 21 h 37"/>
                <a:gd name="T14" fmla="*/ 10 w 25"/>
                <a:gd name="T15" fmla="*/ 16 h 37"/>
                <a:gd name="T16" fmla="*/ 15 w 25"/>
                <a:gd name="T17" fmla="*/ 15 h 37"/>
                <a:gd name="T18" fmla="*/ 17 w 25"/>
                <a:gd name="T19" fmla="*/ 11 h 37"/>
                <a:gd name="T20" fmla="*/ 16 w 25"/>
                <a:gd name="T21" fmla="*/ 7 h 37"/>
                <a:gd name="T22" fmla="*/ 12 w 25"/>
                <a:gd name="T23" fmla="*/ 6 h 37"/>
                <a:gd name="T24" fmla="*/ 9 w 25"/>
                <a:gd name="T25" fmla="*/ 8 h 37"/>
                <a:gd name="T26" fmla="*/ 8 w 25"/>
                <a:gd name="T27" fmla="*/ 12 h 37"/>
                <a:gd name="T28" fmla="*/ 1 w 25"/>
                <a:gd name="T29" fmla="*/ 12 h 37"/>
                <a:gd name="T30" fmla="*/ 2 w 25"/>
                <a:gd name="T31" fmla="*/ 7 h 37"/>
                <a:gd name="T32" fmla="*/ 5 w 25"/>
                <a:gd name="T33" fmla="*/ 3 h 37"/>
                <a:gd name="T34" fmla="*/ 8 w 25"/>
                <a:gd name="T35" fmla="*/ 1 h 37"/>
                <a:gd name="T36" fmla="*/ 13 w 25"/>
                <a:gd name="T37" fmla="*/ 0 h 37"/>
                <a:gd name="T38" fmla="*/ 21 w 25"/>
                <a:gd name="T39" fmla="*/ 3 h 37"/>
                <a:gd name="T40" fmla="*/ 24 w 25"/>
                <a:gd name="T41" fmla="*/ 10 h 37"/>
                <a:gd name="T42" fmla="*/ 22 w 25"/>
                <a:gd name="T43" fmla="*/ 16 h 37"/>
                <a:gd name="T44" fmla="*/ 20 w 25"/>
                <a:gd name="T45" fmla="*/ 17 h 37"/>
                <a:gd name="T46" fmla="*/ 22 w 25"/>
                <a:gd name="T47" fmla="*/ 19 h 37"/>
                <a:gd name="T48" fmla="*/ 25 w 25"/>
                <a:gd name="T49" fmla="*/ 26 h 37"/>
                <a:gd name="T50" fmla="*/ 22 w 25"/>
                <a:gd name="T51" fmla="*/ 34 h 37"/>
                <a:gd name="T52" fmla="*/ 13 w 25"/>
                <a:gd name="T53" fmla="*/ 37 h 37"/>
                <a:gd name="T54" fmla="*/ 2 w 25"/>
                <a:gd name="T55" fmla="*/ 32 h 37"/>
                <a:gd name="T56" fmla="*/ 0 w 25"/>
                <a:gd name="T57" fmla="*/ 25 h 37"/>
                <a:gd name="T58" fmla="*/ 7 w 25"/>
                <a:gd name="T5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7">
                  <a:moveTo>
                    <a:pt x="7" y="25"/>
                  </a:moveTo>
                  <a:cubicBezTo>
                    <a:pt x="7" y="27"/>
                    <a:pt x="7" y="28"/>
                    <a:pt x="8" y="29"/>
                  </a:cubicBezTo>
                  <a:cubicBezTo>
                    <a:pt x="9" y="31"/>
                    <a:pt x="10" y="32"/>
                    <a:pt x="13" y="32"/>
                  </a:cubicBezTo>
                  <a:cubicBezTo>
                    <a:pt x="14" y="32"/>
                    <a:pt x="15" y="31"/>
                    <a:pt x="16" y="30"/>
                  </a:cubicBezTo>
                  <a:cubicBezTo>
                    <a:pt x="17" y="29"/>
                    <a:pt x="18" y="28"/>
                    <a:pt x="18" y="26"/>
                  </a:cubicBezTo>
                  <a:cubicBezTo>
                    <a:pt x="18" y="24"/>
                    <a:pt x="17" y="22"/>
                    <a:pt x="15" y="21"/>
                  </a:cubicBezTo>
                  <a:cubicBezTo>
                    <a:pt x="14" y="21"/>
                    <a:pt x="12" y="21"/>
                    <a:pt x="10" y="21"/>
                  </a:cubicBezTo>
                  <a:cubicBezTo>
                    <a:pt x="10" y="16"/>
                    <a:pt x="10" y="16"/>
                    <a:pt x="10" y="16"/>
                  </a:cubicBezTo>
                  <a:cubicBezTo>
                    <a:pt x="12" y="16"/>
                    <a:pt x="14" y="15"/>
                    <a:pt x="15" y="15"/>
                  </a:cubicBezTo>
                  <a:cubicBezTo>
                    <a:pt x="16" y="14"/>
                    <a:pt x="17" y="13"/>
                    <a:pt x="17" y="11"/>
                  </a:cubicBezTo>
                  <a:cubicBezTo>
                    <a:pt x="17" y="9"/>
                    <a:pt x="16" y="8"/>
                    <a:pt x="16" y="7"/>
                  </a:cubicBezTo>
                  <a:cubicBezTo>
                    <a:pt x="15" y="7"/>
                    <a:pt x="14" y="6"/>
                    <a:pt x="12" y="6"/>
                  </a:cubicBezTo>
                  <a:cubicBezTo>
                    <a:pt x="11" y="6"/>
                    <a:pt x="9" y="7"/>
                    <a:pt x="9" y="8"/>
                  </a:cubicBezTo>
                  <a:cubicBezTo>
                    <a:pt x="8" y="9"/>
                    <a:pt x="7" y="10"/>
                    <a:pt x="8" y="12"/>
                  </a:cubicBezTo>
                  <a:cubicBezTo>
                    <a:pt x="1" y="12"/>
                    <a:pt x="1" y="12"/>
                    <a:pt x="1" y="12"/>
                  </a:cubicBezTo>
                  <a:cubicBezTo>
                    <a:pt x="1" y="10"/>
                    <a:pt x="1" y="8"/>
                    <a:pt x="2" y="7"/>
                  </a:cubicBezTo>
                  <a:cubicBezTo>
                    <a:pt x="2" y="5"/>
                    <a:pt x="3" y="4"/>
                    <a:pt x="5" y="3"/>
                  </a:cubicBezTo>
                  <a:cubicBezTo>
                    <a:pt x="5" y="2"/>
                    <a:pt x="7" y="2"/>
                    <a:pt x="8" y="1"/>
                  </a:cubicBezTo>
                  <a:cubicBezTo>
                    <a:pt x="9" y="1"/>
                    <a:pt x="11" y="0"/>
                    <a:pt x="13" y="0"/>
                  </a:cubicBezTo>
                  <a:cubicBezTo>
                    <a:pt x="16" y="0"/>
                    <a:pt x="19" y="1"/>
                    <a:pt x="21" y="3"/>
                  </a:cubicBezTo>
                  <a:cubicBezTo>
                    <a:pt x="23" y="5"/>
                    <a:pt x="24" y="7"/>
                    <a:pt x="24" y="10"/>
                  </a:cubicBezTo>
                  <a:cubicBezTo>
                    <a:pt x="24" y="12"/>
                    <a:pt x="23" y="14"/>
                    <a:pt x="22" y="16"/>
                  </a:cubicBezTo>
                  <a:cubicBezTo>
                    <a:pt x="21" y="16"/>
                    <a:pt x="20" y="17"/>
                    <a:pt x="20" y="17"/>
                  </a:cubicBezTo>
                  <a:cubicBezTo>
                    <a:pt x="20" y="17"/>
                    <a:pt x="21" y="18"/>
                    <a:pt x="22" y="19"/>
                  </a:cubicBezTo>
                  <a:cubicBezTo>
                    <a:pt x="24" y="21"/>
                    <a:pt x="25" y="23"/>
                    <a:pt x="25" y="26"/>
                  </a:cubicBezTo>
                  <a:cubicBezTo>
                    <a:pt x="25" y="29"/>
                    <a:pt x="24" y="32"/>
                    <a:pt x="22" y="34"/>
                  </a:cubicBezTo>
                  <a:cubicBezTo>
                    <a:pt x="20" y="36"/>
                    <a:pt x="17" y="37"/>
                    <a:pt x="13" y="37"/>
                  </a:cubicBezTo>
                  <a:cubicBezTo>
                    <a:pt x="8" y="37"/>
                    <a:pt x="4" y="36"/>
                    <a:pt x="2" y="32"/>
                  </a:cubicBezTo>
                  <a:cubicBezTo>
                    <a:pt x="1" y="31"/>
                    <a:pt x="0" y="28"/>
                    <a:pt x="0" y="25"/>
                  </a:cubicBezTo>
                  <a:lnTo>
                    <a:pt x="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8" name="Freeform 172"/>
            <p:cNvSpPr>
              <a:spLocks noEditPoints="1"/>
            </p:cNvSpPr>
            <p:nvPr/>
          </p:nvSpPr>
          <p:spPr bwMode="auto">
            <a:xfrm>
              <a:off x="2017" y="1315"/>
              <a:ext cx="318" cy="243"/>
            </a:xfrm>
            <a:custGeom>
              <a:avLst/>
              <a:gdLst>
                <a:gd name="T0" fmla="*/ 289 w 318"/>
                <a:gd name="T1" fmla="*/ 215 h 243"/>
                <a:gd name="T2" fmla="*/ 29 w 318"/>
                <a:gd name="T3" fmla="*/ 215 h 243"/>
                <a:gd name="T4" fmla="*/ 29 w 318"/>
                <a:gd name="T5" fmla="*/ 27 h 243"/>
                <a:gd name="T6" fmla="*/ 166 w 318"/>
                <a:gd name="T7" fmla="*/ 27 h 243"/>
                <a:gd name="T8" fmla="*/ 166 w 318"/>
                <a:gd name="T9" fmla="*/ 0 h 243"/>
                <a:gd name="T10" fmla="*/ 0 w 318"/>
                <a:gd name="T11" fmla="*/ 0 h 243"/>
                <a:gd name="T12" fmla="*/ 0 w 318"/>
                <a:gd name="T13" fmla="*/ 243 h 243"/>
                <a:gd name="T14" fmla="*/ 318 w 318"/>
                <a:gd name="T15" fmla="*/ 243 h 243"/>
                <a:gd name="T16" fmla="*/ 318 w 318"/>
                <a:gd name="T17" fmla="*/ 158 h 243"/>
                <a:gd name="T18" fmla="*/ 289 w 318"/>
                <a:gd name="T19" fmla="*/ 158 h 243"/>
                <a:gd name="T20" fmla="*/ 289 w 318"/>
                <a:gd name="T21" fmla="*/ 215 h 243"/>
                <a:gd name="T22" fmla="*/ 222 w 318"/>
                <a:gd name="T23" fmla="*/ 0 h 243"/>
                <a:gd name="T24" fmla="*/ 253 w 318"/>
                <a:gd name="T25" fmla="*/ 31 h 243"/>
                <a:gd name="T26" fmla="*/ 179 w 318"/>
                <a:gd name="T27" fmla="*/ 105 h 243"/>
                <a:gd name="T28" fmla="*/ 213 w 318"/>
                <a:gd name="T29" fmla="*/ 140 h 243"/>
                <a:gd name="T30" fmla="*/ 287 w 318"/>
                <a:gd name="T31" fmla="*/ 65 h 243"/>
                <a:gd name="T32" fmla="*/ 318 w 318"/>
                <a:gd name="T33" fmla="*/ 94 h 243"/>
                <a:gd name="T34" fmla="*/ 318 w 318"/>
                <a:gd name="T35" fmla="*/ 0 h 243"/>
                <a:gd name="T36" fmla="*/ 222 w 318"/>
                <a:gd name="T3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8" h="243">
                  <a:moveTo>
                    <a:pt x="289" y="215"/>
                  </a:moveTo>
                  <a:lnTo>
                    <a:pt x="29" y="215"/>
                  </a:lnTo>
                  <a:lnTo>
                    <a:pt x="29" y="27"/>
                  </a:lnTo>
                  <a:lnTo>
                    <a:pt x="166" y="27"/>
                  </a:lnTo>
                  <a:lnTo>
                    <a:pt x="166" y="0"/>
                  </a:lnTo>
                  <a:lnTo>
                    <a:pt x="0" y="0"/>
                  </a:lnTo>
                  <a:lnTo>
                    <a:pt x="0" y="243"/>
                  </a:lnTo>
                  <a:lnTo>
                    <a:pt x="318" y="243"/>
                  </a:lnTo>
                  <a:lnTo>
                    <a:pt x="318" y="158"/>
                  </a:lnTo>
                  <a:lnTo>
                    <a:pt x="289" y="158"/>
                  </a:lnTo>
                  <a:lnTo>
                    <a:pt x="289" y="215"/>
                  </a:lnTo>
                  <a:close/>
                  <a:moveTo>
                    <a:pt x="222" y="0"/>
                  </a:moveTo>
                  <a:lnTo>
                    <a:pt x="253" y="31"/>
                  </a:lnTo>
                  <a:lnTo>
                    <a:pt x="179" y="105"/>
                  </a:lnTo>
                  <a:lnTo>
                    <a:pt x="213" y="140"/>
                  </a:lnTo>
                  <a:lnTo>
                    <a:pt x="287" y="65"/>
                  </a:lnTo>
                  <a:lnTo>
                    <a:pt x="318" y="94"/>
                  </a:lnTo>
                  <a:lnTo>
                    <a:pt x="318" y="0"/>
                  </a:lnTo>
                  <a:lnTo>
                    <a:pt x="2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9" name="Rectangle 173"/>
            <p:cNvSpPr>
              <a:spLocks noChangeArrowheads="1"/>
            </p:cNvSpPr>
            <p:nvPr/>
          </p:nvSpPr>
          <p:spPr bwMode="auto">
            <a:xfrm>
              <a:off x="6784" y="847"/>
              <a:ext cx="59" cy="23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80" name="Rectangle 174"/>
            <p:cNvSpPr>
              <a:spLocks noChangeArrowheads="1"/>
            </p:cNvSpPr>
            <p:nvPr/>
          </p:nvSpPr>
          <p:spPr bwMode="auto">
            <a:xfrm>
              <a:off x="6674" y="847"/>
              <a:ext cx="59" cy="23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505460"/>
            <a:ext cx="12192000" cy="341910"/>
          </a:xfrm>
          <a:prstGeom prst="rect">
            <a:avLst/>
          </a:prstGeom>
        </p:spPr>
      </p:pic>
      <p:pic>
        <p:nvPicPr>
          <p:cNvPr id="5" name="图片 4"/>
          <p:cNvPicPr>
            <a:picLocks noChangeAspect="1"/>
          </p:cNvPicPr>
          <p:nvPr/>
        </p:nvPicPr>
        <p:blipFill>
          <a:blip r:embed="rId2" cstate="email"/>
          <a:stretch>
            <a:fillRect/>
          </a:stretch>
        </p:blipFill>
        <p:spPr>
          <a:xfrm flipH="1">
            <a:off x="307496" y="4081945"/>
            <a:ext cx="4253487" cy="2655392"/>
          </a:xfrm>
          <a:prstGeom prst="rect">
            <a:avLst/>
          </a:prstGeom>
        </p:spPr>
      </p:pic>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V="1">
            <a:off x="0" y="10630"/>
            <a:ext cx="12192000" cy="341910"/>
          </a:xfrm>
          <a:prstGeom prst="rect">
            <a:avLst/>
          </a:prstGeom>
        </p:spPr>
      </p:pic>
      <p:pic>
        <p:nvPicPr>
          <p:cNvPr id="9" name="图片 8"/>
          <p:cNvPicPr>
            <a:picLocks noChangeAspect="1"/>
          </p:cNvPicPr>
          <p:nvPr/>
        </p:nvPicPr>
        <p:blipFill rotWithShape="1">
          <a:blip r:embed="rId3" cstate="email"/>
          <a:srcRect/>
          <a:stretch>
            <a:fillRect/>
          </a:stretch>
        </p:blipFill>
        <p:spPr>
          <a:xfrm>
            <a:off x="0" y="0"/>
            <a:ext cx="2104222" cy="3327677"/>
          </a:xfrm>
          <a:prstGeom prst="rect">
            <a:avLst/>
          </a:prstGeom>
        </p:spPr>
      </p:pic>
      <p:pic>
        <p:nvPicPr>
          <p:cNvPr id="10" name="图片 9"/>
          <p:cNvPicPr>
            <a:picLocks noChangeAspect="1"/>
          </p:cNvPicPr>
          <p:nvPr/>
        </p:nvPicPr>
        <p:blipFill rotWithShape="1">
          <a:blip r:embed="rId3" cstate="email"/>
          <a:srcRect/>
          <a:stretch>
            <a:fillRect/>
          </a:stretch>
        </p:blipFill>
        <p:spPr>
          <a:xfrm>
            <a:off x="1889473" y="10630"/>
            <a:ext cx="1513984" cy="2394257"/>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8759" t="7972" r="13226" b="62457"/>
          <a:stretch>
            <a:fillRect/>
          </a:stretch>
        </p:blipFill>
        <p:spPr>
          <a:xfrm flipV="1">
            <a:off x="8526780" y="0"/>
            <a:ext cx="3665220" cy="1588770"/>
          </a:xfrm>
          <a:prstGeom prst="rect">
            <a:avLst/>
          </a:prstGeom>
        </p:spPr>
      </p:pic>
      <p:grpSp>
        <p:nvGrpSpPr>
          <p:cNvPr id="20" name="组合 19"/>
          <p:cNvGrpSpPr/>
          <p:nvPr/>
        </p:nvGrpSpPr>
        <p:grpSpPr>
          <a:xfrm>
            <a:off x="7405408" y="1917607"/>
            <a:ext cx="1767703" cy="3327677"/>
            <a:chOff x="7449679" y="1917607"/>
            <a:chExt cx="1767703" cy="3327677"/>
          </a:xfrm>
        </p:grpSpPr>
        <p:grpSp>
          <p:nvGrpSpPr>
            <p:cNvPr id="18" name="组合 17"/>
            <p:cNvGrpSpPr/>
            <p:nvPr/>
          </p:nvGrpSpPr>
          <p:grpSpPr>
            <a:xfrm>
              <a:off x="7449679" y="1917607"/>
              <a:ext cx="341524" cy="3327677"/>
              <a:chOff x="7524518" y="1663838"/>
              <a:chExt cx="341524" cy="3327677"/>
            </a:xfrm>
          </p:grpSpPr>
          <p:sp>
            <p:nvSpPr>
              <p:cNvPr id="15" name="矩形 14"/>
              <p:cNvSpPr/>
              <p:nvPr/>
            </p:nvSpPr>
            <p:spPr>
              <a:xfrm>
                <a:off x="7524519" y="2804521"/>
                <a:ext cx="341523" cy="1046311"/>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计</a:t>
                </a:r>
                <a:endParaRPr kumimoji="0" lang="en-US" altLang="zh-CN"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划</a:t>
                </a:r>
                <a:endPar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6" name="矩形 15"/>
              <p:cNvSpPr/>
              <p:nvPr/>
            </p:nvSpPr>
            <p:spPr>
              <a:xfrm>
                <a:off x="7524518" y="1663838"/>
                <a:ext cx="341523" cy="1046311"/>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总</a:t>
                </a:r>
                <a:endParaRPr kumimoji="0" lang="en-US" altLang="zh-CN"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结</a:t>
                </a:r>
                <a:endPar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sp>
            <p:nvSpPr>
              <p:cNvPr id="17" name="矩形 16"/>
              <p:cNvSpPr/>
              <p:nvPr/>
            </p:nvSpPr>
            <p:spPr>
              <a:xfrm>
                <a:off x="7524518" y="3945204"/>
                <a:ext cx="341523" cy="1046311"/>
              </a:xfrm>
              <a:prstGeom prst="rect">
                <a:avLst/>
              </a:prstGeom>
              <a:solidFill>
                <a:srgbClr val="73B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汇</a:t>
                </a:r>
                <a:endParaRPr kumimoji="0" lang="en-US" altLang="zh-CN"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rPr>
                  <a:t>报</a:t>
                </a:r>
                <a:endParaRPr kumimoji="0" lang="zh-CN" altLang="en-US" sz="1600" b="1" i="0" u="none" strike="noStrike" kern="1200" cap="none" spc="0" normalizeH="0" baseline="0" noProof="0">
                  <a:ln>
                    <a:noFill/>
                  </a:ln>
                  <a:solidFill>
                    <a:prstClr val="white"/>
                  </a:solidFill>
                  <a:effectLst/>
                  <a:uLnTx/>
                  <a:uFillTx/>
                  <a:latin typeface="迷你简细行楷" panose="02010609000101010101" pitchFamily="49" charset="-122"/>
                  <a:ea typeface="迷你简细行楷" panose="02010609000101010101" pitchFamily="49" charset="-122"/>
                  <a:cs typeface="+mn-cs"/>
                  <a:sym typeface="迷你简细行楷" panose="02010609000101010101" pitchFamily="49" charset="-122"/>
                </a:endParaRPr>
              </a:p>
            </p:txBody>
          </p:sp>
        </p:grpSp>
        <p:sp>
          <p:nvSpPr>
            <p:cNvPr id="19" name="文本框 18"/>
            <p:cNvSpPr txBox="1"/>
            <p:nvPr/>
          </p:nvSpPr>
          <p:spPr>
            <a:xfrm>
              <a:off x="7924720" y="1917607"/>
              <a:ext cx="1292662" cy="3327677"/>
            </a:xfrm>
            <a:prstGeom prst="rect">
              <a:avLst/>
            </a:prstGeom>
            <a:noFill/>
          </p:spPr>
          <p:txBody>
            <a:bodyPr vert="eaVert"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defRPr/>
              </a:pPr>
              <a:r>
                <a:rPr kumimoji="0" lang="en-US" altLang="zh-CN" sz="900" b="0" i="0" u="none" strike="noStrike" kern="0" cap="none" spc="0" normalizeH="0" baseline="0" noProof="0">
                  <a:ln>
                    <a:noFill/>
                  </a:ln>
                  <a:solidFill>
                    <a:prstClr val="black"/>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consectetuer adipiscing elit. Lorem ipsum dolor sit amet, consectetuer adipiscing elit. Aenean commodo ligula eget dolor. </a:t>
              </a:r>
              <a:endParaRPr kumimoji="0" lang="zh-CN" altLang="en-US" sz="18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grpSp>
      <p:sp>
        <p:nvSpPr>
          <p:cNvPr id="2" name="文本框 1"/>
          <p:cNvSpPr txBox="1"/>
          <p:nvPr/>
        </p:nvSpPr>
        <p:spPr>
          <a:xfrm>
            <a:off x="4439798" y="2005070"/>
            <a:ext cx="2832092" cy="3046988"/>
          </a:xfrm>
          <a:prstGeom prst="rect">
            <a:avLst/>
          </a:prstGeom>
          <a:noFill/>
        </p:spPr>
        <p:txBody>
          <a:bodyPr wrap="square" rtlCol="0">
            <a:spAutoFit/>
          </a:bodyPr>
          <a:lstStyle/>
          <a:p>
            <a:pPr algn="ctr"/>
            <a:r>
              <a:rPr lang="zh-CN" altLang="en-US" sz="9600">
                <a:solidFill>
                  <a:srgbClr val="73BDA5"/>
                </a:solidFill>
                <a:latin typeface="华文新魏" panose="02010800040101010101" pitchFamily="2" charset="-122"/>
                <a:ea typeface="华文新魏" panose="02010800040101010101" pitchFamily="2" charset="-122"/>
                <a:sym typeface="华文新魏" panose="02010800040101010101" pitchFamily="2" charset="-122"/>
              </a:rPr>
              <a:t>谢谢</a:t>
            </a:r>
            <a:endParaRPr lang="en-US" altLang="zh-CN" sz="9600">
              <a:solidFill>
                <a:srgbClr val="73BDA5"/>
              </a:solidFill>
              <a:latin typeface="华文新魏" panose="02010800040101010101" pitchFamily="2" charset="-122"/>
              <a:ea typeface="华文新魏" panose="02010800040101010101" pitchFamily="2" charset="-122"/>
              <a:sym typeface="华文新魏" panose="02010800040101010101" pitchFamily="2" charset="-122"/>
            </a:endParaRPr>
          </a:p>
          <a:p>
            <a:pPr algn="ctr"/>
            <a:r>
              <a:rPr lang="zh-CN" altLang="en-US" sz="9600">
                <a:solidFill>
                  <a:srgbClr val="73BDA5"/>
                </a:solidFill>
                <a:latin typeface="华文新魏" panose="02010800040101010101" pitchFamily="2" charset="-122"/>
                <a:ea typeface="华文新魏" panose="02010800040101010101" pitchFamily="2" charset="-122"/>
                <a:sym typeface="华文新魏" panose="02010800040101010101" pitchFamily="2" charset="-122"/>
              </a:rPr>
              <a:t>观赏</a:t>
            </a:r>
            <a:endParaRPr lang="zh-CN" altLang="en-US" sz="9600">
              <a:solidFill>
                <a:srgbClr val="73BDA5"/>
              </a:solidFill>
              <a:latin typeface="华文新魏" panose="02010800040101010101" pitchFamily="2" charset="-122"/>
              <a:ea typeface="华文新魏" panose="02010800040101010101" pitchFamily="2" charset="-122"/>
              <a:sym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8515</Words>
  <Application>WPS 演示</Application>
  <PresentationFormat>宽屏</PresentationFormat>
  <Paragraphs>322</Paragraphs>
  <Slides>20</Slides>
  <Notes>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20</vt:i4>
      </vt:variant>
    </vt:vector>
  </HeadingPairs>
  <TitlesOfParts>
    <vt:vector size="43" baseType="lpstr">
      <vt:lpstr>Arial</vt:lpstr>
      <vt:lpstr>宋体</vt:lpstr>
      <vt:lpstr>Wingdings</vt:lpstr>
      <vt:lpstr>迷你简细行楷</vt:lpstr>
      <vt:lpstr>Calibri Light</vt:lpstr>
      <vt:lpstr>迷你简硬笔楷书</vt:lpstr>
      <vt:lpstr>Calibri</vt:lpstr>
      <vt:lpstr>Arial</vt:lpstr>
      <vt:lpstr>微软雅黑</vt:lpstr>
      <vt:lpstr>Calibri</vt:lpstr>
      <vt:lpstr>等线</vt:lpstr>
      <vt:lpstr>Noto Sans S Chinese Medium</vt:lpstr>
      <vt:lpstr>Helvetica Light</vt:lpstr>
      <vt:lpstr>Noto Sans S Chinese DemiLight</vt:lpstr>
      <vt:lpstr>Arial Unicode MS</vt:lpstr>
      <vt:lpstr>等线 Light</vt:lpstr>
      <vt:lpstr>Arial Rounded MT Bold</vt:lpstr>
      <vt:lpstr>FZHei-B01S</vt:lpstr>
      <vt:lpstr>Noto Sans S Chinese Thin</vt:lpstr>
      <vt:lpstr>Noto Sans S Chinese Light</vt:lpstr>
      <vt:lpstr>Microsoft YaHei UI</vt:lpstr>
      <vt:lpstr>华文新魏</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Happy</dc:creator>
  <cp:lastModifiedBy>清泉石上流1396330722</cp:lastModifiedBy>
  <cp:revision>15</cp:revision>
  <dcterms:created xsi:type="dcterms:W3CDTF">2018-08-22T00:48:00Z</dcterms:created>
  <dcterms:modified xsi:type="dcterms:W3CDTF">2018-08-22T03:57:08Z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2052-11.1.0.7764</vt:lpwstr>
  </property>
</Properties>
</file>