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3" r:id="rId7"/>
    <p:sldId id="261" r:id="rId8"/>
    <p:sldId id="262" r:id="rId9"/>
    <p:sldId id="267" r:id="rId10"/>
    <p:sldId id="270" r:id="rId11"/>
    <p:sldId id="271" r:id="rId12"/>
    <p:sldId id="264" r:id="rId13"/>
    <p:sldId id="268" r:id="rId14"/>
    <p:sldId id="265" r:id="rId15"/>
    <p:sldId id="269" r:id="rId16"/>
    <p:sldId id="266" r:id="rId17"/>
    <p:sldId id="25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A87A"/>
    <a:srgbClr val="56C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0" y="0"/>
            <a:ext cx="3246391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267281" y="1432491"/>
            <a:ext cx="1602957" cy="4109808"/>
          </a:xfrm>
          <a:prstGeom prst="rect">
            <a:avLst/>
          </a:prstGeom>
          <a:noFill/>
          <a:ln w="57150">
            <a:solidFill>
              <a:srgbClr val="61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70166" y="3019592"/>
            <a:ext cx="140014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62A87A"/>
                </a:solidFill>
                <a:latin typeface="FG松慶行書体" panose="03000509000000000000" pitchFamily="65" charset="-128"/>
                <a:ea typeface="FG松慶行書体" panose="03000509000000000000" pitchFamily="65" charset="-128"/>
              </a:rPr>
              <a:t>新</a:t>
            </a:r>
            <a:endParaRPr lang="zh-CN" altLang="en-US" sz="9600" b="1" dirty="0">
              <a:solidFill>
                <a:srgbClr val="62A87A"/>
              </a:solidFill>
              <a:latin typeface="FG松慶行書体" panose="03000509000000000000" pitchFamily="65" charset="-128"/>
              <a:ea typeface="FG松慶行書体" panose="03000509000000000000" pitchFamily="65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29739" y="2669946"/>
            <a:ext cx="738664" cy="3420357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08595" y="4655812"/>
            <a:ext cx="1573676" cy="400110"/>
          </a:xfrm>
          <a:prstGeom prst="rect">
            <a:avLst/>
          </a:prstGeom>
          <a:solidFill>
            <a:srgbClr val="56C7D5"/>
          </a:solidFill>
          <a:ln>
            <a:noFill/>
          </a:ln>
          <a:effectLst>
            <a:outerShdw blurRad="889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Love</a:t>
            </a:r>
            <a:r>
              <a:rPr lang="zh-CN" altLang="en-US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＆</a:t>
            </a:r>
            <a:r>
              <a:rPr lang="en-US" altLang="zh-CN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peace</a:t>
            </a:r>
            <a:endParaRPr lang="zh-CN" altLang="en-US" sz="2000" b="1" dirty="0">
              <a:solidFill>
                <a:schemeClr val="bg1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47844" y="1489806"/>
            <a:ext cx="1400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62A87A"/>
                </a:solidFill>
                <a:latin typeface="FG松慶行書体" panose="03000509000000000000" pitchFamily="65" charset="-128"/>
                <a:ea typeface="FG松慶行書体" panose="03000509000000000000" pitchFamily="65" charset="-128"/>
              </a:rPr>
              <a:t>清</a:t>
            </a:r>
            <a:endParaRPr lang="zh-CN" altLang="en-US" sz="9600" b="1" dirty="0">
              <a:solidFill>
                <a:srgbClr val="62A87A"/>
              </a:solidFill>
              <a:latin typeface="FG松慶行書体" panose="03000509000000000000" pitchFamily="65" charset="-128"/>
              <a:ea typeface="FG松慶行書体" panose="03000509000000000000" pitchFamily="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26" y="0"/>
            <a:ext cx="3246391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33104" y="2258106"/>
            <a:ext cx="2146657" cy="2146657"/>
            <a:chOff x="4360985" y="1645920"/>
            <a:chExt cx="3573194" cy="357319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5" name="菱形 4"/>
            <p:cNvSpPr/>
            <p:nvPr/>
          </p:nvSpPr>
          <p:spPr>
            <a:xfrm>
              <a:off x="4360985" y="1645920"/>
              <a:ext cx="3573194" cy="3573194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菱形 5"/>
            <p:cNvSpPr/>
            <p:nvPr/>
          </p:nvSpPr>
          <p:spPr>
            <a:xfrm>
              <a:off x="4417257" y="1730328"/>
              <a:ext cx="3456690" cy="3397348"/>
            </a:xfrm>
            <a:prstGeom prst="diamond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740363" y="3154321"/>
            <a:ext cx="2512718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标 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55756" y="1295186"/>
            <a:ext cx="1195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0 1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1429207" y="2085454"/>
            <a:ext cx="3501517" cy="880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1080" y="3767926"/>
            <a:ext cx="1195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0 2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429206" y="4558194"/>
            <a:ext cx="3501517" cy="880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22872" y="1302224"/>
            <a:ext cx="1195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0 3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7291729" y="2092492"/>
            <a:ext cx="3501517" cy="880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18196" y="3774964"/>
            <a:ext cx="1195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0 4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3"/>
          <p:cNvSpPr>
            <a:spLocks noChangeArrowheads="1"/>
          </p:cNvSpPr>
          <p:nvPr/>
        </p:nvSpPr>
        <p:spPr bwMode="auto">
          <a:xfrm>
            <a:off x="7287053" y="4565232"/>
            <a:ext cx="3501517" cy="880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0597" y="3606381"/>
            <a:ext cx="5321787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Castellar" panose="020A0402060406010301" pitchFamily="18" charset="0"/>
                <a:ea typeface="楷体" panose="02010609060101010101" pitchFamily="49" charset="-122"/>
              </a:rPr>
              <a:t>ADD YOUR TITTLE</a:t>
            </a:r>
            <a:endParaRPr lang="zh-CN" altLang="en-US" sz="3600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0597" y="2321004"/>
            <a:ext cx="1505159" cy="1107996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1143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Castellar" panose="020A0402060406010301" pitchFamily="18" charset="0"/>
                <a:ea typeface="楷体" panose="02010609060101010101" pitchFamily="49" charset="-122"/>
              </a:rPr>
              <a:t>0 1</a:t>
            </a:r>
            <a:endParaRPr lang="zh-CN" altLang="en-US" sz="6600" b="1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290598" y="4252712"/>
            <a:ext cx="558119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26" y="0"/>
            <a:ext cx="324639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21"/>
          <p:cNvSpPr>
            <a:spLocks noEditPoints="1"/>
          </p:cNvSpPr>
          <p:nvPr/>
        </p:nvSpPr>
        <p:spPr bwMode="auto">
          <a:xfrm>
            <a:off x="4356328" y="2218178"/>
            <a:ext cx="693980" cy="693980"/>
          </a:xfrm>
          <a:custGeom>
            <a:avLst/>
            <a:gdLst>
              <a:gd name="T0" fmla="*/ 9 w 82"/>
              <a:gd name="T1" fmla="*/ 82 h 82"/>
              <a:gd name="T2" fmla="*/ 73 w 82"/>
              <a:gd name="T3" fmla="*/ 82 h 82"/>
              <a:gd name="T4" fmla="*/ 76 w 82"/>
              <a:gd name="T5" fmla="*/ 38 h 82"/>
              <a:gd name="T6" fmla="*/ 6 w 82"/>
              <a:gd name="T7" fmla="*/ 38 h 82"/>
              <a:gd name="T8" fmla="*/ 9 w 82"/>
              <a:gd name="T9" fmla="*/ 82 h 82"/>
              <a:gd name="T10" fmla="*/ 56 w 82"/>
              <a:gd name="T11" fmla="*/ 54 h 82"/>
              <a:gd name="T12" fmla="*/ 59 w 82"/>
              <a:gd name="T13" fmla="*/ 51 h 82"/>
              <a:gd name="T14" fmla="*/ 62 w 82"/>
              <a:gd name="T15" fmla="*/ 54 h 82"/>
              <a:gd name="T16" fmla="*/ 62 w 82"/>
              <a:gd name="T17" fmla="*/ 71 h 82"/>
              <a:gd name="T18" fmla="*/ 59 w 82"/>
              <a:gd name="T19" fmla="*/ 74 h 82"/>
              <a:gd name="T20" fmla="*/ 56 w 82"/>
              <a:gd name="T21" fmla="*/ 71 h 82"/>
              <a:gd name="T22" fmla="*/ 56 w 82"/>
              <a:gd name="T23" fmla="*/ 54 h 82"/>
              <a:gd name="T24" fmla="*/ 44 w 82"/>
              <a:gd name="T25" fmla="*/ 54 h 82"/>
              <a:gd name="T26" fmla="*/ 47 w 82"/>
              <a:gd name="T27" fmla="*/ 51 h 82"/>
              <a:gd name="T28" fmla="*/ 50 w 82"/>
              <a:gd name="T29" fmla="*/ 54 h 82"/>
              <a:gd name="T30" fmla="*/ 50 w 82"/>
              <a:gd name="T31" fmla="*/ 71 h 82"/>
              <a:gd name="T32" fmla="*/ 47 w 82"/>
              <a:gd name="T33" fmla="*/ 74 h 82"/>
              <a:gd name="T34" fmla="*/ 44 w 82"/>
              <a:gd name="T35" fmla="*/ 71 h 82"/>
              <a:gd name="T36" fmla="*/ 44 w 82"/>
              <a:gd name="T37" fmla="*/ 54 h 82"/>
              <a:gd name="T38" fmla="*/ 32 w 82"/>
              <a:gd name="T39" fmla="*/ 54 h 82"/>
              <a:gd name="T40" fmla="*/ 35 w 82"/>
              <a:gd name="T41" fmla="*/ 51 h 82"/>
              <a:gd name="T42" fmla="*/ 38 w 82"/>
              <a:gd name="T43" fmla="*/ 54 h 82"/>
              <a:gd name="T44" fmla="*/ 38 w 82"/>
              <a:gd name="T45" fmla="*/ 71 h 82"/>
              <a:gd name="T46" fmla="*/ 35 w 82"/>
              <a:gd name="T47" fmla="*/ 74 h 82"/>
              <a:gd name="T48" fmla="*/ 32 w 82"/>
              <a:gd name="T49" fmla="*/ 71 h 82"/>
              <a:gd name="T50" fmla="*/ 32 w 82"/>
              <a:gd name="T51" fmla="*/ 54 h 82"/>
              <a:gd name="T52" fmla="*/ 20 w 82"/>
              <a:gd name="T53" fmla="*/ 54 h 82"/>
              <a:gd name="T54" fmla="*/ 23 w 82"/>
              <a:gd name="T55" fmla="*/ 51 h 82"/>
              <a:gd name="T56" fmla="*/ 26 w 82"/>
              <a:gd name="T57" fmla="*/ 54 h 82"/>
              <a:gd name="T58" fmla="*/ 26 w 82"/>
              <a:gd name="T59" fmla="*/ 71 h 82"/>
              <a:gd name="T60" fmla="*/ 23 w 82"/>
              <a:gd name="T61" fmla="*/ 74 h 82"/>
              <a:gd name="T62" fmla="*/ 20 w 82"/>
              <a:gd name="T63" fmla="*/ 71 h 82"/>
              <a:gd name="T64" fmla="*/ 20 w 82"/>
              <a:gd name="T65" fmla="*/ 54 h 82"/>
              <a:gd name="T66" fmla="*/ 74 w 82"/>
              <a:gd name="T67" fmla="*/ 20 h 82"/>
              <a:gd name="T68" fmla="*/ 59 w 82"/>
              <a:gd name="T69" fmla="*/ 20 h 82"/>
              <a:gd name="T70" fmla="*/ 66 w 82"/>
              <a:gd name="T71" fmla="*/ 10 h 82"/>
              <a:gd name="T72" fmla="*/ 64 w 82"/>
              <a:gd name="T73" fmla="*/ 2 h 82"/>
              <a:gd name="T74" fmla="*/ 56 w 82"/>
              <a:gd name="T75" fmla="*/ 4 h 82"/>
              <a:gd name="T76" fmla="*/ 47 w 82"/>
              <a:gd name="T77" fmla="*/ 19 h 82"/>
              <a:gd name="T78" fmla="*/ 46 w 82"/>
              <a:gd name="T79" fmla="*/ 20 h 82"/>
              <a:gd name="T80" fmla="*/ 36 w 82"/>
              <a:gd name="T81" fmla="*/ 20 h 82"/>
              <a:gd name="T82" fmla="*/ 35 w 82"/>
              <a:gd name="T83" fmla="*/ 19 h 82"/>
              <a:gd name="T84" fmla="*/ 26 w 82"/>
              <a:gd name="T85" fmla="*/ 4 h 82"/>
              <a:gd name="T86" fmla="*/ 18 w 82"/>
              <a:gd name="T87" fmla="*/ 2 h 82"/>
              <a:gd name="T88" fmla="*/ 16 w 82"/>
              <a:gd name="T89" fmla="*/ 10 h 82"/>
              <a:gd name="T90" fmla="*/ 22 w 82"/>
              <a:gd name="T91" fmla="*/ 20 h 82"/>
              <a:gd name="T92" fmla="*/ 7 w 82"/>
              <a:gd name="T93" fmla="*/ 20 h 82"/>
              <a:gd name="T94" fmla="*/ 0 w 82"/>
              <a:gd name="T95" fmla="*/ 28 h 82"/>
              <a:gd name="T96" fmla="*/ 7 w 82"/>
              <a:gd name="T97" fmla="*/ 35 h 82"/>
              <a:gd name="T98" fmla="*/ 74 w 82"/>
              <a:gd name="T99" fmla="*/ 35 h 82"/>
              <a:gd name="T100" fmla="*/ 82 w 82"/>
              <a:gd name="T101" fmla="*/ 28 h 82"/>
              <a:gd name="T102" fmla="*/ 74 w 82"/>
              <a:gd name="T103" fmla="*/ 2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2" h="82">
                <a:moveTo>
                  <a:pt x="9" y="82"/>
                </a:moveTo>
                <a:cubicBezTo>
                  <a:pt x="73" y="82"/>
                  <a:pt x="73" y="82"/>
                  <a:pt x="73" y="82"/>
                </a:cubicBezTo>
                <a:cubicBezTo>
                  <a:pt x="76" y="38"/>
                  <a:pt x="76" y="38"/>
                  <a:pt x="76" y="38"/>
                </a:cubicBezTo>
                <a:cubicBezTo>
                  <a:pt x="6" y="38"/>
                  <a:pt x="6" y="38"/>
                  <a:pt x="6" y="38"/>
                </a:cubicBezTo>
                <a:lnTo>
                  <a:pt x="9" y="82"/>
                </a:lnTo>
                <a:close/>
                <a:moveTo>
                  <a:pt x="56" y="54"/>
                </a:moveTo>
                <a:cubicBezTo>
                  <a:pt x="56" y="52"/>
                  <a:pt x="58" y="51"/>
                  <a:pt x="59" y="51"/>
                </a:cubicBezTo>
                <a:cubicBezTo>
                  <a:pt x="61" y="51"/>
                  <a:pt x="62" y="52"/>
                  <a:pt x="62" y="54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3"/>
                  <a:pt x="61" y="74"/>
                  <a:pt x="59" y="74"/>
                </a:cubicBezTo>
                <a:cubicBezTo>
                  <a:pt x="58" y="74"/>
                  <a:pt x="56" y="73"/>
                  <a:pt x="56" y="71"/>
                </a:cubicBezTo>
                <a:lnTo>
                  <a:pt x="56" y="54"/>
                </a:lnTo>
                <a:close/>
                <a:moveTo>
                  <a:pt x="44" y="54"/>
                </a:moveTo>
                <a:cubicBezTo>
                  <a:pt x="44" y="52"/>
                  <a:pt x="46" y="51"/>
                  <a:pt x="47" y="51"/>
                </a:cubicBezTo>
                <a:cubicBezTo>
                  <a:pt x="49" y="51"/>
                  <a:pt x="50" y="52"/>
                  <a:pt x="50" y="54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3"/>
                  <a:pt x="49" y="74"/>
                  <a:pt x="47" y="74"/>
                </a:cubicBezTo>
                <a:cubicBezTo>
                  <a:pt x="46" y="74"/>
                  <a:pt x="44" y="73"/>
                  <a:pt x="44" y="71"/>
                </a:cubicBezTo>
                <a:lnTo>
                  <a:pt x="44" y="54"/>
                </a:lnTo>
                <a:close/>
                <a:moveTo>
                  <a:pt x="32" y="54"/>
                </a:moveTo>
                <a:cubicBezTo>
                  <a:pt x="32" y="52"/>
                  <a:pt x="33" y="51"/>
                  <a:pt x="35" y="51"/>
                </a:cubicBezTo>
                <a:cubicBezTo>
                  <a:pt x="37" y="51"/>
                  <a:pt x="38" y="52"/>
                  <a:pt x="38" y="54"/>
                </a:cubicBezTo>
                <a:cubicBezTo>
                  <a:pt x="38" y="71"/>
                  <a:pt x="38" y="71"/>
                  <a:pt x="38" y="71"/>
                </a:cubicBezTo>
                <a:cubicBezTo>
                  <a:pt x="38" y="73"/>
                  <a:pt x="37" y="74"/>
                  <a:pt x="35" y="74"/>
                </a:cubicBezTo>
                <a:cubicBezTo>
                  <a:pt x="33" y="74"/>
                  <a:pt x="32" y="73"/>
                  <a:pt x="32" y="71"/>
                </a:cubicBezTo>
                <a:lnTo>
                  <a:pt x="32" y="54"/>
                </a:lnTo>
                <a:close/>
                <a:moveTo>
                  <a:pt x="20" y="54"/>
                </a:moveTo>
                <a:cubicBezTo>
                  <a:pt x="20" y="52"/>
                  <a:pt x="21" y="51"/>
                  <a:pt x="23" y="51"/>
                </a:cubicBezTo>
                <a:cubicBezTo>
                  <a:pt x="24" y="51"/>
                  <a:pt x="26" y="52"/>
                  <a:pt x="26" y="54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3"/>
                  <a:pt x="24" y="74"/>
                  <a:pt x="23" y="74"/>
                </a:cubicBezTo>
                <a:cubicBezTo>
                  <a:pt x="21" y="74"/>
                  <a:pt x="20" y="73"/>
                  <a:pt x="20" y="71"/>
                </a:cubicBezTo>
                <a:lnTo>
                  <a:pt x="20" y="54"/>
                </a:lnTo>
                <a:close/>
                <a:moveTo>
                  <a:pt x="74" y="20"/>
                </a:moveTo>
                <a:cubicBezTo>
                  <a:pt x="59" y="20"/>
                  <a:pt x="59" y="20"/>
                  <a:pt x="59" y="20"/>
                </a:cubicBezTo>
                <a:cubicBezTo>
                  <a:pt x="66" y="10"/>
                  <a:pt x="66" y="10"/>
                  <a:pt x="66" y="10"/>
                </a:cubicBezTo>
                <a:cubicBezTo>
                  <a:pt x="67" y="7"/>
                  <a:pt x="66" y="3"/>
                  <a:pt x="64" y="2"/>
                </a:cubicBezTo>
                <a:cubicBezTo>
                  <a:pt x="61" y="0"/>
                  <a:pt x="57" y="1"/>
                  <a:pt x="56" y="4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20"/>
                  <a:pt x="46" y="20"/>
                  <a:pt x="4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0"/>
                  <a:pt x="35" y="20"/>
                  <a:pt x="35" y="19"/>
                </a:cubicBezTo>
                <a:cubicBezTo>
                  <a:pt x="26" y="4"/>
                  <a:pt x="26" y="4"/>
                  <a:pt x="26" y="4"/>
                </a:cubicBezTo>
                <a:cubicBezTo>
                  <a:pt x="25" y="1"/>
                  <a:pt x="21" y="0"/>
                  <a:pt x="18" y="2"/>
                </a:cubicBezTo>
                <a:cubicBezTo>
                  <a:pt x="16" y="3"/>
                  <a:pt x="15" y="7"/>
                  <a:pt x="16" y="10"/>
                </a:cubicBezTo>
                <a:cubicBezTo>
                  <a:pt x="22" y="20"/>
                  <a:pt x="22" y="20"/>
                  <a:pt x="22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32"/>
                  <a:pt x="3" y="35"/>
                  <a:pt x="7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8" y="35"/>
                  <a:pt x="82" y="32"/>
                  <a:pt x="82" y="28"/>
                </a:cubicBezTo>
                <a:cubicBezTo>
                  <a:pt x="82" y="24"/>
                  <a:pt x="78" y="20"/>
                  <a:pt x="74" y="20"/>
                </a:cubicBezTo>
                <a:close/>
              </a:path>
            </a:pathLst>
          </a:custGeom>
          <a:solidFill>
            <a:srgbClr val="62A8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46349" y="2296147"/>
            <a:ext cx="658253" cy="637273"/>
            <a:chOff x="5738521" y="4736393"/>
            <a:chExt cx="398463" cy="385763"/>
          </a:xfrm>
          <a:solidFill>
            <a:srgbClr val="62A87A"/>
          </a:solidFill>
        </p:grpSpPr>
        <p:sp>
          <p:nvSpPr>
            <p:cNvPr id="4" name="Freeform 544"/>
            <p:cNvSpPr/>
            <p:nvPr/>
          </p:nvSpPr>
          <p:spPr bwMode="auto">
            <a:xfrm>
              <a:off x="5873458" y="4736393"/>
              <a:ext cx="111125" cy="106363"/>
            </a:xfrm>
            <a:custGeom>
              <a:avLst/>
              <a:gdLst>
                <a:gd name="T0" fmla="*/ 32 w 70"/>
                <a:gd name="T1" fmla="*/ 0 h 67"/>
                <a:gd name="T2" fmla="*/ 0 w 70"/>
                <a:gd name="T3" fmla="*/ 67 h 67"/>
                <a:gd name="T4" fmla="*/ 70 w 70"/>
                <a:gd name="T5" fmla="*/ 67 h 67"/>
                <a:gd name="T6" fmla="*/ 32 w 70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67">
                  <a:moveTo>
                    <a:pt x="32" y="0"/>
                  </a:moveTo>
                  <a:lnTo>
                    <a:pt x="0" y="67"/>
                  </a:lnTo>
                  <a:lnTo>
                    <a:pt x="70" y="67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Freeform 545"/>
            <p:cNvSpPr/>
            <p:nvPr/>
          </p:nvSpPr>
          <p:spPr bwMode="auto">
            <a:xfrm>
              <a:off x="5792496" y="4858631"/>
              <a:ext cx="280988" cy="149225"/>
            </a:xfrm>
            <a:custGeom>
              <a:avLst/>
              <a:gdLst>
                <a:gd name="T0" fmla="*/ 126 w 177"/>
                <a:gd name="T1" fmla="*/ 0 h 94"/>
                <a:gd name="T2" fmla="*/ 46 w 177"/>
                <a:gd name="T3" fmla="*/ 0 h 94"/>
                <a:gd name="T4" fmla="*/ 0 w 177"/>
                <a:gd name="T5" fmla="*/ 94 h 94"/>
                <a:gd name="T6" fmla="*/ 177 w 177"/>
                <a:gd name="T7" fmla="*/ 94 h 94"/>
                <a:gd name="T8" fmla="*/ 126 w 177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4">
                  <a:moveTo>
                    <a:pt x="126" y="0"/>
                  </a:moveTo>
                  <a:lnTo>
                    <a:pt x="46" y="0"/>
                  </a:lnTo>
                  <a:lnTo>
                    <a:pt x="0" y="94"/>
                  </a:lnTo>
                  <a:lnTo>
                    <a:pt x="177" y="94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Freeform 546"/>
            <p:cNvSpPr/>
            <p:nvPr/>
          </p:nvSpPr>
          <p:spPr bwMode="auto">
            <a:xfrm>
              <a:off x="5738521" y="5020556"/>
              <a:ext cx="398463" cy="101600"/>
            </a:xfrm>
            <a:custGeom>
              <a:avLst/>
              <a:gdLst>
                <a:gd name="T0" fmla="*/ 251 w 251"/>
                <a:gd name="T1" fmla="*/ 64 h 64"/>
                <a:gd name="T2" fmla="*/ 216 w 251"/>
                <a:gd name="T3" fmla="*/ 0 h 64"/>
                <a:gd name="T4" fmla="*/ 32 w 251"/>
                <a:gd name="T5" fmla="*/ 0 h 64"/>
                <a:gd name="T6" fmla="*/ 0 w 251"/>
                <a:gd name="T7" fmla="*/ 64 h 64"/>
                <a:gd name="T8" fmla="*/ 251 w 251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64">
                  <a:moveTo>
                    <a:pt x="251" y="64"/>
                  </a:moveTo>
                  <a:lnTo>
                    <a:pt x="216" y="0"/>
                  </a:lnTo>
                  <a:lnTo>
                    <a:pt x="32" y="0"/>
                  </a:lnTo>
                  <a:lnTo>
                    <a:pt x="0" y="64"/>
                  </a:lnTo>
                  <a:lnTo>
                    <a:pt x="251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7220769" y="2296148"/>
            <a:ext cx="657151" cy="70690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rgbClr val="62A87A"/>
          </a:solidFill>
          <a:ln>
            <a:noFill/>
          </a:ln>
        </p:spPr>
        <p:txBody>
          <a:bodyPr/>
          <a:lstStyle/>
          <a:p>
            <a:endParaRPr lang="zh-CN" altLang="en-US" sz="16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111"/>
          <p:cNvSpPr>
            <a:spLocks noEditPoints="1"/>
          </p:cNvSpPr>
          <p:nvPr/>
        </p:nvSpPr>
        <p:spPr bwMode="auto">
          <a:xfrm>
            <a:off x="10048381" y="2253956"/>
            <a:ext cx="753543" cy="749097"/>
          </a:xfrm>
          <a:custGeom>
            <a:avLst/>
            <a:gdLst>
              <a:gd name="T0" fmla="*/ 114 w 127"/>
              <a:gd name="T1" fmla="*/ 59 h 126"/>
              <a:gd name="T2" fmla="*/ 105 w 127"/>
              <a:gd name="T3" fmla="*/ 61 h 126"/>
              <a:gd name="T4" fmla="*/ 98 w 127"/>
              <a:gd name="T5" fmla="*/ 31 h 126"/>
              <a:gd name="T6" fmla="*/ 108 w 127"/>
              <a:gd name="T7" fmla="*/ 23 h 126"/>
              <a:gd name="T8" fmla="*/ 103 w 127"/>
              <a:gd name="T9" fmla="*/ 18 h 126"/>
              <a:gd name="T10" fmla="*/ 95 w 127"/>
              <a:gd name="T11" fmla="*/ 28 h 126"/>
              <a:gd name="T12" fmla="*/ 65 w 127"/>
              <a:gd name="T13" fmla="*/ 21 h 126"/>
              <a:gd name="T14" fmla="*/ 67 w 127"/>
              <a:gd name="T15" fmla="*/ 12 h 126"/>
              <a:gd name="T16" fmla="*/ 63 w 127"/>
              <a:gd name="T17" fmla="*/ 0 h 126"/>
              <a:gd name="T18" fmla="*/ 59 w 127"/>
              <a:gd name="T19" fmla="*/ 12 h 126"/>
              <a:gd name="T20" fmla="*/ 61 w 127"/>
              <a:gd name="T21" fmla="*/ 21 h 126"/>
              <a:gd name="T22" fmla="*/ 31 w 127"/>
              <a:gd name="T23" fmla="*/ 28 h 126"/>
              <a:gd name="T24" fmla="*/ 24 w 127"/>
              <a:gd name="T25" fmla="*/ 18 h 126"/>
              <a:gd name="T26" fmla="*/ 19 w 127"/>
              <a:gd name="T27" fmla="*/ 23 h 126"/>
              <a:gd name="T28" fmla="*/ 28 w 127"/>
              <a:gd name="T29" fmla="*/ 31 h 126"/>
              <a:gd name="T30" fmla="*/ 22 w 127"/>
              <a:gd name="T31" fmla="*/ 61 h 126"/>
              <a:gd name="T32" fmla="*/ 13 w 127"/>
              <a:gd name="T33" fmla="*/ 59 h 126"/>
              <a:gd name="T34" fmla="*/ 0 w 127"/>
              <a:gd name="T35" fmla="*/ 63 h 126"/>
              <a:gd name="T36" fmla="*/ 13 w 127"/>
              <a:gd name="T37" fmla="*/ 67 h 126"/>
              <a:gd name="T38" fmla="*/ 22 w 127"/>
              <a:gd name="T39" fmla="*/ 65 h 126"/>
              <a:gd name="T40" fmla="*/ 28 w 127"/>
              <a:gd name="T41" fmla="*/ 95 h 126"/>
              <a:gd name="T42" fmla="*/ 18 w 127"/>
              <a:gd name="T43" fmla="*/ 102 h 126"/>
              <a:gd name="T44" fmla="*/ 24 w 127"/>
              <a:gd name="T45" fmla="*/ 108 h 126"/>
              <a:gd name="T46" fmla="*/ 31 w 127"/>
              <a:gd name="T47" fmla="*/ 98 h 126"/>
              <a:gd name="T48" fmla="*/ 61 w 127"/>
              <a:gd name="T49" fmla="*/ 105 h 126"/>
              <a:gd name="T50" fmla="*/ 59 w 127"/>
              <a:gd name="T51" fmla="*/ 113 h 126"/>
              <a:gd name="T52" fmla="*/ 63 w 127"/>
              <a:gd name="T53" fmla="*/ 126 h 126"/>
              <a:gd name="T54" fmla="*/ 67 w 127"/>
              <a:gd name="T55" fmla="*/ 113 h 126"/>
              <a:gd name="T56" fmla="*/ 65 w 127"/>
              <a:gd name="T57" fmla="*/ 105 h 126"/>
              <a:gd name="T58" fmla="*/ 95 w 127"/>
              <a:gd name="T59" fmla="*/ 98 h 126"/>
              <a:gd name="T60" fmla="*/ 103 w 127"/>
              <a:gd name="T61" fmla="*/ 108 h 126"/>
              <a:gd name="T62" fmla="*/ 108 w 127"/>
              <a:gd name="T63" fmla="*/ 102 h 126"/>
              <a:gd name="T64" fmla="*/ 99 w 127"/>
              <a:gd name="T65" fmla="*/ 95 h 126"/>
              <a:gd name="T66" fmla="*/ 105 w 127"/>
              <a:gd name="T67" fmla="*/ 65 h 126"/>
              <a:gd name="T68" fmla="*/ 114 w 127"/>
              <a:gd name="T69" fmla="*/ 67 h 126"/>
              <a:gd name="T70" fmla="*/ 127 w 127"/>
              <a:gd name="T71" fmla="*/ 63 h 126"/>
              <a:gd name="T72" fmla="*/ 99 w 127"/>
              <a:gd name="T73" fmla="*/ 61 h 126"/>
              <a:gd name="T74" fmla="*/ 90 w 127"/>
              <a:gd name="T75" fmla="*/ 39 h 126"/>
              <a:gd name="T76" fmla="*/ 87 w 127"/>
              <a:gd name="T77" fmla="*/ 36 h 126"/>
              <a:gd name="T78" fmla="*/ 65 w 127"/>
              <a:gd name="T79" fmla="*/ 27 h 126"/>
              <a:gd name="T80" fmla="*/ 61 w 127"/>
              <a:gd name="T81" fmla="*/ 27 h 126"/>
              <a:gd name="T82" fmla="*/ 40 w 127"/>
              <a:gd name="T83" fmla="*/ 36 h 126"/>
              <a:gd name="T84" fmla="*/ 36 w 127"/>
              <a:gd name="T85" fmla="*/ 39 h 126"/>
              <a:gd name="T86" fmla="*/ 28 w 127"/>
              <a:gd name="T87" fmla="*/ 61 h 126"/>
              <a:gd name="T88" fmla="*/ 28 w 127"/>
              <a:gd name="T89" fmla="*/ 65 h 126"/>
              <a:gd name="T90" fmla="*/ 36 w 127"/>
              <a:gd name="T91" fmla="*/ 86 h 126"/>
              <a:gd name="T92" fmla="*/ 40 w 127"/>
              <a:gd name="T93" fmla="*/ 90 h 126"/>
              <a:gd name="T94" fmla="*/ 61 w 127"/>
              <a:gd name="T95" fmla="*/ 99 h 126"/>
              <a:gd name="T96" fmla="*/ 65 w 127"/>
              <a:gd name="T97" fmla="*/ 99 h 126"/>
              <a:gd name="T98" fmla="*/ 87 w 127"/>
              <a:gd name="T99" fmla="*/ 90 h 126"/>
              <a:gd name="T100" fmla="*/ 90 w 127"/>
              <a:gd name="T101" fmla="*/ 86 h 126"/>
              <a:gd name="T102" fmla="*/ 99 w 127"/>
              <a:gd name="T103" fmla="*/ 6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7" h="126">
                <a:moveTo>
                  <a:pt x="123" y="59"/>
                </a:moveTo>
                <a:cubicBezTo>
                  <a:pt x="114" y="59"/>
                  <a:pt x="114" y="59"/>
                  <a:pt x="114" y="59"/>
                </a:cubicBezTo>
                <a:cubicBezTo>
                  <a:pt x="113" y="59"/>
                  <a:pt x="111" y="60"/>
                  <a:pt x="111" y="61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4" y="51"/>
                  <a:pt x="100" y="42"/>
                  <a:pt x="94" y="35"/>
                </a:cubicBezTo>
                <a:cubicBezTo>
                  <a:pt x="98" y="31"/>
                  <a:pt x="98" y="31"/>
                  <a:pt x="98" y="31"/>
                </a:cubicBezTo>
                <a:cubicBezTo>
                  <a:pt x="100" y="31"/>
                  <a:pt x="101" y="31"/>
                  <a:pt x="102" y="30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10" y="22"/>
                  <a:pt x="110" y="19"/>
                  <a:pt x="108" y="18"/>
                </a:cubicBezTo>
                <a:cubicBezTo>
                  <a:pt x="107" y="16"/>
                  <a:pt x="104" y="16"/>
                  <a:pt x="103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95" y="25"/>
                  <a:pt x="95" y="26"/>
                  <a:pt x="95" y="28"/>
                </a:cubicBezTo>
                <a:cubicBezTo>
                  <a:pt x="91" y="32"/>
                  <a:pt x="91" y="32"/>
                  <a:pt x="91" y="32"/>
                </a:cubicBezTo>
                <a:cubicBezTo>
                  <a:pt x="84" y="26"/>
                  <a:pt x="75" y="22"/>
                  <a:pt x="65" y="21"/>
                </a:cubicBezTo>
                <a:cubicBezTo>
                  <a:pt x="65" y="15"/>
                  <a:pt x="65" y="15"/>
                  <a:pt x="65" y="15"/>
                </a:cubicBezTo>
                <a:cubicBezTo>
                  <a:pt x="66" y="15"/>
                  <a:pt x="67" y="14"/>
                  <a:pt x="67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61" y="0"/>
                  <a:pt x="59" y="1"/>
                  <a:pt x="59" y="3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14"/>
                  <a:pt x="60" y="15"/>
                  <a:pt x="61" y="15"/>
                </a:cubicBezTo>
                <a:cubicBezTo>
                  <a:pt x="61" y="21"/>
                  <a:pt x="61" y="21"/>
                  <a:pt x="61" y="21"/>
                </a:cubicBezTo>
                <a:cubicBezTo>
                  <a:pt x="51" y="22"/>
                  <a:pt x="42" y="26"/>
                  <a:pt x="35" y="32"/>
                </a:cubicBezTo>
                <a:cubicBezTo>
                  <a:pt x="31" y="28"/>
                  <a:pt x="31" y="28"/>
                  <a:pt x="31" y="28"/>
                </a:cubicBezTo>
                <a:cubicBezTo>
                  <a:pt x="32" y="27"/>
                  <a:pt x="31" y="25"/>
                  <a:pt x="30" y="25"/>
                </a:cubicBezTo>
                <a:cubicBezTo>
                  <a:pt x="24" y="18"/>
                  <a:pt x="24" y="18"/>
                  <a:pt x="24" y="18"/>
                </a:cubicBezTo>
                <a:cubicBezTo>
                  <a:pt x="22" y="17"/>
                  <a:pt x="20" y="17"/>
                  <a:pt x="19" y="18"/>
                </a:cubicBezTo>
                <a:cubicBezTo>
                  <a:pt x="17" y="20"/>
                  <a:pt x="17" y="22"/>
                  <a:pt x="19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7" y="31"/>
                  <a:pt x="28" y="31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2"/>
                  <a:pt x="22" y="51"/>
                  <a:pt x="22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0"/>
                  <a:pt x="14" y="59"/>
                  <a:pt x="13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2" y="59"/>
                  <a:pt x="0" y="61"/>
                  <a:pt x="0" y="63"/>
                </a:cubicBezTo>
                <a:cubicBezTo>
                  <a:pt x="0" y="65"/>
                  <a:pt x="2" y="67"/>
                  <a:pt x="4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4" y="67"/>
                  <a:pt x="15" y="66"/>
                  <a:pt x="16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22" y="75"/>
                  <a:pt x="26" y="84"/>
                  <a:pt x="32" y="91"/>
                </a:cubicBezTo>
                <a:cubicBezTo>
                  <a:pt x="28" y="95"/>
                  <a:pt x="28" y="95"/>
                  <a:pt x="28" y="95"/>
                </a:cubicBezTo>
                <a:cubicBezTo>
                  <a:pt x="27" y="95"/>
                  <a:pt x="26" y="95"/>
                  <a:pt x="25" y="96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7" y="104"/>
                  <a:pt x="17" y="106"/>
                  <a:pt x="18" y="108"/>
                </a:cubicBezTo>
                <a:cubicBezTo>
                  <a:pt x="20" y="109"/>
                  <a:pt x="22" y="109"/>
                  <a:pt x="24" y="108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1" y="100"/>
                  <a:pt x="31" y="99"/>
                  <a:pt x="31" y="98"/>
                </a:cubicBezTo>
                <a:cubicBezTo>
                  <a:pt x="35" y="94"/>
                  <a:pt x="35" y="94"/>
                  <a:pt x="35" y="94"/>
                </a:cubicBezTo>
                <a:cubicBezTo>
                  <a:pt x="42" y="100"/>
                  <a:pt x="51" y="104"/>
                  <a:pt x="61" y="105"/>
                </a:cubicBezTo>
                <a:cubicBezTo>
                  <a:pt x="61" y="110"/>
                  <a:pt x="61" y="110"/>
                  <a:pt x="61" y="110"/>
                </a:cubicBezTo>
                <a:cubicBezTo>
                  <a:pt x="60" y="111"/>
                  <a:pt x="59" y="112"/>
                  <a:pt x="59" y="113"/>
                </a:cubicBezTo>
                <a:cubicBezTo>
                  <a:pt x="59" y="123"/>
                  <a:pt x="59" y="123"/>
                  <a:pt x="59" y="123"/>
                </a:cubicBezTo>
                <a:cubicBezTo>
                  <a:pt x="59" y="125"/>
                  <a:pt x="61" y="126"/>
                  <a:pt x="63" y="126"/>
                </a:cubicBezTo>
                <a:cubicBezTo>
                  <a:pt x="65" y="126"/>
                  <a:pt x="67" y="125"/>
                  <a:pt x="67" y="12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7" y="112"/>
                  <a:pt x="66" y="111"/>
                  <a:pt x="65" y="110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5" y="104"/>
                  <a:pt x="84" y="100"/>
                  <a:pt x="91" y="94"/>
                </a:cubicBezTo>
                <a:cubicBezTo>
                  <a:pt x="95" y="98"/>
                  <a:pt x="95" y="98"/>
                  <a:pt x="95" y="98"/>
                </a:cubicBezTo>
                <a:cubicBezTo>
                  <a:pt x="95" y="99"/>
                  <a:pt x="96" y="100"/>
                  <a:pt x="96" y="101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4" y="109"/>
                  <a:pt x="107" y="109"/>
                  <a:pt x="108" y="108"/>
                </a:cubicBezTo>
                <a:cubicBezTo>
                  <a:pt x="110" y="106"/>
                  <a:pt x="110" y="104"/>
                  <a:pt x="108" y="102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5"/>
                  <a:pt x="100" y="95"/>
                  <a:pt x="99" y="95"/>
                </a:cubicBezTo>
                <a:cubicBezTo>
                  <a:pt x="94" y="91"/>
                  <a:pt x="94" y="91"/>
                  <a:pt x="94" y="91"/>
                </a:cubicBezTo>
                <a:cubicBezTo>
                  <a:pt x="100" y="84"/>
                  <a:pt x="104" y="75"/>
                  <a:pt x="105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2" y="66"/>
                  <a:pt x="113" y="67"/>
                  <a:pt x="114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5" y="67"/>
                  <a:pt x="127" y="65"/>
                  <a:pt x="127" y="63"/>
                </a:cubicBezTo>
                <a:cubicBezTo>
                  <a:pt x="127" y="61"/>
                  <a:pt x="125" y="59"/>
                  <a:pt x="123" y="59"/>
                </a:cubicBezTo>
                <a:close/>
                <a:moveTo>
                  <a:pt x="99" y="61"/>
                </a:moveTo>
                <a:cubicBezTo>
                  <a:pt x="69" y="61"/>
                  <a:pt x="69" y="61"/>
                  <a:pt x="69" y="61"/>
                </a:cubicBezTo>
                <a:cubicBezTo>
                  <a:pt x="90" y="39"/>
                  <a:pt x="90" y="39"/>
                  <a:pt x="90" y="39"/>
                </a:cubicBezTo>
                <a:cubicBezTo>
                  <a:pt x="95" y="45"/>
                  <a:pt x="98" y="52"/>
                  <a:pt x="99" y="61"/>
                </a:cubicBezTo>
                <a:close/>
                <a:moveTo>
                  <a:pt x="87" y="36"/>
                </a:moveTo>
                <a:cubicBezTo>
                  <a:pt x="65" y="57"/>
                  <a:pt x="65" y="57"/>
                  <a:pt x="65" y="57"/>
                </a:cubicBezTo>
                <a:cubicBezTo>
                  <a:pt x="65" y="27"/>
                  <a:pt x="65" y="27"/>
                  <a:pt x="65" y="27"/>
                </a:cubicBezTo>
                <a:cubicBezTo>
                  <a:pt x="74" y="28"/>
                  <a:pt x="81" y="31"/>
                  <a:pt x="87" y="36"/>
                </a:cubicBezTo>
                <a:close/>
                <a:moveTo>
                  <a:pt x="61" y="27"/>
                </a:moveTo>
                <a:cubicBezTo>
                  <a:pt x="61" y="57"/>
                  <a:pt x="61" y="57"/>
                  <a:pt x="61" y="57"/>
                </a:cubicBezTo>
                <a:cubicBezTo>
                  <a:pt x="40" y="36"/>
                  <a:pt x="40" y="36"/>
                  <a:pt x="40" y="36"/>
                </a:cubicBezTo>
                <a:cubicBezTo>
                  <a:pt x="45" y="31"/>
                  <a:pt x="53" y="28"/>
                  <a:pt x="61" y="27"/>
                </a:cubicBezTo>
                <a:close/>
                <a:moveTo>
                  <a:pt x="36" y="39"/>
                </a:moveTo>
                <a:cubicBezTo>
                  <a:pt x="58" y="61"/>
                  <a:pt x="58" y="61"/>
                  <a:pt x="5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52"/>
                  <a:pt x="31" y="45"/>
                  <a:pt x="36" y="39"/>
                </a:cubicBezTo>
                <a:close/>
                <a:moveTo>
                  <a:pt x="28" y="65"/>
                </a:moveTo>
                <a:cubicBezTo>
                  <a:pt x="58" y="65"/>
                  <a:pt x="58" y="65"/>
                  <a:pt x="58" y="65"/>
                </a:cubicBezTo>
                <a:cubicBezTo>
                  <a:pt x="36" y="86"/>
                  <a:pt x="36" y="86"/>
                  <a:pt x="36" y="86"/>
                </a:cubicBezTo>
                <a:cubicBezTo>
                  <a:pt x="31" y="81"/>
                  <a:pt x="28" y="73"/>
                  <a:pt x="28" y="65"/>
                </a:cubicBezTo>
                <a:close/>
                <a:moveTo>
                  <a:pt x="40" y="90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99"/>
                  <a:pt x="61" y="99"/>
                  <a:pt x="61" y="99"/>
                </a:cubicBezTo>
                <a:cubicBezTo>
                  <a:pt x="53" y="98"/>
                  <a:pt x="45" y="95"/>
                  <a:pt x="40" y="90"/>
                </a:cubicBezTo>
                <a:close/>
                <a:moveTo>
                  <a:pt x="65" y="99"/>
                </a:moveTo>
                <a:cubicBezTo>
                  <a:pt x="65" y="68"/>
                  <a:pt x="65" y="68"/>
                  <a:pt x="65" y="68"/>
                </a:cubicBezTo>
                <a:cubicBezTo>
                  <a:pt x="87" y="90"/>
                  <a:pt x="87" y="90"/>
                  <a:pt x="87" y="90"/>
                </a:cubicBezTo>
                <a:cubicBezTo>
                  <a:pt x="81" y="95"/>
                  <a:pt x="74" y="98"/>
                  <a:pt x="65" y="99"/>
                </a:cubicBezTo>
                <a:close/>
                <a:moveTo>
                  <a:pt x="90" y="86"/>
                </a:moveTo>
                <a:cubicBezTo>
                  <a:pt x="69" y="65"/>
                  <a:pt x="69" y="65"/>
                  <a:pt x="6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98" y="73"/>
                  <a:pt x="95" y="81"/>
                  <a:pt x="90" y="86"/>
                </a:cubicBezTo>
                <a:close/>
              </a:path>
            </a:pathLst>
          </a:custGeom>
          <a:solidFill>
            <a:srgbClr val="62A8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0035" y="3425862"/>
            <a:ext cx="262018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62303" y="3446804"/>
            <a:ext cx="262018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04571" y="3446804"/>
            <a:ext cx="262018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084137" y="3432736"/>
            <a:ext cx="262018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ADD YOUR TITTLE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this day only and not tackle my whole life problem at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77773" y="1800664"/>
            <a:ext cx="2827605" cy="382641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6593" y="1542959"/>
            <a:ext cx="5738314" cy="1635514"/>
            <a:chOff x="5963583" y="1706984"/>
            <a:chExt cx="5738314" cy="1635514"/>
          </a:xfrm>
        </p:grpSpPr>
        <p:grpSp>
          <p:nvGrpSpPr>
            <p:cNvPr id="3" name="组合 2"/>
            <p:cNvGrpSpPr/>
            <p:nvPr/>
          </p:nvGrpSpPr>
          <p:grpSpPr>
            <a:xfrm>
              <a:off x="5963583" y="1706984"/>
              <a:ext cx="1236412" cy="1293112"/>
              <a:chOff x="8185026" y="615102"/>
              <a:chExt cx="1518663" cy="1588307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8185026" y="615102"/>
                <a:ext cx="1518663" cy="1588307"/>
                <a:chOff x="2969417" y="404348"/>
                <a:chExt cx="4457700" cy="1885273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969417" y="404348"/>
                  <a:ext cx="4336868" cy="1885273"/>
                  <a:chOff x="1728788" y="1800223"/>
                  <a:chExt cx="7876408" cy="3423942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1935585" y="3390389"/>
                    <a:ext cx="7669611" cy="183377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softEdge rad="177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1728788" y="1800223"/>
                    <a:ext cx="7669607" cy="2320387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softEdge rad="2286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3049393" y="507751"/>
                  <a:ext cx="4377724" cy="1541914"/>
                </a:xfrm>
                <a:prstGeom prst="rect">
                  <a:avLst/>
                </a:prstGeom>
                <a:solidFill>
                  <a:srgbClr val="56C7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7" name="Freeform 42"/>
              <p:cNvSpPr>
                <a:spLocks noEditPoints="1" noChangeArrowheads="1"/>
              </p:cNvSpPr>
              <p:nvPr/>
            </p:nvSpPr>
            <p:spPr bwMode="auto">
              <a:xfrm>
                <a:off x="8539144" y="917247"/>
                <a:ext cx="800766" cy="77874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11 h 121"/>
                  <a:gd name="T12" fmla="*/ 10 w 121"/>
                  <a:gd name="T13" fmla="*/ 61 h 121"/>
                  <a:gd name="T14" fmla="*/ 60 w 121"/>
                  <a:gd name="T15" fmla="*/ 10 h 121"/>
                  <a:gd name="T16" fmla="*/ 111 w 121"/>
                  <a:gd name="T17" fmla="*/ 61 h 121"/>
                  <a:gd name="T18" fmla="*/ 60 w 121"/>
                  <a:gd name="T19" fmla="*/ 111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000" dirty="0">
                  <a:latin typeface="楷体" panose="02010609060101010101" pitchFamily="49" charset="-122"/>
                  <a:ea typeface="楷体" panose="02010609060101010101" pitchFamily="49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Freeform 43"/>
              <p:cNvSpPr>
                <a:spLocks noChangeArrowheads="1"/>
              </p:cNvSpPr>
              <p:nvPr/>
            </p:nvSpPr>
            <p:spPr bwMode="auto">
              <a:xfrm>
                <a:off x="8768697" y="1107674"/>
                <a:ext cx="278526" cy="384564"/>
              </a:xfrm>
              <a:custGeom>
                <a:avLst/>
                <a:gdLst>
                  <a:gd name="T0" fmla="*/ 42 w 42"/>
                  <a:gd name="T1" fmla="*/ 60 h 60"/>
                  <a:gd name="T2" fmla="*/ 42 w 42"/>
                  <a:gd name="T3" fmla="*/ 0 h 60"/>
                  <a:gd name="T4" fmla="*/ 0 w 42"/>
                  <a:gd name="T5" fmla="*/ 42 h 60"/>
                  <a:gd name="T6" fmla="*/ 42 w 4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000" dirty="0">
                  <a:latin typeface="楷体" panose="02010609060101010101" pitchFamily="49" charset="-122"/>
                  <a:ea typeface="楷体" panose="02010609060101010101" pitchFamily="49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" name="文本框 22"/>
            <p:cNvSpPr txBox="1">
              <a:spLocks noChangeArrowheads="1"/>
            </p:cNvSpPr>
            <p:nvPr/>
          </p:nvSpPr>
          <p:spPr bwMode="auto">
            <a:xfrm>
              <a:off x="7401017" y="1785340"/>
              <a:ext cx="330890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ADD TITLE HERE</a:t>
              </a:r>
              <a:endPara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矩形 23"/>
            <p:cNvSpPr>
              <a:spLocks noChangeArrowheads="1"/>
            </p:cNvSpPr>
            <p:nvPr/>
          </p:nvSpPr>
          <p:spPr bwMode="auto">
            <a:xfrm>
              <a:off x="7456717" y="2185450"/>
              <a:ext cx="4245180" cy="1157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hours that </a:t>
              </a: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 can do for twelve hours that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98776" y="3965086"/>
            <a:ext cx="5936910" cy="1567697"/>
            <a:chOff x="5985766" y="4129111"/>
            <a:chExt cx="5936910" cy="1567697"/>
          </a:xfrm>
        </p:grpSpPr>
        <p:grpSp>
          <p:nvGrpSpPr>
            <p:cNvPr id="14" name="组合 13"/>
            <p:cNvGrpSpPr/>
            <p:nvPr/>
          </p:nvGrpSpPr>
          <p:grpSpPr>
            <a:xfrm>
              <a:off x="5985766" y="4129111"/>
              <a:ext cx="1214229" cy="1265137"/>
              <a:chOff x="2354228" y="615102"/>
              <a:chExt cx="1518663" cy="1588307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2354228" y="615102"/>
                <a:ext cx="1518663" cy="1588307"/>
                <a:chOff x="2969417" y="404348"/>
                <a:chExt cx="4457700" cy="1885273"/>
              </a:xfrm>
            </p:grpSpPr>
            <p:grpSp>
              <p:nvGrpSpPr>
                <p:cNvPr id="20" name="组合 19"/>
                <p:cNvGrpSpPr/>
                <p:nvPr/>
              </p:nvGrpSpPr>
              <p:grpSpPr>
                <a:xfrm>
                  <a:off x="2969417" y="404348"/>
                  <a:ext cx="4336868" cy="1885273"/>
                  <a:chOff x="1728788" y="1800223"/>
                  <a:chExt cx="7876408" cy="3423942"/>
                </a:xfrm>
              </p:grpSpPr>
              <p:sp>
                <p:nvSpPr>
                  <p:cNvPr id="22" name="矩形 21"/>
                  <p:cNvSpPr/>
                  <p:nvPr/>
                </p:nvSpPr>
                <p:spPr>
                  <a:xfrm>
                    <a:off x="1935585" y="3390389"/>
                    <a:ext cx="7669611" cy="183377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softEdge rad="177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23" name="矩形 22"/>
                  <p:cNvSpPr/>
                  <p:nvPr/>
                </p:nvSpPr>
                <p:spPr>
                  <a:xfrm>
                    <a:off x="1728788" y="1800223"/>
                    <a:ext cx="7669607" cy="2320387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softEdge rad="2286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</p:grpSp>
            <p:sp>
              <p:nvSpPr>
                <p:cNvPr id="21" name="矩形 20"/>
                <p:cNvSpPr/>
                <p:nvPr/>
              </p:nvSpPr>
              <p:spPr>
                <a:xfrm>
                  <a:off x="3049393" y="507751"/>
                  <a:ext cx="4377724" cy="1541914"/>
                </a:xfrm>
                <a:prstGeom prst="rect">
                  <a:avLst/>
                </a:prstGeom>
                <a:solidFill>
                  <a:srgbClr val="56C7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18" name="Freeform 170"/>
              <p:cNvSpPr>
                <a:spLocks noChangeArrowheads="1"/>
              </p:cNvSpPr>
              <p:nvPr/>
            </p:nvSpPr>
            <p:spPr bwMode="auto">
              <a:xfrm>
                <a:off x="2928938" y="1280392"/>
                <a:ext cx="400050" cy="369368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000" dirty="0">
                  <a:latin typeface="楷体" panose="02010609060101010101" pitchFamily="49" charset="-122"/>
                  <a:ea typeface="楷体" panose="02010609060101010101" pitchFamily="49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9" name="Freeform 171"/>
              <p:cNvSpPr>
                <a:spLocks noChangeArrowheads="1"/>
              </p:cNvSpPr>
              <p:nvPr/>
            </p:nvSpPr>
            <p:spPr bwMode="auto">
              <a:xfrm>
                <a:off x="2928938" y="1130648"/>
                <a:ext cx="400050" cy="126451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000" dirty="0">
                  <a:latin typeface="楷体" panose="02010609060101010101" pitchFamily="49" charset="-122"/>
                  <a:ea typeface="楷体" panose="02010609060101010101" pitchFamily="49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7456716" y="4139650"/>
              <a:ext cx="330890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ADD TITLE HERE</a:t>
              </a:r>
              <a:endPara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7512415" y="4539760"/>
              <a:ext cx="4410261" cy="1157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hours that </a:t>
              </a:r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I can do for twelve hours that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186292" y="1325218"/>
            <a:ext cx="2019945" cy="4207565"/>
          </a:xfrm>
          <a:prstGeom prst="rect">
            <a:avLst/>
          </a:prstGeom>
          <a:solidFill>
            <a:srgbClr val="62A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t="12754" r="8841" b="14396"/>
          <a:stretch>
            <a:fillRect/>
          </a:stretch>
        </p:blipFill>
        <p:spPr>
          <a:xfrm flipH="1">
            <a:off x="7070606" y="1002104"/>
            <a:ext cx="4746997" cy="4530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0114" y="2843530"/>
            <a:ext cx="3910168" cy="975714"/>
            <a:chOff x="758826" y="1609672"/>
            <a:chExt cx="5397502" cy="975714"/>
          </a:xfrm>
        </p:grpSpPr>
        <p:sp>
          <p:nvSpPr>
            <p:cNvPr id="3" name="矩形 2"/>
            <p:cNvSpPr/>
            <p:nvPr/>
          </p:nvSpPr>
          <p:spPr>
            <a:xfrm>
              <a:off x="815853" y="1609672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22888" y="4460766"/>
            <a:ext cx="3910168" cy="1003900"/>
            <a:chOff x="758826" y="1581486"/>
            <a:chExt cx="5397502" cy="1003900"/>
          </a:xfrm>
        </p:grpSpPr>
        <p:sp>
          <p:nvSpPr>
            <p:cNvPr id="6" name="矩形 5"/>
            <p:cNvSpPr/>
            <p:nvPr/>
          </p:nvSpPr>
          <p:spPr>
            <a:xfrm>
              <a:off x="800331" y="1581486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91427" y="4488952"/>
            <a:ext cx="3910168" cy="1018995"/>
            <a:chOff x="758826" y="1609672"/>
            <a:chExt cx="5397502" cy="1018995"/>
          </a:xfrm>
        </p:grpSpPr>
        <p:sp>
          <p:nvSpPr>
            <p:cNvPr id="9" name="矩形 8"/>
            <p:cNvSpPr/>
            <p:nvPr/>
          </p:nvSpPr>
          <p:spPr>
            <a:xfrm>
              <a:off x="815853" y="1609672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58826" y="1982336"/>
              <a:ext cx="53975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06558" y="2811019"/>
            <a:ext cx="3910168" cy="996959"/>
            <a:chOff x="758826" y="1588427"/>
            <a:chExt cx="5397502" cy="996959"/>
          </a:xfrm>
        </p:grpSpPr>
        <p:sp>
          <p:nvSpPr>
            <p:cNvPr id="12" name="矩形 11"/>
            <p:cNvSpPr/>
            <p:nvPr/>
          </p:nvSpPr>
          <p:spPr>
            <a:xfrm>
              <a:off x="799016" y="1588427"/>
              <a:ext cx="2677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ADD YOUR TITTLE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58826" y="1982336"/>
              <a:ext cx="5397502" cy="60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06558" y="1555598"/>
            <a:ext cx="171450" cy="683418"/>
          </a:xfrm>
          <a:prstGeom prst="rect">
            <a:avLst/>
          </a:prstGeom>
          <a:solidFill>
            <a:srgbClr val="62A87A"/>
          </a:solidFill>
          <a:ln>
            <a:solidFill>
              <a:srgbClr val="62A8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743660" y="1642291"/>
            <a:ext cx="9156814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leave night , Not a sound from the pavement Has the moon lost her memory She is smiling alone In the lamplight leave night , Not a sound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33351" y="2124630"/>
            <a:ext cx="1181498" cy="2799905"/>
            <a:chOff x="5154613" y="1735931"/>
            <a:chExt cx="914400" cy="2166938"/>
          </a:xfrm>
        </p:grpSpPr>
        <p:sp>
          <p:nvSpPr>
            <p:cNvPr id="3" name="Freeform 28"/>
            <p:cNvSpPr/>
            <p:nvPr/>
          </p:nvSpPr>
          <p:spPr bwMode="auto">
            <a:xfrm>
              <a:off x="5154613" y="3363119"/>
              <a:ext cx="914400" cy="539750"/>
            </a:xfrm>
            <a:custGeom>
              <a:avLst/>
              <a:gdLst>
                <a:gd name="T0" fmla="*/ 0 w 576"/>
                <a:gd name="T1" fmla="*/ 340 h 340"/>
                <a:gd name="T2" fmla="*/ 576 w 576"/>
                <a:gd name="T3" fmla="*/ 340 h 340"/>
                <a:gd name="T4" fmla="*/ 576 w 576"/>
                <a:gd name="T5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6" h="340">
                  <a:moveTo>
                    <a:pt x="0" y="340"/>
                  </a:moveTo>
                  <a:lnTo>
                    <a:pt x="576" y="340"/>
                  </a:lnTo>
                  <a:lnTo>
                    <a:pt x="576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Line 29"/>
            <p:cNvSpPr>
              <a:spLocks noChangeShapeType="1"/>
            </p:cNvSpPr>
            <p:nvPr/>
          </p:nvSpPr>
          <p:spPr bwMode="auto">
            <a:xfrm>
              <a:off x="5154613" y="1735931"/>
              <a:ext cx="914400" cy="0"/>
            </a:xfrm>
            <a:prstGeom prst="lin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30"/>
            <p:cNvSpPr/>
            <p:nvPr/>
          </p:nvSpPr>
          <p:spPr bwMode="auto">
            <a:xfrm>
              <a:off x="5154613" y="2202656"/>
              <a:ext cx="914400" cy="346075"/>
            </a:xfrm>
            <a:custGeom>
              <a:avLst/>
              <a:gdLst>
                <a:gd name="T0" fmla="*/ 0 w 576"/>
                <a:gd name="T1" fmla="*/ 0 h 218"/>
                <a:gd name="T2" fmla="*/ 576 w 576"/>
                <a:gd name="T3" fmla="*/ 0 h 218"/>
                <a:gd name="T4" fmla="*/ 576 w 576"/>
                <a:gd name="T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6" h="218">
                  <a:moveTo>
                    <a:pt x="0" y="0"/>
                  </a:moveTo>
                  <a:lnTo>
                    <a:pt x="576" y="0"/>
                  </a:lnTo>
                  <a:lnTo>
                    <a:pt x="576" y="218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Group 78"/>
          <p:cNvGrpSpPr/>
          <p:nvPr/>
        </p:nvGrpSpPr>
        <p:grpSpPr bwMode="auto">
          <a:xfrm>
            <a:off x="2150738" y="1402646"/>
            <a:ext cx="873816" cy="4385490"/>
            <a:chOff x="2880" y="712"/>
            <a:chExt cx="426" cy="2138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2940" y="771"/>
              <a:ext cx="307" cy="1535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34"/>
            <p:cNvSpPr/>
            <p:nvPr/>
          </p:nvSpPr>
          <p:spPr bwMode="auto">
            <a:xfrm>
              <a:off x="2940" y="771"/>
              <a:ext cx="307" cy="1535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35"/>
            <p:cNvSpPr/>
            <p:nvPr/>
          </p:nvSpPr>
          <p:spPr bwMode="auto">
            <a:xfrm>
              <a:off x="2940" y="2040"/>
              <a:ext cx="307" cy="266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36"/>
            <p:cNvSpPr/>
            <p:nvPr/>
          </p:nvSpPr>
          <p:spPr bwMode="auto">
            <a:xfrm>
              <a:off x="2940" y="941"/>
              <a:ext cx="307" cy="683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Oval 37"/>
            <p:cNvSpPr>
              <a:spLocks noChangeArrowheads="1"/>
            </p:cNvSpPr>
            <p:nvPr/>
          </p:nvSpPr>
          <p:spPr bwMode="auto">
            <a:xfrm>
              <a:off x="2880" y="712"/>
              <a:ext cx="119" cy="119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Oval 38"/>
            <p:cNvSpPr>
              <a:spLocks noChangeArrowheads="1"/>
            </p:cNvSpPr>
            <p:nvPr/>
          </p:nvSpPr>
          <p:spPr bwMode="auto">
            <a:xfrm>
              <a:off x="3023" y="1034"/>
              <a:ext cx="119" cy="117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Oval 39"/>
            <p:cNvSpPr>
              <a:spLocks noChangeArrowheads="1"/>
            </p:cNvSpPr>
            <p:nvPr/>
          </p:nvSpPr>
          <p:spPr bwMode="auto">
            <a:xfrm>
              <a:off x="3023" y="1343"/>
              <a:ext cx="119" cy="118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Oval 40"/>
            <p:cNvSpPr>
              <a:spLocks noChangeArrowheads="1"/>
            </p:cNvSpPr>
            <p:nvPr/>
          </p:nvSpPr>
          <p:spPr bwMode="auto">
            <a:xfrm>
              <a:off x="2880" y="1565"/>
              <a:ext cx="119" cy="118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Oval 41"/>
            <p:cNvSpPr>
              <a:spLocks noChangeArrowheads="1"/>
            </p:cNvSpPr>
            <p:nvPr/>
          </p:nvSpPr>
          <p:spPr bwMode="auto">
            <a:xfrm>
              <a:off x="2992" y="1772"/>
              <a:ext cx="117" cy="117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Oval 42"/>
            <p:cNvSpPr>
              <a:spLocks noChangeArrowheads="1"/>
            </p:cNvSpPr>
            <p:nvPr/>
          </p:nvSpPr>
          <p:spPr bwMode="auto">
            <a:xfrm>
              <a:off x="3190" y="1176"/>
              <a:ext cx="116" cy="118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Oval 43"/>
            <p:cNvSpPr>
              <a:spLocks noChangeArrowheads="1"/>
            </p:cNvSpPr>
            <p:nvPr/>
          </p:nvSpPr>
          <p:spPr bwMode="auto">
            <a:xfrm>
              <a:off x="3190" y="1670"/>
              <a:ext cx="116" cy="117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Oval 44"/>
            <p:cNvSpPr>
              <a:spLocks noChangeArrowheads="1"/>
            </p:cNvSpPr>
            <p:nvPr/>
          </p:nvSpPr>
          <p:spPr bwMode="auto">
            <a:xfrm>
              <a:off x="3009" y="1981"/>
              <a:ext cx="116" cy="118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Oval 45"/>
            <p:cNvSpPr>
              <a:spLocks noChangeArrowheads="1"/>
            </p:cNvSpPr>
            <p:nvPr/>
          </p:nvSpPr>
          <p:spPr bwMode="auto">
            <a:xfrm>
              <a:off x="3190" y="712"/>
              <a:ext cx="116" cy="119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Oval 46"/>
            <p:cNvSpPr>
              <a:spLocks noChangeArrowheads="1"/>
            </p:cNvSpPr>
            <p:nvPr/>
          </p:nvSpPr>
          <p:spPr bwMode="auto">
            <a:xfrm>
              <a:off x="3053" y="730"/>
              <a:ext cx="82" cy="83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Oval 47"/>
            <p:cNvSpPr>
              <a:spLocks noChangeArrowheads="1"/>
            </p:cNvSpPr>
            <p:nvPr/>
          </p:nvSpPr>
          <p:spPr bwMode="auto">
            <a:xfrm>
              <a:off x="2880" y="2247"/>
              <a:ext cx="119" cy="118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Oval 48"/>
            <p:cNvSpPr>
              <a:spLocks noChangeArrowheads="1"/>
            </p:cNvSpPr>
            <p:nvPr/>
          </p:nvSpPr>
          <p:spPr bwMode="auto">
            <a:xfrm>
              <a:off x="3190" y="2247"/>
              <a:ext cx="116" cy="118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Oval 49"/>
            <p:cNvSpPr>
              <a:spLocks noChangeArrowheads="1"/>
            </p:cNvSpPr>
            <p:nvPr/>
          </p:nvSpPr>
          <p:spPr bwMode="auto">
            <a:xfrm>
              <a:off x="3053" y="2265"/>
              <a:ext cx="82" cy="82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Oval 50"/>
            <p:cNvSpPr>
              <a:spLocks noChangeArrowheads="1"/>
            </p:cNvSpPr>
            <p:nvPr/>
          </p:nvSpPr>
          <p:spPr bwMode="auto">
            <a:xfrm>
              <a:off x="2898" y="939"/>
              <a:ext cx="83" cy="82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Oval 51"/>
            <p:cNvSpPr>
              <a:spLocks noChangeArrowheads="1"/>
            </p:cNvSpPr>
            <p:nvPr/>
          </p:nvSpPr>
          <p:spPr bwMode="auto">
            <a:xfrm>
              <a:off x="2898" y="1245"/>
              <a:ext cx="83" cy="82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Oval 52"/>
            <p:cNvSpPr>
              <a:spLocks noChangeArrowheads="1"/>
            </p:cNvSpPr>
            <p:nvPr/>
          </p:nvSpPr>
          <p:spPr bwMode="auto">
            <a:xfrm>
              <a:off x="2898" y="1893"/>
              <a:ext cx="83" cy="83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Oval 53"/>
            <p:cNvSpPr>
              <a:spLocks noChangeArrowheads="1"/>
            </p:cNvSpPr>
            <p:nvPr/>
          </p:nvSpPr>
          <p:spPr bwMode="auto">
            <a:xfrm>
              <a:off x="3208" y="900"/>
              <a:ext cx="80" cy="82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Oval 54"/>
            <p:cNvSpPr>
              <a:spLocks noChangeArrowheads="1"/>
            </p:cNvSpPr>
            <p:nvPr/>
          </p:nvSpPr>
          <p:spPr bwMode="auto">
            <a:xfrm>
              <a:off x="3208" y="1453"/>
              <a:ext cx="80" cy="82"/>
            </a:xfrm>
            <a:prstGeom prst="ellipse">
              <a:avLst/>
            </a:prstGeom>
            <a:solidFill>
              <a:srgbClr val="9CC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Oval 55"/>
            <p:cNvSpPr>
              <a:spLocks noChangeArrowheads="1"/>
            </p:cNvSpPr>
            <p:nvPr/>
          </p:nvSpPr>
          <p:spPr bwMode="auto">
            <a:xfrm>
              <a:off x="3208" y="2063"/>
              <a:ext cx="80" cy="82"/>
            </a:xfrm>
            <a:prstGeom prst="ellipse">
              <a:avLst/>
            </a:prstGeom>
            <a:solidFill>
              <a:srgbClr val="C918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0" name="Group 56"/>
            <p:cNvGrpSpPr/>
            <p:nvPr/>
          </p:nvGrpSpPr>
          <p:grpSpPr bwMode="auto">
            <a:xfrm>
              <a:off x="2940" y="2431"/>
              <a:ext cx="307" cy="419"/>
              <a:chOff x="2963" y="2431"/>
              <a:chExt cx="307" cy="419"/>
            </a:xfrm>
          </p:grpSpPr>
          <p:sp>
            <p:nvSpPr>
              <p:cNvPr id="31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464572" y="1952366"/>
            <a:ext cx="6230406" cy="1205373"/>
            <a:chOff x="6102907" y="1616711"/>
            <a:chExt cx="3596650" cy="932880"/>
          </a:xfrm>
        </p:grpSpPr>
        <p:sp>
          <p:nvSpPr>
            <p:cNvPr id="34" name="Rectangle 167"/>
            <p:cNvSpPr>
              <a:spLocks noChangeArrowheads="1"/>
            </p:cNvSpPr>
            <p:nvPr/>
          </p:nvSpPr>
          <p:spPr bwMode="auto">
            <a:xfrm>
              <a:off x="6193339" y="1862932"/>
              <a:ext cx="3506218" cy="68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5" name="TextBox 47"/>
            <p:cNvSpPr txBox="1"/>
            <p:nvPr/>
          </p:nvSpPr>
          <p:spPr>
            <a:xfrm>
              <a:off x="6102907" y="1616711"/>
              <a:ext cx="1235740" cy="262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此处添加标题文本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64573" y="3097967"/>
            <a:ext cx="6226874" cy="1205373"/>
            <a:chOff x="6102907" y="2425620"/>
            <a:chExt cx="3594611" cy="932880"/>
          </a:xfrm>
        </p:grpSpPr>
        <p:sp>
          <p:nvSpPr>
            <p:cNvPr id="37" name="Rectangle 167"/>
            <p:cNvSpPr>
              <a:spLocks noChangeArrowheads="1"/>
            </p:cNvSpPr>
            <p:nvPr/>
          </p:nvSpPr>
          <p:spPr bwMode="auto">
            <a:xfrm>
              <a:off x="6193339" y="2671841"/>
              <a:ext cx="3504179" cy="68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8" name="TextBox 47"/>
            <p:cNvSpPr txBox="1"/>
            <p:nvPr/>
          </p:nvSpPr>
          <p:spPr>
            <a:xfrm>
              <a:off x="6102907" y="2425620"/>
              <a:ext cx="1235740" cy="262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此处添加标题文本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50979" y="4182923"/>
            <a:ext cx="6242403" cy="1205373"/>
            <a:chOff x="6102907" y="3234373"/>
            <a:chExt cx="3603576" cy="932879"/>
          </a:xfrm>
        </p:grpSpPr>
        <p:sp>
          <p:nvSpPr>
            <p:cNvPr id="40" name="Rectangle 167"/>
            <p:cNvSpPr>
              <a:spLocks noChangeArrowheads="1"/>
            </p:cNvSpPr>
            <p:nvPr/>
          </p:nvSpPr>
          <p:spPr bwMode="auto">
            <a:xfrm>
              <a:off x="6193339" y="3480594"/>
              <a:ext cx="3513144" cy="686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1" name="TextBox 47"/>
            <p:cNvSpPr txBox="1"/>
            <p:nvPr/>
          </p:nvSpPr>
          <p:spPr>
            <a:xfrm>
              <a:off x="6102907" y="3234373"/>
              <a:ext cx="1235740" cy="262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此处添加标题文本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0597" y="3606381"/>
            <a:ext cx="5321787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Castellar" panose="020A0402060406010301" pitchFamily="18" charset="0"/>
                <a:ea typeface="楷体" panose="02010609060101010101" pitchFamily="49" charset="-122"/>
              </a:rPr>
              <a:t>ADD YOUR TITTLE</a:t>
            </a:r>
            <a:endParaRPr lang="zh-CN" altLang="en-US" sz="3600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0597" y="2321004"/>
            <a:ext cx="2639212" cy="1107996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1143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Castellar" panose="020A0402060406010301" pitchFamily="18" charset="0"/>
                <a:ea typeface="楷体" panose="02010609060101010101" pitchFamily="49" charset="-122"/>
              </a:rPr>
              <a:t>0 2</a:t>
            </a:r>
            <a:endParaRPr lang="zh-CN" altLang="en-US" sz="6600" b="1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290598" y="4252712"/>
            <a:ext cx="558119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26" y="0"/>
            <a:ext cx="324639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5838" y="1332267"/>
            <a:ext cx="1266092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0 1</a:t>
            </a:r>
            <a:endParaRPr lang="zh-CN" altLang="en-US" sz="48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282943" y="2292519"/>
            <a:ext cx="303188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27079" y="3429000"/>
            <a:ext cx="1266092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0 2</a:t>
            </a:r>
            <a:endParaRPr lang="zh-CN" altLang="en-US" sz="48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544184" y="4389252"/>
            <a:ext cx="303188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27079" y="1362902"/>
            <a:ext cx="1266092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0 3</a:t>
            </a:r>
            <a:endParaRPr lang="zh-CN" altLang="en-US" sz="48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544184" y="2323154"/>
            <a:ext cx="303188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88320" y="3429000"/>
            <a:ext cx="1266092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0 4</a:t>
            </a:r>
            <a:endParaRPr lang="zh-CN" altLang="en-US" sz="48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805425" y="4389252"/>
            <a:ext cx="303188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61570" y="0"/>
            <a:ext cx="1715332" cy="6857989"/>
          </a:xfrm>
          <a:prstGeom prst="rect">
            <a:avLst/>
          </a:prstGeom>
          <a:solidFill>
            <a:srgbClr val="56C7D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81546" y="1922030"/>
            <a:ext cx="5976541" cy="3277958"/>
            <a:chOff x="1581546" y="1922030"/>
            <a:chExt cx="5976541" cy="3277958"/>
          </a:xfrm>
        </p:grpSpPr>
        <p:sp>
          <p:nvSpPr>
            <p:cNvPr id="4" name="Oval 38"/>
            <p:cNvSpPr>
              <a:spLocks noChangeArrowheads="1"/>
            </p:cNvSpPr>
            <p:nvPr/>
          </p:nvSpPr>
          <p:spPr bwMode="auto">
            <a:xfrm>
              <a:off x="1581546" y="2071775"/>
              <a:ext cx="508072" cy="5122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Line 39"/>
            <p:cNvSpPr>
              <a:spLocks noChangeShapeType="1"/>
            </p:cNvSpPr>
            <p:nvPr/>
          </p:nvSpPr>
          <p:spPr bwMode="auto">
            <a:xfrm>
              <a:off x="1581546" y="2754104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Oval 40"/>
            <p:cNvSpPr>
              <a:spLocks noChangeArrowheads="1"/>
            </p:cNvSpPr>
            <p:nvPr/>
          </p:nvSpPr>
          <p:spPr bwMode="auto">
            <a:xfrm>
              <a:off x="1581546" y="3295768"/>
              <a:ext cx="508072" cy="510171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02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Line 41"/>
            <p:cNvSpPr>
              <a:spLocks noChangeShapeType="1"/>
            </p:cNvSpPr>
            <p:nvPr/>
          </p:nvSpPr>
          <p:spPr bwMode="auto">
            <a:xfrm>
              <a:off x="1581546" y="3975997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Oval 42"/>
            <p:cNvSpPr>
              <a:spLocks noChangeArrowheads="1"/>
            </p:cNvSpPr>
            <p:nvPr/>
          </p:nvSpPr>
          <p:spPr bwMode="auto">
            <a:xfrm>
              <a:off x="1581546" y="4517660"/>
              <a:ext cx="508072" cy="5101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Line 43"/>
            <p:cNvSpPr>
              <a:spLocks noChangeShapeType="1"/>
            </p:cNvSpPr>
            <p:nvPr/>
          </p:nvSpPr>
          <p:spPr bwMode="auto">
            <a:xfrm>
              <a:off x="1581546" y="5199988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2112497" y="1922030"/>
              <a:ext cx="25853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117646" y="2308176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2089618" y="3110776"/>
              <a:ext cx="25853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94767" y="3496922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2089618" y="4312479"/>
              <a:ext cx="25853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94767" y="4698625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9177152" y="1781138"/>
            <a:ext cx="684168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击此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处添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加标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endParaRPr lang="zh-CN" alt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4192" y="1285875"/>
            <a:ext cx="2143125" cy="214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4192" y="3500440"/>
            <a:ext cx="2143125" cy="21431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44469" y="1285875"/>
            <a:ext cx="2143125" cy="2143125"/>
          </a:xfrm>
          <a:prstGeom prst="rect">
            <a:avLst/>
          </a:prstGeom>
          <a:solidFill>
            <a:srgbClr val="56C7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4469" y="3500440"/>
            <a:ext cx="2143125" cy="214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任意多边形 12"/>
          <p:cNvSpPr>
            <a:spLocks noChangeAspect="1"/>
          </p:cNvSpPr>
          <p:nvPr/>
        </p:nvSpPr>
        <p:spPr>
          <a:xfrm>
            <a:off x="3866914" y="1766025"/>
            <a:ext cx="298233" cy="360000"/>
          </a:xfrm>
          <a:custGeom>
            <a:avLst/>
            <a:gdLst>
              <a:gd name="connsiteX0" fmla="*/ 483834 w 967669"/>
              <a:gd name="connsiteY0" fmla="*/ 124292 h 1168081"/>
              <a:gd name="connsiteX1" fmla="*/ 124291 w 967669"/>
              <a:gd name="connsiteY1" fmla="*/ 483835 h 1168081"/>
              <a:gd name="connsiteX2" fmla="*/ 483834 w 967669"/>
              <a:gd name="connsiteY2" fmla="*/ 843378 h 1168081"/>
              <a:gd name="connsiteX3" fmla="*/ 843377 w 967669"/>
              <a:gd name="connsiteY3" fmla="*/ 483835 h 1168081"/>
              <a:gd name="connsiteX4" fmla="*/ 483834 w 967669"/>
              <a:gd name="connsiteY4" fmla="*/ 124292 h 1168081"/>
              <a:gd name="connsiteX5" fmla="*/ 483835 w 967669"/>
              <a:gd name="connsiteY5" fmla="*/ 0 h 1168081"/>
              <a:gd name="connsiteX6" fmla="*/ 825958 w 967669"/>
              <a:gd name="connsiteY6" fmla="*/ 141712 h 1168081"/>
              <a:gd name="connsiteX7" fmla="*/ 825957 w 967669"/>
              <a:gd name="connsiteY7" fmla="*/ 141713 h 1168081"/>
              <a:gd name="connsiteX8" fmla="*/ 825957 w 967669"/>
              <a:gd name="connsiteY8" fmla="*/ 825959 h 1168081"/>
              <a:gd name="connsiteX9" fmla="*/ 483835 w 967669"/>
              <a:gd name="connsiteY9" fmla="*/ 1168081 h 1168081"/>
              <a:gd name="connsiteX10" fmla="*/ 141712 w 967669"/>
              <a:gd name="connsiteY10" fmla="*/ 825958 h 1168081"/>
              <a:gd name="connsiteX11" fmla="*/ 141712 w 967669"/>
              <a:gd name="connsiteY11" fmla="*/ 141712 h 1168081"/>
              <a:gd name="connsiteX12" fmla="*/ 483835 w 967669"/>
              <a:gd name="connsiteY12" fmla="*/ 0 h 116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7669" h="1168081">
                <a:moveTo>
                  <a:pt x="483834" y="124292"/>
                </a:moveTo>
                <a:cubicBezTo>
                  <a:pt x="285264" y="124292"/>
                  <a:pt x="124291" y="285265"/>
                  <a:pt x="124291" y="483835"/>
                </a:cubicBezTo>
                <a:cubicBezTo>
                  <a:pt x="124291" y="682405"/>
                  <a:pt x="285264" y="843378"/>
                  <a:pt x="483834" y="843378"/>
                </a:cubicBezTo>
                <a:cubicBezTo>
                  <a:pt x="682404" y="843378"/>
                  <a:pt x="843377" y="682405"/>
                  <a:pt x="843377" y="483835"/>
                </a:cubicBezTo>
                <a:cubicBezTo>
                  <a:pt x="843377" y="285265"/>
                  <a:pt x="682404" y="124292"/>
                  <a:pt x="483834" y="124292"/>
                </a:cubicBezTo>
                <a:close/>
                <a:moveTo>
                  <a:pt x="483835" y="0"/>
                </a:moveTo>
                <a:cubicBezTo>
                  <a:pt x="607659" y="0"/>
                  <a:pt x="731483" y="47237"/>
                  <a:pt x="825958" y="141712"/>
                </a:cubicBezTo>
                <a:lnTo>
                  <a:pt x="825957" y="141713"/>
                </a:lnTo>
                <a:cubicBezTo>
                  <a:pt x="1014907" y="330662"/>
                  <a:pt x="1014907" y="637009"/>
                  <a:pt x="825957" y="825959"/>
                </a:cubicBezTo>
                <a:lnTo>
                  <a:pt x="483835" y="1168081"/>
                </a:lnTo>
                <a:lnTo>
                  <a:pt x="141712" y="825958"/>
                </a:lnTo>
                <a:cubicBezTo>
                  <a:pt x="-47238" y="637008"/>
                  <a:pt x="-47238" y="330661"/>
                  <a:pt x="141712" y="141712"/>
                </a:cubicBezTo>
                <a:cubicBezTo>
                  <a:pt x="236187" y="47237"/>
                  <a:pt x="360011" y="0"/>
                  <a:pt x="483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任意多边形 13"/>
          <p:cNvSpPr>
            <a:spLocks noChangeAspect="1"/>
          </p:cNvSpPr>
          <p:nvPr/>
        </p:nvSpPr>
        <p:spPr>
          <a:xfrm>
            <a:off x="1635755" y="4913571"/>
            <a:ext cx="360000" cy="360000"/>
          </a:xfrm>
          <a:custGeom>
            <a:avLst/>
            <a:gdLst>
              <a:gd name="connsiteX0" fmla="*/ 3817270 w 6400799"/>
              <a:gd name="connsiteY0" fmla="*/ 3323047 h 6400800"/>
              <a:gd name="connsiteX1" fmla="*/ 5066529 w 6400799"/>
              <a:gd name="connsiteY1" fmla="*/ 4572306 h 6400800"/>
              <a:gd name="connsiteX2" fmla="*/ 5272152 w 6400799"/>
              <a:gd name="connsiteY2" fmla="*/ 4366683 h 6400800"/>
              <a:gd name="connsiteX3" fmla="*/ 5272152 w 6400799"/>
              <a:gd name="connsiteY3" fmla="*/ 5189175 h 6400800"/>
              <a:gd name="connsiteX4" fmla="*/ 4449659 w 6400799"/>
              <a:gd name="connsiteY4" fmla="*/ 5189176 h 6400800"/>
              <a:gd name="connsiteX5" fmla="*/ 4655282 w 6400799"/>
              <a:gd name="connsiteY5" fmla="*/ 4983553 h 6400800"/>
              <a:gd name="connsiteX6" fmla="*/ 3406023 w 6400799"/>
              <a:gd name="connsiteY6" fmla="*/ 3734293 h 6400800"/>
              <a:gd name="connsiteX7" fmla="*/ 2583528 w 6400799"/>
              <a:gd name="connsiteY7" fmla="*/ 3323047 h 6400800"/>
              <a:gd name="connsiteX8" fmla="*/ 2994775 w 6400799"/>
              <a:gd name="connsiteY8" fmla="*/ 3734293 h 6400800"/>
              <a:gd name="connsiteX9" fmla="*/ 1745516 w 6400799"/>
              <a:gd name="connsiteY9" fmla="*/ 4983553 h 6400800"/>
              <a:gd name="connsiteX10" fmla="*/ 1951139 w 6400799"/>
              <a:gd name="connsiteY10" fmla="*/ 5189176 h 6400800"/>
              <a:gd name="connsiteX11" fmla="*/ 1128646 w 6400799"/>
              <a:gd name="connsiteY11" fmla="*/ 5189175 h 6400800"/>
              <a:gd name="connsiteX12" fmla="*/ 1128646 w 6400799"/>
              <a:gd name="connsiteY12" fmla="*/ 4366683 h 6400800"/>
              <a:gd name="connsiteX13" fmla="*/ 1334269 w 6400799"/>
              <a:gd name="connsiteY13" fmla="*/ 4572306 h 6400800"/>
              <a:gd name="connsiteX14" fmla="*/ 4449660 w 6400799"/>
              <a:gd name="connsiteY14" fmla="*/ 1211625 h 6400800"/>
              <a:gd name="connsiteX15" fmla="*/ 5272153 w 6400799"/>
              <a:gd name="connsiteY15" fmla="*/ 1211626 h 6400800"/>
              <a:gd name="connsiteX16" fmla="*/ 5272153 w 6400799"/>
              <a:gd name="connsiteY16" fmla="*/ 2034118 h 6400800"/>
              <a:gd name="connsiteX17" fmla="*/ 5066530 w 6400799"/>
              <a:gd name="connsiteY17" fmla="*/ 1828495 h 6400800"/>
              <a:gd name="connsiteX18" fmla="*/ 3817271 w 6400799"/>
              <a:gd name="connsiteY18" fmla="*/ 3077754 h 6400800"/>
              <a:gd name="connsiteX19" fmla="*/ 3406024 w 6400799"/>
              <a:gd name="connsiteY19" fmla="*/ 2666508 h 6400800"/>
              <a:gd name="connsiteX20" fmla="*/ 4655283 w 6400799"/>
              <a:gd name="connsiteY20" fmla="*/ 1417248 h 6400800"/>
              <a:gd name="connsiteX21" fmla="*/ 1951140 w 6400799"/>
              <a:gd name="connsiteY21" fmla="*/ 1211625 h 6400800"/>
              <a:gd name="connsiteX22" fmla="*/ 1745517 w 6400799"/>
              <a:gd name="connsiteY22" fmla="*/ 1417248 h 6400800"/>
              <a:gd name="connsiteX23" fmla="*/ 2994776 w 6400799"/>
              <a:gd name="connsiteY23" fmla="*/ 2666507 h 6400800"/>
              <a:gd name="connsiteX24" fmla="*/ 2583529 w 6400799"/>
              <a:gd name="connsiteY24" fmla="*/ 3077754 h 6400800"/>
              <a:gd name="connsiteX25" fmla="*/ 1334270 w 6400799"/>
              <a:gd name="connsiteY25" fmla="*/ 1828495 h 6400800"/>
              <a:gd name="connsiteX26" fmla="*/ 1128647 w 6400799"/>
              <a:gd name="connsiteY26" fmla="*/ 2034118 h 6400800"/>
              <a:gd name="connsiteX27" fmla="*/ 1128647 w 6400799"/>
              <a:gd name="connsiteY27" fmla="*/ 1211626 h 6400800"/>
              <a:gd name="connsiteX28" fmla="*/ 1079141 w 6400799"/>
              <a:gd name="connsiteY28" fmla="*/ 428327 h 6400800"/>
              <a:gd name="connsiteX29" fmla="*/ 426570 w 6400799"/>
              <a:gd name="connsiteY29" fmla="*/ 1080899 h 6400800"/>
              <a:gd name="connsiteX30" fmla="*/ 426570 w 6400799"/>
              <a:gd name="connsiteY30" fmla="*/ 5323416 h 6400800"/>
              <a:gd name="connsiteX31" fmla="*/ 1079141 w 6400799"/>
              <a:gd name="connsiteY31" fmla="*/ 5975988 h 6400800"/>
              <a:gd name="connsiteX32" fmla="*/ 5321659 w 6400799"/>
              <a:gd name="connsiteY32" fmla="*/ 5975988 h 6400800"/>
              <a:gd name="connsiteX33" fmla="*/ 5974230 w 6400799"/>
              <a:gd name="connsiteY33" fmla="*/ 5323416 h 6400800"/>
              <a:gd name="connsiteX34" fmla="*/ 5974230 w 6400799"/>
              <a:gd name="connsiteY34" fmla="*/ 1080899 h 6400800"/>
              <a:gd name="connsiteX35" fmla="*/ 5321659 w 6400799"/>
              <a:gd name="connsiteY35" fmla="*/ 428327 h 6400800"/>
              <a:gd name="connsiteX36" fmla="*/ 752926 w 6400799"/>
              <a:gd name="connsiteY36" fmla="*/ 0 h 6400800"/>
              <a:gd name="connsiteX37" fmla="*/ 5647873 w 6400799"/>
              <a:gd name="connsiteY37" fmla="*/ 0 h 6400800"/>
              <a:gd name="connsiteX38" fmla="*/ 6400799 w 6400799"/>
              <a:gd name="connsiteY38" fmla="*/ 752926 h 6400800"/>
              <a:gd name="connsiteX39" fmla="*/ 6400799 w 6400799"/>
              <a:gd name="connsiteY39" fmla="*/ 5647874 h 6400800"/>
              <a:gd name="connsiteX40" fmla="*/ 5647873 w 6400799"/>
              <a:gd name="connsiteY40" fmla="*/ 6400800 h 6400800"/>
              <a:gd name="connsiteX41" fmla="*/ 752926 w 6400799"/>
              <a:gd name="connsiteY41" fmla="*/ 6400800 h 6400800"/>
              <a:gd name="connsiteX42" fmla="*/ 0 w 6400799"/>
              <a:gd name="connsiteY42" fmla="*/ 5647874 h 6400800"/>
              <a:gd name="connsiteX43" fmla="*/ 0 w 6400799"/>
              <a:gd name="connsiteY43" fmla="*/ 752926 h 6400800"/>
              <a:gd name="connsiteX44" fmla="*/ 752926 w 6400799"/>
              <a:gd name="connsiteY44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400799" h="6400800">
                <a:moveTo>
                  <a:pt x="3817270" y="3323047"/>
                </a:moveTo>
                <a:lnTo>
                  <a:pt x="5066529" y="4572306"/>
                </a:lnTo>
                <a:lnTo>
                  <a:pt x="5272152" y="4366683"/>
                </a:lnTo>
                <a:lnTo>
                  <a:pt x="5272152" y="5189175"/>
                </a:lnTo>
                <a:lnTo>
                  <a:pt x="4449659" y="5189176"/>
                </a:lnTo>
                <a:lnTo>
                  <a:pt x="4655282" y="4983553"/>
                </a:lnTo>
                <a:lnTo>
                  <a:pt x="3406023" y="3734293"/>
                </a:lnTo>
                <a:close/>
                <a:moveTo>
                  <a:pt x="2583528" y="3323047"/>
                </a:moveTo>
                <a:lnTo>
                  <a:pt x="2994775" y="3734293"/>
                </a:lnTo>
                <a:lnTo>
                  <a:pt x="1745516" y="4983553"/>
                </a:lnTo>
                <a:lnTo>
                  <a:pt x="1951139" y="5189176"/>
                </a:lnTo>
                <a:lnTo>
                  <a:pt x="1128646" y="5189175"/>
                </a:lnTo>
                <a:lnTo>
                  <a:pt x="1128646" y="4366683"/>
                </a:lnTo>
                <a:lnTo>
                  <a:pt x="1334269" y="4572306"/>
                </a:lnTo>
                <a:close/>
                <a:moveTo>
                  <a:pt x="4449660" y="1211625"/>
                </a:moveTo>
                <a:lnTo>
                  <a:pt x="5272153" y="1211626"/>
                </a:lnTo>
                <a:lnTo>
                  <a:pt x="5272153" y="2034118"/>
                </a:lnTo>
                <a:lnTo>
                  <a:pt x="5066530" y="1828495"/>
                </a:lnTo>
                <a:lnTo>
                  <a:pt x="3817271" y="3077754"/>
                </a:lnTo>
                <a:lnTo>
                  <a:pt x="3406024" y="2666508"/>
                </a:lnTo>
                <a:lnTo>
                  <a:pt x="4655283" y="1417248"/>
                </a:lnTo>
                <a:close/>
                <a:moveTo>
                  <a:pt x="1951140" y="1211625"/>
                </a:moveTo>
                <a:lnTo>
                  <a:pt x="1745517" y="1417248"/>
                </a:lnTo>
                <a:lnTo>
                  <a:pt x="2994776" y="2666507"/>
                </a:lnTo>
                <a:lnTo>
                  <a:pt x="2583529" y="3077754"/>
                </a:lnTo>
                <a:lnTo>
                  <a:pt x="1334270" y="1828495"/>
                </a:lnTo>
                <a:lnTo>
                  <a:pt x="1128647" y="2034118"/>
                </a:lnTo>
                <a:lnTo>
                  <a:pt x="1128647" y="1211626"/>
                </a:lnTo>
                <a:close/>
                <a:moveTo>
                  <a:pt x="1079141" y="428327"/>
                </a:moveTo>
                <a:cubicBezTo>
                  <a:pt x="718736" y="428327"/>
                  <a:pt x="426570" y="720493"/>
                  <a:pt x="426570" y="1080899"/>
                </a:cubicBezTo>
                <a:lnTo>
                  <a:pt x="426570" y="5323416"/>
                </a:lnTo>
                <a:cubicBezTo>
                  <a:pt x="426570" y="5683822"/>
                  <a:pt x="718736" y="5975988"/>
                  <a:pt x="1079141" y="5975988"/>
                </a:cubicBezTo>
                <a:lnTo>
                  <a:pt x="5321659" y="5975988"/>
                </a:lnTo>
                <a:cubicBezTo>
                  <a:pt x="5682065" y="5975988"/>
                  <a:pt x="5974230" y="5683822"/>
                  <a:pt x="5974230" y="5323416"/>
                </a:cubicBezTo>
                <a:lnTo>
                  <a:pt x="5974230" y="1080899"/>
                </a:lnTo>
                <a:cubicBezTo>
                  <a:pt x="5974230" y="720493"/>
                  <a:pt x="5682065" y="428327"/>
                  <a:pt x="5321659" y="428327"/>
                </a:cubicBezTo>
                <a:close/>
                <a:moveTo>
                  <a:pt x="752926" y="0"/>
                </a:moveTo>
                <a:lnTo>
                  <a:pt x="5647873" y="0"/>
                </a:lnTo>
                <a:cubicBezTo>
                  <a:pt x="6063703" y="0"/>
                  <a:pt x="6400799" y="337096"/>
                  <a:pt x="6400799" y="752926"/>
                </a:cubicBezTo>
                <a:lnTo>
                  <a:pt x="6400799" y="5647874"/>
                </a:lnTo>
                <a:cubicBezTo>
                  <a:pt x="6400799" y="6063704"/>
                  <a:pt x="6063703" y="6400800"/>
                  <a:pt x="5647873" y="6400800"/>
                </a:cubicBezTo>
                <a:lnTo>
                  <a:pt x="752926" y="6400800"/>
                </a:lnTo>
                <a:cubicBezTo>
                  <a:pt x="337096" y="6400800"/>
                  <a:pt x="0" y="6063704"/>
                  <a:pt x="0" y="5647874"/>
                </a:cubicBezTo>
                <a:lnTo>
                  <a:pt x="0" y="752926"/>
                </a:lnTo>
                <a:cubicBezTo>
                  <a:pt x="0" y="337096"/>
                  <a:pt x="337096" y="0"/>
                  <a:pt x="7529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68498" y="2421509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TITTLE HERE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1870" y="4050959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TITTLE HERE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0338" y="1917564"/>
            <a:ext cx="2186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20873" y="4099653"/>
            <a:ext cx="2186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16" y="1252706"/>
            <a:ext cx="6531431" cy="4352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0597" y="3606381"/>
            <a:ext cx="5321787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Castellar" panose="020A0402060406010301" pitchFamily="18" charset="0"/>
                <a:ea typeface="楷体" panose="02010609060101010101" pitchFamily="49" charset="-122"/>
              </a:rPr>
              <a:t>ADD YOUR TITTLE</a:t>
            </a:r>
            <a:endParaRPr lang="zh-CN" altLang="en-US" sz="3600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0597" y="2321004"/>
            <a:ext cx="2479878" cy="1107996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1143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Castellar" panose="020A0402060406010301" pitchFamily="18" charset="0"/>
                <a:ea typeface="楷体" panose="02010609060101010101" pitchFamily="49" charset="-122"/>
              </a:rPr>
              <a:t>0 3</a:t>
            </a:r>
            <a:endParaRPr lang="zh-CN" altLang="en-US" sz="6600" b="1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290598" y="4252712"/>
            <a:ext cx="558119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26" y="0"/>
            <a:ext cx="324639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40408" y="2217256"/>
            <a:ext cx="646901" cy="656344"/>
            <a:chOff x="13535240" y="4290533"/>
            <a:chExt cx="2273896" cy="2307090"/>
          </a:xfrm>
        </p:grpSpPr>
        <p:grpSp>
          <p:nvGrpSpPr>
            <p:cNvPr id="3" name="Group 57"/>
            <p:cNvGrpSpPr/>
            <p:nvPr/>
          </p:nvGrpSpPr>
          <p:grpSpPr>
            <a:xfrm>
              <a:off x="13535240" y="4290533"/>
              <a:ext cx="2273896" cy="2307090"/>
              <a:chOff x="2285781" y="4847654"/>
              <a:chExt cx="952480" cy="966132"/>
            </a:xfrm>
          </p:grpSpPr>
          <p:sp>
            <p:nvSpPr>
              <p:cNvPr id="5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rgbClr val="378C76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" name="AutoShape 76"/>
            <p:cNvSpPr/>
            <p:nvPr/>
          </p:nvSpPr>
          <p:spPr bwMode="auto">
            <a:xfrm>
              <a:off x="14260524" y="5019811"/>
              <a:ext cx="844982" cy="7891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2" y="0"/>
                    <a:pt x="13696" y="342"/>
                    <a:pt x="15004" y="1019"/>
                  </a:cubicBezTo>
                  <a:cubicBezTo>
                    <a:pt x="16315" y="1698"/>
                    <a:pt x="17460" y="2628"/>
                    <a:pt x="18441" y="3806"/>
                  </a:cubicBezTo>
                  <a:cubicBezTo>
                    <a:pt x="19420" y="4981"/>
                    <a:pt x="20193" y="6354"/>
                    <a:pt x="20755" y="7923"/>
                  </a:cubicBezTo>
                  <a:cubicBezTo>
                    <a:pt x="21319" y="9498"/>
                    <a:pt x="21599" y="11174"/>
                    <a:pt x="21599" y="12956"/>
                  </a:cubicBezTo>
                  <a:cubicBezTo>
                    <a:pt x="21599" y="13673"/>
                    <a:pt x="21544" y="14402"/>
                    <a:pt x="21434" y="15147"/>
                  </a:cubicBezTo>
                  <a:cubicBezTo>
                    <a:pt x="21321" y="15893"/>
                    <a:pt x="21160" y="16624"/>
                    <a:pt x="20952" y="17338"/>
                  </a:cubicBezTo>
                  <a:cubicBezTo>
                    <a:pt x="20740" y="18058"/>
                    <a:pt x="20476" y="18743"/>
                    <a:pt x="20162" y="19403"/>
                  </a:cubicBezTo>
                  <a:cubicBezTo>
                    <a:pt x="19850" y="20056"/>
                    <a:pt x="19497" y="20655"/>
                    <a:pt x="19106" y="21199"/>
                  </a:cubicBezTo>
                  <a:cubicBezTo>
                    <a:pt x="18931" y="21467"/>
                    <a:pt x="18703" y="21599"/>
                    <a:pt x="18429" y="21599"/>
                  </a:cubicBezTo>
                  <a:lnTo>
                    <a:pt x="3170" y="21599"/>
                  </a:lnTo>
                  <a:cubicBezTo>
                    <a:pt x="2887" y="21599"/>
                    <a:pt x="2661" y="21467"/>
                    <a:pt x="2493" y="21199"/>
                  </a:cubicBezTo>
                  <a:cubicBezTo>
                    <a:pt x="2088" y="20655"/>
                    <a:pt x="1730" y="20056"/>
                    <a:pt x="1425" y="19403"/>
                  </a:cubicBezTo>
                  <a:cubicBezTo>
                    <a:pt x="1118" y="18743"/>
                    <a:pt x="859" y="18058"/>
                    <a:pt x="650" y="17338"/>
                  </a:cubicBezTo>
                  <a:cubicBezTo>
                    <a:pt x="439" y="16624"/>
                    <a:pt x="278" y="15893"/>
                    <a:pt x="165" y="15147"/>
                  </a:cubicBezTo>
                  <a:cubicBezTo>
                    <a:pt x="55" y="14402"/>
                    <a:pt x="0" y="13673"/>
                    <a:pt x="0" y="12956"/>
                  </a:cubicBezTo>
                  <a:cubicBezTo>
                    <a:pt x="0" y="11162"/>
                    <a:pt x="280" y="9487"/>
                    <a:pt x="844" y="7917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8"/>
                    <a:pt x="5284" y="1698"/>
                    <a:pt x="6595" y="1019"/>
                  </a:cubicBezTo>
                  <a:cubicBezTo>
                    <a:pt x="7903" y="342"/>
                    <a:pt x="9304" y="0"/>
                    <a:pt x="10800" y="0"/>
                  </a:cubicBezTo>
                  <a:moveTo>
                    <a:pt x="3148" y="14571"/>
                  </a:moveTo>
                  <a:cubicBezTo>
                    <a:pt x="3523" y="14571"/>
                    <a:pt x="3842" y="14413"/>
                    <a:pt x="4101" y="14099"/>
                  </a:cubicBezTo>
                  <a:cubicBezTo>
                    <a:pt x="4360" y="13791"/>
                    <a:pt x="4492" y="13408"/>
                    <a:pt x="4492" y="12956"/>
                  </a:cubicBezTo>
                  <a:cubicBezTo>
                    <a:pt x="4492" y="12507"/>
                    <a:pt x="4360" y="12127"/>
                    <a:pt x="4096" y="11822"/>
                  </a:cubicBezTo>
                  <a:cubicBezTo>
                    <a:pt x="3832" y="11511"/>
                    <a:pt x="3516" y="11358"/>
                    <a:pt x="3148" y="11358"/>
                  </a:cubicBezTo>
                  <a:cubicBezTo>
                    <a:pt x="2772" y="11358"/>
                    <a:pt x="2455" y="11511"/>
                    <a:pt x="2200" y="11822"/>
                  </a:cubicBezTo>
                  <a:cubicBezTo>
                    <a:pt x="1943" y="12127"/>
                    <a:pt x="1814" y="12507"/>
                    <a:pt x="1814" y="12956"/>
                  </a:cubicBezTo>
                  <a:cubicBezTo>
                    <a:pt x="1814" y="13408"/>
                    <a:pt x="1943" y="13791"/>
                    <a:pt x="2200" y="14099"/>
                  </a:cubicBezTo>
                  <a:cubicBezTo>
                    <a:pt x="2455" y="14413"/>
                    <a:pt x="2772" y="14571"/>
                    <a:pt x="3148" y="14571"/>
                  </a:cubicBezTo>
                  <a:moveTo>
                    <a:pt x="5388" y="8105"/>
                  </a:moveTo>
                  <a:cubicBezTo>
                    <a:pt x="5762" y="8105"/>
                    <a:pt x="6086" y="7943"/>
                    <a:pt x="6352" y="7621"/>
                  </a:cubicBezTo>
                  <a:cubicBezTo>
                    <a:pt x="6621" y="7301"/>
                    <a:pt x="6756" y="6915"/>
                    <a:pt x="6756" y="6466"/>
                  </a:cubicBezTo>
                  <a:cubicBezTo>
                    <a:pt x="6756" y="6014"/>
                    <a:pt x="6621" y="5634"/>
                    <a:pt x="6352" y="5326"/>
                  </a:cubicBezTo>
                  <a:cubicBezTo>
                    <a:pt x="6086" y="5021"/>
                    <a:pt x="5762" y="4865"/>
                    <a:pt x="5388" y="4865"/>
                  </a:cubicBezTo>
                  <a:cubicBezTo>
                    <a:pt x="5028" y="4865"/>
                    <a:pt x="4713" y="5021"/>
                    <a:pt x="4447" y="5326"/>
                  </a:cubicBezTo>
                  <a:cubicBezTo>
                    <a:pt x="4178" y="5634"/>
                    <a:pt x="4043" y="6014"/>
                    <a:pt x="4043" y="6466"/>
                  </a:cubicBezTo>
                  <a:cubicBezTo>
                    <a:pt x="4043" y="6915"/>
                    <a:pt x="4178" y="7301"/>
                    <a:pt x="4447" y="7621"/>
                  </a:cubicBezTo>
                  <a:cubicBezTo>
                    <a:pt x="4713" y="7943"/>
                    <a:pt x="5028" y="8105"/>
                    <a:pt x="5388" y="8105"/>
                  </a:cubicBezTo>
                  <a:moveTo>
                    <a:pt x="11995" y="15052"/>
                  </a:moveTo>
                  <a:cubicBezTo>
                    <a:pt x="12026" y="14923"/>
                    <a:pt x="12084" y="14672"/>
                    <a:pt x="12172" y="14292"/>
                  </a:cubicBezTo>
                  <a:cubicBezTo>
                    <a:pt x="12261" y="13918"/>
                    <a:pt x="12364" y="13477"/>
                    <a:pt x="12482" y="12977"/>
                  </a:cubicBezTo>
                  <a:cubicBezTo>
                    <a:pt x="12599" y="12475"/>
                    <a:pt x="12727" y="11954"/>
                    <a:pt x="12861" y="11404"/>
                  </a:cubicBezTo>
                  <a:cubicBezTo>
                    <a:pt x="12996" y="10860"/>
                    <a:pt x="13113" y="10351"/>
                    <a:pt x="13212" y="9881"/>
                  </a:cubicBezTo>
                  <a:cubicBezTo>
                    <a:pt x="13312" y="9415"/>
                    <a:pt x="13399" y="9009"/>
                    <a:pt x="13471" y="8669"/>
                  </a:cubicBezTo>
                  <a:cubicBezTo>
                    <a:pt x="13543" y="8329"/>
                    <a:pt x="13579" y="8131"/>
                    <a:pt x="13579" y="8076"/>
                  </a:cubicBezTo>
                  <a:cubicBezTo>
                    <a:pt x="13579" y="7869"/>
                    <a:pt x="13512" y="7681"/>
                    <a:pt x="13379" y="7526"/>
                  </a:cubicBezTo>
                  <a:cubicBezTo>
                    <a:pt x="13245" y="7371"/>
                    <a:pt x="13089" y="7293"/>
                    <a:pt x="12914" y="7293"/>
                  </a:cubicBezTo>
                  <a:cubicBezTo>
                    <a:pt x="12760" y="7293"/>
                    <a:pt x="12624" y="7345"/>
                    <a:pt x="12506" y="7457"/>
                  </a:cubicBezTo>
                  <a:cubicBezTo>
                    <a:pt x="12386" y="7566"/>
                    <a:pt x="12304" y="7710"/>
                    <a:pt x="12259" y="7886"/>
                  </a:cubicBezTo>
                  <a:lnTo>
                    <a:pt x="10706" y="14598"/>
                  </a:lnTo>
                  <a:cubicBezTo>
                    <a:pt x="10408" y="14618"/>
                    <a:pt x="10125" y="14695"/>
                    <a:pt x="9856" y="14839"/>
                  </a:cubicBezTo>
                  <a:cubicBezTo>
                    <a:pt x="9590" y="14983"/>
                    <a:pt x="9357" y="15173"/>
                    <a:pt x="9163" y="15418"/>
                  </a:cubicBezTo>
                  <a:cubicBezTo>
                    <a:pt x="8966" y="15663"/>
                    <a:pt x="8812" y="15945"/>
                    <a:pt x="8702" y="16265"/>
                  </a:cubicBezTo>
                  <a:cubicBezTo>
                    <a:pt x="8591" y="16587"/>
                    <a:pt x="8536" y="16927"/>
                    <a:pt x="8536" y="17284"/>
                  </a:cubicBezTo>
                  <a:cubicBezTo>
                    <a:pt x="8536" y="18038"/>
                    <a:pt x="8755" y="18677"/>
                    <a:pt x="9196" y="19198"/>
                  </a:cubicBezTo>
                  <a:cubicBezTo>
                    <a:pt x="9638" y="19725"/>
                    <a:pt x="10171" y="19987"/>
                    <a:pt x="10799" y="19987"/>
                  </a:cubicBezTo>
                  <a:cubicBezTo>
                    <a:pt x="11428" y="19987"/>
                    <a:pt x="11961" y="19725"/>
                    <a:pt x="12403" y="19198"/>
                  </a:cubicBezTo>
                  <a:cubicBezTo>
                    <a:pt x="12842" y="18677"/>
                    <a:pt x="13063" y="18038"/>
                    <a:pt x="13063" y="17284"/>
                  </a:cubicBezTo>
                  <a:cubicBezTo>
                    <a:pt x="13063" y="16835"/>
                    <a:pt x="12962" y="16417"/>
                    <a:pt x="12763" y="16031"/>
                  </a:cubicBezTo>
                  <a:cubicBezTo>
                    <a:pt x="12564" y="15645"/>
                    <a:pt x="12307" y="15320"/>
                    <a:pt x="11995" y="15052"/>
                  </a:cubicBezTo>
                  <a:moveTo>
                    <a:pt x="10800" y="2176"/>
                  </a:moveTo>
                  <a:cubicBezTo>
                    <a:pt x="10425" y="2176"/>
                    <a:pt x="10106" y="2335"/>
                    <a:pt x="9847" y="2646"/>
                  </a:cubicBezTo>
                  <a:cubicBezTo>
                    <a:pt x="9585" y="2960"/>
                    <a:pt x="9456" y="3343"/>
                    <a:pt x="9456" y="3792"/>
                  </a:cubicBezTo>
                  <a:cubicBezTo>
                    <a:pt x="9456" y="4241"/>
                    <a:pt x="9585" y="4621"/>
                    <a:pt x="9847" y="4926"/>
                  </a:cubicBezTo>
                  <a:cubicBezTo>
                    <a:pt x="10106" y="5237"/>
                    <a:pt x="10425" y="5390"/>
                    <a:pt x="10800" y="5390"/>
                  </a:cubicBezTo>
                  <a:cubicBezTo>
                    <a:pt x="11174" y="5390"/>
                    <a:pt x="11493" y="5237"/>
                    <a:pt x="11752" y="4926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2" y="2646"/>
                  </a:cubicBezTo>
                  <a:cubicBezTo>
                    <a:pt x="11493" y="2335"/>
                    <a:pt x="11174" y="2176"/>
                    <a:pt x="10800" y="2176"/>
                  </a:cubicBezTo>
                  <a:moveTo>
                    <a:pt x="14844" y="6466"/>
                  </a:moveTo>
                  <a:cubicBezTo>
                    <a:pt x="14844" y="6916"/>
                    <a:pt x="14978" y="7299"/>
                    <a:pt x="15247" y="7609"/>
                  </a:cubicBezTo>
                  <a:cubicBezTo>
                    <a:pt x="15513" y="7920"/>
                    <a:pt x="15835" y="8076"/>
                    <a:pt x="16212" y="8076"/>
                  </a:cubicBezTo>
                  <a:cubicBezTo>
                    <a:pt x="16586" y="8076"/>
                    <a:pt x="16903" y="7920"/>
                    <a:pt x="17164" y="7609"/>
                  </a:cubicBezTo>
                  <a:cubicBezTo>
                    <a:pt x="17426" y="7299"/>
                    <a:pt x="17555" y="6915"/>
                    <a:pt x="17555" y="6466"/>
                  </a:cubicBezTo>
                  <a:cubicBezTo>
                    <a:pt x="17555" y="6014"/>
                    <a:pt x="17426" y="5634"/>
                    <a:pt x="17164" y="5326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3" y="5021"/>
                    <a:pt x="15247" y="5326"/>
                  </a:cubicBezTo>
                  <a:cubicBezTo>
                    <a:pt x="14978" y="5634"/>
                    <a:pt x="14844" y="6014"/>
                    <a:pt x="14844" y="6466"/>
                  </a:cubicBezTo>
                  <a:moveTo>
                    <a:pt x="18451" y="14571"/>
                  </a:moveTo>
                  <a:cubicBezTo>
                    <a:pt x="18828" y="14571"/>
                    <a:pt x="19142" y="14413"/>
                    <a:pt x="19399" y="14099"/>
                  </a:cubicBezTo>
                  <a:cubicBezTo>
                    <a:pt x="19656" y="13791"/>
                    <a:pt x="19785" y="13408"/>
                    <a:pt x="19785" y="12956"/>
                  </a:cubicBezTo>
                  <a:cubicBezTo>
                    <a:pt x="19785" y="12507"/>
                    <a:pt x="19655" y="12127"/>
                    <a:pt x="19399" y="11822"/>
                  </a:cubicBezTo>
                  <a:cubicBezTo>
                    <a:pt x="19142" y="11511"/>
                    <a:pt x="18828" y="11358"/>
                    <a:pt x="18451" y="11358"/>
                  </a:cubicBezTo>
                  <a:cubicBezTo>
                    <a:pt x="18076" y="11358"/>
                    <a:pt x="17757" y="11511"/>
                    <a:pt x="17498" y="11822"/>
                  </a:cubicBezTo>
                  <a:cubicBezTo>
                    <a:pt x="17236" y="12127"/>
                    <a:pt x="17107" y="12507"/>
                    <a:pt x="17107" y="12956"/>
                  </a:cubicBezTo>
                  <a:cubicBezTo>
                    <a:pt x="17107" y="13408"/>
                    <a:pt x="17236" y="13791"/>
                    <a:pt x="17498" y="14099"/>
                  </a:cubicBezTo>
                  <a:cubicBezTo>
                    <a:pt x="17757" y="14413"/>
                    <a:pt x="18076" y="14571"/>
                    <a:pt x="18451" y="145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57882" y="2207224"/>
            <a:ext cx="666674" cy="676406"/>
            <a:chOff x="13540907" y="9856605"/>
            <a:chExt cx="2273896" cy="2307090"/>
          </a:xfrm>
        </p:grpSpPr>
        <p:grpSp>
          <p:nvGrpSpPr>
            <p:cNvPr id="8" name="Group 36"/>
            <p:cNvGrpSpPr/>
            <p:nvPr/>
          </p:nvGrpSpPr>
          <p:grpSpPr>
            <a:xfrm>
              <a:off x="13540907" y="9856605"/>
              <a:ext cx="2273896" cy="2307090"/>
              <a:chOff x="2285781" y="4847654"/>
              <a:chExt cx="952480" cy="966132"/>
            </a:xfrm>
          </p:grpSpPr>
          <p:sp>
            <p:nvSpPr>
              <p:cNvPr id="10" name="Oval 45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rgbClr val="378C76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1" name="Oval 46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9" name="AutoShape 123"/>
            <p:cNvSpPr/>
            <p:nvPr/>
          </p:nvSpPr>
          <p:spPr bwMode="auto">
            <a:xfrm>
              <a:off x="14263900" y="10590779"/>
              <a:ext cx="841605" cy="8680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559896" y="2217255"/>
            <a:ext cx="673895" cy="683733"/>
            <a:chOff x="8638706" y="5683159"/>
            <a:chExt cx="2273896" cy="2307090"/>
          </a:xfrm>
        </p:grpSpPr>
        <p:grpSp>
          <p:nvGrpSpPr>
            <p:cNvPr id="13" name="Group 49"/>
            <p:cNvGrpSpPr/>
            <p:nvPr/>
          </p:nvGrpSpPr>
          <p:grpSpPr>
            <a:xfrm>
              <a:off x="8638706" y="5683159"/>
              <a:ext cx="2273896" cy="2307090"/>
              <a:chOff x="2285781" y="4847654"/>
              <a:chExt cx="952480" cy="966132"/>
            </a:xfrm>
          </p:grpSpPr>
          <p:sp>
            <p:nvSpPr>
              <p:cNvPr id="15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rgbClr val="378C76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6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4" name="AutoShape 38"/>
            <p:cNvSpPr/>
            <p:nvPr/>
          </p:nvSpPr>
          <p:spPr bwMode="auto">
            <a:xfrm>
              <a:off x="9392517" y="6468608"/>
              <a:ext cx="841605" cy="7922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78749" y="2217255"/>
            <a:ext cx="646901" cy="656345"/>
            <a:chOff x="8688271" y="1483933"/>
            <a:chExt cx="2273896" cy="2307090"/>
          </a:xfrm>
        </p:grpSpPr>
        <p:grpSp>
          <p:nvGrpSpPr>
            <p:cNvPr id="18" name="Group 49"/>
            <p:cNvGrpSpPr/>
            <p:nvPr/>
          </p:nvGrpSpPr>
          <p:grpSpPr>
            <a:xfrm>
              <a:off x="8688271" y="1483933"/>
              <a:ext cx="2273896" cy="2307090"/>
              <a:chOff x="2285781" y="4847654"/>
              <a:chExt cx="952480" cy="966132"/>
            </a:xfrm>
          </p:grpSpPr>
          <p:sp>
            <p:nvSpPr>
              <p:cNvPr id="20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rgbClr val="378C76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1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9" name="AutoShape 18"/>
            <p:cNvSpPr/>
            <p:nvPr/>
          </p:nvSpPr>
          <p:spPr bwMode="auto">
            <a:xfrm>
              <a:off x="9419425" y="2175181"/>
              <a:ext cx="844982" cy="7891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096280" y="3429000"/>
            <a:ext cx="2135156" cy="1434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3634621" y="3429000"/>
            <a:ext cx="2135156" cy="1434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223641" y="3429000"/>
            <a:ext cx="2135156" cy="1434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3"/>
          <p:cNvSpPr>
            <a:spLocks noChangeArrowheads="1"/>
          </p:cNvSpPr>
          <p:nvPr/>
        </p:nvSpPr>
        <p:spPr bwMode="auto">
          <a:xfrm>
            <a:off x="8829265" y="3429000"/>
            <a:ext cx="2135156" cy="1434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0597" y="3606381"/>
            <a:ext cx="5321787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Castellar" panose="020A0402060406010301" pitchFamily="18" charset="0"/>
                <a:ea typeface="楷体" panose="02010609060101010101" pitchFamily="49" charset="-122"/>
              </a:rPr>
              <a:t>ADD YOUR TITTLE</a:t>
            </a:r>
            <a:endParaRPr lang="zh-CN" altLang="en-US" sz="3600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0597" y="2321004"/>
            <a:ext cx="3010273" cy="1107996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1143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Castellar" panose="020A0402060406010301" pitchFamily="18" charset="0"/>
                <a:ea typeface="楷体" panose="02010609060101010101" pitchFamily="49" charset="-122"/>
              </a:rPr>
              <a:t>0 4</a:t>
            </a:r>
            <a:endParaRPr lang="zh-CN" altLang="en-US" sz="6600" b="1" dirty="0">
              <a:latin typeface="Castellar" panose="020A0402060406010301" pitchFamily="18" charset="0"/>
              <a:ea typeface="楷体" panose="02010609060101010101" pitchFamily="49" charset="-122"/>
            </a:endParaRPr>
          </a:p>
        </p:txBody>
      </p:sp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290598" y="4252712"/>
            <a:ext cx="558119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hours that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26" y="0"/>
            <a:ext cx="324639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19542" y="3331125"/>
            <a:ext cx="216000" cy="216000"/>
          </a:xfrm>
          <a:prstGeom prst="ellipse">
            <a:avLst/>
          </a:prstGeom>
          <a:solidFill>
            <a:srgbClr val="378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52"/>
          <p:cNvSpPr>
            <a:spLocks noChangeArrowheads="1"/>
          </p:cNvSpPr>
          <p:nvPr/>
        </p:nvSpPr>
        <p:spPr bwMode="auto">
          <a:xfrm>
            <a:off x="1467548" y="3248822"/>
            <a:ext cx="42363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19542" y="4695562"/>
            <a:ext cx="216000" cy="216000"/>
          </a:xfrm>
          <a:prstGeom prst="ellipse">
            <a:avLst/>
          </a:prstGeom>
          <a:solidFill>
            <a:srgbClr val="378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52"/>
          <p:cNvSpPr>
            <a:spLocks noChangeArrowheads="1"/>
          </p:cNvSpPr>
          <p:nvPr/>
        </p:nvSpPr>
        <p:spPr bwMode="auto">
          <a:xfrm>
            <a:off x="1467548" y="4613259"/>
            <a:ext cx="42363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640232" y="3333639"/>
            <a:ext cx="216000" cy="216000"/>
          </a:xfrm>
          <a:prstGeom prst="ellipse">
            <a:avLst/>
          </a:prstGeom>
          <a:solidFill>
            <a:srgbClr val="378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52"/>
          <p:cNvSpPr>
            <a:spLocks noChangeArrowheads="1"/>
          </p:cNvSpPr>
          <p:nvPr/>
        </p:nvSpPr>
        <p:spPr bwMode="auto">
          <a:xfrm>
            <a:off x="6988238" y="3251336"/>
            <a:ext cx="42363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640232" y="4698076"/>
            <a:ext cx="216000" cy="216000"/>
          </a:xfrm>
          <a:prstGeom prst="ellipse">
            <a:avLst/>
          </a:prstGeom>
          <a:solidFill>
            <a:srgbClr val="378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52"/>
          <p:cNvSpPr>
            <a:spLocks noChangeArrowheads="1"/>
          </p:cNvSpPr>
          <p:nvPr/>
        </p:nvSpPr>
        <p:spPr bwMode="auto">
          <a:xfrm>
            <a:off x="6988238" y="4615773"/>
            <a:ext cx="42363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hours that Just for today I will try to live through this day only and not tackle my whole life problem at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059771" y="1495239"/>
            <a:ext cx="353305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TITTLE HERE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61647" y="2076488"/>
            <a:ext cx="3743350" cy="0"/>
          </a:xfrm>
          <a:prstGeom prst="line">
            <a:avLst/>
          </a:prstGeom>
          <a:ln>
            <a:solidFill>
              <a:srgbClr val="3881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080062" y="2133161"/>
            <a:ext cx="64025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THIS IS A REMO TEMPLATE ,THANK YOU WATCHING THIS ONE 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0" y="0"/>
            <a:ext cx="3246391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267281" y="1432491"/>
            <a:ext cx="1602957" cy="4109808"/>
          </a:xfrm>
          <a:prstGeom prst="rect">
            <a:avLst/>
          </a:prstGeom>
          <a:noFill/>
          <a:ln w="57150">
            <a:solidFill>
              <a:srgbClr val="61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70166" y="3019592"/>
            <a:ext cx="140014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62A87A"/>
                </a:solidFill>
                <a:latin typeface="FG松慶行書体" panose="03000509000000000000" pitchFamily="65" charset="-128"/>
                <a:ea typeface="FG松慶行書体" panose="03000509000000000000" pitchFamily="65" charset="-128"/>
              </a:rPr>
              <a:t>謝</a:t>
            </a:r>
            <a:endParaRPr lang="zh-CN" altLang="en-US" sz="9600" b="1" dirty="0">
              <a:solidFill>
                <a:srgbClr val="62A87A"/>
              </a:solidFill>
              <a:latin typeface="FG松慶行書体" panose="03000509000000000000" pitchFamily="65" charset="-128"/>
              <a:ea typeface="FG松慶行書体" panose="03000509000000000000" pitchFamily="65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29739" y="2669946"/>
            <a:ext cx="738664" cy="3420357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08595" y="4655812"/>
            <a:ext cx="1573676" cy="400110"/>
          </a:xfrm>
          <a:prstGeom prst="rect">
            <a:avLst/>
          </a:prstGeom>
          <a:solidFill>
            <a:srgbClr val="56C7D5"/>
          </a:solidFill>
          <a:ln>
            <a:noFill/>
          </a:ln>
          <a:effectLst>
            <a:outerShdw blurRad="889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Love</a:t>
            </a:r>
            <a:r>
              <a:rPr lang="zh-CN" altLang="en-US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＆</a:t>
            </a:r>
            <a:r>
              <a:rPr lang="en-US" altLang="zh-CN" sz="2000" b="1" dirty="0">
                <a:solidFill>
                  <a:schemeClr val="bg1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peace</a:t>
            </a:r>
            <a:endParaRPr lang="zh-CN" altLang="en-US" sz="2000" b="1" dirty="0">
              <a:solidFill>
                <a:schemeClr val="bg1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47844" y="1489806"/>
            <a:ext cx="1400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62A87A"/>
                </a:solidFill>
                <a:latin typeface="FG松慶行書体" panose="03000509000000000000" pitchFamily="65" charset="-128"/>
                <a:ea typeface="FG松慶行書体" panose="03000509000000000000" pitchFamily="65" charset="-128"/>
              </a:rPr>
              <a:t>謝</a:t>
            </a:r>
            <a:endParaRPr lang="zh-CN" altLang="en-US" sz="9600" b="1" dirty="0">
              <a:solidFill>
                <a:srgbClr val="62A87A"/>
              </a:solidFill>
              <a:latin typeface="FG松慶行書体" panose="03000509000000000000" pitchFamily="65" charset="-128"/>
              <a:ea typeface="FG松慶行書体" panose="03000509000000000000" pitchFamily="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4788</Words>
  <Application>WPS 演示</Application>
  <PresentationFormat>宽屏</PresentationFormat>
  <Paragraphs>177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5" baseType="lpstr">
      <vt:lpstr>Arial</vt:lpstr>
      <vt:lpstr>宋体</vt:lpstr>
      <vt:lpstr>Wingdings</vt:lpstr>
      <vt:lpstr>FG松慶行書体</vt:lpstr>
      <vt:lpstr>全字库正楷体</vt:lpstr>
      <vt:lpstr>汉仪歪歪体简</vt:lpstr>
      <vt:lpstr>楷体</vt:lpstr>
      <vt:lpstr>Castellar</vt:lpstr>
      <vt:lpstr>Calibri</vt:lpstr>
      <vt:lpstr>微软雅黑</vt:lpstr>
      <vt:lpstr>方正兰亭黑_GBK</vt:lpstr>
      <vt:lpstr>Ebrima</vt:lpstr>
      <vt:lpstr>Gill Sans</vt:lpstr>
      <vt:lpstr>Kozuka Mincho Pr6N R</vt:lpstr>
      <vt:lpstr>Arial Unicode MS</vt:lpstr>
      <vt:lpstr>Calibri Light</vt:lpstr>
      <vt:lpstr>黑体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16</cp:revision>
  <dcterms:created xsi:type="dcterms:W3CDTF">2018-07-24T03:10:00Z</dcterms:created>
  <dcterms:modified xsi:type="dcterms:W3CDTF">2018-08-31T08:23:58Z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