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8" r:id="rId4"/>
    <p:sldId id="259" r:id="rId5"/>
    <p:sldId id="260" r:id="rId6"/>
    <p:sldId id="264" r:id="rId7"/>
    <p:sldId id="265" r:id="rId8"/>
    <p:sldId id="266" r:id="rId9"/>
    <p:sldId id="267" r:id="rId10"/>
    <p:sldId id="261" r:id="rId11"/>
    <p:sldId id="268" r:id="rId12"/>
    <p:sldId id="269" r:id="rId13"/>
    <p:sldId id="270" r:id="rId14"/>
    <p:sldId id="271" r:id="rId15"/>
    <p:sldId id="272" r:id="rId16"/>
    <p:sldId id="262" r:id="rId17"/>
    <p:sldId id="273" r:id="rId18"/>
    <p:sldId id="274" r:id="rId19"/>
    <p:sldId id="275" r:id="rId20"/>
    <p:sldId id="276" r:id="rId21"/>
    <p:sldId id="277" r:id="rId22"/>
    <p:sldId id="263" r:id="rId23"/>
    <p:sldId id="278" r:id="rId24"/>
    <p:sldId id="279" r:id="rId25"/>
    <p:sldId id="280" r:id="rId26"/>
    <p:sldId id="281" r:id="rId27"/>
    <p:sldId id="282" r:id="rId28"/>
    <p:sldId id="283"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C2CB"/>
    <a:srgbClr val="D4EBEF"/>
    <a:srgbClr val="F9A74A"/>
    <a:srgbClr val="E46988"/>
    <a:srgbClr val="AAC1C1"/>
    <a:srgbClr val="91E0F1"/>
    <a:srgbClr val="BE5108"/>
    <a:srgbClr val="C5B4AE"/>
    <a:srgbClr val="6DA8D6"/>
    <a:srgbClr val="3C6D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3" d="100"/>
          <a:sy n="73" d="100"/>
        </p:scale>
        <p:origin x="84" y="5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5" Type="http://schemas.microsoft.com/office/2011/relationships/chartColorStyle" Target="colors1.xml"/><Relationship Id="rId4" Type="http://schemas.microsoft.com/office/2011/relationships/chartStyle" Target="style1.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56407573879612"/>
          <c:y val="0.067810184876193"/>
          <c:w val="0.974359242612039"/>
          <c:h val="0.932189815123807"/>
        </c:manualLayout>
      </c:layout>
      <c:barChart>
        <c:barDir val="col"/>
        <c:grouping val="clustered"/>
        <c:varyColors val="0"/>
        <c:ser>
          <c:idx val="0"/>
          <c:order val="0"/>
          <c:tx>
            <c:strRef>
              <c:f>Sheet1!$B$1</c:f>
              <c:strCache>
                <c:ptCount val="1"/>
                <c:pt idx="0">
                  <c:v>辅助数据</c:v>
                </c:pt>
              </c:strCache>
            </c:strRef>
          </c:tx>
          <c:spPr>
            <a:blipFill>
              <a:blip xmlns:r="http://schemas.openxmlformats.org/officeDocument/2006/relationships" r:embed="rId2"/>
              <a:stretch>
                <a:fillRect/>
              </a:stretch>
            </a:blipFill>
            <a:ln>
              <a:noFill/>
            </a:ln>
            <a:effectLst/>
          </c:spPr>
          <c:invertIfNegative val="0"/>
          <c:pictureOptions>
            <c:pictureFormat val="stack"/>
          </c:pictureOptions>
          <c:dLbls>
            <c:delete val="1"/>
          </c:dLbls>
          <c:cat>
            <c:strRef>
              <c:f>Sheet1!$A$2:$A$6</c:f>
              <c:strCache>
                <c:ptCount val="5"/>
                <c:pt idx="0">
                  <c:v>类别 1</c:v>
                </c:pt>
                <c:pt idx="1">
                  <c:v>类别 2</c:v>
                </c:pt>
                <c:pt idx="2">
                  <c:v>类别 3</c:v>
                </c:pt>
                <c:pt idx="3">
                  <c:v>类别 4</c:v>
                </c:pt>
                <c:pt idx="4">
                  <c:v>类别4</c:v>
                </c:pt>
              </c:strCache>
            </c:strRef>
          </c:cat>
          <c:val>
            <c:numRef>
              <c:f>Sheet1!$B$2:$B$6</c:f>
              <c:numCache>
                <c:formatCode>0%</c:formatCode>
                <c:ptCount val="5"/>
                <c:pt idx="0">
                  <c:v>1</c:v>
                </c:pt>
                <c:pt idx="1">
                  <c:v>1</c:v>
                </c:pt>
                <c:pt idx="2">
                  <c:v>1</c:v>
                </c:pt>
                <c:pt idx="3">
                  <c:v>1</c:v>
                </c:pt>
              </c:numCache>
            </c:numRef>
          </c:val>
        </c:ser>
        <c:ser>
          <c:idx val="1"/>
          <c:order val="1"/>
          <c:tx>
            <c:strRef>
              <c:f>Sheet1!$C$1</c:f>
              <c:strCache>
                <c:ptCount val="1"/>
                <c:pt idx="0">
                  <c:v>主数据</c:v>
                </c:pt>
              </c:strCache>
            </c:strRef>
          </c:tx>
          <c:spPr>
            <a:blipFill>
              <a:blip xmlns:r="http://schemas.openxmlformats.org/officeDocument/2006/relationships" r:embed="rId3"/>
              <a:stretch>
                <a:fillRect/>
              </a:stretch>
            </a:blipFill>
            <a:ln>
              <a:noFill/>
            </a:ln>
            <a:effectLst/>
          </c:spPr>
          <c:invertIfNegative val="0"/>
          <c:pictureOptions>
            <c:pictureFormat val="stack"/>
          </c:pictureOptions>
          <c:dLbls>
            <c:delete val="1"/>
          </c:dLbls>
          <c:cat>
            <c:strRef>
              <c:f>Sheet1!$A$2:$A$6</c:f>
              <c:strCache>
                <c:ptCount val="5"/>
                <c:pt idx="0">
                  <c:v>类别 1</c:v>
                </c:pt>
                <c:pt idx="1">
                  <c:v>类别 2</c:v>
                </c:pt>
                <c:pt idx="2">
                  <c:v>类别 3</c:v>
                </c:pt>
                <c:pt idx="3">
                  <c:v>类别 4</c:v>
                </c:pt>
                <c:pt idx="4">
                  <c:v>类别4</c:v>
                </c:pt>
              </c:strCache>
            </c:strRef>
          </c:cat>
          <c:val>
            <c:numRef>
              <c:f>Sheet1!$C$2:$C$6</c:f>
              <c:numCache>
                <c:formatCode>0%</c:formatCode>
                <c:ptCount val="5"/>
                <c:pt idx="0">
                  <c:v>0.35</c:v>
                </c:pt>
                <c:pt idx="1">
                  <c:v>0.55</c:v>
                </c:pt>
                <c:pt idx="2">
                  <c:v>0.75</c:v>
                </c:pt>
                <c:pt idx="3">
                  <c:v>0.6</c:v>
                </c:pt>
              </c:numCache>
            </c:numRef>
          </c:val>
        </c:ser>
        <c:dLbls>
          <c:showLegendKey val="0"/>
          <c:showVal val="0"/>
          <c:showCatName val="0"/>
          <c:showSerName val="0"/>
          <c:showPercent val="0"/>
          <c:showBubbleSize val="0"/>
        </c:dLbls>
        <c:gapWidth val="31"/>
        <c:overlap val="100"/>
        <c:axId val="598095584"/>
        <c:axId val="598095912"/>
      </c:barChart>
      <c:catAx>
        <c:axId val="598095584"/>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598095912"/>
        <c:crosses val="autoZero"/>
        <c:auto val="1"/>
        <c:lblAlgn val="ctr"/>
        <c:lblOffset val="100"/>
        <c:noMultiLvlLbl val="0"/>
      </c:catAx>
      <c:valAx>
        <c:axId val="598095912"/>
        <c:scaling>
          <c:orientation val="minMax"/>
        </c:scaling>
        <c:delete val="1"/>
        <c:axPos val="l"/>
        <c:numFmt formatCode="0%"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598095584"/>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lang="zh-CN" sz="2200" b="1" i="0" u="none" strike="noStrike" kern="1200" cap="all" spc="150" baseline="0">
              <a:solidFill>
                <a:schemeClr val="tx1">
                  <a:lumMod val="50000"/>
                  <a:lumOff val="50000"/>
                </a:schemeClr>
              </a:solidFill>
              <a:latin typeface="+mn-lt"/>
              <a:ea typeface="+mn-ea"/>
              <a:cs typeface="+mn-cs"/>
            </a:defRPr>
          </a:pPr>
        </a:p>
      </c:txPr>
    </c:title>
    <c:autoTitleDeleted val="0"/>
    <c:plotArea>
      <c:layout/>
      <c:barChart>
        <c:barDir val="bar"/>
        <c:grouping val="stacked"/>
        <c:varyColors val="0"/>
        <c:ser>
          <c:idx val="0"/>
          <c:order val="0"/>
          <c:tx>
            <c:strRef>
              <c:f>Sheet1!$B$1</c:f>
              <c:strCache>
                <c:ptCount val="1"/>
                <c:pt idx="0">
                  <c:v>系列 1</c:v>
                </c:pt>
              </c:strCache>
            </c:strRef>
          </c:tx>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pattFill prst="narHorz">
              <a:fgClr>
                <a:schemeClr val="accent4"/>
              </a:fgClr>
              <a:bgClr>
                <a:schemeClr val="accent4">
                  <a:lumMod val="20000"/>
                  <a:lumOff val="80000"/>
                </a:schemeClr>
              </a:bgClr>
            </a:pattFill>
            <a:ln>
              <a:noFill/>
            </a:ln>
            <a:effectLst>
              <a:innerShdw blurRad="114300">
                <a:schemeClr val="accent4"/>
              </a:innerShdw>
            </a:effectLst>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247"/>
        <c:overlap val="100"/>
        <c:axId val="931082144"/>
        <c:axId val="931081816"/>
      </c:barChart>
      <c:lineChart>
        <c:grouping val="stacked"/>
        <c:varyColors val="0"/>
        <c:ser>
          <c:idx val="2"/>
          <c:order val="2"/>
          <c:tx>
            <c:strRef>
              <c:f>Sheet1!$D$1</c:f>
              <c:strCache>
                <c:ptCount val="1"/>
                <c:pt idx="0">
                  <c:v>系列 3</c:v>
                </c:pt>
              </c:strCache>
            </c:strRef>
          </c:tx>
          <c:spPr>
            <a:ln w="28575" cap="rnd">
              <a:solidFill>
                <a:schemeClr val="accent6"/>
              </a:solidFill>
              <a:round/>
            </a:ln>
            <a:effectLst/>
          </c:spPr>
          <c:marker>
            <c:symbol val="circle"/>
            <c:size val="6"/>
            <c:spPr>
              <a:solidFill>
                <a:schemeClr val="accent6"/>
              </a:solidFill>
              <a:ln>
                <a:noFill/>
              </a:ln>
              <a:effectLst/>
            </c:spPr>
          </c:marker>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marker val="1"/>
        <c:smooth val="0"/>
        <c:axId val="773154840"/>
        <c:axId val="556563256"/>
      </c:lineChart>
      <c:catAx>
        <c:axId val="773154840"/>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556563256"/>
        <c:crosses val="autoZero"/>
        <c:auto val="1"/>
        <c:lblAlgn val="ctr"/>
        <c:lblOffset val="100"/>
        <c:noMultiLvlLbl val="0"/>
      </c:catAx>
      <c:valAx>
        <c:axId val="556563256"/>
        <c:scaling>
          <c:orientation val="minMax"/>
        </c:scaling>
        <c:delete val="0"/>
        <c:axPos val="l"/>
        <c:majorGridlines>
          <c:spPr>
            <a:ln>
              <a:solidFill>
                <a:schemeClr val="tx1">
                  <a:lumMod val="15000"/>
                  <a:lumOff val="85000"/>
                </a:schemeClr>
              </a:solidFill>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773154840"/>
        <c:crosses val="autoZero"/>
        <c:crossBetween val="between"/>
      </c:valAx>
      <c:valAx>
        <c:axId val="931081816"/>
        <c:scaling>
          <c:orientation val="minMax"/>
        </c:scaling>
        <c:delete val="0"/>
        <c:axPos val="t"/>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931082144"/>
        <c:crosses val="max"/>
        <c:crossBetween val="between"/>
      </c:valAx>
      <c:catAx>
        <c:axId val="931082144"/>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931081816"/>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3">
  <cs:axisTitle>
    <cs:lnRef idx="0"/>
    <cs:fillRef idx="0"/>
    <cs:effectRef idx="0"/>
    <cs:fontRef idx="minor">
      <a:schemeClr val="tx1">
        <a:lumMod val="65000"/>
        <a:lumOff val="35000"/>
      </a:schemeClr>
    </cs:fontRef>
    <cs:defRPr sz="1195"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5"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65000"/>
          <a:lumOff val="35000"/>
        </a:schemeClr>
      </a:solidFill>
      <a:ln w="9525" cap="flat" cmpd="sng" algn="ctr">
        <a:solidFill>
          <a:schemeClr val="tx1">
            <a:lumMod val="65000"/>
            <a:lumOff val="35000"/>
          </a:schemeClr>
        </a:solidFill>
        <a:round/>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15875" cap="flat" cmpd="sng" algn="ctr">
        <a:solidFill>
          <a:schemeClr val="tx1">
            <a:lumMod val="65000"/>
            <a:lumOff val="3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BE1A324-B0C5-4245-BB9A-49786C94CF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FA1AAB-C15D-4D88-8272-05265B219F0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BE1A324-B0C5-4245-BB9A-49786C94CF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FA1AAB-C15D-4D88-8272-05265B219F0E}"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8BE1A324-B0C5-4245-BB9A-49786C94CF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FA1AAB-C15D-4D88-8272-05265B219F0E}"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BE1A324-B0C5-4245-BB9A-49786C94CF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FA1AAB-C15D-4D88-8272-05265B219F0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BE1A324-B0C5-4245-BB9A-49786C94CF9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4FA1AAB-C15D-4D88-8272-05265B219F0E}"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BE1A324-B0C5-4245-BB9A-49786C94CF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4FA1AAB-C15D-4D88-8272-05265B219F0E}"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BE1A324-B0C5-4245-BB9A-49786C94CF9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FA1AAB-C15D-4D88-8272-05265B219F0E}"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8BE1A324-B0C5-4245-BB9A-49786C94CF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FA1AAB-C15D-4D88-8272-05265B219F0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8BE1A324-B0C5-4245-BB9A-49786C94CF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FA1AAB-C15D-4D88-8272-05265B219F0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BE1A324-B0C5-4245-BB9A-49786C94CF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FA1AAB-C15D-4D88-8272-05265B219F0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BE1A324-B0C5-4245-BB9A-49786C94CF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FA1AAB-C15D-4D88-8272-05265B219F0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1A324-B0C5-4245-BB9A-49786C94CF9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FA1AAB-C15D-4D88-8272-05265B219F0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microsoft.com/office/2007/relationships/hdphoto" Target="../media/hdphoto1.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microsoft.com/office/2007/relationships/hdphoto" Target="../media/hdphoto2.wdp"/><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microsoft.com/office/2007/relationships/hdphoto" Target="../media/hdphoto2.wdp"/><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png"/><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chart" Target="../charts/chart1.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microsoft.com/office/2007/relationships/hdphoto" Target="../media/hdphoto2.wdp"/><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22.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7.png"/><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34.jpeg"/><Relationship Id="rId7" Type="http://schemas.openxmlformats.org/officeDocument/2006/relationships/image" Target="../media/image33.jpeg"/><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microsoft.com/office/2007/relationships/hdphoto" Target="../media/hdphoto2.wdp"/><Relationship Id="rId1" Type="http://schemas.openxmlformats.org/officeDocument/2006/relationships/image" Target="../media/image5.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6.png"/><Relationship Id="rId3" Type="http://schemas.openxmlformats.org/officeDocument/2006/relationships/image" Target="../media/image18.png"/><Relationship Id="rId2" Type="http://schemas.openxmlformats.org/officeDocument/2006/relationships/image" Target="../media/image35.png"/><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3.png"/><Relationship Id="rId2" Type="http://schemas.openxmlformats.org/officeDocument/2006/relationships/image" Target="../media/image37.png"/><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png"/><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chart" Target="../charts/chart2.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9.png"/><Relationship Id="rId2" Type="http://schemas.microsoft.com/office/2007/relationships/hdphoto" Target="../media/hdphoto1.wdp"/><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a:extLst>
              <a:ext uri="{28A0092B-C50C-407E-A947-70E740481C1C}">
                <a14:useLocalDpi xmlns:a14="http://schemas.microsoft.com/office/drawing/2010/main" val="0"/>
              </a:ext>
            </a:extLst>
          </a:blip>
          <a:srcRect l="3088" t="25913" r="75048" b="51870"/>
          <a:stretch>
            <a:fillRect/>
          </a:stretch>
        </p:blipFill>
        <p:spPr>
          <a:xfrm rot="1232564">
            <a:off x="4561180" y="4761507"/>
            <a:ext cx="1213582" cy="1155029"/>
          </a:xfrm>
          <a:custGeom>
            <a:avLst/>
            <a:gdLst>
              <a:gd name="connsiteX0" fmla="*/ 0 w 1598354"/>
              <a:gd name="connsiteY0" fmla="*/ 0 h 1521236"/>
              <a:gd name="connsiteX1" fmla="*/ 1047510 w 1598354"/>
              <a:gd name="connsiteY1" fmla="*/ 66101 h 1521236"/>
              <a:gd name="connsiteX2" fmla="*/ 1598354 w 1598354"/>
              <a:gd name="connsiteY2" fmla="*/ 1355983 h 1521236"/>
              <a:gd name="connsiteX3" fmla="*/ 0 w 1598354"/>
              <a:gd name="connsiteY3" fmla="*/ 1521236 h 1521236"/>
              <a:gd name="connsiteX4" fmla="*/ 0 w 1598354"/>
              <a:gd name="connsiteY4" fmla="*/ 0 h 152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354" h="1521236">
                <a:moveTo>
                  <a:pt x="0" y="0"/>
                </a:moveTo>
                <a:lnTo>
                  <a:pt x="1047510" y="66101"/>
                </a:lnTo>
                <a:lnTo>
                  <a:pt x="1598354" y="1355983"/>
                </a:lnTo>
                <a:lnTo>
                  <a:pt x="0" y="1521236"/>
                </a:lnTo>
                <a:lnTo>
                  <a:pt x="0" y="0"/>
                </a:lnTo>
                <a:close/>
              </a:path>
            </a:pathLst>
          </a:custGeom>
        </p:spPr>
      </p:pic>
      <p:pic>
        <p:nvPicPr>
          <p:cNvPr id="13" name="图片 12"/>
          <p:cNvPicPr>
            <a:picLocks noChangeAspect="1"/>
          </p:cNvPicPr>
          <p:nvPr/>
        </p:nvPicPr>
        <p:blipFill>
          <a:blip r:embed="rId1">
            <a:extLst>
              <a:ext uri="{28A0092B-C50C-407E-A947-70E740481C1C}">
                <a14:useLocalDpi xmlns:a14="http://schemas.microsoft.com/office/drawing/2010/main" val="0"/>
              </a:ext>
            </a:extLst>
          </a:blip>
          <a:srcRect l="35354" t="54618" r="35304"/>
          <a:stretch>
            <a:fillRect/>
          </a:stretch>
        </p:blipFill>
        <p:spPr>
          <a:xfrm rot="2347080" flipH="1">
            <a:off x="7627245" y="1675995"/>
            <a:ext cx="962375" cy="1394209"/>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pic>
        <p:nvPicPr>
          <p:cNvPr id="29" name="图片 2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0800000">
            <a:off x="2505858" y="984644"/>
            <a:ext cx="5981356" cy="4282594"/>
          </a:xfrm>
          <a:custGeom>
            <a:avLst/>
            <a:gdLst>
              <a:gd name="connsiteX0" fmla="*/ 1802098 w 5981356"/>
              <a:gd name="connsiteY0" fmla="*/ 2430383 h 4282594"/>
              <a:gd name="connsiteX1" fmla="*/ 1802098 w 5981356"/>
              <a:gd name="connsiteY1" fmla="*/ 2029986 h 4282594"/>
              <a:gd name="connsiteX2" fmla="*/ 1460976 w 5981356"/>
              <a:gd name="connsiteY2" fmla="*/ 2029986 h 4282594"/>
              <a:gd name="connsiteX3" fmla="*/ 1460976 w 5981356"/>
              <a:gd name="connsiteY3" fmla="*/ 2430383 h 4282594"/>
              <a:gd name="connsiteX4" fmla="*/ 5981356 w 5981356"/>
              <a:gd name="connsiteY4" fmla="*/ 4282594 h 4282594"/>
              <a:gd name="connsiteX5" fmla="*/ 0 w 5981356"/>
              <a:gd name="connsiteY5" fmla="*/ 4282594 h 4282594"/>
              <a:gd name="connsiteX6" fmla="*/ 0 w 5981356"/>
              <a:gd name="connsiteY6" fmla="*/ 0 h 4282594"/>
              <a:gd name="connsiteX7" fmla="*/ 5981356 w 5981356"/>
              <a:gd name="connsiteY7" fmla="*/ 0 h 428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81356" h="4282594">
                <a:moveTo>
                  <a:pt x="1802098" y="2430383"/>
                </a:moveTo>
                <a:lnTo>
                  <a:pt x="1802098" y="2029986"/>
                </a:lnTo>
                <a:lnTo>
                  <a:pt x="1460976" y="2029986"/>
                </a:lnTo>
                <a:lnTo>
                  <a:pt x="1460976" y="2430383"/>
                </a:lnTo>
                <a:close/>
                <a:moveTo>
                  <a:pt x="5981356" y="4282594"/>
                </a:moveTo>
                <a:lnTo>
                  <a:pt x="0" y="4282594"/>
                </a:lnTo>
                <a:lnTo>
                  <a:pt x="0" y="0"/>
                </a:lnTo>
                <a:lnTo>
                  <a:pt x="5981356" y="0"/>
                </a:lnTo>
                <a:close/>
              </a:path>
            </a:pathLst>
          </a:custGeom>
        </p:spPr>
      </p:pic>
      <p:grpSp>
        <p:nvGrpSpPr>
          <p:cNvPr id="3" name="组合 2"/>
          <p:cNvGrpSpPr/>
          <p:nvPr/>
        </p:nvGrpSpPr>
        <p:grpSpPr>
          <a:xfrm>
            <a:off x="5765071" y="2993956"/>
            <a:ext cx="4961817" cy="956891"/>
            <a:chOff x="5765071" y="2993956"/>
            <a:chExt cx="4961817" cy="956891"/>
          </a:xfrm>
        </p:grpSpPr>
        <p:sp>
          <p:nvSpPr>
            <p:cNvPr id="60" name="文本框 59"/>
            <p:cNvSpPr txBox="1"/>
            <p:nvPr/>
          </p:nvSpPr>
          <p:spPr>
            <a:xfrm>
              <a:off x="9482166" y="2993956"/>
              <a:ext cx="386357" cy="956891"/>
            </a:xfrm>
            <a:custGeom>
              <a:avLst/>
              <a:gdLst/>
              <a:ahLst/>
              <a:cxnLst/>
              <a:rect l="l" t="t" r="r" b="b"/>
              <a:pathLst>
                <a:path w="386357" h="956891">
                  <a:moveTo>
                    <a:pt x="126876" y="0"/>
                  </a:moveTo>
                  <a:lnTo>
                    <a:pt x="139154" y="0"/>
                  </a:lnTo>
                  <a:cubicBezTo>
                    <a:pt x="147885" y="1365"/>
                    <a:pt x="152251" y="5594"/>
                    <a:pt x="152251" y="12688"/>
                  </a:cubicBezTo>
                  <a:cubicBezTo>
                    <a:pt x="148158" y="71897"/>
                    <a:pt x="143793" y="103548"/>
                    <a:pt x="139154" y="107640"/>
                  </a:cubicBezTo>
                  <a:cubicBezTo>
                    <a:pt x="143793" y="113097"/>
                    <a:pt x="146112" y="127831"/>
                    <a:pt x="146112" y="151842"/>
                  </a:cubicBezTo>
                  <a:cubicBezTo>
                    <a:pt x="173943" y="151842"/>
                    <a:pt x="190723" y="113916"/>
                    <a:pt x="196453" y="38063"/>
                  </a:cubicBezTo>
                  <a:lnTo>
                    <a:pt x="221828" y="12688"/>
                  </a:lnTo>
                  <a:lnTo>
                    <a:pt x="234516" y="12688"/>
                  </a:lnTo>
                  <a:lnTo>
                    <a:pt x="234516" y="18827"/>
                  </a:lnTo>
                  <a:cubicBezTo>
                    <a:pt x="234516" y="33834"/>
                    <a:pt x="230287" y="69850"/>
                    <a:pt x="221828" y="126876"/>
                  </a:cubicBezTo>
                  <a:lnTo>
                    <a:pt x="227967" y="126876"/>
                  </a:lnTo>
                  <a:lnTo>
                    <a:pt x="266030" y="120328"/>
                  </a:lnTo>
                  <a:cubicBezTo>
                    <a:pt x="274761" y="121692"/>
                    <a:pt x="279127" y="125921"/>
                    <a:pt x="279127" y="133016"/>
                  </a:cubicBezTo>
                  <a:cubicBezTo>
                    <a:pt x="275034" y="147204"/>
                    <a:pt x="251705" y="161938"/>
                    <a:pt x="209141" y="177218"/>
                  </a:cubicBezTo>
                  <a:cubicBezTo>
                    <a:pt x="196589" y="234244"/>
                    <a:pt x="190314" y="265894"/>
                    <a:pt x="190314" y="272170"/>
                  </a:cubicBezTo>
                  <a:lnTo>
                    <a:pt x="196453" y="272170"/>
                  </a:lnTo>
                  <a:cubicBezTo>
                    <a:pt x="212824" y="263984"/>
                    <a:pt x="236017" y="259892"/>
                    <a:pt x="266030" y="259892"/>
                  </a:cubicBezTo>
                  <a:lnTo>
                    <a:pt x="304502" y="259892"/>
                  </a:lnTo>
                  <a:cubicBezTo>
                    <a:pt x="338063" y="261802"/>
                    <a:pt x="354843" y="278582"/>
                    <a:pt x="354843" y="310233"/>
                  </a:cubicBezTo>
                  <a:cubicBezTo>
                    <a:pt x="339018" y="420192"/>
                    <a:pt x="317872" y="475171"/>
                    <a:pt x="291405" y="475171"/>
                  </a:cubicBezTo>
                  <a:cubicBezTo>
                    <a:pt x="240928" y="537382"/>
                    <a:pt x="215689" y="577491"/>
                    <a:pt x="215689" y="595499"/>
                  </a:cubicBezTo>
                  <a:lnTo>
                    <a:pt x="348704" y="551297"/>
                  </a:lnTo>
                  <a:lnTo>
                    <a:pt x="374079" y="551297"/>
                  </a:lnTo>
                  <a:cubicBezTo>
                    <a:pt x="382265" y="552388"/>
                    <a:pt x="386357" y="556481"/>
                    <a:pt x="386357" y="563575"/>
                  </a:cubicBezTo>
                  <a:lnTo>
                    <a:pt x="386357" y="576672"/>
                  </a:lnTo>
                  <a:cubicBezTo>
                    <a:pt x="247203" y="600410"/>
                    <a:pt x="177626" y="642566"/>
                    <a:pt x="177626" y="703139"/>
                  </a:cubicBezTo>
                  <a:cubicBezTo>
                    <a:pt x="156617" y="781447"/>
                    <a:pt x="146112" y="836427"/>
                    <a:pt x="146112" y="868078"/>
                  </a:cubicBezTo>
                  <a:cubicBezTo>
                    <a:pt x="146112" y="872171"/>
                    <a:pt x="148158" y="874217"/>
                    <a:pt x="152251" y="874217"/>
                  </a:cubicBezTo>
                  <a:lnTo>
                    <a:pt x="139154" y="956891"/>
                  </a:lnTo>
                  <a:lnTo>
                    <a:pt x="126876" y="956891"/>
                  </a:lnTo>
                  <a:cubicBezTo>
                    <a:pt x="109959" y="949797"/>
                    <a:pt x="101501" y="934926"/>
                    <a:pt x="101501" y="912280"/>
                  </a:cubicBezTo>
                  <a:cubicBezTo>
                    <a:pt x="101501" y="863439"/>
                    <a:pt x="116371" y="781174"/>
                    <a:pt x="146112" y="665485"/>
                  </a:cubicBezTo>
                  <a:lnTo>
                    <a:pt x="139154" y="665485"/>
                  </a:lnTo>
                  <a:lnTo>
                    <a:pt x="12687" y="709687"/>
                  </a:lnTo>
                  <a:cubicBezTo>
                    <a:pt x="4229" y="709687"/>
                    <a:pt x="0" y="705458"/>
                    <a:pt x="0" y="697000"/>
                  </a:cubicBezTo>
                  <a:lnTo>
                    <a:pt x="0" y="690451"/>
                  </a:lnTo>
                  <a:cubicBezTo>
                    <a:pt x="11733" y="680356"/>
                    <a:pt x="68758" y="652934"/>
                    <a:pt x="171078" y="608187"/>
                  </a:cubicBezTo>
                  <a:cubicBezTo>
                    <a:pt x="171078" y="596181"/>
                    <a:pt x="183765" y="568760"/>
                    <a:pt x="209141" y="525922"/>
                  </a:cubicBezTo>
                  <a:cubicBezTo>
                    <a:pt x="131105" y="555390"/>
                    <a:pt x="88949" y="570124"/>
                    <a:pt x="82674" y="570124"/>
                  </a:cubicBezTo>
                  <a:cubicBezTo>
                    <a:pt x="48840" y="511188"/>
                    <a:pt x="31923" y="424557"/>
                    <a:pt x="31923" y="310233"/>
                  </a:cubicBezTo>
                  <a:cubicBezTo>
                    <a:pt x="31923" y="304230"/>
                    <a:pt x="38199" y="297954"/>
                    <a:pt x="50750" y="291406"/>
                  </a:cubicBezTo>
                  <a:cubicBezTo>
                    <a:pt x="64665" y="291406"/>
                    <a:pt x="77353" y="356890"/>
                    <a:pt x="88813" y="487859"/>
                  </a:cubicBezTo>
                  <a:cubicBezTo>
                    <a:pt x="97271" y="487859"/>
                    <a:pt x="101501" y="498364"/>
                    <a:pt x="101501" y="519373"/>
                  </a:cubicBezTo>
                  <a:cubicBezTo>
                    <a:pt x="162347" y="510642"/>
                    <a:pt x="221555" y="485403"/>
                    <a:pt x="279127" y="443657"/>
                  </a:cubicBezTo>
                  <a:cubicBezTo>
                    <a:pt x="300136" y="402729"/>
                    <a:pt x="310641" y="360437"/>
                    <a:pt x="310641" y="316781"/>
                  </a:cubicBezTo>
                  <a:lnTo>
                    <a:pt x="310641" y="310233"/>
                  </a:lnTo>
                  <a:cubicBezTo>
                    <a:pt x="310641" y="301774"/>
                    <a:pt x="306275" y="297545"/>
                    <a:pt x="297544" y="297545"/>
                  </a:cubicBezTo>
                  <a:lnTo>
                    <a:pt x="279127" y="297545"/>
                  </a:lnTo>
                  <a:cubicBezTo>
                    <a:pt x="231924" y="297545"/>
                    <a:pt x="174761" y="312279"/>
                    <a:pt x="107640" y="341747"/>
                  </a:cubicBezTo>
                  <a:lnTo>
                    <a:pt x="107640" y="316781"/>
                  </a:lnTo>
                  <a:cubicBezTo>
                    <a:pt x="124556" y="316781"/>
                    <a:pt x="133015" y="310369"/>
                    <a:pt x="133015" y="297545"/>
                  </a:cubicBezTo>
                  <a:cubicBezTo>
                    <a:pt x="107640" y="297545"/>
                    <a:pt x="94952" y="280628"/>
                    <a:pt x="94952" y="246795"/>
                  </a:cubicBezTo>
                  <a:lnTo>
                    <a:pt x="94952" y="202593"/>
                  </a:lnTo>
                  <a:cubicBezTo>
                    <a:pt x="69850" y="202593"/>
                    <a:pt x="57299" y="198500"/>
                    <a:pt x="57299" y="190314"/>
                  </a:cubicBezTo>
                  <a:lnTo>
                    <a:pt x="57299" y="171078"/>
                  </a:lnTo>
                  <a:cubicBezTo>
                    <a:pt x="86767" y="165076"/>
                    <a:pt x="101501" y="156617"/>
                    <a:pt x="101501" y="145703"/>
                  </a:cubicBezTo>
                  <a:lnTo>
                    <a:pt x="101501" y="120328"/>
                  </a:lnTo>
                  <a:cubicBezTo>
                    <a:pt x="101501" y="80765"/>
                    <a:pt x="109959" y="40655"/>
                    <a:pt x="126876" y="0"/>
                  </a:cubicBezTo>
                  <a:close/>
                  <a:moveTo>
                    <a:pt x="139154" y="190314"/>
                  </a:moveTo>
                  <a:lnTo>
                    <a:pt x="139154" y="266031"/>
                  </a:lnTo>
                  <a:cubicBezTo>
                    <a:pt x="140791" y="274489"/>
                    <a:pt x="145157" y="278718"/>
                    <a:pt x="152251" y="278718"/>
                  </a:cubicBezTo>
                  <a:cubicBezTo>
                    <a:pt x="160709" y="247068"/>
                    <a:pt x="164939" y="217600"/>
                    <a:pt x="164939" y="190314"/>
                  </a:cubicBezTo>
                  <a:lnTo>
                    <a:pt x="139154" y="190314"/>
                  </a:lnTo>
                  <a:close/>
                </a:path>
              </a:pathLst>
            </a:custGeom>
            <a:solidFill>
              <a:srgbClr val="5BA7FD"/>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59" name="文本框 58"/>
            <p:cNvSpPr txBox="1"/>
            <p:nvPr/>
          </p:nvSpPr>
          <p:spPr>
            <a:xfrm>
              <a:off x="8536622" y="3016056"/>
              <a:ext cx="386358" cy="342156"/>
            </a:xfrm>
            <a:custGeom>
              <a:avLst/>
              <a:gdLst/>
              <a:ahLst/>
              <a:cxnLst/>
              <a:rect l="l" t="t" r="r" b="b"/>
              <a:pathLst>
                <a:path w="386358" h="342156">
                  <a:moveTo>
                    <a:pt x="285267" y="0"/>
                  </a:moveTo>
                  <a:lnTo>
                    <a:pt x="291406" y="0"/>
                  </a:lnTo>
                  <a:cubicBezTo>
                    <a:pt x="299592" y="1638"/>
                    <a:pt x="303684" y="6003"/>
                    <a:pt x="303684" y="13097"/>
                  </a:cubicBezTo>
                  <a:cubicBezTo>
                    <a:pt x="291406" y="116508"/>
                    <a:pt x="274626" y="184039"/>
                    <a:pt x="253343" y="215690"/>
                  </a:cubicBezTo>
                  <a:lnTo>
                    <a:pt x="259482" y="215690"/>
                  </a:lnTo>
                  <a:cubicBezTo>
                    <a:pt x="267395" y="215690"/>
                    <a:pt x="284448" y="211460"/>
                    <a:pt x="310642" y="203002"/>
                  </a:cubicBezTo>
                  <a:cubicBezTo>
                    <a:pt x="339564" y="203002"/>
                    <a:pt x="364803" y="215690"/>
                    <a:pt x="386358" y="241065"/>
                  </a:cubicBezTo>
                  <a:lnTo>
                    <a:pt x="386358" y="259892"/>
                  </a:lnTo>
                  <a:cubicBezTo>
                    <a:pt x="386358" y="292361"/>
                    <a:pt x="354708" y="319782"/>
                    <a:pt x="291406" y="342156"/>
                  </a:cubicBezTo>
                  <a:lnTo>
                    <a:pt x="285267" y="342156"/>
                  </a:lnTo>
                  <a:lnTo>
                    <a:pt x="285267" y="329878"/>
                  </a:lnTo>
                  <a:cubicBezTo>
                    <a:pt x="323193" y="291406"/>
                    <a:pt x="342156" y="265894"/>
                    <a:pt x="342156" y="253343"/>
                  </a:cubicBezTo>
                  <a:lnTo>
                    <a:pt x="335608" y="253343"/>
                  </a:lnTo>
                  <a:cubicBezTo>
                    <a:pt x="327149" y="253343"/>
                    <a:pt x="322920" y="251297"/>
                    <a:pt x="322920" y="247204"/>
                  </a:cubicBezTo>
                  <a:lnTo>
                    <a:pt x="310642" y="253343"/>
                  </a:lnTo>
                  <a:lnTo>
                    <a:pt x="266031" y="253343"/>
                  </a:lnTo>
                  <a:cubicBezTo>
                    <a:pt x="240656" y="253343"/>
                    <a:pt x="151979" y="276672"/>
                    <a:pt x="0" y="323330"/>
                  </a:cubicBezTo>
                  <a:cubicBezTo>
                    <a:pt x="0" y="290042"/>
                    <a:pt x="48432" y="262620"/>
                    <a:pt x="145294" y="241065"/>
                  </a:cubicBezTo>
                  <a:cubicBezTo>
                    <a:pt x="196317" y="225785"/>
                    <a:pt x="221829" y="213097"/>
                    <a:pt x="221829" y="203002"/>
                  </a:cubicBezTo>
                  <a:cubicBezTo>
                    <a:pt x="251297" y="76126"/>
                    <a:pt x="272443" y="8459"/>
                    <a:pt x="285267" y="0"/>
                  </a:cubicBezTo>
                  <a:close/>
                </a:path>
              </a:pathLst>
            </a:custGeom>
            <a:solidFill>
              <a:srgbClr val="FFC000"/>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58" name="文本框 57"/>
            <p:cNvSpPr txBox="1"/>
            <p:nvPr/>
          </p:nvSpPr>
          <p:spPr>
            <a:xfrm>
              <a:off x="6964774" y="3032018"/>
              <a:ext cx="171078" cy="88404"/>
            </a:xfrm>
            <a:custGeom>
              <a:avLst/>
              <a:gdLst/>
              <a:ahLst/>
              <a:cxnLst/>
              <a:rect l="l" t="t" r="r" b="b"/>
              <a:pathLst>
                <a:path w="171078" h="88404">
                  <a:moveTo>
                    <a:pt x="0" y="0"/>
                  </a:moveTo>
                  <a:lnTo>
                    <a:pt x="6549" y="0"/>
                  </a:lnTo>
                  <a:cubicBezTo>
                    <a:pt x="60847" y="33561"/>
                    <a:pt x="115690" y="50341"/>
                    <a:pt x="171078" y="50341"/>
                  </a:cubicBezTo>
                  <a:lnTo>
                    <a:pt x="171078" y="69577"/>
                  </a:lnTo>
                  <a:cubicBezTo>
                    <a:pt x="171078" y="82129"/>
                    <a:pt x="151979" y="88404"/>
                    <a:pt x="113780" y="88404"/>
                  </a:cubicBezTo>
                  <a:cubicBezTo>
                    <a:pt x="63575" y="70123"/>
                    <a:pt x="34107" y="57436"/>
                    <a:pt x="25376" y="50341"/>
                  </a:cubicBezTo>
                  <a:lnTo>
                    <a:pt x="0" y="18827"/>
                  </a:lnTo>
                  <a:lnTo>
                    <a:pt x="0" y="0"/>
                  </a:ln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57" name="文本框 56"/>
            <p:cNvSpPr txBox="1"/>
            <p:nvPr/>
          </p:nvSpPr>
          <p:spPr>
            <a:xfrm>
              <a:off x="5765071" y="3044706"/>
              <a:ext cx="481310" cy="854980"/>
            </a:xfrm>
            <a:custGeom>
              <a:avLst/>
              <a:gdLst/>
              <a:ahLst/>
              <a:cxnLst/>
              <a:rect l="l" t="t" r="r" b="b"/>
              <a:pathLst>
                <a:path w="481310" h="854980">
                  <a:moveTo>
                    <a:pt x="278718" y="0"/>
                  </a:moveTo>
                  <a:lnTo>
                    <a:pt x="304093" y="0"/>
                  </a:lnTo>
                  <a:lnTo>
                    <a:pt x="310641" y="63029"/>
                  </a:lnTo>
                  <a:lnTo>
                    <a:pt x="310641" y="183356"/>
                  </a:lnTo>
                  <a:lnTo>
                    <a:pt x="399045" y="164529"/>
                  </a:lnTo>
                  <a:cubicBezTo>
                    <a:pt x="399045" y="177080"/>
                    <a:pt x="405321" y="183356"/>
                    <a:pt x="417872" y="183356"/>
                  </a:cubicBezTo>
                  <a:cubicBezTo>
                    <a:pt x="417872" y="177080"/>
                    <a:pt x="422238" y="158117"/>
                    <a:pt x="430969" y="126467"/>
                  </a:cubicBezTo>
                  <a:lnTo>
                    <a:pt x="443247" y="126467"/>
                  </a:lnTo>
                  <a:cubicBezTo>
                    <a:pt x="451706" y="126467"/>
                    <a:pt x="455935" y="132742"/>
                    <a:pt x="455935" y="145293"/>
                  </a:cubicBezTo>
                  <a:cubicBezTo>
                    <a:pt x="455935" y="168213"/>
                    <a:pt x="424284" y="227422"/>
                    <a:pt x="360983" y="322920"/>
                  </a:cubicBezTo>
                  <a:lnTo>
                    <a:pt x="360983" y="329059"/>
                  </a:lnTo>
                  <a:cubicBezTo>
                    <a:pt x="406003" y="316235"/>
                    <a:pt x="433425" y="309823"/>
                    <a:pt x="443247" y="309823"/>
                  </a:cubicBezTo>
                  <a:lnTo>
                    <a:pt x="469032" y="309823"/>
                  </a:lnTo>
                  <a:lnTo>
                    <a:pt x="469032" y="329059"/>
                  </a:lnTo>
                  <a:cubicBezTo>
                    <a:pt x="338063" y="367258"/>
                    <a:pt x="272579" y="407367"/>
                    <a:pt x="272579" y="449386"/>
                  </a:cubicBezTo>
                  <a:cubicBezTo>
                    <a:pt x="259755" y="453752"/>
                    <a:pt x="253343" y="466440"/>
                    <a:pt x="253343" y="487449"/>
                  </a:cubicBezTo>
                  <a:cubicBezTo>
                    <a:pt x="337654" y="462074"/>
                    <a:pt x="400955" y="449386"/>
                    <a:pt x="443247" y="449386"/>
                  </a:cubicBezTo>
                  <a:cubicBezTo>
                    <a:pt x="451706" y="450751"/>
                    <a:pt x="455935" y="454980"/>
                    <a:pt x="455935" y="462074"/>
                  </a:cubicBezTo>
                  <a:cubicBezTo>
                    <a:pt x="455935" y="486085"/>
                    <a:pt x="422238" y="528377"/>
                    <a:pt x="354843" y="588950"/>
                  </a:cubicBezTo>
                  <a:cubicBezTo>
                    <a:pt x="371760" y="588950"/>
                    <a:pt x="382265" y="605867"/>
                    <a:pt x="386358" y="639700"/>
                  </a:cubicBezTo>
                  <a:lnTo>
                    <a:pt x="462483" y="620464"/>
                  </a:lnTo>
                  <a:cubicBezTo>
                    <a:pt x="470669" y="624557"/>
                    <a:pt x="476944" y="626604"/>
                    <a:pt x="481310" y="626604"/>
                  </a:cubicBezTo>
                  <a:lnTo>
                    <a:pt x="481310" y="645840"/>
                  </a:lnTo>
                  <a:cubicBezTo>
                    <a:pt x="418008" y="656481"/>
                    <a:pt x="386358" y="673398"/>
                    <a:pt x="386358" y="696590"/>
                  </a:cubicBezTo>
                  <a:cubicBezTo>
                    <a:pt x="386358" y="802183"/>
                    <a:pt x="361119" y="854980"/>
                    <a:pt x="310641" y="854980"/>
                  </a:cubicBezTo>
                  <a:lnTo>
                    <a:pt x="272579" y="854980"/>
                  </a:lnTo>
                  <a:cubicBezTo>
                    <a:pt x="266030" y="854980"/>
                    <a:pt x="257572" y="846522"/>
                    <a:pt x="247203" y="829605"/>
                  </a:cubicBezTo>
                  <a:lnTo>
                    <a:pt x="247203" y="816917"/>
                  </a:lnTo>
                  <a:cubicBezTo>
                    <a:pt x="276671" y="816917"/>
                    <a:pt x="291405" y="821147"/>
                    <a:pt x="291405" y="829605"/>
                  </a:cubicBezTo>
                  <a:cubicBezTo>
                    <a:pt x="333697" y="812415"/>
                    <a:pt x="354843" y="772306"/>
                    <a:pt x="354843" y="709278"/>
                  </a:cubicBezTo>
                  <a:lnTo>
                    <a:pt x="354843" y="690041"/>
                  </a:lnTo>
                  <a:lnTo>
                    <a:pt x="342156" y="690041"/>
                  </a:lnTo>
                  <a:cubicBezTo>
                    <a:pt x="314871" y="690041"/>
                    <a:pt x="270532" y="700683"/>
                    <a:pt x="209141" y="721965"/>
                  </a:cubicBezTo>
                  <a:lnTo>
                    <a:pt x="209141" y="696590"/>
                  </a:lnTo>
                  <a:cubicBezTo>
                    <a:pt x="257708" y="675580"/>
                    <a:pt x="306276" y="660710"/>
                    <a:pt x="354843" y="651979"/>
                  </a:cubicBezTo>
                  <a:lnTo>
                    <a:pt x="348295" y="620464"/>
                  </a:lnTo>
                  <a:lnTo>
                    <a:pt x="272579" y="620464"/>
                  </a:lnTo>
                  <a:cubicBezTo>
                    <a:pt x="263847" y="620464"/>
                    <a:pt x="259482" y="616235"/>
                    <a:pt x="259482" y="607777"/>
                  </a:cubicBezTo>
                  <a:lnTo>
                    <a:pt x="259482" y="588950"/>
                  </a:lnTo>
                  <a:cubicBezTo>
                    <a:pt x="269304" y="588950"/>
                    <a:pt x="311596" y="555116"/>
                    <a:pt x="386358" y="487449"/>
                  </a:cubicBezTo>
                  <a:lnTo>
                    <a:pt x="380219" y="487449"/>
                  </a:lnTo>
                  <a:cubicBezTo>
                    <a:pt x="249250" y="505730"/>
                    <a:pt x="183765" y="535335"/>
                    <a:pt x="183765" y="576262"/>
                  </a:cubicBezTo>
                  <a:cubicBezTo>
                    <a:pt x="110914" y="672033"/>
                    <a:pt x="60164" y="731106"/>
                    <a:pt x="31514" y="753479"/>
                  </a:cubicBezTo>
                  <a:lnTo>
                    <a:pt x="12278" y="753479"/>
                  </a:lnTo>
                  <a:cubicBezTo>
                    <a:pt x="4093" y="753479"/>
                    <a:pt x="0" y="747204"/>
                    <a:pt x="0" y="734653"/>
                  </a:cubicBezTo>
                  <a:cubicBezTo>
                    <a:pt x="0" y="727013"/>
                    <a:pt x="4093" y="703820"/>
                    <a:pt x="12278" y="665076"/>
                  </a:cubicBezTo>
                  <a:cubicBezTo>
                    <a:pt x="24011" y="665076"/>
                    <a:pt x="36835" y="669305"/>
                    <a:pt x="50750" y="677763"/>
                  </a:cubicBezTo>
                  <a:cubicBezTo>
                    <a:pt x="50750" y="670396"/>
                    <a:pt x="82401" y="621692"/>
                    <a:pt x="145703" y="531651"/>
                  </a:cubicBezTo>
                  <a:cubicBezTo>
                    <a:pt x="141337" y="524284"/>
                    <a:pt x="139154" y="515962"/>
                    <a:pt x="139154" y="506685"/>
                  </a:cubicBezTo>
                  <a:cubicBezTo>
                    <a:pt x="176262" y="506685"/>
                    <a:pt x="216371" y="468622"/>
                    <a:pt x="259482" y="392497"/>
                  </a:cubicBezTo>
                  <a:lnTo>
                    <a:pt x="253343" y="392497"/>
                  </a:lnTo>
                  <a:cubicBezTo>
                    <a:pt x="162210" y="405321"/>
                    <a:pt x="90450" y="411733"/>
                    <a:pt x="38063" y="411733"/>
                  </a:cubicBezTo>
                  <a:lnTo>
                    <a:pt x="25375" y="411733"/>
                  </a:lnTo>
                  <a:lnTo>
                    <a:pt x="25375" y="392497"/>
                  </a:lnTo>
                  <a:cubicBezTo>
                    <a:pt x="98772" y="384038"/>
                    <a:pt x="172715" y="371351"/>
                    <a:pt x="247203" y="354434"/>
                  </a:cubicBezTo>
                  <a:lnTo>
                    <a:pt x="247203" y="322920"/>
                  </a:lnTo>
                  <a:lnTo>
                    <a:pt x="253343" y="246794"/>
                  </a:lnTo>
                  <a:cubicBezTo>
                    <a:pt x="232060" y="255253"/>
                    <a:pt x="200409" y="259482"/>
                    <a:pt x="158390" y="259482"/>
                  </a:cubicBezTo>
                  <a:lnTo>
                    <a:pt x="139154" y="234106"/>
                  </a:lnTo>
                  <a:lnTo>
                    <a:pt x="139154" y="227967"/>
                  </a:lnTo>
                  <a:cubicBezTo>
                    <a:pt x="228104" y="227967"/>
                    <a:pt x="272579" y="204775"/>
                    <a:pt x="272579" y="158390"/>
                  </a:cubicBezTo>
                  <a:cubicBezTo>
                    <a:pt x="276671" y="101364"/>
                    <a:pt x="278718" y="52660"/>
                    <a:pt x="278718" y="12278"/>
                  </a:cubicBezTo>
                  <a:lnTo>
                    <a:pt x="278718" y="0"/>
                  </a:lnTo>
                  <a:close/>
                  <a:moveTo>
                    <a:pt x="386358" y="208731"/>
                  </a:moveTo>
                  <a:cubicBezTo>
                    <a:pt x="331515" y="217190"/>
                    <a:pt x="304093" y="232060"/>
                    <a:pt x="304093" y="253343"/>
                  </a:cubicBezTo>
                  <a:cubicBezTo>
                    <a:pt x="299727" y="305457"/>
                    <a:pt x="297545" y="332742"/>
                    <a:pt x="297545" y="335198"/>
                  </a:cubicBezTo>
                  <a:cubicBezTo>
                    <a:pt x="322374" y="317463"/>
                    <a:pt x="354025" y="275307"/>
                    <a:pt x="392497" y="208731"/>
                  </a:cubicBezTo>
                  <a:lnTo>
                    <a:pt x="386358" y="208731"/>
                  </a:lnTo>
                  <a:close/>
                </a:path>
              </a:pathLst>
            </a:custGeom>
            <a:solidFill>
              <a:srgbClr val="3C6DA6"/>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solidFill>
                  <a:srgbClr val="5BA7FD"/>
                </a:solidFill>
                <a:latin typeface="新蒂下午茶基本版" panose="03000600000000000000" pitchFamily="66" charset="-122"/>
                <a:ea typeface="新蒂下午茶基本版" panose="03000600000000000000" pitchFamily="66" charset="-122"/>
              </a:endParaRPr>
            </a:p>
          </p:txBody>
        </p:sp>
        <p:sp>
          <p:nvSpPr>
            <p:cNvPr id="56" name="文本框 55"/>
            <p:cNvSpPr txBox="1"/>
            <p:nvPr/>
          </p:nvSpPr>
          <p:spPr>
            <a:xfrm>
              <a:off x="7460521" y="3044706"/>
              <a:ext cx="481310" cy="854980"/>
            </a:xfrm>
            <a:custGeom>
              <a:avLst/>
              <a:gdLst/>
              <a:ahLst/>
              <a:cxnLst/>
              <a:rect l="l" t="t" r="r" b="b"/>
              <a:pathLst>
                <a:path w="481310" h="854980">
                  <a:moveTo>
                    <a:pt x="278718" y="0"/>
                  </a:moveTo>
                  <a:lnTo>
                    <a:pt x="304093" y="0"/>
                  </a:lnTo>
                  <a:lnTo>
                    <a:pt x="310641" y="63029"/>
                  </a:lnTo>
                  <a:lnTo>
                    <a:pt x="310641" y="183356"/>
                  </a:lnTo>
                  <a:lnTo>
                    <a:pt x="399045" y="164529"/>
                  </a:lnTo>
                  <a:cubicBezTo>
                    <a:pt x="399045" y="177080"/>
                    <a:pt x="405321" y="183356"/>
                    <a:pt x="417872" y="183356"/>
                  </a:cubicBezTo>
                  <a:cubicBezTo>
                    <a:pt x="417872" y="177080"/>
                    <a:pt x="422238" y="158117"/>
                    <a:pt x="430969" y="126467"/>
                  </a:cubicBezTo>
                  <a:lnTo>
                    <a:pt x="443247" y="126467"/>
                  </a:lnTo>
                  <a:cubicBezTo>
                    <a:pt x="451706" y="126467"/>
                    <a:pt x="455935" y="132742"/>
                    <a:pt x="455935" y="145293"/>
                  </a:cubicBezTo>
                  <a:cubicBezTo>
                    <a:pt x="455935" y="168213"/>
                    <a:pt x="424284" y="227422"/>
                    <a:pt x="360983" y="322920"/>
                  </a:cubicBezTo>
                  <a:lnTo>
                    <a:pt x="360983" y="329059"/>
                  </a:lnTo>
                  <a:cubicBezTo>
                    <a:pt x="406003" y="316235"/>
                    <a:pt x="433425" y="309823"/>
                    <a:pt x="443247" y="309823"/>
                  </a:cubicBezTo>
                  <a:lnTo>
                    <a:pt x="469032" y="309823"/>
                  </a:lnTo>
                  <a:lnTo>
                    <a:pt x="469032" y="329059"/>
                  </a:lnTo>
                  <a:cubicBezTo>
                    <a:pt x="338063" y="367258"/>
                    <a:pt x="272579" y="407367"/>
                    <a:pt x="272579" y="449386"/>
                  </a:cubicBezTo>
                  <a:cubicBezTo>
                    <a:pt x="259755" y="453752"/>
                    <a:pt x="253343" y="466440"/>
                    <a:pt x="253343" y="487449"/>
                  </a:cubicBezTo>
                  <a:cubicBezTo>
                    <a:pt x="337654" y="462074"/>
                    <a:pt x="400955" y="449386"/>
                    <a:pt x="443247" y="449386"/>
                  </a:cubicBezTo>
                  <a:cubicBezTo>
                    <a:pt x="451706" y="450751"/>
                    <a:pt x="455935" y="454980"/>
                    <a:pt x="455935" y="462074"/>
                  </a:cubicBezTo>
                  <a:cubicBezTo>
                    <a:pt x="455935" y="486085"/>
                    <a:pt x="422238" y="528377"/>
                    <a:pt x="354843" y="588950"/>
                  </a:cubicBezTo>
                  <a:cubicBezTo>
                    <a:pt x="371760" y="588950"/>
                    <a:pt x="382265" y="605867"/>
                    <a:pt x="386358" y="639700"/>
                  </a:cubicBezTo>
                  <a:lnTo>
                    <a:pt x="462483" y="620464"/>
                  </a:lnTo>
                  <a:cubicBezTo>
                    <a:pt x="470669" y="624557"/>
                    <a:pt x="476945" y="626604"/>
                    <a:pt x="481310" y="626604"/>
                  </a:cubicBezTo>
                  <a:lnTo>
                    <a:pt x="481310" y="645840"/>
                  </a:lnTo>
                  <a:cubicBezTo>
                    <a:pt x="418009" y="656481"/>
                    <a:pt x="386358" y="673398"/>
                    <a:pt x="386358" y="696590"/>
                  </a:cubicBezTo>
                  <a:cubicBezTo>
                    <a:pt x="386358" y="802183"/>
                    <a:pt x="361119" y="854980"/>
                    <a:pt x="310641" y="854980"/>
                  </a:cubicBezTo>
                  <a:lnTo>
                    <a:pt x="272579" y="854980"/>
                  </a:lnTo>
                  <a:cubicBezTo>
                    <a:pt x="266030" y="854980"/>
                    <a:pt x="257572" y="846522"/>
                    <a:pt x="247203" y="829605"/>
                  </a:cubicBezTo>
                  <a:lnTo>
                    <a:pt x="247203" y="816917"/>
                  </a:lnTo>
                  <a:cubicBezTo>
                    <a:pt x="276671" y="816917"/>
                    <a:pt x="291405" y="821147"/>
                    <a:pt x="291405" y="829605"/>
                  </a:cubicBezTo>
                  <a:cubicBezTo>
                    <a:pt x="333697" y="812415"/>
                    <a:pt x="354843" y="772306"/>
                    <a:pt x="354843" y="709278"/>
                  </a:cubicBezTo>
                  <a:lnTo>
                    <a:pt x="354843" y="690041"/>
                  </a:lnTo>
                  <a:lnTo>
                    <a:pt x="342156" y="690041"/>
                  </a:lnTo>
                  <a:cubicBezTo>
                    <a:pt x="314871" y="690041"/>
                    <a:pt x="270532" y="700683"/>
                    <a:pt x="209141" y="721965"/>
                  </a:cubicBezTo>
                  <a:lnTo>
                    <a:pt x="209141" y="696590"/>
                  </a:lnTo>
                  <a:cubicBezTo>
                    <a:pt x="257708" y="675580"/>
                    <a:pt x="306276" y="660710"/>
                    <a:pt x="354843" y="651979"/>
                  </a:cubicBezTo>
                  <a:lnTo>
                    <a:pt x="348295" y="620464"/>
                  </a:lnTo>
                  <a:lnTo>
                    <a:pt x="272579" y="620464"/>
                  </a:lnTo>
                  <a:cubicBezTo>
                    <a:pt x="263847" y="620464"/>
                    <a:pt x="259482" y="616235"/>
                    <a:pt x="259482" y="607777"/>
                  </a:cubicBezTo>
                  <a:lnTo>
                    <a:pt x="259482" y="588950"/>
                  </a:lnTo>
                  <a:cubicBezTo>
                    <a:pt x="269304" y="588950"/>
                    <a:pt x="311596" y="555116"/>
                    <a:pt x="386358" y="487449"/>
                  </a:cubicBezTo>
                  <a:lnTo>
                    <a:pt x="380218" y="487449"/>
                  </a:lnTo>
                  <a:cubicBezTo>
                    <a:pt x="249250" y="505730"/>
                    <a:pt x="183766" y="535335"/>
                    <a:pt x="183766" y="576262"/>
                  </a:cubicBezTo>
                  <a:cubicBezTo>
                    <a:pt x="110914" y="672033"/>
                    <a:pt x="60164" y="731106"/>
                    <a:pt x="31514" y="753479"/>
                  </a:cubicBezTo>
                  <a:lnTo>
                    <a:pt x="12278" y="753479"/>
                  </a:lnTo>
                  <a:cubicBezTo>
                    <a:pt x="4093" y="753479"/>
                    <a:pt x="0" y="747204"/>
                    <a:pt x="0" y="734653"/>
                  </a:cubicBezTo>
                  <a:cubicBezTo>
                    <a:pt x="0" y="727013"/>
                    <a:pt x="4093" y="703820"/>
                    <a:pt x="12278" y="665076"/>
                  </a:cubicBezTo>
                  <a:cubicBezTo>
                    <a:pt x="24011" y="665076"/>
                    <a:pt x="36835" y="669305"/>
                    <a:pt x="50750" y="677763"/>
                  </a:cubicBezTo>
                  <a:cubicBezTo>
                    <a:pt x="50750" y="670396"/>
                    <a:pt x="82401" y="621692"/>
                    <a:pt x="145703" y="531651"/>
                  </a:cubicBezTo>
                  <a:cubicBezTo>
                    <a:pt x="141337" y="524284"/>
                    <a:pt x="139154" y="515962"/>
                    <a:pt x="139154" y="506685"/>
                  </a:cubicBezTo>
                  <a:cubicBezTo>
                    <a:pt x="176262" y="506685"/>
                    <a:pt x="216371" y="468622"/>
                    <a:pt x="259482" y="392497"/>
                  </a:cubicBezTo>
                  <a:lnTo>
                    <a:pt x="253343" y="392497"/>
                  </a:lnTo>
                  <a:cubicBezTo>
                    <a:pt x="162210" y="405321"/>
                    <a:pt x="90450" y="411733"/>
                    <a:pt x="38063" y="411733"/>
                  </a:cubicBezTo>
                  <a:lnTo>
                    <a:pt x="25375" y="411733"/>
                  </a:lnTo>
                  <a:lnTo>
                    <a:pt x="25375" y="392497"/>
                  </a:lnTo>
                  <a:cubicBezTo>
                    <a:pt x="98772" y="384038"/>
                    <a:pt x="172715" y="371351"/>
                    <a:pt x="247203" y="354434"/>
                  </a:cubicBezTo>
                  <a:lnTo>
                    <a:pt x="247203" y="322920"/>
                  </a:lnTo>
                  <a:lnTo>
                    <a:pt x="253343" y="246794"/>
                  </a:lnTo>
                  <a:cubicBezTo>
                    <a:pt x="232060" y="255253"/>
                    <a:pt x="200409" y="259482"/>
                    <a:pt x="158390" y="259482"/>
                  </a:cubicBezTo>
                  <a:lnTo>
                    <a:pt x="139154" y="234106"/>
                  </a:lnTo>
                  <a:lnTo>
                    <a:pt x="139154" y="227967"/>
                  </a:lnTo>
                  <a:cubicBezTo>
                    <a:pt x="228104" y="227967"/>
                    <a:pt x="272579" y="204775"/>
                    <a:pt x="272579" y="158390"/>
                  </a:cubicBezTo>
                  <a:cubicBezTo>
                    <a:pt x="276671" y="101364"/>
                    <a:pt x="278718" y="52660"/>
                    <a:pt x="278718" y="12278"/>
                  </a:cubicBezTo>
                  <a:lnTo>
                    <a:pt x="278718" y="0"/>
                  </a:lnTo>
                  <a:close/>
                  <a:moveTo>
                    <a:pt x="386358" y="208731"/>
                  </a:moveTo>
                  <a:cubicBezTo>
                    <a:pt x="331515" y="217190"/>
                    <a:pt x="304093" y="232060"/>
                    <a:pt x="304093" y="253343"/>
                  </a:cubicBezTo>
                  <a:cubicBezTo>
                    <a:pt x="299727" y="305457"/>
                    <a:pt x="297545" y="332742"/>
                    <a:pt x="297545" y="335198"/>
                  </a:cubicBezTo>
                  <a:cubicBezTo>
                    <a:pt x="322374" y="317463"/>
                    <a:pt x="354025" y="275307"/>
                    <a:pt x="392497" y="208731"/>
                  </a:cubicBezTo>
                  <a:lnTo>
                    <a:pt x="386358" y="208731"/>
                  </a:ln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55" name="文本框 54"/>
            <p:cNvSpPr txBox="1"/>
            <p:nvPr/>
          </p:nvSpPr>
          <p:spPr>
            <a:xfrm>
              <a:off x="8644262" y="3047980"/>
              <a:ext cx="69578" cy="171078"/>
            </a:xfrm>
            <a:custGeom>
              <a:avLst/>
              <a:gdLst/>
              <a:ahLst/>
              <a:cxnLst/>
              <a:rect l="l" t="t" r="r" b="b"/>
              <a:pathLst>
                <a:path w="69578" h="171078">
                  <a:moveTo>
                    <a:pt x="19236" y="0"/>
                  </a:moveTo>
                  <a:lnTo>
                    <a:pt x="25376" y="0"/>
                  </a:lnTo>
                  <a:cubicBezTo>
                    <a:pt x="34925" y="0"/>
                    <a:pt x="49659" y="50614"/>
                    <a:pt x="69578" y="151842"/>
                  </a:cubicBezTo>
                  <a:cubicBezTo>
                    <a:pt x="61119" y="151842"/>
                    <a:pt x="56890" y="158254"/>
                    <a:pt x="56890" y="171078"/>
                  </a:cubicBezTo>
                  <a:lnTo>
                    <a:pt x="37654" y="171078"/>
                  </a:lnTo>
                  <a:cubicBezTo>
                    <a:pt x="25376" y="171078"/>
                    <a:pt x="12824" y="122510"/>
                    <a:pt x="0" y="25375"/>
                  </a:cubicBezTo>
                  <a:cubicBezTo>
                    <a:pt x="6276" y="8458"/>
                    <a:pt x="12688" y="0"/>
                    <a:pt x="19236" y="0"/>
                  </a:cubicBezTo>
                  <a:close/>
                </a:path>
              </a:pathLst>
            </a:custGeom>
            <a:solidFill>
              <a:srgbClr val="FFC000"/>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54" name="文本框 53"/>
            <p:cNvSpPr txBox="1"/>
            <p:nvPr/>
          </p:nvSpPr>
          <p:spPr>
            <a:xfrm>
              <a:off x="9197309" y="3063533"/>
              <a:ext cx="291405" cy="874216"/>
            </a:xfrm>
            <a:custGeom>
              <a:avLst/>
              <a:gdLst/>
              <a:ahLst/>
              <a:cxnLst/>
              <a:rect l="l" t="t" r="r" b="b"/>
              <a:pathLst>
                <a:path w="291405" h="874216">
                  <a:moveTo>
                    <a:pt x="196044" y="0"/>
                  </a:moveTo>
                  <a:lnTo>
                    <a:pt x="202592" y="0"/>
                  </a:lnTo>
                  <a:cubicBezTo>
                    <a:pt x="211050" y="22646"/>
                    <a:pt x="215280" y="35334"/>
                    <a:pt x="215280" y="38062"/>
                  </a:cubicBezTo>
                  <a:lnTo>
                    <a:pt x="209140" y="69577"/>
                  </a:lnTo>
                  <a:cubicBezTo>
                    <a:pt x="209140" y="73942"/>
                    <a:pt x="211187" y="76125"/>
                    <a:pt x="215280" y="76125"/>
                  </a:cubicBezTo>
                  <a:lnTo>
                    <a:pt x="202592" y="234516"/>
                  </a:lnTo>
                  <a:lnTo>
                    <a:pt x="215280" y="240655"/>
                  </a:lnTo>
                  <a:cubicBezTo>
                    <a:pt x="243929" y="228104"/>
                    <a:pt x="267122" y="221828"/>
                    <a:pt x="284857" y="221828"/>
                  </a:cubicBezTo>
                  <a:lnTo>
                    <a:pt x="291405" y="234516"/>
                  </a:lnTo>
                  <a:cubicBezTo>
                    <a:pt x="291405" y="245702"/>
                    <a:pt x="263984" y="258254"/>
                    <a:pt x="209140" y="272169"/>
                  </a:cubicBezTo>
                  <a:cubicBezTo>
                    <a:pt x="209140" y="280627"/>
                    <a:pt x="202728" y="331378"/>
                    <a:pt x="189904" y="424420"/>
                  </a:cubicBezTo>
                  <a:lnTo>
                    <a:pt x="189904" y="462483"/>
                  </a:lnTo>
                  <a:cubicBezTo>
                    <a:pt x="189904" y="469850"/>
                    <a:pt x="213097" y="480355"/>
                    <a:pt x="259482" y="493997"/>
                  </a:cubicBezTo>
                  <a:lnTo>
                    <a:pt x="265621" y="507094"/>
                  </a:lnTo>
                  <a:lnTo>
                    <a:pt x="265621" y="525921"/>
                  </a:lnTo>
                  <a:lnTo>
                    <a:pt x="259482" y="525921"/>
                  </a:lnTo>
                  <a:cubicBezTo>
                    <a:pt x="251569" y="525921"/>
                    <a:pt x="226330" y="521692"/>
                    <a:pt x="183765" y="513233"/>
                  </a:cubicBezTo>
                  <a:cubicBezTo>
                    <a:pt x="179400" y="610914"/>
                    <a:pt x="177217" y="661665"/>
                    <a:pt x="177217" y="665485"/>
                  </a:cubicBezTo>
                  <a:cubicBezTo>
                    <a:pt x="177217" y="704775"/>
                    <a:pt x="181446" y="759618"/>
                    <a:pt x="189904" y="830014"/>
                  </a:cubicBezTo>
                  <a:lnTo>
                    <a:pt x="183765" y="842702"/>
                  </a:lnTo>
                  <a:cubicBezTo>
                    <a:pt x="187858" y="850887"/>
                    <a:pt x="189904" y="857163"/>
                    <a:pt x="189904" y="861528"/>
                  </a:cubicBezTo>
                  <a:lnTo>
                    <a:pt x="170668" y="874216"/>
                  </a:lnTo>
                  <a:lnTo>
                    <a:pt x="164529" y="874216"/>
                  </a:lnTo>
                  <a:cubicBezTo>
                    <a:pt x="157981" y="874216"/>
                    <a:pt x="149522" y="865894"/>
                    <a:pt x="139154" y="849250"/>
                  </a:cubicBezTo>
                  <a:lnTo>
                    <a:pt x="139154" y="500546"/>
                  </a:lnTo>
                  <a:lnTo>
                    <a:pt x="133015" y="500546"/>
                  </a:lnTo>
                  <a:cubicBezTo>
                    <a:pt x="107640" y="601774"/>
                    <a:pt x="88540" y="652388"/>
                    <a:pt x="75716" y="652388"/>
                  </a:cubicBezTo>
                  <a:lnTo>
                    <a:pt x="63028" y="652388"/>
                  </a:lnTo>
                  <a:cubicBezTo>
                    <a:pt x="54843" y="652388"/>
                    <a:pt x="50750" y="648295"/>
                    <a:pt x="50750" y="640109"/>
                  </a:cubicBezTo>
                  <a:cubicBezTo>
                    <a:pt x="50750" y="622647"/>
                    <a:pt x="86630" y="519100"/>
                    <a:pt x="158390" y="329468"/>
                  </a:cubicBezTo>
                  <a:lnTo>
                    <a:pt x="164529" y="291405"/>
                  </a:lnTo>
                  <a:lnTo>
                    <a:pt x="151842" y="285266"/>
                  </a:lnTo>
                  <a:cubicBezTo>
                    <a:pt x="151842" y="302183"/>
                    <a:pt x="105320" y="314870"/>
                    <a:pt x="12278" y="323329"/>
                  </a:cubicBezTo>
                  <a:cubicBezTo>
                    <a:pt x="4092" y="323329"/>
                    <a:pt x="0" y="319100"/>
                    <a:pt x="0" y="310641"/>
                  </a:cubicBezTo>
                  <a:lnTo>
                    <a:pt x="0" y="291405"/>
                  </a:lnTo>
                  <a:cubicBezTo>
                    <a:pt x="113779" y="271214"/>
                    <a:pt x="170668" y="254297"/>
                    <a:pt x="170668" y="240655"/>
                  </a:cubicBezTo>
                  <a:cubicBezTo>
                    <a:pt x="170668" y="234379"/>
                    <a:pt x="172851" y="158390"/>
                    <a:pt x="177217" y="12687"/>
                  </a:cubicBezTo>
                  <a:lnTo>
                    <a:pt x="196044" y="0"/>
                  </a:ln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53" name="文本框 52"/>
            <p:cNvSpPr txBox="1"/>
            <p:nvPr/>
          </p:nvSpPr>
          <p:spPr>
            <a:xfrm>
              <a:off x="10035210" y="3075811"/>
              <a:ext cx="323738" cy="792770"/>
            </a:xfrm>
            <a:custGeom>
              <a:avLst/>
              <a:gdLst/>
              <a:ahLst/>
              <a:cxnLst/>
              <a:rect l="l" t="t" r="r" b="b"/>
              <a:pathLst>
                <a:path w="323738" h="792770">
                  <a:moveTo>
                    <a:pt x="215689" y="0"/>
                  </a:moveTo>
                  <a:lnTo>
                    <a:pt x="241064" y="0"/>
                  </a:lnTo>
                  <a:lnTo>
                    <a:pt x="241064" y="171487"/>
                  </a:lnTo>
                  <a:lnTo>
                    <a:pt x="234925" y="183765"/>
                  </a:lnTo>
                  <a:lnTo>
                    <a:pt x="247613" y="189905"/>
                  </a:lnTo>
                  <a:cubicBezTo>
                    <a:pt x="285540" y="168895"/>
                    <a:pt x="310914" y="158390"/>
                    <a:pt x="323738" y="158390"/>
                  </a:cubicBezTo>
                  <a:lnTo>
                    <a:pt x="323738" y="183765"/>
                  </a:lnTo>
                  <a:cubicBezTo>
                    <a:pt x="323738" y="187858"/>
                    <a:pt x="296180" y="206958"/>
                    <a:pt x="241064" y="241064"/>
                  </a:cubicBezTo>
                  <a:cubicBezTo>
                    <a:pt x="241064" y="245157"/>
                    <a:pt x="239018" y="247203"/>
                    <a:pt x="234925" y="247203"/>
                  </a:cubicBezTo>
                  <a:lnTo>
                    <a:pt x="241064" y="272579"/>
                  </a:lnTo>
                  <a:cubicBezTo>
                    <a:pt x="232606" y="320600"/>
                    <a:pt x="228377" y="354434"/>
                    <a:pt x="228377" y="374079"/>
                  </a:cubicBezTo>
                  <a:lnTo>
                    <a:pt x="228377" y="431378"/>
                  </a:lnTo>
                  <a:cubicBezTo>
                    <a:pt x="251024" y="457026"/>
                    <a:pt x="278582" y="473807"/>
                    <a:pt x="311051" y="481719"/>
                  </a:cubicBezTo>
                  <a:lnTo>
                    <a:pt x="311051" y="514052"/>
                  </a:lnTo>
                  <a:cubicBezTo>
                    <a:pt x="306412" y="514052"/>
                    <a:pt x="300000" y="516099"/>
                    <a:pt x="291815" y="520191"/>
                  </a:cubicBezTo>
                  <a:cubicBezTo>
                    <a:pt x="255798" y="511460"/>
                    <a:pt x="232606" y="507095"/>
                    <a:pt x="222238" y="507095"/>
                  </a:cubicBezTo>
                  <a:lnTo>
                    <a:pt x="222238" y="583629"/>
                  </a:lnTo>
                  <a:cubicBezTo>
                    <a:pt x="222238" y="593179"/>
                    <a:pt x="220055" y="601638"/>
                    <a:pt x="215689" y="609005"/>
                  </a:cubicBezTo>
                  <a:cubicBezTo>
                    <a:pt x="220055" y="616372"/>
                    <a:pt x="222238" y="624830"/>
                    <a:pt x="222238" y="634380"/>
                  </a:cubicBezTo>
                  <a:lnTo>
                    <a:pt x="222238" y="659755"/>
                  </a:lnTo>
                  <a:cubicBezTo>
                    <a:pt x="222238" y="663848"/>
                    <a:pt x="220055" y="665894"/>
                    <a:pt x="215689" y="665894"/>
                  </a:cubicBezTo>
                  <a:cubicBezTo>
                    <a:pt x="215689" y="670260"/>
                    <a:pt x="217872" y="672443"/>
                    <a:pt x="222238" y="672443"/>
                  </a:cubicBezTo>
                  <a:lnTo>
                    <a:pt x="215689" y="716645"/>
                  </a:lnTo>
                  <a:lnTo>
                    <a:pt x="215689" y="723193"/>
                  </a:lnTo>
                  <a:lnTo>
                    <a:pt x="222238" y="786631"/>
                  </a:lnTo>
                  <a:lnTo>
                    <a:pt x="190724" y="792770"/>
                  </a:lnTo>
                  <a:cubicBezTo>
                    <a:pt x="181992" y="792770"/>
                    <a:pt x="177626" y="786495"/>
                    <a:pt x="177626" y="773943"/>
                  </a:cubicBezTo>
                  <a:cubicBezTo>
                    <a:pt x="181719" y="552115"/>
                    <a:pt x="183766" y="423056"/>
                    <a:pt x="183766" y="386767"/>
                  </a:cubicBezTo>
                  <a:cubicBezTo>
                    <a:pt x="188404" y="378581"/>
                    <a:pt x="190724" y="372306"/>
                    <a:pt x="190724" y="367940"/>
                  </a:cubicBezTo>
                  <a:cubicBezTo>
                    <a:pt x="180900" y="367940"/>
                    <a:pt x="159618" y="420737"/>
                    <a:pt x="126876" y="526331"/>
                  </a:cubicBezTo>
                  <a:cubicBezTo>
                    <a:pt x="118418" y="562347"/>
                    <a:pt x="114188" y="585539"/>
                    <a:pt x="114188" y="595908"/>
                  </a:cubicBezTo>
                  <a:lnTo>
                    <a:pt x="95362" y="595908"/>
                  </a:lnTo>
                  <a:cubicBezTo>
                    <a:pt x="89359" y="595908"/>
                    <a:pt x="83084" y="589632"/>
                    <a:pt x="76535" y="577081"/>
                  </a:cubicBezTo>
                  <a:lnTo>
                    <a:pt x="76535" y="564393"/>
                  </a:lnTo>
                  <a:cubicBezTo>
                    <a:pt x="76535" y="513643"/>
                    <a:pt x="110232" y="422783"/>
                    <a:pt x="177626" y="291815"/>
                  </a:cubicBezTo>
                  <a:lnTo>
                    <a:pt x="190724" y="291815"/>
                  </a:lnTo>
                  <a:lnTo>
                    <a:pt x="190724" y="272579"/>
                  </a:lnTo>
                  <a:cubicBezTo>
                    <a:pt x="190724" y="264120"/>
                    <a:pt x="186358" y="259891"/>
                    <a:pt x="177626" y="259891"/>
                  </a:cubicBezTo>
                  <a:cubicBezTo>
                    <a:pt x="108595" y="281173"/>
                    <a:pt x="51569" y="291815"/>
                    <a:pt x="6548" y="291815"/>
                  </a:cubicBezTo>
                  <a:lnTo>
                    <a:pt x="0" y="278718"/>
                  </a:lnTo>
                  <a:lnTo>
                    <a:pt x="0" y="266439"/>
                  </a:lnTo>
                  <a:cubicBezTo>
                    <a:pt x="0" y="253615"/>
                    <a:pt x="57162" y="238881"/>
                    <a:pt x="171487" y="222238"/>
                  </a:cubicBezTo>
                  <a:cubicBezTo>
                    <a:pt x="188404" y="210505"/>
                    <a:pt x="196862" y="199727"/>
                    <a:pt x="196862" y="189905"/>
                  </a:cubicBezTo>
                  <a:cubicBezTo>
                    <a:pt x="196862" y="185812"/>
                    <a:pt x="194816" y="183765"/>
                    <a:pt x="190724" y="183765"/>
                  </a:cubicBezTo>
                  <a:lnTo>
                    <a:pt x="196862" y="152251"/>
                  </a:lnTo>
                  <a:lnTo>
                    <a:pt x="196862" y="69577"/>
                  </a:lnTo>
                  <a:cubicBezTo>
                    <a:pt x="196862" y="23192"/>
                    <a:pt x="203138" y="0"/>
                    <a:pt x="215689" y="0"/>
                  </a:cubicBezTo>
                  <a:close/>
                </a:path>
              </a:pathLst>
            </a:custGeom>
            <a:solidFill>
              <a:srgbClr val="E46B8A"/>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52" name="文本框 51"/>
            <p:cNvSpPr txBox="1"/>
            <p:nvPr/>
          </p:nvSpPr>
          <p:spPr>
            <a:xfrm>
              <a:off x="8517386" y="3111010"/>
              <a:ext cx="63438" cy="184175"/>
            </a:xfrm>
            <a:custGeom>
              <a:avLst/>
              <a:gdLst/>
              <a:ahLst/>
              <a:cxnLst/>
              <a:rect l="l" t="t" r="r" b="b"/>
              <a:pathLst>
                <a:path w="63438" h="184175">
                  <a:moveTo>
                    <a:pt x="0" y="0"/>
                  </a:moveTo>
                  <a:lnTo>
                    <a:pt x="19236" y="0"/>
                  </a:lnTo>
                  <a:cubicBezTo>
                    <a:pt x="48704" y="51842"/>
                    <a:pt x="63438" y="98499"/>
                    <a:pt x="63438" y="139973"/>
                  </a:cubicBezTo>
                  <a:lnTo>
                    <a:pt x="63438" y="164939"/>
                  </a:lnTo>
                  <a:cubicBezTo>
                    <a:pt x="63438" y="170941"/>
                    <a:pt x="57163" y="177353"/>
                    <a:pt x="44612" y="184175"/>
                  </a:cubicBezTo>
                  <a:lnTo>
                    <a:pt x="38063" y="184175"/>
                  </a:lnTo>
                  <a:cubicBezTo>
                    <a:pt x="23056" y="184175"/>
                    <a:pt x="10369" y="122783"/>
                    <a:pt x="0" y="0"/>
                  </a:cubicBezTo>
                  <a:close/>
                </a:path>
              </a:pathLst>
            </a:custGeom>
            <a:solidFill>
              <a:srgbClr val="FFC000"/>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51" name="文本框 50"/>
            <p:cNvSpPr txBox="1"/>
            <p:nvPr/>
          </p:nvSpPr>
          <p:spPr>
            <a:xfrm>
              <a:off x="10396602" y="3126562"/>
              <a:ext cx="330286" cy="716645"/>
            </a:xfrm>
            <a:custGeom>
              <a:avLst/>
              <a:gdLst/>
              <a:ahLst/>
              <a:cxnLst/>
              <a:rect l="l" t="t" r="r" b="b"/>
              <a:pathLst>
                <a:path w="330286" h="716645">
                  <a:moveTo>
                    <a:pt x="209550" y="0"/>
                  </a:moveTo>
                  <a:cubicBezTo>
                    <a:pt x="217735" y="4366"/>
                    <a:pt x="224011" y="6549"/>
                    <a:pt x="228376" y="6549"/>
                  </a:cubicBezTo>
                  <a:lnTo>
                    <a:pt x="228376" y="12688"/>
                  </a:lnTo>
                  <a:cubicBezTo>
                    <a:pt x="228376" y="25512"/>
                    <a:pt x="192496" y="38200"/>
                    <a:pt x="120736" y="50751"/>
                  </a:cubicBezTo>
                  <a:cubicBezTo>
                    <a:pt x="86904" y="110778"/>
                    <a:pt x="69986" y="191133"/>
                    <a:pt x="69986" y="291815"/>
                  </a:cubicBezTo>
                  <a:cubicBezTo>
                    <a:pt x="62620" y="322920"/>
                    <a:pt x="54161" y="388405"/>
                    <a:pt x="44611" y="488268"/>
                  </a:cubicBezTo>
                  <a:cubicBezTo>
                    <a:pt x="48704" y="536836"/>
                    <a:pt x="50750" y="583357"/>
                    <a:pt x="50750" y="627832"/>
                  </a:cubicBezTo>
                  <a:lnTo>
                    <a:pt x="69986" y="640519"/>
                  </a:lnTo>
                  <a:lnTo>
                    <a:pt x="76535" y="640519"/>
                  </a:lnTo>
                  <a:cubicBezTo>
                    <a:pt x="123466" y="601229"/>
                    <a:pt x="155116" y="554708"/>
                    <a:pt x="171487" y="500956"/>
                  </a:cubicBezTo>
                  <a:cubicBezTo>
                    <a:pt x="171487" y="491406"/>
                    <a:pt x="144066" y="457572"/>
                    <a:pt x="89222" y="399455"/>
                  </a:cubicBezTo>
                  <a:lnTo>
                    <a:pt x="89222" y="386767"/>
                  </a:lnTo>
                  <a:cubicBezTo>
                    <a:pt x="90587" y="378309"/>
                    <a:pt x="94816" y="374080"/>
                    <a:pt x="101910" y="374080"/>
                  </a:cubicBezTo>
                  <a:lnTo>
                    <a:pt x="120736" y="374080"/>
                  </a:lnTo>
                  <a:lnTo>
                    <a:pt x="203001" y="450205"/>
                  </a:lnTo>
                  <a:cubicBezTo>
                    <a:pt x="253752" y="351160"/>
                    <a:pt x="279127" y="287859"/>
                    <a:pt x="279127" y="260301"/>
                  </a:cubicBezTo>
                  <a:lnTo>
                    <a:pt x="272988" y="247204"/>
                  </a:lnTo>
                  <a:cubicBezTo>
                    <a:pt x="168486" y="272579"/>
                    <a:pt x="113506" y="285267"/>
                    <a:pt x="108049" y="285267"/>
                  </a:cubicBezTo>
                  <a:lnTo>
                    <a:pt x="101910" y="285267"/>
                  </a:lnTo>
                  <a:lnTo>
                    <a:pt x="101910" y="253343"/>
                  </a:lnTo>
                  <a:cubicBezTo>
                    <a:pt x="190314" y="232333"/>
                    <a:pt x="251568" y="221829"/>
                    <a:pt x="285675" y="221829"/>
                  </a:cubicBezTo>
                  <a:cubicBezTo>
                    <a:pt x="311050" y="221829"/>
                    <a:pt x="323738" y="234653"/>
                    <a:pt x="323738" y="260301"/>
                  </a:cubicBezTo>
                  <a:lnTo>
                    <a:pt x="323738" y="272579"/>
                  </a:lnTo>
                  <a:cubicBezTo>
                    <a:pt x="323738" y="280219"/>
                    <a:pt x="294134" y="354298"/>
                    <a:pt x="234925" y="494817"/>
                  </a:cubicBezTo>
                  <a:cubicBezTo>
                    <a:pt x="298500" y="569578"/>
                    <a:pt x="330286" y="626604"/>
                    <a:pt x="330286" y="665895"/>
                  </a:cubicBezTo>
                  <a:lnTo>
                    <a:pt x="330286" y="678582"/>
                  </a:lnTo>
                  <a:cubicBezTo>
                    <a:pt x="330286" y="684858"/>
                    <a:pt x="323874" y="691270"/>
                    <a:pt x="311050" y="697818"/>
                  </a:cubicBezTo>
                  <a:cubicBezTo>
                    <a:pt x="300136" y="697818"/>
                    <a:pt x="278990" y="659755"/>
                    <a:pt x="247612" y="583630"/>
                  </a:cubicBezTo>
                  <a:cubicBezTo>
                    <a:pt x="239154" y="583630"/>
                    <a:pt x="222237" y="570806"/>
                    <a:pt x="196862" y="545158"/>
                  </a:cubicBezTo>
                  <a:lnTo>
                    <a:pt x="190723" y="545158"/>
                  </a:lnTo>
                  <a:cubicBezTo>
                    <a:pt x="175989" y="593998"/>
                    <a:pt x="146385" y="636427"/>
                    <a:pt x="101910" y="672443"/>
                  </a:cubicBezTo>
                  <a:cubicBezTo>
                    <a:pt x="74625" y="672443"/>
                    <a:pt x="59754" y="684994"/>
                    <a:pt x="57299" y="710097"/>
                  </a:cubicBezTo>
                  <a:lnTo>
                    <a:pt x="44611" y="716645"/>
                  </a:lnTo>
                  <a:lnTo>
                    <a:pt x="38472" y="716645"/>
                  </a:lnTo>
                  <a:cubicBezTo>
                    <a:pt x="19100" y="716645"/>
                    <a:pt x="6276" y="653207"/>
                    <a:pt x="0" y="526331"/>
                  </a:cubicBezTo>
                  <a:cubicBezTo>
                    <a:pt x="25648" y="289769"/>
                    <a:pt x="44748" y="139700"/>
                    <a:pt x="57299" y="76126"/>
                  </a:cubicBezTo>
                  <a:lnTo>
                    <a:pt x="50750" y="76126"/>
                  </a:lnTo>
                  <a:lnTo>
                    <a:pt x="13097" y="82265"/>
                  </a:lnTo>
                  <a:lnTo>
                    <a:pt x="6548" y="69577"/>
                  </a:lnTo>
                  <a:lnTo>
                    <a:pt x="6548" y="63438"/>
                  </a:lnTo>
                  <a:cubicBezTo>
                    <a:pt x="6548" y="35335"/>
                    <a:pt x="74216" y="14189"/>
                    <a:pt x="209550" y="0"/>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50" name="文本框 49"/>
            <p:cNvSpPr txBox="1"/>
            <p:nvPr/>
          </p:nvSpPr>
          <p:spPr>
            <a:xfrm>
              <a:off x="6717572" y="3133110"/>
              <a:ext cx="545157" cy="266030"/>
            </a:xfrm>
            <a:custGeom>
              <a:avLst/>
              <a:gdLst/>
              <a:ahLst/>
              <a:cxnLst/>
              <a:rect l="l" t="t" r="r" b="b"/>
              <a:pathLst>
                <a:path w="545157" h="266030">
                  <a:moveTo>
                    <a:pt x="519373" y="0"/>
                  </a:moveTo>
                  <a:cubicBezTo>
                    <a:pt x="527013" y="4365"/>
                    <a:pt x="535608" y="6548"/>
                    <a:pt x="545157" y="6548"/>
                  </a:cubicBezTo>
                  <a:lnTo>
                    <a:pt x="545157" y="25784"/>
                  </a:lnTo>
                  <a:cubicBezTo>
                    <a:pt x="545157" y="35607"/>
                    <a:pt x="530423" y="41746"/>
                    <a:pt x="500955" y="44202"/>
                  </a:cubicBezTo>
                  <a:lnTo>
                    <a:pt x="494407" y="31923"/>
                  </a:lnTo>
                  <a:lnTo>
                    <a:pt x="513234" y="31923"/>
                  </a:lnTo>
                  <a:lnTo>
                    <a:pt x="513234" y="25784"/>
                  </a:lnTo>
                  <a:lnTo>
                    <a:pt x="500955" y="25784"/>
                  </a:lnTo>
                  <a:cubicBezTo>
                    <a:pt x="340246" y="50887"/>
                    <a:pt x="259891" y="74079"/>
                    <a:pt x="259891" y="95361"/>
                  </a:cubicBezTo>
                  <a:cubicBezTo>
                    <a:pt x="215962" y="154297"/>
                    <a:pt x="188540" y="200682"/>
                    <a:pt x="177626" y="234516"/>
                  </a:cubicBezTo>
                  <a:lnTo>
                    <a:pt x="184175" y="234516"/>
                  </a:lnTo>
                  <a:lnTo>
                    <a:pt x="374080" y="158390"/>
                  </a:lnTo>
                  <a:lnTo>
                    <a:pt x="367940" y="145702"/>
                  </a:lnTo>
                  <a:lnTo>
                    <a:pt x="367940" y="133015"/>
                  </a:lnTo>
                  <a:lnTo>
                    <a:pt x="462893" y="133015"/>
                  </a:lnTo>
                  <a:lnTo>
                    <a:pt x="456344" y="164939"/>
                  </a:lnTo>
                  <a:cubicBezTo>
                    <a:pt x="462347" y="164939"/>
                    <a:pt x="468622" y="171351"/>
                    <a:pt x="475171" y="184175"/>
                  </a:cubicBezTo>
                  <a:lnTo>
                    <a:pt x="475171" y="202592"/>
                  </a:lnTo>
                  <a:cubicBezTo>
                    <a:pt x="475171" y="209413"/>
                    <a:pt x="466713" y="218008"/>
                    <a:pt x="449796" y="228377"/>
                  </a:cubicBezTo>
                  <a:lnTo>
                    <a:pt x="443657" y="228377"/>
                  </a:lnTo>
                  <a:lnTo>
                    <a:pt x="449796" y="215689"/>
                  </a:lnTo>
                  <a:lnTo>
                    <a:pt x="449796" y="196453"/>
                  </a:lnTo>
                  <a:cubicBezTo>
                    <a:pt x="449796" y="188267"/>
                    <a:pt x="437245" y="181855"/>
                    <a:pt x="412142" y="177217"/>
                  </a:cubicBezTo>
                  <a:cubicBezTo>
                    <a:pt x="290450" y="236426"/>
                    <a:pt x="214461" y="266030"/>
                    <a:pt x="184175" y="266030"/>
                  </a:cubicBezTo>
                  <a:lnTo>
                    <a:pt x="146112" y="266030"/>
                  </a:lnTo>
                  <a:cubicBezTo>
                    <a:pt x="137381" y="266030"/>
                    <a:pt x="133015" y="261937"/>
                    <a:pt x="133015" y="253752"/>
                  </a:cubicBezTo>
                  <a:lnTo>
                    <a:pt x="133015" y="240655"/>
                  </a:lnTo>
                  <a:cubicBezTo>
                    <a:pt x="133015" y="218008"/>
                    <a:pt x="166849" y="165211"/>
                    <a:pt x="234516" y="82265"/>
                  </a:cubicBezTo>
                  <a:cubicBezTo>
                    <a:pt x="151842" y="107913"/>
                    <a:pt x="90723" y="120737"/>
                    <a:pt x="51160" y="120737"/>
                  </a:cubicBezTo>
                  <a:lnTo>
                    <a:pt x="0" y="120737"/>
                  </a:lnTo>
                  <a:lnTo>
                    <a:pt x="0" y="101501"/>
                  </a:lnTo>
                  <a:cubicBezTo>
                    <a:pt x="44475" y="101501"/>
                    <a:pt x="160710" y="76262"/>
                    <a:pt x="348704" y="25784"/>
                  </a:cubicBezTo>
                  <a:cubicBezTo>
                    <a:pt x="400546" y="12960"/>
                    <a:pt x="457436" y="4365"/>
                    <a:pt x="519373" y="0"/>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49" name="文本框 48"/>
            <p:cNvSpPr txBox="1"/>
            <p:nvPr/>
          </p:nvSpPr>
          <p:spPr>
            <a:xfrm>
              <a:off x="8447809" y="3225197"/>
              <a:ext cx="63438" cy="285266"/>
            </a:xfrm>
            <a:custGeom>
              <a:avLst/>
              <a:gdLst/>
              <a:ahLst/>
              <a:cxnLst/>
              <a:rect l="l" t="t" r="r" b="b"/>
              <a:pathLst>
                <a:path w="63438" h="285266">
                  <a:moveTo>
                    <a:pt x="44202" y="0"/>
                  </a:moveTo>
                  <a:cubicBezTo>
                    <a:pt x="52661" y="4366"/>
                    <a:pt x="59073" y="6549"/>
                    <a:pt x="63438" y="6549"/>
                  </a:cubicBezTo>
                  <a:cubicBezTo>
                    <a:pt x="50614" y="57845"/>
                    <a:pt x="44202" y="144339"/>
                    <a:pt x="44202" y="266030"/>
                  </a:cubicBezTo>
                  <a:lnTo>
                    <a:pt x="44202" y="285266"/>
                  </a:lnTo>
                  <a:lnTo>
                    <a:pt x="25375" y="285266"/>
                  </a:lnTo>
                  <a:cubicBezTo>
                    <a:pt x="14734" y="285266"/>
                    <a:pt x="6276" y="266303"/>
                    <a:pt x="0" y="228377"/>
                  </a:cubicBezTo>
                  <a:cubicBezTo>
                    <a:pt x="0" y="76126"/>
                    <a:pt x="14734" y="0"/>
                    <a:pt x="44202" y="0"/>
                  </a:cubicBezTo>
                  <a:close/>
                </a:path>
              </a:pathLst>
            </a:custGeom>
            <a:solidFill>
              <a:srgbClr val="FFC000"/>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48" name="文本框 47"/>
            <p:cNvSpPr txBox="1"/>
            <p:nvPr/>
          </p:nvSpPr>
          <p:spPr>
            <a:xfrm>
              <a:off x="6271757" y="3354530"/>
              <a:ext cx="94953" cy="266439"/>
            </a:xfrm>
            <a:custGeom>
              <a:avLst/>
              <a:gdLst/>
              <a:ahLst/>
              <a:cxnLst/>
              <a:rect l="l" t="t" r="r" b="b"/>
              <a:pathLst>
                <a:path w="94953" h="266439">
                  <a:moveTo>
                    <a:pt x="63438" y="0"/>
                  </a:moveTo>
                  <a:lnTo>
                    <a:pt x="76126" y="0"/>
                  </a:lnTo>
                  <a:cubicBezTo>
                    <a:pt x="88677" y="4638"/>
                    <a:pt x="94953" y="9004"/>
                    <a:pt x="94953" y="13097"/>
                  </a:cubicBezTo>
                  <a:cubicBezTo>
                    <a:pt x="69577" y="181992"/>
                    <a:pt x="44339" y="266439"/>
                    <a:pt x="19236" y="266439"/>
                  </a:cubicBezTo>
                  <a:cubicBezTo>
                    <a:pt x="10778" y="262347"/>
                    <a:pt x="4366" y="260300"/>
                    <a:pt x="0" y="260300"/>
                  </a:cubicBezTo>
                  <a:lnTo>
                    <a:pt x="0" y="253752"/>
                  </a:lnTo>
                  <a:cubicBezTo>
                    <a:pt x="0" y="230014"/>
                    <a:pt x="21146" y="145430"/>
                    <a:pt x="63438" y="0"/>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47" name="文本框 46"/>
            <p:cNvSpPr txBox="1"/>
            <p:nvPr/>
          </p:nvSpPr>
          <p:spPr>
            <a:xfrm>
              <a:off x="7967206" y="3354530"/>
              <a:ext cx="94952" cy="266439"/>
            </a:xfrm>
            <a:custGeom>
              <a:avLst/>
              <a:gdLst/>
              <a:ahLst/>
              <a:cxnLst/>
              <a:rect l="l" t="t" r="r" b="b"/>
              <a:pathLst>
                <a:path w="94952" h="266439">
                  <a:moveTo>
                    <a:pt x="63438" y="0"/>
                  </a:moveTo>
                  <a:lnTo>
                    <a:pt x="76126" y="0"/>
                  </a:lnTo>
                  <a:cubicBezTo>
                    <a:pt x="88677" y="4638"/>
                    <a:pt x="94952" y="9004"/>
                    <a:pt x="94952" y="13097"/>
                  </a:cubicBezTo>
                  <a:cubicBezTo>
                    <a:pt x="69577" y="181992"/>
                    <a:pt x="44339" y="266439"/>
                    <a:pt x="19236" y="266439"/>
                  </a:cubicBezTo>
                  <a:cubicBezTo>
                    <a:pt x="10778" y="262347"/>
                    <a:pt x="4366" y="260300"/>
                    <a:pt x="0" y="260300"/>
                  </a:cubicBezTo>
                  <a:lnTo>
                    <a:pt x="0" y="253752"/>
                  </a:lnTo>
                  <a:cubicBezTo>
                    <a:pt x="0" y="230014"/>
                    <a:pt x="21146" y="145430"/>
                    <a:pt x="63438" y="0"/>
                  </a:cubicBezTo>
                  <a:close/>
                </a:path>
              </a:pathLst>
            </a:custGeom>
            <a:solidFill>
              <a:srgbClr val="91E0F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46" name="文本框 45"/>
            <p:cNvSpPr txBox="1"/>
            <p:nvPr/>
          </p:nvSpPr>
          <p:spPr>
            <a:xfrm>
              <a:off x="8505109" y="3364761"/>
              <a:ext cx="411733" cy="563984"/>
            </a:xfrm>
            <a:custGeom>
              <a:avLst/>
              <a:gdLst/>
              <a:ahLst/>
              <a:cxnLst/>
              <a:rect l="l" t="t" r="r" b="b"/>
              <a:pathLst>
                <a:path w="411733" h="563984">
                  <a:moveTo>
                    <a:pt x="259482" y="0"/>
                  </a:moveTo>
                  <a:cubicBezTo>
                    <a:pt x="282128" y="8458"/>
                    <a:pt x="294816" y="18963"/>
                    <a:pt x="297545" y="31514"/>
                  </a:cubicBezTo>
                  <a:cubicBezTo>
                    <a:pt x="297545" y="52524"/>
                    <a:pt x="267940" y="96862"/>
                    <a:pt x="208732" y="164529"/>
                  </a:cubicBezTo>
                  <a:cubicBezTo>
                    <a:pt x="255389" y="199454"/>
                    <a:pt x="278718" y="243929"/>
                    <a:pt x="278718" y="297954"/>
                  </a:cubicBezTo>
                  <a:cubicBezTo>
                    <a:pt x="281174" y="297954"/>
                    <a:pt x="308595" y="295771"/>
                    <a:pt x="360983" y="291405"/>
                  </a:cubicBezTo>
                  <a:cubicBezTo>
                    <a:pt x="394816" y="291405"/>
                    <a:pt x="411733" y="308322"/>
                    <a:pt x="411733" y="342156"/>
                  </a:cubicBezTo>
                  <a:cubicBezTo>
                    <a:pt x="407367" y="342156"/>
                    <a:pt x="400956" y="344202"/>
                    <a:pt x="392497" y="348295"/>
                  </a:cubicBezTo>
                  <a:cubicBezTo>
                    <a:pt x="368213" y="335744"/>
                    <a:pt x="342974" y="329468"/>
                    <a:pt x="316781" y="329468"/>
                  </a:cubicBezTo>
                  <a:cubicBezTo>
                    <a:pt x="288131" y="329468"/>
                    <a:pt x="269032" y="356890"/>
                    <a:pt x="259482" y="411733"/>
                  </a:cubicBezTo>
                  <a:cubicBezTo>
                    <a:pt x="239291" y="513234"/>
                    <a:pt x="209686" y="563984"/>
                    <a:pt x="170669" y="563984"/>
                  </a:cubicBezTo>
                  <a:lnTo>
                    <a:pt x="151842" y="563984"/>
                  </a:lnTo>
                  <a:cubicBezTo>
                    <a:pt x="143384" y="563984"/>
                    <a:pt x="139154" y="553343"/>
                    <a:pt x="139154" y="532060"/>
                  </a:cubicBezTo>
                  <a:cubicBezTo>
                    <a:pt x="182265" y="532060"/>
                    <a:pt x="211870" y="477217"/>
                    <a:pt x="227968" y="367531"/>
                  </a:cubicBezTo>
                  <a:lnTo>
                    <a:pt x="227968" y="348295"/>
                  </a:lnTo>
                  <a:cubicBezTo>
                    <a:pt x="181583" y="348295"/>
                    <a:pt x="107640" y="356753"/>
                    <a:pt x="6139" y="373670"/>
                  </a:cubicBezTo>
                  <a:lnTo>
                    <a:pt x="0" y="361392"/>
                  </a:lnTo>
                  <a:lnTo>
                    <a:pt x="0" y="342156"/>
                  </a:lnTo>
                  <a:cubicBezTo>
                    <a:pt x="0" y="326603"/>
                    <a:pt x="73806" y="315962"/>
                    <a:pt x="221419" y="310232"/>
                  </a:cubicBezTo>
                  <a:lnTo>
                    <a:pt x="227968" y="297954"/>
                  </a:lnTo>
                  <a:lnTo>
                    <a:pt x="227968" y="272578"/>
                  </a:lnTo>
                  <a:cubicBezTo>
                    <a:pt x="227968" y="251296"/>
                    <a:pt x="206822" y="219509"/>
                    <a:pt x="164530" y="177217"/>
                  </a:cubicBezTo>
                  <a:lnTo>
                    <a:pt x="164530" y="158390"/>
                  </a:lnTo>
                  <a:cubicBezTo>
                    <a:pt x="196180" y="121555"/>
                    <a:pt x="223602" y="83629"/>
                    <a:pt x="246794" y="44611"/>
                  </a:cubicBezTo>
                  <a:lnTo>
                    <a:pt x="234107" y="44611"/>
                  </a:lnTo>
                  <a:cubicBezTo>
                    <a:pt x="193179" y="44611"/>
                    <a:pt x="150887" y="50750"/>
                    <a:pt x="107231" y="63028"/>
                  </a:cubicBezTo>
                  <a:cubicBezTo>
                    <a:pt x="99045" y="63028"/>
                    <a:pt x="94952" y="58936"/>
                    <a:pt x="94952" y="50750"/>
                  </a:cubicBezTo>
                  <a:cubicBezTo>
                    <a:pt x="94952" y="25375"/>
                    <a:pt x="149796" y="8458"/>
                    <a:pt x="259482" y="0"/>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45" name="文本框 44"/>
            <p:cNvSpPr txBox="1"/>
            <p:nvPr/>
          </p:nvSpPr>
          <p:spPr>
            <a:xfrm>
              <a:off x="9602902" y="3380314"/>
              <a:ext cx="158390" cy="50751"/>
            </a:xfrm>
            <a:custGeom>
              <a:avLst/>
              <a:gdLst/>
              <a:ahLst/>
              <a:cxnLst/>
              <a:rect l="l" t="t" r="r" b="b"/>
              <a:pathLst>
                <a:path w="158390" h="50751">
                  <a:moveTo>
                    <a:pt x="132606" y="0"/>
                  </a:moveTo>
                  <a:lnTo>
                    <a:pt x="139154" y="0"/>
                  </a:lnTo>
                  <a:cubicBezTo>
                    <a:pt x="145157" y="0"/>
                    <a:pt x="151568" y="6276"/>
                    <a:pt x="158390" y="18827"/>
                  </a:cubicBezTo>
                  <a:lnTo>
                    <a:pt x="158390" y="25375"/>
                  </a:lnTo>
                  <a:cubicBezTo>
                    <a:pt x="89631" y="42292"/>
                    <a:pt x="40927" y="50751"/>
                    <a:pt x="12278" y="50751"/>
                  </a:cubicBezTo>
                  <a:cubicBezTo>
                    <a:pt x="4092" y="50751"/>
                    <a:pt x="0" y="46521"/>
                    <a:pt x="0" y="38063"/>
                  </a:cubicBezTo>
                  <a:lnTo>
                    <a:pt x="0" y="18827"/>
                  </a:lnTo>
                  <a:cubicBezTo>
                    <a:pt x="43928" y="6276"/>
                    <a:pt x="88130" y="0"/>
                    <a:pt x="132606" y="0"/>
                  </a:cubicBezTo>
                  <a:close/>
                </a:path>
              </a:pathLst>
            </a:custGeom>
            <a:solidFill>
              <a:srgbClr val="5BA7FD"/>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44" name="文本框 43"/>
            <p:cNvSpPr txBox="1"/>
            <p:nvPr/>
          </p:nvSpPr>
          <p:spPr>
            <a:xfrm>
              <a:off x="6939400" y="3386862"/>
              <a:ext cx="285267" cy="525512"/>
            </a:xfrm>
            <a:custGeom>
              <a:avLst/>
              <a:gdLst/>
              <a:ahLst/>
              <a:cxnLst/>
              <a:rect l="l" t="t" r="r" b="b"/>
              <a:pathLst>
                <a:path w="285267" h="525512">
                  <a:moveTo>
                    <a:pt x="44202" y="0"/>
                  </a:moveTo>
                  <a:lnTo>
                    <a:pt x="50751" y="0"/>
                  </a:lnTo>
                  <a:cubicBezTo>
                    <a:pt x="59209" y="1091"/>
                    <a:pt x="63438" y="5184"/>
                    <a:pt x="63438" y="12278"/>
                  </a:cubicBezTo>
                  <a:lnTo>
                    <a:pt x="63438" y="81855"/>
                  </a:lnTo>
                  <a:lnTo>
                    <a:pt x="57299" y="94952"/>
                  </a:lnTo>
                  <a:cubicBezTo>
                    <a:pt x="117327" y="52660"/>
                    <a:pt x="172170" y="31514"/>
                    <a:pt x="221829" y="31514"/>
                  </a:cubicBezTo>
                  <a:lnTo>
                    <a:pt x="234516" y="31514"/>
                  </a:lnTo>
                  <a:cubicBezTo>
                    <a:pt x="262347" y="31514"/>
                    <a:pt x="279264" y="92769"/>
                    <a:pt x="285267" y="215280"/>
                  </a:cubicBezTo>
                  <a:lnTo>
                    <a:pt x="285267" y="437108"/>
                  </a:lnTo>
                  <a:cubicBezTo>
                    <a:pt x="285267" y="496044"/>
                    <a:pt x="276808" y="525512"/>
                    <a:pt x="259891" y="525512"/>
                  </a:cubicBezTo>
                  <a:lnTo>
                    <a:pt x="234516" y="525512"/>
                  </a:lnTo>
                  <a:cubicBezTo>
                    <a:pt x="217600" y="525512"/>
                    <a:pt x="190178" y="489632"/>
                    <a:pt x="152252" y="417872"/>
                  </a:cubicBezTo>
                  <a:lnTo>
                    <a:pt x="158391" y="417872"/>
                  </a:lnTo>
                  <a:cubicBezTo>
                    <a:pt x="205594" y="468622"/>
                    <a:pt x="230969" y="493998"/>
                    <a:pt x="234516" y="493998"/>
                  </a:cubicBezTo>
                  <a:cubicBezTo>
                    <a:pt x="242975" y="409959"/>
                    <a:pt x="247204" y="350887"/>
                    <a:pt x="247204" y="316780"/>
                  </a:cubicBezTo>
                  <a:lnTo>
                    <a:pt x="241065" y="316780"/>
                  </a:lnTo>
                  <a:cubicBezTo>
                    <a:pt x="177217" y="341883"/>
                    <a:pt x="111597" y="354434"/>
                    <a:pt x="44202" y="354434"/>
                  </a:cubicBezTo>
                  <a:lnTo>
                    <a:pt x="44202" y="430560"/>
                  </a:lnTo>
                  <a:lnTo>
                    <a:pt x="50751" y="506685"/>
                  </a:lnTo>
                  <a:lnTo>
                    <a:pt x="38063" y="512824"/>
                  </a:lnTo>
                  <a:lnTo>
                    <a:pt x="25375" y="512824"/>
                  </a:lnTo>
                  <a:cubicBezTo>
                    <a:pt x="8459" y="506003"/>
                    <a:pt x="0" y="491269"/>
                    <a:pt x="0" y="468622"/>
                  </a:cubicBezTo>
                  <a:lnTo>
                    <a:pt x="0" y="379809"/>
                  </a:lnTo>
                  <a:cubicBezTo>
                    <a:pt x="8459" y="126603"/>
                    <a:pt x="23193" y="0"/>
                    <a:pt x="44202" y="0"/>
                  </a:cubicBezTo>
                  <a:close/>
                  <a:moveTo>
                    <a:pt x="209141" y="56889"/>
                  </a:moveTo>
                  <a:cubicBezTo>
                    <a:pt x="163575" y="56889"/>
                    <a:pt x="112961" y="84311"/>
                    <a:pt x="57299" y="139154"/>
                  </a:cubicBezTo>
                  <a:lnTo>
                    <a:pt x="57299" y="202592"/>
                  </a:lnTo>
                  <a:cubicBezTo>
                    <a:pt x="111869" y="185675"/>
                    <a:pt x="156208" y="177217"/>
                    <a:pt x="190314" y="177217"/>
                  </a:cubicBezTo>
                  <a:lnTo>
                    <a:pt x="209141" y="177217"/>
                  </a:lnTo>
                  <a:cubicBezTo>
                    <a:pt x="215144" y="177217"/>
                    <a:pt x="221419" y="183492"/>
                    <a:pt x="227968" y="196044"/>
                  </a:cubicBezTo>
                  <a:cubicBezTo>
                    <a:pt x="227968" y="204502"/>
                    <a:pt x="190041" y="212960"/>
                    <a:pt x="114189" y="221419"/>
                  </a:cubicBezTo>
                  <a:cubicBezTo>
                    <a:pt x="114189" y="226603"/>
                    <a:pt x="93043" y="232879"/>
                    <a:pt x="50751" y="240246"/>
                  </a:cubicBezTo>
                  <a:cubicBezTo>
                    <a:pt x="50751" y="251978"/>
                    <a:pt x="54980" y="264802"/>
                    <a:pt x="63438" y="278718"/>
                  </a:cubicBezTo>
                  <a:lnTo>
                    <a:pt x="50751" y="278718"/>
                  </a:lnTo>
                  <a:lnTo>
                    <a:pt x="50751" y="303684"/>
                  </a:lnTo>
                  <a:lnTo>
                    <a:pt x="76126" y="291405"/>
                  </a:lnTo>
                  <a:lnTo>
                    <a:pt x="76126" y="297544"/>
                  </a:lnTo>
                  <a:lnTo>
                    <a:pt x="57299" y="322920"/>
                  </a:lnTo>
                  <a:cubicBezTo>
                    <a:pt x="129878" y="306003"/>
                    <a:pt x="188950" y="297544"/>
                    <a:pt x="234516" y="297544"/>
                  </a:cubicBezTo>
                  <a:lnTo>
                    <a:pt x="247204" y="297544"/>
                  </a:lnTo>
                  <a:cubicBezTo>
                    <a:pt x="247204" y="137108"/>
                    <a:pt x="238745" y="56889"/>
                    <a:pt x="221829" y="56889"/>
                  </a:cubicBezTo>
                  <a:lnTo>
                    <a:pt x="209141" y="56889"/>
                  </a:lnTo>
                  <a:close/>
                </a:path>
              </a:pathLst>
            </a:custGeom>
            <a:solidFill>
              <a:srgbClr val="E66888"/>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43" name="文本框 42"/>
            <p:cNvSpPr txBox="1"/>
            <p:nvPr/>
          </p:nvSpPr>
          <p:spPr>
            <a:xfrm>
              <a:off x="6271756" y="3475267"/>
              <a:ext cx="247204" cy="379809"/>
            </a:xfrm>
            <a:custGeom>
              <a:avLst/>
              <a:gdLst/>
              <a:ahLst/>
              <a:cxnLst/>
              <a:rect l="l" t="t" r="r" b="b"/>
              <a:pathLst>
                <a:path w="247204" h="379809">
                  <a:moveTo>
                    <a:pt x="227968" y="0"/>
                  </a:moveTo>
                  <a:lnTo>
                    <a:pt x="227968" y="18826"/>
                  </a:lnTo>
                  <a:cubicBezTo>
                    <a:pt x="221692" y="23192"/>
                    <a:pt x="209141" y="25375"/>
                    <a:pt x="190314" y="25375"/>
                  </a:cubicBezTo>
                  <a:lnTo>
                    <a:pt x="190314" y="88813"/>
                  </a:lnTo>
                  <a:cubicBezTo>
                    <a:pt x="190314" y="111187"/>
                    <a:pt x="183902" y="168076"/>
                    <a:pt x="171078" y="259481"/>
                  </a:cubicBezTo>
                  <a:cubicBezTo>
                    <a:pt x="221829" y="306412"/>
                    <a:pt x="247204" y="342428"/>
                    <a:pt x="247204" y="367531"/>
                  </a:cubicBezTo>
                  <a:cubicBezTo>
                    <a:pt x="247204" y="375716"/>
                    <a:pt x="242975" y="379809"/>
                    <a:pt x="234516" y="379809"/>
                  </a:cubicBezTo>
                  <a:lnTo>
                    <a:pt x="221829" y="379809"/>
                  </a:lnTo>
                  <a:cubicBezTo>
                    <a:pt x="175444" y="338063"/>
                    <a:pt x="152251" y="310778"/>
                    <a:pt x="152251" y="297954"/>
                  </a:cubicBezTo>
                  <a:lnTo>
                    <a:pt x="146112" y="297954"/>
                  </a:lnTo>
                  <a:cubicBezTo>
                    <a:pt x="146112" y="324693"/>
                    <a:pt x="122783" y="349932"/>
                    <a:pt x="76126" y="373670"/>
                  </a:cubicBezTo>
                  <a:cubicBezTo>
                    <a:pt x="33561" y="373670"/>
                    <a:pt x="8186" y="327285"/>
                    <a:pt x="0" y="234516"/>
                  </a:cubicBezTo>
                  <a:cubicBezTo>
                    <a:pt x="6549" y="192224"/>
                    <a:pt x="17190" y="171078"/>
                    <a:pt x="31924" y="171078"/>
                  </a:cubicBezTo>
                  <a:lnTo>
                    <a:pt x="63438" y="171078"/>
                  </a:lnTo>
                  <a:cubicBezTo>
                    <a:pt x="78718" y="171078"/>
                    <a:pt x="101910" y="183765"/>
                    <a:pt x="133015" y="209140"/>
                  </a:cubicBezTo>
                  <a:lnTo>
                    <a:pt x="139155" y="209140"/>
                  </a:lnTo>
                  <a:cubicBezTo>
                    <a:pt x="160437" y="96998"/>
                    <a:pt x="171078" y="37790"/>
                    <a:pt x="171078" y="31514"/>
                  </a:cubicBezTo>
                  <a:cubicBezTo>
                    <a:pt x="152251" y="40245"/>
                    <a:pt x="124830" y="44611"/>
                    <a:pt x="88814" y="44611"/>
                  </a:cubicBezTo>
                  <a:lnTo>
                    <a:pt x="82674" y="31514"/>
                  </a:lnTo>
                  <a:lnTo>
                    <a:pt x="82674" y="18826"/>
                  </a:lnTo>
                  <a:cubicBezTo>
                    <a:pt x="127695" y="6275"/>
                    <a:pt x="176126" y="0"/>
                    <a:pt x="227968" y="0"/>
                  </a:cubicBezTo>
                  <a:close/>
                  <a:moveTo>
                    <a:pt x="44202" y="209140"/>
                  </a:moveTo>
                  <a:lnTo>
                    <a:pt x="38063" y="221419"/>
                  </a:lnTo>
                  <a:lnTo>
                    <a:pt x="38063" y="247203"/>
                  </a:lnTo>
                  <a:cubicBezTo>
                    <a:pt x="38063" y="280218"/>
                    <a:pt x="48568" y="305457"/>
                    <a:pt x="69577" y="322919"/>
                  </a:cubicBezTo>
                  <a:lnTo>
                    <a:pt x="76126" y="322919"/>
                  </a:lnTo>
                  <a:cubicBezTo>
                    <a:pt x="90041" y="322919"/>
                    <a:pt x="102729" y="297681"/>
                    <a:pt x="114189" y="247203"/>
                  </a:cubicBezTo>
                  <a:cubicBezTo>
                    <a:pt x="84175" y="221828"/>
                    <a:pt x="60846" y="209140"/>
                    <a:pt x="44202" y="209140"/>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34" name="文本框 33"/>
            <p:cNvSpPr txBox="1"/>
            <p:nvPr/>
          </p:nvSpPr>
          <p:spPr>
            <a:xfrm>
              <a:off x="7967206" y="3475267"/>
              <a:ext cx="247204" cy="379809"/>
            </a:xfrm>
            <a:custGeom>
              <a:avLst/>
              <a:gdLst/>
              <a:ahLst/>
              <a:cxnLst/>
              <a:rect l="l" t="t" r="r" b="b"/>
              <a:pathLst>
                <a:path w="247204" h="379809">
                  <a:moveTo>
                    <a:pt x="227968" y="0"/>
                  </a:moveTo>
                  <a:lnTo>
                    <a:pt x="227968" y="18826"/>
                  </a:lnTo>
                  <a:cubicBezTo>
                    <a:pt x="221692" y="23192"/>
                    <a:pt x="209141" y="25375"/>
                    <a:pt x="190314" y="25375"/>
                  </a:cubicBezTo>
                  <a:lnTo>
                    <a:pt x="190314" y="88813"/>
                  </a:lnTo>
                  <a:cubicBezTo>
                    <a:pt x="190314" y="111187"/>
                    <a:pt x="183902" y="168076"/>
                    <a:pt x="171078" y="259481"/>
                  </a:cubicBezTo>
                  <a:cubicBezTo>
                    <a:pt x="221828" y="306412"/>
                    <a:pt x="247204" y="342428"/>
                    <a:pt x="247204" y="367531"/>
                  </a:cubicBezTo>
                  <a:cubicBezTo>
                    <a:pt x="247204" y="375716"/>
                    <a:pt x="242974" y="379809"/>
                    <a:pt x="234516" y="379809"/>
                  </a:cubicBezTo>
                  <a:lnTo>
                    <a:pt x="221828" y="379809"/>
                  </a:lnTo>
                  <a:cubicBezTo>
                    <a:pt x="175444" y="338063"/>
                    <a:pt x="152251" y="310778"/>
                    <a:pt x="152251" y="297954"/>
                  </a:cubicBezTo>
                  <a:lnTo>
                    <a:pt x="146112" y="297954"/>
                  </a:lnTo>
                  <a:cubicBezTo>
                    <a:pt x="146112" y="324693"/>
                    <a:pt x="122783" y="349932"/>
                    <a:pt x="76126" y="373670"/>
                  </a:cubicBezTo>
                  <a:cubicBezTo>
                    <a:pt x="33561" y="373670"/>
                    <a:pt x="8186" y="327285"/>
                    <a:pt x="0" y="234516"/>
                  </a:cubicBezTo>
                  <a:cubicBezTo>
                    <a:pt x="6549" y="192224"/>
                    <a:pt x="17190" y="171078"/>
                    <a:pt x="31924" y="171078"/>
                  </a:cubicBezTo>
                  <a:lnTo>
                    <a:pt x="63438" y="171078"/>
                  </a:lnTo>
                  <a:cubicBezTo>
                    <a:pt x="78718" y="171078"/>
                    <a:pt x="101910" y="183765"/>
                    <a:pt x="133015" y="209140"/>
                  </a:cubicBezTo>
                  <a:lnTo>
                    <a:pt x="139154" y="209140"/>
                  </a:lnTo>
                  <a:cubicBezTo>
                    <a:pt x="160437" y="96998"/>
                    <a:pt x="171078" y="37790"/>
                    <a:pt x="171078" y="31514"/>
                  </a:cubicBezTo>
                  <a:cubicBezTo>
                    <a:pt x="152251" y="40245"/>
                    <a:pt x="124830" y="44611"/>
                    <a:pt x="88813" y="44611"/>
                  </a:cubicBezTo>
                  <a:lnTo>
                    <a:pt x="82674" y="31514"/>
                  </a:lnTo>
                  <a:lnTo>
                    <a:pt x="82674" y="18826"/>
                  </a:lnTo>
                  <a:cubicBezTo>
                    <a:pt x="127695" y="6275"/>
                    <a:pt x="176126" y="0"/>
                    <a:pt x="227968" y="0"/>
                  </a:cubicBezTo>
                  <a:close/>
                  <a:moveTo>
                    <a:pt x="44202" y="209140"/>
                  </a:moveTo>
                  <a:lnTo>
                    <a:pt x="38063" y="221419"/>
                  </a:lnTo>
                  <a:lnTo>
                    <a:pt x="38063" y="247203"/>
                  </a:lnTo>
                  <a:cubicBezTo>
                    <a:pt x="38063" y="280218"/>
                    <a:pt x="48568" y="305457"/>
                    <a:pt x="69577" y="322919"/>
                  </a:cubicBezTo>
                  <a:lnTo>
                    <a:pt x="76126" y="322919"/>
                  </a:lnTo>
                  <a:cubicBezTo>
                    <a:pt x="90041" y="322919"/>
                    <a:pt x="102729" y="297681"/>
                    <a:pt x="114189" y="247203"/>
                  </a:cubicBezTo>
                  <a:cubicBezTo>
                    <a:pt x="84175" y="221828"/>
                    <a:pt x="60846" y="209140"/>
                    <a:pt x="44202" y="209140"/>
                  </a:cubicBezTo>
                  <a:close/>
                </a:path>
              </a:pathLst>
            </a:custGeom>
            <a:solidFill>
              <a:srgbClr val="91E0F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sp>
          <p:nvSpPr>
            <p:cNvPr id="32" name="文本框 31"/>
            <p:cNvSpPr txBox="1"/>
            <p:nvPr/>
          </p:nvSpPr>
          <p:spPr>
            <a:xfrm>
              <a:off x="9767432" y="3729018"/>
              <a:ext cx="94953" cy="189904"/>
            </a:xfrm>
            <a:custGeom>
              <a:avLst/>
              <a:gdLst/>
              <a:ahLst/>
              <a:cxnLst/>
              <a:rect l="l" t="t" r="r" b="b"/>
              <a:pathLst>
                <a:path w="94953" h="189904">
                  <a:moveTo>
                    <a:pt x="19236" y="0"/>
                  </a:moveTo>
                  <a:cubicBezTo>
                    <a:pt x="69713" y="21555"/>
                    <a:pt x="94953" y="76398"/>
                    <a:pt x="94953" y="164529"/>
                  </a:cubicBezTo>
                  <a:cubicBezTo>
                    <a:pt x="88677" y="181446"/>
                    <a:pt x="82265" y="189904"/>
                    <a:pt x="75717" y="189904"/>
                  </a:cubicBezTo>
                  <a:lnTo>
                    <a:pt x="69577" y="189904"/>
                  </a:lnTo>
                  <a:cubicBezTo>
                    <a:pt x="52661" y="183083"/>
                    <a:pt x="44202" y="168213"/>
                    <a:pt x="44202" y="145293"/>
                  </a:cubicBezTo>
                  <a:lnTo>
                    <a:pt x="44202" y="139154"/>
                  </a:lnTo>
                  <a:cubicBezTo>
                    <a:pt x="44202" y="135061"/>
                    <a:pt x="46385" y="133015"/>
                    <a:pt x="50751" y="133015"/>
                  </a:cubicBezTo>
                  <a:cubicBezTo>
                    <a:pt x="42292" y="101910"/>
                    <a:pt x="25375" y="59618"/>
                    <a:pt x="0" y="6139"/>
                  </a:cubicBezTo>
                  <a:cubicBezTo>
                    <a:pt x="4366" y="6139"/>
                    <a:pt x="10777" y="4092"/>
                    <a:pt x="19236" y="0"/>
                  </a:cubicBezTo>
                  <a:close/>
                </a:path>
              </a:pathLst>
            </a:custGeom>
            <a:solidFill>
              <a:srgbClr val="91E0F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ltLang="zh-CN" sz="6600" dirty="0">
                <a:latin typeface="新蒂下午茶基本版" panose="03000600000000000000" pitchFamily="66" charset="-122"/>
                <a:ea typeface="新蒂下午茶基本版" panose="03000600000000000000" pitchFamily="66" charset="-122"/>
              </a:endParaRPr>
            </a:p>
          </p:txBody>
        </p:sp>
      </p:grpSp>
      <p:sp>
        <p:nvSpPr>
          <p:cNvPr id="2" name="矩形 1"/>
          <p:cNvSpPr/>
          <p:nvPr/>
        </p:nvSpPr>
        <p:spPr>
          <a:xfrm rot="20746039">
            <a:off x="3739885" y="1677664"/>
            <a:ext cx="3191899" cy="307777"/>
          </a:xfrm>
          <a:prstGeom prst="rect">
            <a:avLst/>
          </a:prstGeom>
        </p:spPr>
        <p:txBody>
          <a:bodyPr wrap="none">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23" name="图片 22"/>
          <p:cNvPicPr>
            <a:picLocks noChangeAspect="1"/>
          </p:cNvPicPr>
          <p:nvPr/>
        </p:nvPicPr>
        <p:blipFill>
          <a:blip r:embed="rId1">
            <a:extLst>
              <a:ext uri="{28A0092B-C50C-407E-A947-70E740481C1C}">
                <a14:useLocalDpi xmlns:a14="http://schemas.microsoft.com/office/drawing/2010/main" val="0"/>
              </a:ext>
            </a:extLst>
          </a:blip>
          <a:srcRect l="13896" t="5301" r="69320" b="52714"/>
          <a:stretch>
            <a:fillRect/>
          </a:stretch>
        </p:blipFill>
        <p:spPr>
          <a:xfrm>
            <a:off x="6385101" y="4062753"/>
            <a:ext cx="628880" cy="1473432"/>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pic>
        <p:nvPicPr>
          <p:cNvPr id="21" name="图片 20"/>
          <p:cNvPicPr>
            <a:picLocks noChangeAspect="1"/>
          </p:cNvPicPr>
          <p:nvPr/>
        </p:nvPicPr>
        <p:blipFill>
          <a:blip r:embed="rId1">
            <a:extLst>
              <a:ext uri="{28A0092B-C50C-407E-A947-70E740481C1C}">
                <a14:useLocalDpi xmlns:a14="http://schemas.microsoft.com/office/drawing/2010/main" val="0"/>
              </a:ext>
            </a:extLst>
          </a:blip>
          <a:srcRect l="13896" t="5293" r="69320" b="94699"/>
          <a:stretch>
            <a:fillRect/>
          </a:stretch>
        </p:blipFill>
        <p:spPr>
          <a:xfrm>
            <a:off x="1509637" y="2941504"/>
            <a:ext cx="1227020" cy="561"/>
          </a:xfrm>
          <a:custGeom>
            <a:avLst/>
            <a:gdLst>
              <a:gd name="connsiteX0" fmla="*/ 0 w 1227020"/>
              <a:gd name="connsiteY0" fmla="*/ 0 h 561"/>
              <a:gd name="connsiteX1" fmla="*/ 1227020 w 1227020"/>
              <a:gd name="connsiteY1" fmla="*/ 0 h 561"/>
              <a:gd name="connsiteX2" fmla="*/ 1227020 w 1227020"/>
              <a:gd name="connsiteY2" fmla="*/ 561 h 561"/>
              <a:gd name="connsiteX3" fmla="*/ 0 w 1227020"/>
              <a:gd name="connsiteY3" fmla="*/ 561 h 561"/>
              <a:gd name="connsiteX4" fmla="*/ 0 w 1227020"/>
              <a:gd name="connsiteY4" fmla="*/ 0 h 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020" h="561">
                <a:moveTo>
                  <a:pt x="0" y="0"/>
                </a:moveTo>
                <a:lnTo>
                  <a:pt x="1227020" y="0"/>
                </a:lnTo>
                <a:lnTo>
                  <a:pt x="1227020" y="561"/>
                </a:lnTo>
                <a:lnTo>
                  <a:pt x="0" y="561"/>
                </a:lnTo>
                <a:lnTo>
                  <a:pt x="0" y="0"/>
                </a:lnTo>
                <a:close/>
              </a:path>
            </a:pathLst>
          </a:custGeom>
        </p:spPr>
      </p:pic>
      <p:pic>
        <p:nvPicPr>
          <p:cNvPr id="33" name="图片 32"/>
          <p:cNvPicPr>
            <a:picLocks noChangeAspect="1"/>
          </p:cNvPicPr>
          <p:nvPr/>
        </p:nvPicPr>
        <p:blipFill>
          <a:blip r:embed="rId1">
            <a:extLst>
              <a:ext uri="{28A0092B-C50C-407E-A947-70E740481C1C}">
                <a14:useLocalDpi xmlns:a14="http://schemas.microsoft.com/office/drawing/2010/main" val="0"/>
              </a:ext>
            </a:extLst>
          </a:blip>
          <a:srcRect l="65599" t="77230" r="478" b="789"/>
          <a:stretch>
            <a:fillRect/>
          </a:stretch>
        </p:blipFill>
        <p:spPr>
          <a:xfrm rot="2319470">
            <a:off x="2653377" y="1231136"/>
            <a:ext cx="2483739" cy="1507435"/>
          </a:xfrm>
          <a:custGeom>
            <a:avLst/>
            <a:gdLst>
              <a:gd name="connsiteX0" fmla="*/ 0 w 2483739"/>
              <a:gd name="connsiteY0" fmla="*/ 0 h 1507435"/>
              <a:gd name="connsiteX1" fmla="*/ 343526 w 2483739"/>
              <a:gd name="connsiteY1" fmla="*/ 0 h 1507435"/>
              <a:gd name="connsiteX2" fmla="*/ 343526 w 2483739"/>
              <a:gd name="connsiteY2" fmla="*/ 301664 h 1507435"/>
              <a:gd name="connsiteX3" fmla="*/ 1213005 w 2483739"/>
              <a:gd name="connsiteY3" fmla="*/ 301664 h 1507435"/>
              <a:gd name="connsiteX4" fmla="*/ 1213005 w 2483739"/>
              <a:gd name="connsiteY4" fmla="*/ 315065 h 1507435"/>
              <a:gd name="connsiteX5" fmla="*/ 1061350 w 2483739"/>
              <a:gd name="connsiteY5" fmla="*/ 315065 h 1507435"/>
              <a:gd name="connsiteX6" fmla="*/ 1061350 w 2483739"/>
              <a:gd name="connsiteY6" fmla="*/ 514747 h 1507435"/>
              <a:gd name="connsiteX7" fmla="*/ 1213005 w 2483739"/>
              <a:gd name="connsiteY7" fmla="*/ 514747 h 1507435"/>
              <a:gd name="connsiteX8" fmla="*/ 1213005 w 2483739"/>
              <a:gd name="connsiteY8" fmla="*/ 993043 h 1507435"/>
              <a:gd name="connsiteX9" fmla="*/ 1984186 w 2483739"/>
              <a:gd name="connsiteY9" fmla="*/ 993043 h 1507435"/>
              <a:gd name="connsiteX10" fmla="*/ 1984186 w 2483739"/>
              <a:gd name="connsiteY10" fmla="*/ 514747 h 1507435"/>
              <a:gd name="connsiteX11" fmla="*/ 2240155 w 2483739"/>
              <a:gd name="connsiteY11" fmla="*/ 514747 h 1507435"/>
              <a:gd name="connsiteX12" fmla="*/ 2240155 w 2483739"/>
              <a:gd name="connsiteY12" fmla="*/ 315065 h 1507435"/>
              <a:gd name="connsiteX13" fmla="*/ 1984186 w 2483739"/>
              <a:gd name="connsiteY13" fmla="*/ 315065 h 1507435"/>
              <a:gd name="connsiteX14" fmla="*/ 1984186 w 2483739"/>
              <a:gd name="connsiteY14" fmla="*/ 301664 h 1507435"/>
              <a:gd name="connsiteX15" fmla="*/ 2227410 w 2483739"/>
              <a:gd name="connsiteY15" fmla="*/ 301664 h 1507435"/>
              <a:gd name="connsiteX16" fmla="*/ 2227410 w 2483739"/>
              <a:gd name="connsiteY16" fmla="*/ 0 h 1507435"/>
              <a:gd name="connsiteX17" fmla="*/ 2483739 w 2483739"/>
              <a:gd name="connsiteY17" fmla="*/ 0 h 1507435"/>
              <a:gd name="connsiteX18" fmla="*/ 2483739 w 2483739"/>
              <a:gd name="connsiteY18" fmla="*/ 1507435 h 1507435"/>
              <a:gd name="connsiteX19" fmla="*/ 0 w 2483739"/>
              <a:gd name="connsiteY19" fmla="*/ 1507435 h 1507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3739" h="1507435">
                <a:moveTo>
                  <a:pt x="0" y="0"/>
                </a:moveTo>
                <a:lnTo>
                  <a:pt x="343526" y="0"/>
                </a:lnTo>
                <a:lnTo>
                  <a:pt x="343526" y="301664"/>
                </a:lnTo>
                <a:lnTo>
                  <a:pt x="1213005" y="301664"/>
                </a:lnTo>
                <a:lnTo>
                  <a:pt x="1213005" y="315065"/>
                </a:lnTo>
                <a:lnTo>
                  <a:pt x="1061350" y="315065"/>
                </a:lnTo>
                <a:lnTo>
                  <a:pt x="1061350" y="514747"/>
                </a:lnTo>
                <a:lnTo>
                  <a:pt x="1213005" y="514747"/>
                </a:lnTo>
                <a:lnTo>
                  <a:pt x="1213005" y="993043"/>
                </a:lnTo>
                <a:lnTo>
                  <a:pt x="1984186" y="993043"/>
                </a:lnTo>
                <a:lnTo>
                  <a:pt x="1984186" y="514747"/>
                </a:lnTo>
                <a:lnTo>
                  <a:pt x="2240155" y="514747"/>
                </a:lnTo>
                <a:lnTo>
                  <a:pt x="2240155" y="315065"/>
                </a:lnTo>
                <a:lnTo>
                  <a:pt x="1984186" y="315065"/>
                </a:lnTo>
                <a:lnTo>
                  <a:pt x="1984186" y="301664"/>
                </a:lnTo>
                <a:lnTo>
                  <a:pt x="2227410" y="301664"/>
                </a:lnTo>
                <a:lnTo>
                  <a:pt x="2227410" y="0"/>
                </a:lnTo>
                <a:lnTo>
                  <a:pt x="2483739" y="0"/>
                </a:lnTo>
                <a:lnTo>
                  <a:pt x="2483739" y="1507435"/>
                </a:lnTo>
                <a:lnTo>
                  <a:pt x="0" y="1507435"/>
                </a:lnTo>
                <a:close/>
              </a:path>
            </a:pathLst>
          </a:custGeom>
        </p:spPr>
      </p:pic>
      <p:pic>
        <p:nvPicPr>
          <p:cNvPr id="35" name="图片 34"/>
          <p:cNvPicPr>
            <a:picLocks noChangeAspect="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rot="2327687">
            <a:off x="-913044" y="4729455"/>
            <a:ext cx="3470531" cy="2481193"/>
          </a:xfrm>
          <a:prstGeom prst="rect">
            <a:avLst/>
          </a:prstGeom>
        </p:spPr>
      </p:pic>
      <p:pic>
        <p:nvPicPr>
          <p:cNvPr id="36" name="图片 35"/>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rot="20891826">
            <a:off x="-135099" y="4079164"/>
            <a:ext cx="2335447" cy="1669685"/>
          </a:xfrm>
          <a:prstGeom prst="rect">
            <a:avLst/>
          </a:prstGeom>
        </p:spPr>
      </p:pic>
      <p:pic>
        <p:nvPicPr>
          <p:cNvPr id="37" name="图片 36"/>
          <p:cNvPicPr>
            <a:picLocks noChangeAspect="1"/>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rot="2327687">
            <a:off x="1308795" y="4388707"/>
            <a:ext cx="1791533" cy="1280824"/>
          </a:xfrm>
          <a:prstGeom prst="rect">
            <a:avLst/>
          </a:prstGeom>
          <a:noFill/>
          <a:ln>
            <a:noFill/>
          </a:ln>
        </p:spPr>
      </p:pic>
      <p:pic>
        <p:nvPicPr>
          <p:cNvPr id="38" name="图片 37"/>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rot="6459647">
            <a:off x="1873984" y="3828126"/>
            <a:ext cx="1527154" cy="1091811"/>
          </a:xfrm>
          <a:prstGeom prst="rect">
            <a:avLst/>
          </a:prstGeom>
          <a:noFill/>
          <a:ln>
            <a:noFill/>
          </a:ln>
        </p:spPr>
      </p:pic>
      <p:pic>
        <p:nvPicPr>
          <p:cNvPr id="39" name="图片 38"/>
          <p:cNvPicPr>
            <a:picLocks noChangeAspect="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rot="2327687">
            <a:off x="9684770" y="-271972"/>
            <a:ext cx="3470531" cy="2481193"/>
          </a:xfrm>
          <a:prstGeom prst="rect">
            <a:avLst/>
          </a:prstGeom>
        </p:spPr>
      </p:pic>
      <p:pic>
        <p:nvPicPr>
          <p:cNvPr id="40" name="图片 39"/>
          <p:cNvPicPr>
            <a:picLocks noChangeAspect="1"/>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rot="2327687">
            <a:off x="9645414" y="-19886"/>
            <a:ext cx="1791533" cy="1280824"/>
          </a:xfrm>
          <a:prstGeom prst="rect">
            <a:avLst/>
          </a:prstGeom>
          <a:noFill/>
          <a:ln>
            <a:noFill/>
          </a:ln>
        </p:spPr>
      </p:pic>
      <p:pic>
        <p:nvPicPr>
          <p:cNvPr id="41" name="图片 40"/>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rot="6459647">
            <a:off x="10697458" y="1502393"/>
            <a:ext cx="1527154" cy="1091811"/>
          </a:xfrm>
          <a:prstGeom prst="rect">
            <a:avLst/>
          </a:prstGeom>
          <a:noFill/>
          <a:ln>
            <a:noFill/>
          </a:ln>
        </p:spPr>
      </p:pic>
      <p:pic>
        <p:nvPicPr>
          <p:cNvPr id="42" name="图片 41"/>
          <p:cNvPicPr>
            <a:picLocks noChangeAspect="1"/>
          </p:cNvPicPr>
          <p:nvPr/>
        </p:nvPicPr>
        <p:blipFill>
          <a:blip r:embed="rId3">
            <a:duotone>
              <a:prstClr val="black"/>
              <a:schemeClr val="accent6">
                <a:tint val="45000"/>
                <a:satMod val="400000"/>
              </a:schemeClr>
            </a:duotone>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rot="20891826">
            <a:off x="-653316" y="3138233"/>
            <a:ext cx="2335447" cy="1669685"/>
          </a:xfrm>
          <a:prstGeom prst="rect">
            <a:avLst/>
          </a:prstGeom>
        </p:spPr>
      </p:pic>
      <p:sp>
        <p:nvSpPr>
          <p:cNvPr id="20" name="矩形 19"/>
          <p:cNvSpPr/>
          <p:nvPr/>
        </p:nvSpPr>
        <p:spPr>
          <a:xfrm rot="2751287">
            <a:off x="3337995" y="3340799"/>
            <a:ext cx="2302732" cy="230832"/>
          </a:xfrm>
          <a:prstGeom prst="rect">
            <a:avLst/>
          </a:prstGeom>
        </p:spPr>
        <p:txBody>
          <a:bodyPr wrap="square">
            <a:spAutoFit/>
          </a:bodyPr>
          <a:lstStyle/>
          <a:p>
            <a:r>
              <a:rPr lang="en-US" altLang="zh-CN" sz="9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9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nvGrpSpPr>
          <p:cNvPr id="4" name="组合 3"/>
          <p:cNvGrpSpPr/>
          <p:nvPr/>
        </p:nvGrpSpPr>
        <p:grpSpPr>
          <a:xfrm>
            <a:off x="7182998" y="4062753"/>
            <a:ext cx="3207417" cy="187064"/>
            <a:chOff x="7182998" y="4062753"/>
            <a:chExt cx="3207417" cy="187064"/>
          </a:xfrm>
        </p:grpSpPr>
        <p:cxnSp>
          <p:nvCxnSpPr>
            <p:cNvPr id="9" name="直接连接符 8"/>
            <p:cNvCxnSpPr/>
            <p:nvPr/>
          </p:nvCxnSpPr>
          <p:spPr>
            <a:xfrm>
              <a:off x="7182998" y="4140282"/>
              <a:ext cx="3051672" cy="0"/>
            </a:xfrm>
            <a:prstGeom prst="line">
              <a:avLst/>
            </a:prstGeom>
          </p:spPr>
          <p:style>
            <a:lnRef idx="1">
              <a:schemeClr val="dk1"/>
            </a:lnRef>
            <a:fillRef idx="0">
              <a:schemeClr val="dk1"/>
            </a:fillRef>
            <a:effectRef idx="0">
              <a:schemeClr val="dk1"/>
            </a:effectRef>
            <a:fontRef idx="minor">
              <a:schemeClr val="tx1"/>
            </a:fontRef>
          </p:style>
        </p:cxnSp>
        <p:sp>
          <p:nvSpPr>
            <p:cNvPr id="10" name="等腰三角形 9"/>
            <p:cNvSpPr/>
            <p:nvPr/>
          </p:nvSpPr>
          <p:spPr>
            <a:xfrm rot="5400000">
              <a:off x="10216252" y="4075654"/>
              <a:ext cx="187064" cy="16126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sp>
        <p:nvSpPr>
          <p:cNvPr id="27" name="矩形 26"/>
          <p:cNvSpPr/>
          <p:nvPr/>
        </p:nvSpPr>
        <p:spPr>
          <a:xfrm>
            <a:off x="6915915" y="4220142"/>
            <a:ext cx="3191899" cy="307777"/>
          </a:xfrm>
          <a:prstGeom prst="rect">
            <a:avLst/>
          </a:prstGeom>
        </p:spPr>
        <p:txBody>
          <a:bodyPr wrap="none">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8" presetClass="emph" presetSubtype="0" decel="46000" fill="hold" nodeType="withEffect">
                                  <p:stCondLst>
                                    <p:cond delay="0"/>
                                  </p:stCondLst>
                                  <p:childTnLst>
                                    <p:animRot by="21600000">
                                      <p:cBhvr>
                                        <p:cTn id="10" dur="1000" fill="hold"/>
                                        <p:tgtEl>
                                          <p:spTgt spid="29"/>
                                        </p:tgtEl>
                                        <p:attrNameLst>
                                          <p:attrName>r</p:attrName>
                                        </p:attrNameLst>
                                      </p:cBhvr>
                                    </p:animRot>
                                  </p:childTnLst>
                                </p:cTn>
                              </p:par>
                            </p:childTnLst>
                          </p:cTn>
                        </p:par>
                        <p:par>
                          <p:cTn id="11" fill="hold">
                            <p:stCondLst>
                              <p:cond delay="500"/>
                            </p:stCondLst>
                            <p:childTnLst>
                              <p:par>
                                <p:cTn id="12" presetID="23" presetClass="entr" presetSubtype="16"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childTnLst>
                                </p:cTn>
                              </p:par>
                              <p:par>
                                <p:cTn id="16" presetID="23" presetClass="entr" presetSubtype="16"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childTnLst>
                                </p:cTn>
                              </p:par>
                            </p:childTnLst>
                          </p:cTn>
                        </p:par>
                        <p:par>
                          <p:cTn id="20" fill="hold">
                            <p:stCondLst>
                              <p:cond delay="1000"/>
                            </p:stCondLst>
                            <p:childTnLst>
                              <p:par>
                                <p:cTn id="21" presetID="23" presetClass="entr" presetSubtype="32"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strVal val="4*#ppt_w"/>
                                          </p:val>
                                        </p:tav>
                                        <p:tav tm="100000">
                                          <p:val>
                                            <p:strVal val="#ppt_w"/>
                                          </p:val>
                                        </p:tav>
                                      </p:tavLst>
                                    </p:anim>
                                    <p:anim calcmode="lin" valueType="num">
                                      <p:cBhvr>
                                        <p:cTn id="24" dur="500" fill="hold"/>
                                        <p:tgtEl>
                                          <p:spTgt spid="3"/>
                                        </p:tgtEl>
                                        <p:attrNameLst>
                                          <p:attrName>ppt_h</p:attrName>
                                        </p:attrNameLst>
                                      </p:cBhvr>
                                      <p:tavLst>
                                        <p:tav tm="0">
                                          <p:val>
                                            <p:strVal val="4*#ppt_h"/>
                                          </p:val>
                                        </p:tav>
                                        <p:tav tm="100000">
                                          <p:val>
                                            <p:strVal val="#ppt_h"/>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par>
                                <p:cTn id="29" presetID="23" presetClass="entr" presetSubtype="16"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childTnLst>
                                </p:cTn>
                              </p:par>
                              <p:par>
                                <p:cTn id="37" presetID="23" presetClass="entr" presetSubtype="16" fill="hold" nodeType="withEffect">
                                  <p:stCondLst>
                                    <p:cond delay="20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childTnLst>
                                </p:cTn>
                              </p:par>
                              <p:par>
                                <p:cTn id="41" presetID="23" presetClass="entr" presetSubtype="16" fill="hold" nodeType="withEffect">
                                  <p:stCondLst>
                                    <p:cond delay="30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childTnLst>
                                </p:cTn>
                              </p:par>
                              <p:par>
                                <p:cTn id="45" presetID="23" presetClass="entr" presetSubtype="16" fill="hold" nodeType="withEffect">
                                  <p:stCondLst>
                                    <p:cond delay="40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53238" y="1388125"/>
            <a:ext cx="9485523" cy="4682170"/>
          </a:xfrm>
          <a:custGeom>
            <a:avLst/>
            <a:gdLst>
              <a:gd name="connsiteX0" fmla="*/ 0 w 9485523"/>
              <a:gd name="connsiteY0" fmla="*/ 0 h 4682169"/>
              <a:gd name="connsiteX1" fmla="*/ 9485523 w 9485523"/>
              <a:gd name="connsiteY1" fmla="*/ 0 h 4682169"/>
              <a:gd name="connsiteX2" fmla="*/ 9485523 w 9485523"/>
              <a:gd name="connsiteY2" fmla="*/ 4682169 h 4682169"/>
              <a:gd name="connsiteX3" fmla="*/ 0 w 9485523"/>
              <a:gd name="connsiteY3" fmla="*/ 4682169 h 4682169"/>
              <a:gd name="connsiteX4" fmla="*/ 0 w 9485523"/>
              <a:gd name="connsiteY4" fmla="*/ 0 h 4682169"/>
              <a:gd name="connsiteX0-1" fmla="*/ 0 w 9485523"/>
              <a:gd name="connsiteY0-2" fmla="*/ 0 h 4682169"/>
              <a:gd name="connsiteX1-3" fmla="*/ 9485523 w 9485523"/>
              <a:gd name="connsiteY1-4" fmla="*/ 0 h 4682169"/>
              <a:gd name="connsiteX2-5" fmla="*/ 9485523 w 9485523"/>
              <a:gd name="connsiteY2-6" fmla="*/ 4682169 h 4682169"/>
              <a:gd name="connsiteX3-7" fmla="*/ 7658560 w 9485523"/>
              <a:gd name="connsiteY3-8" fmla="*/ 4671153 h 4682169"/>
              <a:gd name="connsiteX4-9" fmla="*/ 0 w 9485523"/>
              <a:gd name="connsiteY4-10" fmla="*/ 4682169 h 4682169"/>
              <a:gd name="connsiteX5" fmla="*/ 0 w 9485523"/>
              <a:gd name="connsiteY5" fmla="*/ 0 h 4682169"/>
              <a:gd name="connsiteX0-11" fmla="*/ 7658560 w 9485523"/>
              <a:gd name="connsiteY0-12" fmla="*/ 4671153 h 4762593"/>
              <a:gd name="connsiteX1-13" fmla="*/ 0 w 9485523"/>
              <a:gd name="connsiteY1-14" fmla="*/ 4682169 h 4762593"/>
              <a:gd name="connsiteX2-15" fmla="*/ 0 w 9485523"/>
              <a:gd name="connsiteY2-16" fmla="*/ 0 h 4762593"/>
              <a:gd name="connsiteX3-17" fmla="*/ 9485523 w 9485523"/>
              <a:gd name="connsiteY3-18" fmla="*/ 0 h 4762593"/>
              <a:gd name="connsiteX4-19" fmla="*/ 9485523 w 9485523"/>
              <a:gd name="connsiteY4-20" fmla="*/ 4682169 h 4762593"/>
              <a:gd name="connsiteX5-21" fmla="*/ 7750000 w 9485523"/>
              <a:gd name="connsiteY5-22" fmla="*/ 4762593 h 4762593"/>
              <a:gd name="connsiteX0-23" fmla="*/ 7658560 w 9485523"/>
              <a:gd name="connsiteY0-24" fmla="*/ 4671153 h 4682169"/>
              <a:gd name="connsiteX1-25" fmla="*/ 0 w 9485523"/>
              <a:gd name="connsiteY1-26" fmla="*/ 4682169 h 4682169"/>
              <a:gd name="connsiteX2-27" fmla="*/ 0 w 9485523"/>
              <a:gd name="connsiteY2-28" fmla="*/ 0 h 4682169"/>
              <a:gd name="connsiteX3-29" fmla="*/ 9485523 w 9485523"/>
              <a:gd name="connsiteY3-30" fmla="*/ 0 h 4682169"/>
              <a:gd name="connsiteX4-31" fmla="*/ 9485523 w 9485523"/>
              <a:gd name="connsiteY4-32" fmla="*/ 4682169 h 4682169"/>
              <a:gd name="connsiteX5-33" fmla="*/ 8256776 w 9485523"/>
              <a:gd name="connsiteY5-34" fmla="*/ 4674458 h 4682169"/>
              <a:gd name="connsiteX0-35" fmla="*/ 6986531 w 9485523"/>
              <a:gd name="connsiteY0-36" fmla="*/ 4671153 h 4682169"/>
              <a:gd name="connsiteX1-37" fmla="*/ 0 w 9485523"/>
              <a:gd name="connsiteY1-38" fmla="*/ 4682169 h 4682169"/>
              <a:gd name="connsiteX2-39" fmla="*/ 0 w 9485523"/>
              <a:gd name="connsiteY2-40" fmla="*/ 0 h 4682169"/>
              <a:gd name="connsiteX3-41" fmla="*/ 9485523 w 9485523"/>
              <a:gd name="connsiteY3-42" fmla="*/ 0 h 4682169"/>
              <a:gd name="connsiteX4-43" fmla="*/ 9485523 w 9485523"/>
              <a:gd name="connsiteY4-44" fmla="*/ 4682169 h 4682169"/>
              <a:gd name="connsiteX5-45" fmla="*/ 8256776 w 9485523"/>
              <a:gd name="connsiteY5-46" fmla="*/ 4674458 h 4682169"/>
              <a:gd name="connsiteX0-47" fmla="*/ 6995711 w 9494703"/>
              <a:gd name="connsiteY0-48" fmla="*/ 4671153 h 4682169"/>
              <a:gd name="connsiteX1-49" fmla="*/ 9180 w 9494703"/>
              <a:gd name="connsiteY1-50" fmla="*/ 4682169 h 4682169"/>
              <a:gd name="connsiteX2-51" fmla="*/ 0 w 9494703"/>
              <a:gd name="connsiteY2-52" fmla="*/ 1784734 h 4682169"/>
              <a:gd name="connsiteX3-53" fmla="*/ 9180 w 9494703"/>
              <a:gd name="connsiteY3-54" fmla="*/ 0 h 4682169"/>
              <a:gd name="connsiteX4-55" fmla="*/ 9494703 w 9494703"/>
              <a:gd name="connsiteY4-56" fmla="*/ 0 h 4682169"/>
              <a:gd name="connsiteX5-57" fmla="*/ 9494703 w 9494703"/>
              <a:gd name="connsiteY5-58" fmla="*/ 4682169 h 4682169"/>
              <a:gd name="connsiteX6" fmla="*/ 8265956 w 9494703"/>
              <a:gd name="connsiteY6" fmla="*/ 4674458 h 4682169"/>
              <a:gd name="connsiteX0-59" fmla="*/ 4814371 w 9494703"/>
              <a:gd name="connsiteY0-60" fmla="*/ 4682170 h 4682170"/>
              <a:gd name="connsiteX1-61" fmla="*/ 9180 w 9494703"/>
              <a:gd name="connsiteY1-62" fmla="*/ 4682169 h 4682170"/>
              <a:gd name="connsiteX2-63" fmla="*/ 0 w 9494703"/>
              <a:gd name="connsiteY2-64" fmla="*/ 1784734 h 4682170"/>
              <a:gd name="connsiteX3-65" fmla="*/ 9180 w 9494703"/>
              <a:gd name="connsiteY3-66" fmla="*/ 0 h 4682170"/>
              <a:gd name="connsiteX4-67" fmla="*/ 9494703 w 9494703"/>
              <a:gd name="connsiteY4-68" fmla="*/ 0 h 4682170"/>
              <a:gd name="connsiteX5-69" fmla="*/ 9494703 w 9494703"/>
              <a:gd name="connsiteY5-70" fmla="*/ 4682169 h 4682170"/>
              <a:gd name="connsiteX6-71" fmla="*/ 8265956 w 9494703"/>
              <a:gd name="connsiteY6-72" fmla="*/ 4674458 h 4682170"/>
              <a:gd name="connsiteX0-73" fmla="*/ 4805191 w 9485523"/>
              <a:gd name="connsiteY0-74" fmla="*/ 4682170 h 4682170"/>
              <a:gd name="connsiteX1-75" fmla="*/ 0 w 9485523"/>
              <a:gd name="connsiteY1-76" fmla="*/ 4682169 h 4682170"/>
              <a:gd name="connsiteX2-77" fmla="*/ 0 w 9485523"/>
              <a:gd name="connsiteY2-78" fmla="*/ 0 h 4682170"/>
              <a:gd name="connsiteX3-79" fmla="*/ 9485523 w 9485523"/>
              <a:gd name="connsiteY3-80" fmla="*/ 0 h 4682170"/>
              <a:gd name="connsiteX4-81" fmla="*/ 9485523 w 9485523"/>
              <a:gd name="connsiteY4-82" fmla="*/ 4682169 h 4682170"/>
              <a:gd name="connsiteX5-83" fmla="*/ 8256776 w 9485523"/>
              <a:gd name="connsiteY5-84" fmla="*/ 4674458 h 468217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9485523" h="4682170">
                <a:moveTo>
                  <a:pt x="4805191" y="4682170"/>
                </a:moveTo>
                <a:lnTo>
                  <a:pt x="0" y="4682169"/>
                </a:lnTo>
                <a:lnTo>
                  <a:pt x="0" y="0"/>
                </a:lnTo>
                <a:lnTo>
                  <a:pt x="9485523" y="0"/>
                </a:lnTo>
                <a:lnTo>
                  <a:pt x="9485523" y="4682169"/>
                </a:lnTo>
                <a:lnTo>
                  <a:pt x="8256776" y="4674458"/>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3095740" y="1465243"/>
            <a:ext cx="6661785" cy="176269"/>
            <a:chOff x="3095740" y="1465243"/>
            <a:chExt cx="6661785" cy="176269"/>
          </a:xfrm>
        </p:grpSpPr>
        <p:cxnSp>
          <p:nvCxnSpPr>
            <p:cNvPr id="4" name="直接连接符 3"/>
            <p:cNvCxnSpPr/>
            <p:nvPr/>
          </p:nvCxnSpPr>
          <p:spPr>
            <a:xfrm>
              <a:off x="3095740" y="1553378"/>
              <a:ext cx="6499952" cy="0"/>
            </a:xfrm>
            <a:prstGeom prst="line">
              <a:avLst/>
            </a:prstGeom>
          </p:spPr>
          <p:style>
            <a:lnRef idx="1">
              <a:schemeClr val="dk1"/>
            </a:lnRef>
            <a:fillRef idx="0">
              <a:schemeClr val="dk1"/>
            </a:fillRef>
            <a:effectRef idx="0">
              <a:schemeClr val="dk1"/>
            </a:effectRef>
            <a:fontRef idx="minor">
              <a:schemeClr val="tx1"/>
            </a:fontRef>
          </p:style>
        </p:cxnSp>
        <p:sp>
          <p:nvSpPr>
            <p:cNvPr id="5" name="等腰三角形 4"/>
            <p:cNvSpPr/>
            <p:nvPr/>
          </p:nvSpPr>
          <p:spPr>
            <a:xfrm rot="5400000">
              <a:off x="9593412" y="1477400"/>
              <a:ext cx="176269" cy="151956"/>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3" name="组合 2"/>
          <p:cNvGrpSpPr/>
          <p:nvPr/>
        </p:nvGrpSpPr>
        <p:grpSpPr>
          <a:xfrm>
            <a:off x="1112702" y="3839379"/>
            <a:ext cx="154237" cy="2043628"/>
            <a:chOff x="1112702" y="3839379"/>
            <a:chExt cx="154237" cy="2043628"/>
          </a:xfrm>
        </p:grpSpPr>
        <p:cxnSp>
          <p:nvCxnSpPr>
            <p:cNvPr id="9" name="直接连接符 8"/>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10" name="等腰三角形 9"/>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16" name="组合 15"/>
          <p:cNvGrpSpPr/>
          <p:nvPr/>
        </p:nvGrpSpPr>
        <p:grpSpPr>
          <a:xfrm flipV="1">
            <a:off x="10925060" y="2027103"/>
            <a:ext cx="154237" cy="2511846"/>
            <a:chOff x="10925066" y="1641513"/>
            <a:chExt cx="154237" cy="2511846"/>
          </a:xfrm>
        </p:grpSpPr>
        <p:cxnSp>
          <p:nvCxnSpPr>
            <p:cNvPr id="13" name="直接连接符 12"/>
            <p:cNvCxnSpPr/>
            <p:nvPr/>
          </p:nvCxnSpPr>
          <p:spPr>
            <a:xfrm>
              <a:off x="11002181" y="1718174"/>
              <a:ext cx="0" cy="2435185"/>
            </a:xfrm>
            <a:prstGeom prst="line">
              <a:avLst/>
            </a:prstGeom>
          </p:spPr>
          <p:style>
            <a:lnRef idx="1">
              <a:schemeClr val="dk1"/>
            </a:lnRef>
            <a:fillRef idx="0">
              <a:schemeClr val="dk1"/>
            </a:fillRef>
            <a:effectRef idx="0">
              <a:schemeClr val="dk1"/>
            </a:effectRef>
            <a:fontRef idx="minor">
              <a:schemeClr val="tx1"/>
            </a:fontRef>
          </p:style>
        </p:cxnSp>
        <p:sp>
          <p:nvSpPr>
            <p:cNvPr id="14" name="等腰三角形 13"/>
            <p:cNvSpPr/>
            <p:nvPr/>
          </p:nvSpPr>
          <p:spPr>
            <a:xfrm>
              <a:off x="10925066" y="1641513"/>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cxnSp>
        <p:nvCxnSpPr>
          <p:cNvPr id="17" name="直接连接符 16"/>
          <p:cNvCxnSpPr/>
          <p:nvPr/>
        </p:nvCxnSpPr>
        <p:spPr>
          <a:xfrm rot="16200000">
            <a:off x="9595692" y="4899524"/>
            <a:ext cx="0" cy="1966967"/>
          </a:xfrm>
          <a:prstGeom prst="line">
            <a:avLst/>
          </a:prstGeom>
        </p:spPr>
        <p:style>
          <a:lnRef idx="1">
            <a:schemeClr val="dk1"/>
          </a:lnRef>
          <a:fillRef idx="0">
            <a:schemeClr val="dk1"/>
          </a:fillRef>
          <a:effectRef idx="0">
            <a:schemeClr val="dk1"/>
          </a:effectRef>
          <a:fontRef idx="minor">
            <a:schemeClr val="tx1"/>
          </a:fontRef>
        </p:style>
      </p:cxnSp>
      <p:sp>
        <p:nvSpPr>
          <p:cNvPr id="19" name="文本框 18"/>
          <p:cNvSpPr txBox="1"/>
          <p:nvPr/>
        </p:nvSpPr>
        <p:spPr>
          <a:xfrm>
            <a:off x="5490705" y="408923"/>
            <a:ext cx="1210588" cy="707886"/>
          </a:xfrm>
          <a:prstGeom prst="rect">
            <a:avLst/>
          </a:prstGeom>
          <a:noFill/>
        </p:spPr>
        <p:txBody>
          <a:bodyPr wrap="none" rtlCol="0">
            <a:spAutoFit/>
          </a:bodyPr>
          <a:lstStyle/>
          <a:p>
            <a:r>
              <a:rPr lang="zh-CN" altLang="en-US" sz="4000" dirty="0">
                <a:solidFill>
                  <a:srgbClr val="3C6DA6"/>
                </a:solidFill>
                <a:latin typeface="站酷酷黑" panose="02010600030101010101" pitchFamily="2" charset="-122"/>
                <a:ea typeface="站酷酷黑" panose="02010600030101010101" pitchFamily="2" charset="-122"/>
              </a:rPr>
              <a:t>目录</a:t>
            </a:r>
            <a:endParaRPr lang="zh-CN" altLang="en-US" sz="4000" dirty="0">
              <a:solidFill>
                <a:srgbClr val="3C6DA6"/>
              </a:solidFill>
              <a:latin typeface="站酷酷黑" panose="02010600030101010101" pitchFamily="2" charset="-122"/>
              <a:ea typeface="站酷酷黑" panose="02010600030101010101" pitchFamily="2" charset="-122"/>
            </a:endParaRPr>
          </a:p>
        </p:txBody>
      </p:sp>
      <p:sp>
        <p:nvSpPr>
          <p:cNvPr id="20" name="矩形 19"/>
          <p:cNvSpPr/>
          <p:nvPr/>
        </p:nvSpPr>
        <p:spPr>
          <a:xfrm>
            <a:off x="5292464" y="970887"/>
            <a:ext cx="1615111" cy="334611"/>
          </a:xfrm>
          <a:prstGeom prst="rect">
            <a:avLst/>
          </a:prstGeom>
          <a:solidFill>
            <a:srgbClr val="E46B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5352534" y="936166"/>
            <a:ext cx="1486930" cy="369332"/>
          </a:xfrm>
          <a:prstGeom prst="rect">
            <a:avLst/>
          </a:prstGeom>
          <a:noFill/>
        </p:spPr>
        <p:txBody>
          <a:bodyPr wrap="square" rtlCol="0">
            <a:spAutoFit/>
          </a:bodyPr>
          <a:lstStyle/>
          <a:p>
            <a:r>
              <a:rPr lang="en-US" altLang="zh-CN" dirty="0">
                <a:solidFill>
                  <a:schemeClr val="bg1"/>
                </a:solidFill>
                <a:latin typeface="Gill Sans Ultra Bold" panose="020B0A02020104020203" pitchFamily="34" charset="0"/>
              </a:rPr>
              <a:t>contents</a:t>
            </a:r>
            <a:endParaRPr lang="zh-CN" altLang="en-US" dirty="0">
              <a:solidFill>
                <a:schemeClr val="bg1"/>
              </a:solidFill>
              <a:latin typeface="Gill Sans Ultra Bold" panose="020B0A02020104020203" pitchFamily="34" charset="0"/>
            </a:endParaRPr>
          </a:p>
        </p:txBody>
      </p:sp>
      <p:grpSp>
        <p:nvGrpSpPr>
          <p:cNvPr id="40" name="组合 39"/>
          <p:cNvGrpSpPr/>
          <p:nvPr/>
        </p:nvGrpSpPr>
        <p:grpSpPr>
          <a:xfrm>
            <a:off x="2370058" y="2057404"/>
            <a:ext cx="3232414" cy="1275970"/>
            <a:chOff x="2370058" y="2065669"/>
            <a:chExt cx="3232414" cy="1275970"/>
          </a:xfrm>
        </p:grpSpPr>
        <p:sp>
          <p:nvSpPr>
            <p:cNvPr id="22" name="矩形 21"/>
            <p:cNvSpPr/>
            <p:nvPr/>
          </p:nvSpPr>
          <p:spPr>
            <a:xfrm>
              <a:off x="3194893" y="2065669"/>
              <a:ext cx="1454226" cy="479218"/>
            </a:xfrm>
            <a:prstGeom prst="rect">
              <a:avLst/>
            </a:prstGeom>
            <a:blipFill dpi="0" rotWithShape="1">
              <a:blip r:embed="rId1"/>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259153" y="2148295"/>
              <a:ext cx="1454226" cy="479218"/>
            </a:xfrm>
            <a:prstGeom prst="rect">
              <a:avLst/>
            </a:prstGeom>
            <a:solidFill>
              <a:srgbClr val="91E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3394109" y="2166688"/>
              <a:ext cx="1184313" cy="461665"/>
            </a:xfrm>
            <a:prstGeom prst="rect">
              <a:avLst/>
            </a:prstGeom>
            <a:noFill/>
          </p:spPr>
          <p:txBody>
            <a:bodyPr wrap="square" rtlCol="0">
              <a:spAutoFit/>
            </a:bodyPr>
            <a:lstStyle/>
            <a:p>
              <a:r>
                <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rPr>
                <a:t>第一章</a:t>
              </a:r>
              <a:endPar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26" name="文本框 25"/>
            <p:cNvSpPr txBox="1"/>
            <p:nvPr/>
          </p:nvSpPr>
          <p:spPr>
            <a:xfrm>
              <a:off x="2370058" y="303386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9" name="文本框 38"/>
            <p:cNvSpPr txBox="1"/>
            <p:nvPr/>
          </p:nvSpPr>
          <p:spPr>
            <a:xfrm>
              <a:off x="2780413" y="2664530"/>
              <a:ext cx="2283185" cy="369332"/>
            </a:xfrm>
            <a:prstGeom prst="rect">
              <a:avLst/>
            </a:prstGeom>
            <a:noFill/>
          </p:spPr>
          <p:txBody>
            <a:bodyPr wrap="square" rtlCol="0">
              <a:spAutoFit/>
            </a:bodyPr>
            <a:lstStyle/>
            <a:p>
              <a:r>
                <a:rPr lang="zh-CN" altLang="en-US"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点击输入第一章标题</a:t>
              </a:r>
              <a:endParaRPr lang="zh-CN" altLang="en-US"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grpSp>
        <p:nvGrpSpPr>
          <p:cNvPr id="41" name="组合 40"/>
          <p:cNvGrpSpPr/>
          <p:nvPr/>
        </p:nvGrpSpPr>
        <p:grpSpPr>
          <a:xfrm>
            <a:off x="2370058" y="3989528"/>
            <a:ext cx="3232414" cy="1275970"/>
            <a:chOff x="2370058" y="2065669"/>
            <a:chExt cx="3232414" cy="1275970"/>
          </a:xfrm>
        </p:grpSpPr>
        <p:sp>
          <p:nvSpPr>
            <p:cNvPr id="42" name="矩形 41"/>
            <p:cNvSpPr/>
            <p:nvPr/>
          </p:nvSpPr>
          <p:spPr>
            <a:xfrm>
              <a:off x="3194893" y="2065669"/>
              <a:ext cx="1454226" cy="479218"/>
            </a:xfrm>
            <a:prstGeom prst="rect">
              <a:avLst/>
            </a:prstGeom>
            <a:blipFill dpi="0" rotWithShape="1">
              <a:blip r:embed="rId1"/>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259153" y="2148295"/>
              <a:ext cx="1454226" cy="479218"/>
            </a:xfrm>
            <a:prstGeom prst="rect">
              <a:avLst/>
            </a:prstGeom>
            <a:solidFill>
              <a:srgbClr val="E779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文本框 43"/>
            <p:cNvSpPr txBox="1"/>
            <p:nvPr/>
          </p:nvSpPr>
          <p:spPr>
            <a:xfrm>
              <a:off x="3394109" y="2166688"/>
              <a:ext cx="1184313" cy="461665"/>
            </a:xfrm>
            <a:prstGeom prst="rect">
              <a:avLst/>
            </a:prstGeom>
            <a:noFill/>
          </p:spPr>
          <p:txBody>
            <a:bodyPr wrap="square" rtlCol="0">
              <a:spAutoFit/>
            </a:bodyPr>
            <a:lstStyle/>
            <a:p>
              <a:r>
                <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rPr>
                <a:t>第三章</a:t>
              </a:r>
              <a:endPar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45" name="文本框 44"/>
            <p:cNvSpPr txBox="1"/>
            <p:nvPr/>
          </p:nvSpPr>
          <p:spPr>
            <a:xfrm>
              <a:off x="2370058" y="303386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46" name="文本框 45"/>
            <p:cNvSpPr txBox="1"/>
            <p:nvPr/>
          </p:nvSpPr>
          <p:spPr>
            <a:xfrm>
              <a:off x="2780413" y="2664530"/>
              <a:ext cx="2283185" cy="369332"/>
            </a:xfrm>
            <a:prstGeom prst="rect">
              <a:avLst/>
            </a:prstGeom>
            <a:noFill/>
          </p:spPr>
          <p:txBody>
            <a:bodyPr wrap="square" rtlCol="0">
              <a:spAutoFit/>
            </a:bodyPr>
            <a:lstStyle/>
            <a:p>
              <a:r>
                <a:rPr lang="zh-CN" altLang="en-US"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点击输入第一章标题</a:t>
              </a:r>
              <a:endParaRPr lang="zh-CN" altLang="en-US"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grpSp>
        <p:nvGrpSpPr>
          <p:cNvPr id="47" name="组合 46"/>
          <p:cNvGrpSpPr/>
          <p:nvPr/>
        </p:nvGrpSpPr>
        <p:grpSpPr>
          <a:xfrm>
            <a:off x="6839464" y="2057404"/>
            <a:ext cx="3232414" cy="1275970"/>
            <a:chOff x="2370058" y="2065669"/>
            <a:chExt cx="3232414" cy="1275970"/>
          </a:xfrm>
        </p:grpSpPr>
        <p:sp>
          <p:nvSpPr>
            <p:cNvPr id="48" name="矩形 47"/>
            <p:cNvSpPr/>
            <p:nvPr/>
          </p:nvSpPr>
          <p:spPr>
            <a:xfrm>
              <a:off x="3194893" y="2065669"/>
              <a:ext cx="1454226" cy="479218"/>
            </a:xfrm>
            <a:prstGeom prst="rect">
              <a:avLst/>
            </a:prstGeom>
            <a:blipFill dpi="0" rotWithShape="1">
              <a:blip r:embed="rId1"/>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3259153" y="2148295"/>
              <a:ext cx="1454226" cy="479218"/>
            </a:xfrm>
            <a:prstGeom prst="rect">
              <a:avLst/>
            </a:prstGeom>
            <a:solidFill>
              <a:srgbClr val="F9B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3394109" y="2166688"/>
              <a:ext cx="1184313" cy="461665"/>
            </a:xfrm>
            <a:prstGeom prst="rect">
              <a:avLst/>
            </a:prstGeom>
            <a:noFill/>
          </p:spPr>
          <p:txBody>
            <a:bodyPr wrap="square" rtlCol="0">
              <a:spAutoFit/>
            </a:bodyPr>
            <a:lstStyle/>
            <a:p>
              <a:r>
                <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rPr>
                <a:t>第二章</a:t>
              </a:r>
              <a:endPar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51" name="文本框 50"/>
            <p:cNvSpPr txBox="1"/>
            <p:nvPr/>
          </p:nvSpPr>
          <p:spPr>
            <a:xfrm>
              <a:off x="2370058" y="303386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52" name="文本框 51"/>
            <p:cNvSpPr txBox="1"/>
            <p:nvPr/>
          </p:nvSpPr>
          <p:spPr>
            <a:xfrm>
              <a:off x="2780413" y="2664530"/>
              <a:ext cx="2283185" cy="369332"/>
            </a:xfrm>
            <a:prstGeom prst="rect">
              <a:avLst/>
            </a:prstGeom>
            <a:noFill/>
          </p:spPr>
          <p:txBody>
            <a:bodyPr wrap="square" rtlCol="0">
              <a:spAutoFit/>
            </a:bodyPr>
            <a:lstStyle/>
            <a:p>
              <a:r>
                <a:rPr lang="zh-CN" altLang="en-US"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点击输入第一章标题</a:t>
              </a:r>
              <a:endParaRPr lang="zh-CN" altLang="en-US"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grpSp>
        <p:nvGrpSpPr>
          <p:cNvPr id="53" name="组合 52"/>
          <p:cNvGrpSpPr/>
          <p:nvPr/>
        </p:nvGrpSpPr>
        <p:grpSpPr>
          <a:xfrm>
            <a:off x="6839464" y="3989528"/>
            <a:ext cx="3232414" cy="1275970"/>
            <a:chOff x="2370058" y="2065669"/>
            <a:chExt cx="3232414" cy="1275970"/>
          </a:xfrm>
        </p:grpSpPr>
        <p:sp>
          <p:nvSpPr>
            <p:cNvPr id="54" name="矩形 53"/>
            <p:cNvSpPr/>
            <p:nvPr/>
          </p:nvSpPr>
          <p:spPr>
            <a:xfrm>
              <a:off x="3194893" y="2065669"/>
              <a:ext cx="1454226" cy="479218"/>
            </a:xfrm>
            <a:prstGeom prst="rect">
              <a:avLst/>
            </a:prstGeom>
            <a:blipFill dpi="0" rotWithShape="1">
              <a:blip r:embed="rId1"/>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3259153" y="2148295"/>
              <a:ext cx="1454226" cy="479218"/>
            </a:xfrm>
            <a:prstGeom prst="rect">
              <a:avLst/>
            </a:prstGeom>
            <a:solidFill>
              <a:srgbClr val="5BA7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p:cNvSpPr txBox="1"/>
            <p:nvPr/>
          </p:nvSpPr>
          <p:spPr>
            <a:xfrm>
              <a:off x="3394109" y="2166688"/>
              <a:ext cx="1184313" cy="461665"/>
            </a:xfrm>
            <a:prstGeom prst="rect">
              <a:avLst/>
            </a:prstGeom>
            <a:noFill/>
          </p:spPr>
          <p:txBody>
            <a:bodyPr wrap="square" rtlCol="0">
              <a:spAutoFit/>
            </a:bodyPr>
            <a:lstStyle/>
            <a:p>
              <a:r>
                <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rPr>
                <a:t>第四章</a:t>
              </a:r>
              <a:endPar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57" name="文本框 56"/>
            <p:cNvSpPr txBox="1"/>
            <p:nvPr/>
          </p:nvSpPr>
          <p:spPr>
            <a:xfrm>
              <a:off x="2370058" y="303386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58" name="文本框 57"/>
            <p:cNvSpPr txBox="1"/>
            <p:nvPr/>
          </p:nvSpPr>
          <p:spPr>
            <a:xfrm>
              <a:off x="2780413" y="2664530"/>
              <a:ext cx="2283185" cy="369332"/>
            </a:xfrm>
            <a:prstGeom prst="rect">
              <a:avLst/>
            </a:prstGeom>
            <a:noFill/>
          </p:spPr>
          <p:txBody>
            <a:bodyPr wrap="square" rtlCol="0">
              <a:spAutoFit/>
            </a:bodyPr>
            <a:lstStyle/>
            <a:p>
              <a:r>
                <a:rPr lang="zh-CN" altLang="en-US"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点击输入第一章标题</a:t>
              </a:r>
              <a:endParaRPr lang="zh-CN" altLang="en-US"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pic>
        <p:nvPicPr>
          <p:cNvPr id="61" name="图片 60"/>
          <p:cNvPicPr>
            <a:picLocks noChangeAspect="1"/>
          </p:cNvPicPr>
          <p:nvPr/>
        </p:nvPicPr>
        <p:blipFill>
          <a:blip r:embed="rId2">
            <a:extLst>
              <a:ext uri="{28A0092B-C50C-407E-A947-70E740481C1C}">
                <a14:useLocalDpi xmlns:a14="http://schemas.microsoft.com/office/drawing/2010/main" val="0"/>
              </a:ext>
            </a:extLst>
          </a:blip>
          <a:srcRect l="3088" t="25913" r="75048" b="51870"/>
          <a:stretch>
            <a:fillRect/>
          </a:stretch>
        </p:blipFill>
        <p:spPr>
          <a:xfrm rot="20076142">
            <a:off x="9972385" y="5494449"/>
            <a:ext cx="1213582" cy="1155029"/>
          </a:xfrm>
          <a:custGeom>
            <a:avLst/>
            <a:gdLst>
              <a:gd name="connsiteX0" fmla="*/ 0 w 1598354"/>
              <a:gd name="connsiteY0" fmla="*/ 0 h 1521236"/>
              <a:gd name="connsiteX1" fmla="*/ 1047510 w 1598354"/>
              <a:gd name="connsiteY1" fmla="*/ 66101 h 1521236"/>
              <a:gd name="connsiteX2" fmla="*/ 1598354 w 1598354"/>
              <a:gd name="connsiteY2" fmla="*/ 1355983 h 1521236"/>
              <a:gd name="connsiteX3" fmla="*/ 0 w 1598354"/>
              <a:gd name="connsiteY3" fmla="*/ 1521236 h 1521236"/>
              <a:gd name="connsiteX4" fmla="*/ 0 w 1598354"/>
              <a:gd name="connsiteY4" fmla="*/ 0 h 152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354" h="1521236">
                <a:moveTo>
                  <a:pt x="0" y="0"/>
                </a:moveTo>
                <a:lnTo>
                  <a:pt x="1047510" y="66101"/>
                </a:lnTo>
                <a:lnTo>
                  <a:pt x="1598354" y="1355983"/>
                </a:lnTo>
                <a:lnTo>
                  <a:pt x="0" y="1521236"/>
                </a:lnTo>
                <a:lnTo>
                  <a:pt x="0" y="0"/>
                </a:lnTo>
                <a:close/>
              </a:path>
            </a:pathLst>
          </a:custGeom>
        </p:spPr>
      </p:pic>
      <p:pic>
        <p:nvPicPr>
          <p:cNvPr id="62" name="图片 61"/>
          <p:cNvPicPr>
            <a:picLocks noChangeAspect="1"/>
          </p:cNvPicPr>
          <p:nvPr/>
        </p:nvPicPr>
        <p:blipFill>
          <a:blip r:embed="rId2">
            <a:extLst>
              <a:ext uri="{28A0092B-C50C-407E-A947-70E740481C1C}">
                <a14:useLocalDpi xmlns:a14="http://schemas.microsoft.com/office/drawing/2010/main" val="0"/>
              </a:ext>
            </a:extLst>
          </a:blip>
          <a:srcRect l="35354" t="54618" r="35304"/>
          <a:stretch>
            <a:fillRect/>
          </a:stretch>
        </p:blipFill>
        <p:spPr>
          <a:xfrm rot="18841148" flipH="1">
            <a:off x="739181" y="944408"/>
            <a:ext cx="962375" cy="1394209"/>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pic>
        <p:nvPicPr>
          <p:cNvPr id="63" name="图片 62"/>
          <p:cNvPicPr>
            <a:picLocks noChangeAspect="1"/>
          </p:cNvPicPr>
          <p:nvPr/>
        </p:nvPicPr>
        <p:blipFill>
          <a:blip r:embed="rId2">
            <a:extLst>
              <a:ext uri="{28A0092B-C50C-407E-A947-70E740481C1C}">
                <a14:useLocalDpi xmlns:a14="http://schemas.microsoft.com/office/drawing/2010/main" val="0"/>
              </a:ext>
            </a:extLst>
          </a:blip>
          <a:srcRect l="13896" t="5301" r="69320" b="52714"/>
          <a:stretch>
            <a:fillRect/>
          </a:stretch>
        </p:blipFill>
        <p:spPr>
          <a:xfrm>
            <a:off x="10153548" y="998524"/>
            <a:ext cx="628880" cy="1473432"/>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wheel(2)">
                                      <p:cBhvr>
                                        <p:cTn id="7" dur="20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500"/>
                                        <p:tgtEl>
                                          <p:spTgt spid="16"/>
                                        </p:tgtEl>
                                      </p:cBhvr>
                                    </p:animEffect>
                                  </p:childTnLst>
                                </p:cTn>
                              </p:par>
                              <p:par>
                                <p:cTn id="14" presetID="22" presetClass="entr" presetSubtype="8"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22" presetClass="entr" presetSubtype="4"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2000"/>
                            </p:stCondLst>
                            <p:childTnLst>
                              <p:par>
                                <p:cTn id="21" presetID="49" presetClass="entr" presetSubtype="0" decel="100000"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 calcmode="lin" valueType="num">
                                      <p:cBhvr>
                                        <p:cTn id="25" dur="500" fill="hold"/>
                                        <p:tgtEl>
                                          <p:spTgt spid="40"/>
                                        </p:tgtEl>
                                        <p:attrNameLst>
                                          <p:attrName>style.rotation</p:attrName>
                                        </p:attrNameLst>
                                      </p:cBhvr>
                                      <p:tavLst>
                                        <p:tav tm="0">
                                          <p:val>
                                            <p:fltVal val="360"/>
                                          </p:val>
                                        </p:tav>
                                        <p:tav tm="100000">
                                          <p:val>
                                            <p:fltVal val="0"/>
                                          </p:val>
                                        </p:tav>
                                      </p:tavLst>
                                    </p:anim>
                                    <p:animEffect transition="in" filter="fade">
                                      <p:cBhvr>
                                        <p:cTn id="26" dur="500"/>
                                        <p:tgtEl>
                                          <p:spTgt spid="40"/>
                                        </p:tgtEl>
                                      </p:cBhvr>
                                    </p:animEffect>
                                  </p:childTnLst>
                                </p:cTn>
                              </p:par>
                            </p:childTnLst>
                          </p:cTn>
                        </p:par>
                        <p:par>
                          <p:cTn id="27" fill="hold">
                            <p:stCondLst>
                              <p:cond delay="2500"/>
                            </p:stCondLst>
                            <p:childTnLst>
                              <p:par>
                                <p:cTn id="28" presetID="49" presetClass="entr" presetSubtype="0" decel="100000"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 calcmode="lin" valueType="num">
                                      <p:cBhvr>
                                        <p:cTn id="30" dur="500" fill="hold"/>
                                        <p:tgtEl>
                                          <p:spTgt spid="47"/>
                                        </p:tgtEl>
                                        <p:attrNameLst>
                                          <p:attrName>ppt_w</p:attrName>
                                        </p:attrNameLst>
                                      </p:cBhvr>
                                      <p:tavLst>
                                        <p:tav tm="0">
                                          <p:val>
                                            <p:fltVal val="0"/>
                                          </p:val>
                                        </p:tav>
                                        <p:tav tm="100000">
                                          <p:val>
                                            <p:strVal val="#ppt_w"/>
                                          </p:val>
                                        </p:tav>
                                      </p:tavLst>
                                    </p:anim>
                                    <p:anim calcmode="lin" valueType="num">
                                      <p:cBhvr>
                                        <p:cTn id="31" dur="500" fill="hold"/>
                                        <p:tgtEl>
                                          <p:spTgt spid="47"/>
                                        </p:tgtEl>
                                        <p:attrNameLst>
                                          <p:attrName>ppt_h</p:attrName>
                                        </p:attrNameLst>
                                      </p:cBhvr>
                                      <p:tavLst>
                                        <p:tav tm="0">
                                          <p:val>
                                            <p:fltVal val="0"/>
                                          </p:val>
                                        </p:tav>
                                        <p:tav tm="100000">
                                          <p:val>
                                            <p:strVal val="#ppt_h"/>
                                          </p:val>
                                        </p:tav>
                                      </p:tavLst>
                                    </p:anim>
                                    <p:anim calcmode="lin" valueType="num">
                                      <p:cBhvr>
                                        <p:cTn id="32" dur="500" fill="hold"/>
                                        <p:tgtEl>
                                          <p:spTgt spid="47"/>
                                        </p:tgtEl>
                                        <p:attrNameLst>
                                          <p:attrName>style.rotation</p:attrName>
                                        </p:attrNameLst>
                                      </p:cBhvr>
                                      <p:tavLst>
                                        <p:tav tm="0">
                                          <p:val>
                                            <p:fltVal val="360"/>
                                          </p:val>
                                        </p:tav>
                                        <p:tav tm="100000">
                                          <p:val>
                                            <p:fltVal val="0"/>
                                          </p:val>
                                        </p:tav>
                                      </p:tavLst>
                                    </p:anim>
                                    <p:animEffect transition="in" filter="fade">
                                      <p:cBhvr>
                                        <p:cTn id="33" dur="500"/>
                                        <p:tgtEl>
                                          <p:spTgt spid="47"/>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 calcmode="lin" valueType="num">
                                      <p:cBhvr>
                                        <p:cTn id="39" dur="500" fill="hold"/>
                                        <p:tgtEl>
                                          <p:spTgt spid="41"/>
                                        </p:tgtEl>
                                        <p:attrNameLst>
                                          <p:attrName>style.rotation</p:attrName>
                                        </p:attrNameLst>
                                      </p:cBhvr>
                                      <p:tavLst>
                                        <p:tav tm="0">
                                          <p:val>
                                            <p:fltVal val="360"/>
                                          </p:val>
                                        </p:tav>
                                        <p:tav tm="100000">
                                          <p:val>
                                            <p:fltVal val="0"/>
                                          </p:val>
                                        </p:tav>
                                      </p:tavLst>
                                    </p:anim>
                                    <p:animEffect transition="in" filter="fade">
                                      <p:cBhvr>
                                        <p:cTn id="40" dur="500"/>
                                        <p:tgtEl>
                                          <p:spTgt spid="41"/>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p:cTn id="44" dur="500" fill="hold"/>
                                        <p:tgtEl>
                                          <p:spTgt spid="53"/>
                                        </p:tgtEl>
                                        <p:attrNameLst>
                                          <p:attrName>ppt_w</p:attrName>
                                        </p:attrNameLst>
                                      </p:cBhvr>
                                      <p:tavLst>
                                        <p:tav tm="0">
                                          <p:val>
                                            <p:fltVal val="0"/>
                                          </p:val>
                                        </p:tav>
                                        <p:tav tm="100000">
                                          <p:val>
                                            <p:strVal val="#ppt_w"/>
                                          </p:val>
                                        </p:tav>
                                      </p:tavLst>
                                    </p:anim>
                                    <p:anim calcmode="lin" valueType="num">
                                      <p:cBhvr>
                                        <p:cTn id="45" dur="500" fill="hold"/>
                                        <p:tgtEl>
                                          <p:spTgt spid="53"/>
                                        </p:tgtEl>
                                        <p:attrNameLst>
                                          <p:attrName>ppt_h</p:attrName>
                                        </p:attrNameLst>
                                      </p:cBhvr>
                                      <p:tavLst>
                                        <p:tav tm="0">
                                          <p:val>
                                            <p:fltVal val="0"/>
                                          </p:val>
                                        </p:tav>
                                        <p:tav tm="100000">
                                          <p:val>
                                            <p:strVal val="#ppt_h"/>
                                          </p:val>
                                        </p:tav>
                                      </p:tavLst>
                                    </p:anim>
                                    <p:anim calcmode="lin" valueType="num">
                                      <p:cBhvr>
                                        <p:cTn id="46" dur="500" fill="hold"/>
                                        <p:tgtEl>
                                          <p:spTgt spid="53"/>
                                        </p:tgtEl>
                                        <p:attrNameLst>
                                          <p:attrName>style.rotation</p:attrName>
                                        </p:attrNameLst>
                                      </p:cBhvr>
                                      <p:tavLst>
                                        <p:tav tm="0">
                                          <p:val>
                                            <p:fltVal val="360"/>
                                          </p:val>
                                        </p:tav>
                                        <p:tav tm="100000">
                                          <p:val>
                                            <p:fltVal val="0"/>
                                          </p:val>
                                        </p:tav>
                                      </p:tavLst>
                                    </p:anim>
                                    <p:animEffect transition="in" filter="fade">
                                      <p:cBhvr>
                                        <p:cTn id="47" dur="500"/>
                                        <p:tgtEl>
                                          <p:spTgt spid="53"/>
                                        </p:tgtEl>
                                      </p:cBhvr>
                                    </p:animEffect>
                                  </p:childTnLst>
                                </p:cTn>
                              </p:par>
                            </p:childTnLst>
                          </p:cTn>
                        </p:par>
                        <p:par>
                          <p:cTn id="48" fill="hold">
                            <p:stCondLst>
                              <p:cond delay="4000"/>
                            </p:stCondLst>
                            <p:childTnLst>
                              <p:par>
                                <p:cTn id="49" presetID="49" presetClass="entr" presetSubtype="0" decel="100000" fill="hold" nodeType="after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p:cTn id="51" dur="500" fill="hold"/>
                                        <p:tgtEl>
                                          <p:spTgt spid="62"/>
                                        </p:tgtEl>
                                        <p:attrNameLst>
                                          <p:attrName>ppt_w</p:attrName>
                                        </p:attrNameLst>
                                      </p:cBhvr>
                                      <p:tavLst>
                                        <p:tav tm="0">
                                          <p:val>
                                            <p:fltVal val="0"/>
                                          </p:val>
                                        </p:tav>
                                        <p:tav tm="100000">
                                          <p:val>
                                            <p:strVal val="#ppt_w"/>
                                          </p:val>
                                        </p:tav>
                                      </p:tavLst>
                                    </p:anim>
                                    <p:anim calcmode="lin" valueType="num">
                                      <p:cBhvr>
                                        <p:cTn id="52" dur="500" fill="hold"/>
                                        <p:tgtEl>
                                          <p:spTgt spid="62"/>
                                        </p:tgtEl>
                                        <p:attrNameLst>
                                          <p:attrName>ppt_h</p:attrName>
                                        </p:attrNameLst>
                                      </p:cBhvr>
                                      <p:tavLst>
                                        <p:tav tm="0">
                                          <p:val>
                                            <p:fltVal val="0"/>
                                          </p:val>
                                        </p:tav>
                                        <p:tav tm="100000">
                                          <p:val>
                                            <p:strVal val="#ppt_h"/>
                                          </p:val>
                                        </p:tav>
                                      </p:tavLst>
                                    </p:anim>
                                    <p:anim calcmode="lin" valueType="num">
                                      <p:cBhvr>
                                        <p:cTn id="53" dur="500" fill="hold"/>
                                        <p:tgtEl>
                                          <p:spTgt spid="62"/>
                                        </p:tgtEl>
                                        <p:attrNameLst>
                                          <p:attrName>style.rotation</p:attrName>
                                        </p:attrNameLst>
                                      </p:cBhvr>
                                      <p:tavLst>
                                        <p:tav tm="0">
                                          <p:val>
                                            <p:fltVal val="360"/>
                                          </p:val>
                                        </p:tav>
                                        <p:tav tm="100000">
                                          <p:val>
                                            <p:fltVal val="0"/>
                                          </p:val>
                                        </p:tav>
                                      </p:tavLst>
                                    </p:anim>
                                    <p:animEffect transition="in" filter="fade">
                                      <p:cBhvr>
                                        <p:cTn id="54" dur="500"/>
                                        <p:tgtEl>
                                          <p:spTgt spid="62"/>
                                        </p:tgtEl>
                                      </p:cBhvr>
                                    </p:animEffect>
                                  </p:childTnLst>
                                </p:cTn>
                              </p:par>
                              <p:par>
                                <p:cTn id="55" presetID="49" presetClass="entr" presetSubtype="0" decel="100000" fill="hold" nodeType="withEffect">
                                  <p:stCondLst>
                                    <p:cond delay="200"/>
                                  </p:stCondLst>
                                  <p:childTnLst>
                                    <p:set>
                                      <p:cBhvr>
                                        <p:cTn id="56" dur="1" fill="hold">
                                          <p:stCondLst>
                                            <p:cond delay="0"/>
                                          </p:stCondLst>
                                        </p:cTn>
                                        <p:tgtEl>
                                          <p:spTgt spid="61"/>
                                        </p:tgtEl>
                                        <p:attrNameLst>
                                          <p:attrName>style.visibility</p:attrName>
                                        </p:attrNameLst>
                                      </p:cBhvr>
                                      <p:to>
                                        <p:strVal val="visible"/>
                                      </p:to>
                                    </p:set>
                                    <p:anim calcmode="lin" valueType="num">
                                      <p:cBhvr>
                                        <p:cTn id="57" dur="500" fill="hold"/>
                                        <p:tgtEl>
                                          <p:spTgt spid="61"/>
                                        </p:tgtEl>
                                        <p:attrNameLst>
                                          <p:attrName>ppt_w</p:attrName>
                                        </p:attrNameLst>
                                      </p:cBhvr>
                                      <p:tavLst>
                                        <p:tav tm="0">
                                          <p:val>
                                            <p:fltVal val="0"/>
                                          </p:val>
                                        </p:tav>
                                        <p:tav tm="100000">
                                          <p:val>
                                            <p:strVal val="#ppt_w"/>
                                          </p:val>
                                        </p:tav>
                                      </p:tavLst>
                                    </p:anim>
                                    <p:anim calcmode="lin" valueType="num">
                                      <p:cBhvr>
                                        <p:cTn id="58" dur="500" fill="hold"/>
                                        <p:tgtEl>
                                          <p:spTgt spid="61"/>
                                        </p:tgtEl>
                                        <p:attrNameLst>
                                          <p:attrName>ppt_h</p:attrName>
                                        </p:attrNameLst>
                                      </p:cBhvr>
                                      <p:tavLst>
                                        <p:tav tm="0">
                                          <p:val>
                                            <p:fltVal val="0"/>
                                          </p:val>
                                        </p:tav>
                                        <p:tav tm="100000">
                                          <p:val>
                                            <p:strVal val="#ppt_h"/>
                                          </p:val>
                                        </p:tav>
                                      </p:tavLst>
                                    </p:anim>
                                    <p:anim calcmode="lin" valueType="num">
                                      <p:cBhvr>
                                        <p:cTn id="59" dur="500" fill="hold"/>
                                        <p:tgtEl>
                                          <p:spTgt spid="61"/>
                                        </p:tgtEl>
                                        <p:attrNameLst>
                                          <p:attrName>style.rotation</p:attrName>
                                        </p:attrNameLst>
                                      </p:cBhvr>
                                      <p:tavLst>
                                        <p:tav tm="0">
                                          <p:val>
                                            <p:fltVal val="360"/>
                                          </p:val>
                                        </p:tav>
                                        <p:tav tm="100000">
                                          <p:val>
                                            <p:fltVal val="0"/>
                                          </p:val>
                                        </p:tav>
                                      </p:tavLst>
                                    </p:anim>
                                    <p:animEffect transition="in" filter="fade">
                                      <p:cBhvr>
                                        <p:cTn id="60" dur="500"/>
                                        <p:tgtEl>
                                          <p:spTgt spid="61"/>
                                        </p:tgtEl>
                                      </p:cBhvr>
                                    </p:animEffect>
                                  </p:childTnLst>
                                </p:cTn>
                              </p:par>
                              <p:par>
                                <p:cTn id="61" presetID="49" presetClass="entr" presetSubtype="0" decel="100000" fill="hold" nodeType="withEffect">
                                  <p:stCondLst>
                                    <p:cond delay="400"/>
                                  </p:stCondLst>
                                  <p:childTnLst>
                                    <p:set>
                                      <p:cBhvr>
                                        <p:cTn id="62" dur="1" fill="hold">
                                          <p:stCondLst>
                                            <p:cond delay="0"/>
                                          </p:stCondLst>
                                        </p:cTn>
                                        <p:tgtEl>
                                          <p:spTgt spid="63"/>
                                        </p:tgtEl>
                                        <p:attrNameLst>
                                          <p:attrName>style.visibility</p:attrName>
                                        </p:attrNameLst>
                                      </p:cBhvr>
                                      <p:to>
                                        <p:strVal val="visible"/>
                                      </p:to>
                                    </p:set>
                                    <p:anim calcmode="lin" valueType="num">
                                      <p:cBhvr>
                                        <p:cTn id="63" dur="500" fill="hold"/>
                                        <p:tgtEl>
                                          <p:spTgt spid="63"/>
                                        </p:tgtEl>
                                        <p:attrNameLst>
                                          <p:attrName>ppt_w</p:attrName>
                                        </p:attrNameLst>
                                      </p:cBhvr>
                                      <p:tavLst>
                                        <p:tav tm="0">
                                          <p:val>
                                            <p:fltVal val="0"/>
                                          </p:val>
                                        </p:tav>
                                        <p:tav tm="100000">
                                          <p:val>
                                            <p:strVal val="#ppt_w"/>
                                          </p:val>
                                        </p:tav>
                                      </p:tavLst>
                                    </p:anim>
                                    <p:anim calcmode="lin" valueType="num">
                                      <p:cBhvr>
                                        <p:cTn id="64" dur="500" fill="hold"/>
                                        <p:tgtEl>
                                          <p:spTgt spid="63"/>
                                        </p:tgtEl>
                                        <p:attrNameLst>
                                          <p:attrName>ppt_h</p:attrName>
                                        </p:attrNameLst>
                                      </p:cBhvr>
                                      <p:tavLst>
                                        <p:tav tm="0">
                                          <p:val>
                                            <p:fltVal val="0"/>
                                          </p:val>
                                        </p:tav>
                                        <p:tav tm="100000">
                                          <p:val>
                                            <p:strVal val="#ppt_h"/>
                                          </p:val>
                                        </p:tav>
                                      </p:tavLst>
                                    </p:anim>
                                    <p:anim calcmode="lin" valueType="num">
                                      <p:cBhvr>
                                        <p:cTn id="65" dur="500" fill="hold"/>
                                        <p:tgtEl>
                                          <p:spTgt spid="63"/>
                                        </p:tgtEl>
                                        <p:attrNameLst>
                                          <p:attrName>style.rotation</p:attrName>
                                        </p:attrNameLst>
                                      </p:cBhvr>
                                      <p:tavLst>
                                        <p:tav tm="0">
                                          <p:val>
                                            <p:fltVal val="360"/>
                                          </p:val>
                                        </p:tav>
                                        <p:tav tm="100000">
                                          <p:val>
                                            <p:fltVal val="0"/>
                                          </p:val>
                                        </p:tav>
                                      </p:tavLst>
                                    </p:anim>
                                    <p:animEffect transition="in" filter="fade">
                                      <p:cBhvr>
                                        <p:cTn id="6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duotone>
              <a:schemeClr val="accent5">
                <a:shade val="45000"/>
                <a:satMod val="135000"/>
              </a:schemeClr>
              <a:prstClr val="white"/>
            </a:duotone>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tretch>
            <a:fillRect/>
          </a:stretch>
        </p:blipFill>
        <p:spPr>
          <a:xfrm>
            <a:off x="-814377" y="1086613"/>
            <a:ext cx="6629400" cy="4067175"/>
          </a:xfrm>
          <a:prstGeom prst="rect">
            <a:avLst/>
          </a:prstGeom>
        </p:spPr>
      </p:pic>
      <p:sp>
        <p:nvSpPr>
          <p:cNvPr id="15" name="等腰三角形 14"/>
          <p:cNvSpPr/>
          <p:nvPr/>
        </p:nvSpPr>
        <p:spPr>
          <a:xfrm>
            <a:off x="2047619" y="1949970"/>
            <a:ext cx="2672264" cy="2303676"/>
          </a:xfrm>
          <a:prstGeom prst="triangle">
            <a:avLst/>
          </a:prstGeom>
          <a:solidFill>
            <a:srgbClr val="F9B4B8">
              <a:alpha val="60000"/>
            </a:srgbClr>
          </a:solidFill>
          <a:ln w="28575">
            <a:solidFill>
              <a:srgbClr val="2827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9" name="组合 18"/>
          <p:cNvGrpSpPr/>
          <p:nvPr/>
        </p:nvGrpSpPr>
        <p:grpSpPr>
          <a:xfrm rot="1805698">
            <a:off x="2727538" y="2155205"/>
            <a:ext cx="154237" cy="2043628"/>
            <a:chOff x="1112702" y="3839379"/>
            <a:chExt cx="154237" cy="2043628"/>
          </a:xfrm>
        </p:grpSpPr>
        <p:cxnSp>
          <p:nvCxnSpPr>
            <p:cNvPr id="16" name="直接连接符 15"/>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17" name="等腰三角形 16"/>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20" name="组合 19"/>
          <p:cNvGrpSpPr/>
          <p:nvPr/>
        </p:nvGrpSpPr>
        <p:grpSpPr>
          <a:xfrm rot="5400000">
            <a:off x="4399193" y="2984879"/>
            <a:ext cx="134729" cy="2672264"/>
            <a:chOff x="1112702" y="3839379"/>
            <a:chExt cx="154237" cy="2043628"/>
          </a:xfrm>
        </p:grpSpPr>
        <p:cxnSp>
          <p:nvCxnSpPr>
            <p:cNvPr id="21" name="直接连接符 20"/>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22" name="等腰三角形 21"/>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2" name="组合 1"/>
          <p:cNvGrpSpPr/>
          <p:nvPr/>
        </p:nvGrpSpPr>
        <p:grpSpPr>
          <a:xfrm>
            <a:off x="6227113" y="2910967"/>
            <a:ext cx="5350444" cy="1106698"/>
            <a:chOff x="6227113" y="2910967"/>
            <a:chExt cx="5350444" cy="1106698"/>
          </a:xfrm>
        </p:grpSpPr>
        <p:sp>
          <p:nvSpPr>
            <p:cNvPr id="3" name="矩形 2"/>
            <p:cNvSpPr/>
            <p:nvPr/>
          </p:nvSpPr>
          <p:spPr>
            <a:xfrm>
              <a:off x="6227113" y="2982199"/>
              <a:ext cx="1753958" cy="682934"/>
            </a:xfrm>
            <a:prstGeom prst="rect">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355252" y="2910967"/>
              <a:ext cx="1696603" cy="676958"/>
            </a:xfrm>
            <a:prstGeom prst="rect">
              <a:avLst/>
            </a:prstGeom>
            <a:solidFill>
              <a:srgbClr val="91E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509599" y="2957962"/>
              <a:ext cx="1471472" cy="584775"/>
            </a:xfrm>
            <a:prstGeom prst="rect">
              <a:avLst/>
            </a:prstGeom>
            <a:noFill/>
          </p:spPr>
          <p:txBody>
            <a:bodyPr wrap="square" rtlCol="0">
              <a:spAutoFit/>
            </a:bodyPr>
            <a:lstStyle/>
            <a:p>
              <a:r>
                <a:rPr lang="zh-CN" altLang="en-US" sz="3200" dirty="0">
                  <a:latin typeface="文泉驿微米黑" panose="020B0606030804020204" pitchFamily="34" charset="-122"/>
                  <a:ea typeface="文泉驿微米黑" panose="020B0606030804020204" pitchFamily="34" charset="-122"/>
                  <a:cs typeface="文泉驿微米黑" panose="020B0606030804020204" pitchFamily="34" charset="-122"/>
                </a:rPr>
                <a:t>第一章</a:t>
              </a:r>
              <a:endParaRPr lang="zh-CN" altLang="en-US" sz="32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6" name="文本框 5"/>
            <p:cNvSpPr txBox="1"/>
            <p:nvPr/>
          </p:nvSpPr>
          <p:spPr>
            <a:xfrm>
              <a:off x="8151412" y="3586778"/>
              <a:ext cx="3232414"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8122640" y="3054327"/>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点击输入第一章标题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nvGrpSpPr>
            <p:cNvPr id="23" name="组合 22"/>
            <p:cNvGrpSpPr/>
            <p:nvPr/>
          </p:nvGrpSpPr>
          <p:grpSpPr>
            <a:xfrm rot="5400000">
              <a:off x="9704608" y="1776247"/>
              <a:ext cx="220195" cy="3525702"/>
              <a:chOff x="1112702" y="3839379"/>
              <a:chExt cx="154237" cy="2043628"/>
            </a:xfrm>
          </p:grpSpPr>
          <p:cxnSp>
            <p:nvCxnSpPr>
              <p:cNvPr id="24" name="直接连接符 23"/>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25" name="等腰三角形 24"/>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7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74000">
                                          <p:cBhvr additive="base">
                                            <p:cTn id="7" dur="1200" fill="hold"/>
                                            <p:tgtEl>
                                              <p:spTgt spid="2"/>
                                            </p:tgtEl>
                                            <p:attrNameLst>
                                              <p:attrName>ppt_x</p:attrName>
                                            </p:attrNameLst>
                                          </p:cBhvr>
                                          <p:tavLst>
                                            <p:tav tm="0">
                                              <p:val>
                                                <p:strVal val="0-#ppt_w/2"/>
                                              </p:val>
                                            </p:tav>
                                            <p:tav tm="100000">
                                              <p:val>
                                                <p:strVal val="#ppt_x"/>
                                              </p:val>
                                            </p:tav>
                                          </p:tavLst>
                                        </p:anim>
                                        <p:anim calcmode="lin" valueType="num" p14:bounceEnd="74000">
                                          <p:cBhvr additive="base">
                                            <p:cTn id="8" dur="12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00" fill="hold"/>
                                            <p:tgtEl>
                                              <p:spTgt spid="2"/>
                                            </p:tgtEl>
                                            <p:attrNameLst>
                                              <p:attrName>ppt_x</p:attrName>
                                            </p:attrNameLst>
                                          </p:cBhvr>
                                          <p:tavLst>
                                            <p:tav tm="0">
                                              <p:val>
                                                <p:strVal val="0-#ppt_w/2"/>
                                              </p:val>
                                            </p:tav>
                                            <p:tav tm="100000">
                                              <p:val>
                                                <p:strVal val="#ppt_x"/>
                                              </p:val>
                                            </p:tav>
                                          </p:tavLst>
                                        </p:anim>
                                        <p:anim calcmode="lin" valueType="num">
                                          <p:cBhvr additive="base">
                                            <p:cTn id="8" dur="12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组合 86"/>
          <p:cNvGrpSpPr/>
          <p:nvPr/>
        </p:nvGrpSpPr>
        <p:grpSpPr>
          <a:xfrm>
            <a:off x="0" y="2702"/>
            <a:ext cx="5915892" cy="1295782"/>
            <a:chOff x="0" y="2702"/>
            <a:chExt cx="5915892" cy="1295782"/>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点击输入第一章标题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grpSp>
        <p:nvGrpSpPr>
          <p:cNvPr id="12" name="组合 11"/>
          <p:cNvGrpSpPr/>
          <p:nvPr/>
        </p:nvGrpSpPr>
        <p:grpSpPr>
          <a:xfrm>
            <a:off x="3482319" y="2030820"/>
            <a:ext cx="5227361" cy="3960664"/>
            <a:chOff x="3124373" y="1614155"/>
            <a:chExt cx="5227361" cy="3960664"/>
          </a:xfrm>
        </p:grpSpPr>
        <p:sp>
          <p:nvSpPr>
            <p:cNvPr id="24" name="任意多边形: 形状 23"/>
            <p:cNvSpPr/>
            <p:nvPr/>
          </p:nvSpPr>
          <p:spPr>
            <a:xfrm>
              <a:off x="6345427" y="2338141"/>
              <a:ext cx="487182" cy="1099102"/>
            </a:xfrm>
            <a:custGeom>
              <a:avLst/>
              <a:gdLst>
                <a:gd name="connsiteX0" fmla="*/ 44536 w 487182"/>
                <a:gd name="connsiteY0" fmla="*/ 0 h 1099102"/>
                <a:gd name="connsiteX1" fmla="*/ 62706 w 487182"/>
                <a:gd name="connsiteY1" fmla="*/ 11039 h 1099102"/>
                <a:gd name="connsiteX2" fmla="*/ 487182 w 487182"/>
                <a:gd name="connsiteY2" fmla="*/ 809384 h 1099102"/>
                <a:gd name="connsiteX3" fmla="*/ 443898 w 487182"/>
                <a:gd name="connsiteY3" fmla="*/ 1095683 h 1099102"/>
                <a:gd name="connsiteX4" fmla="*/ 442647 w 487182"/>
                <a:gd name="connsiteY4" fmla="*/ 1099102 h 1099102"/>
                <a:gd name="connsiteX5" fmla="*/ 424476 w 487182"/>
                <a:gd name="connsiteY5" fmla="*/ 1088063 h 1099102"/>
                <a:gd name="connsiteX6" fmla="*/ 0 w 487182"/>
                <a:gd name="connsiteY6" fmla="*/ 289718 h 1099102"/>
                <a:gd name="connsiteX7" fmla="*/ 43284 w 487182"/>
                <a:gd name="connsiteY7" fmla="*/ 3419 h 1099102"/>
                <a:gd name="connsiteX8" fmla="*/ 44536 w 487182"/>
                <a:gd name="connsiteY8" fmla="*/ 0 h 109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7182" h="1099102">
                  <a:moveTo>
                    <a:pt x="44536" y="0"/>
                  </a:moveTo>
                  <a:lnTo>
                    <a:pt x="62706" y="11039"/>
                  </a:lnTo>
                  <a:cubicBezTo>
                    <a:pt x="318805" y="184056"/>
                    <a:pt x="487182" y="477057"/>
                    <a:pt x="487182" y="809384"/>
                  </a:cubicBezTo>
                  <a:cubicBezTo>
                    <a:pt x="487182" y="909082"/>
                    <a:pt x="472028" y="1005241"/>
                    <a:pt x="443898" y="1095683"/>
                  </a:cubicBezTo>
                  <a:lnTo>
                    <a:pt x="442647" y="1099102"/>
                  </a:lnTo>
                  <a:lnTo>
                    <a:pt x="424476" y="1088063"/>
                  </a:lnTo>
                  <a:cubicBezTo>
                    <a:pt x="168378" y="915046"/>
                    <a:pt x="0" y="622046"/>
                    <a:pt x="0" y="289718"/>
                  </a:cubicBezTo>
                  <a:cubicBezTo>
                    <a:pt x="0" y="190020"/>
                    <a:pt x="15154" y="93861"/>
                    <a:pt x="43284" y="3419"/>
                  </a:cubicBezTo>
                  <a:lnTo>
                    <a:pt x="44536" y="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任意多边形: 形状 22"/>
            <p:cNvSpPr/>
            <p:nvPr/>
          </p:nvSpPr>
          <p:spPr>
            <a:xfrm>
              <a:off x="4935918" y="2593254"/>
              <a:ext cx="182372" cy="588876"/>
            </a:xfrm>
            <a:custGeom>
              <a:avLst/>
              <a:gdLst>
                <a:gd name="connsiteX0" fmla="*/ 172389 w 182372"/>
                <a:gd name="connsiteY0" fmla="*/ 0 h 588876"/>
                <a:gd name="connsiteX1" fmla="*/ 177401 w 182372"/>
                <a:gd name="connsiteY1" fmla="*/ 32843 h 588876"/>
                <a:gd name="connsiteX2" fmla="*/ 182372 w 182372"/>
                <a:gd name="connsiteY2" fmla="*/ 131281 h 588876"/>
                <a:gd name="connsiteX3" fmla="*/ 106713 w 182372"/>
                <a:gd name="connsiteY3" fmla="*/ 506035 h 588876"/>
                <a:gd name="connsiteX4" fmla="*/ 66807 w 182372"/>
                <a:gd name="connsiteY4" fmla="*/ 588876 h 588876"/>
                <a:gd name="connsiteX5" fmla="*/ 7106 w 182372"/>
                <a:gd name="connsiteY5" fmla="*/ 573525 h 588876"/>
                <a:gd name="connsiteX6" fmla="*/ 1247 w 182372"/>
                <a:gd name="connsiteY6" fmla="*/ 572631 h 588876"/>
                <a:gd name="connsiteX7" fmla="*/ 0 w 182372"/>
                <a:gd name="connsiteY7" fmla="*/ 547946 h 588876"/>
                <a:gd name="connsiteX8" fmla="*/ 164426 w 182372"/>
                <a:gd name="connsiteY8" fmla="*/ 9651 h 588876"/>
                <a:gd name="connsiteX9" fmla="*/ 172389 w 182372"/>
                <a:gd name="connsiteY9" fmla="*/ 0 h 588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372" h="588876">
                  <a:moveTo>
                    <a:pt x="172389" y="0"/>
                  </a:moveTo>
                  <a:lnTo>
                    <a:pt x="177401" y="32843"/>
                  </a:lnTo>
                  <a:cubicBezTo>
                    <a:pt x="180688" y="65209"/>
                    <a:pt x="182372" y="98048"/>
                    <a:pt x="182372" y="131281"/>
                  </a:cubicBezTo>
                  <a:cubicBezTo>
                    <a:pt x="182372" y="264212"/>
                    <a:pt x="155432" y="390851"/>
                    <a:pt x="106713" y="506035"/>
                  </a:cubicBezTo>
                  <a:lnTo>
                    <a:pt x="66807" y="588876"/>
                  </a:lnTo>
                  <a:lnTo>
                    <a:pt x="7106" y="573525"/>
                  </a:lnTo>
                  <a:lnTo>
                    <a:pt x="1247" y="572631"/>
                  </a:lnTo>
                  <a:lnTo>
                    <a:pt x="0" y="547946"/>
                  </a:lnTo>
                  <a:cubicBezTo>
                    <a:pt x="0" y="348550"/>
                    <a:pt x="60616" y="163311"/>
                    <a:pt x="164426" y="9651"/>
                  </a:cubicBezTo>
                  <a:lnTo>
                    <a:pt x="172389" y="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2" name="任意多边形: 形状 21"/>
            <p:cNvSpPr/>
            <p:nvPr/>
          </p:nvSpPr>
          <p:spPr>
            <a:xfrm>
              <a:off x="3790956" y="3119241"/>
              <a:ext cx="1044115" cy="540087"/>
            </a:xfrm>
            <a:custGeom>
              <a:avLst/>
              <a:gdLst>
                <a:gd name="connsiteX0" fmla="*/ 847205 w 1044115"/>
                <a:gd name="connsiteY0" fmla="*/ 0 h 540087"/>
                <a:gd name="connsiteX1" fmla="*/ 945643 w 1044115"/>
                <a:gd name="connsiteY1" fmla="*/ 4971 h 540087"/>
                <a:gd name="connsiteX2" fmla="*/ 1035378 w 1044115"/>
                <a:gd name="connsiteY2" fmla="*/ 18666 h 540087"/>
                <a:gd name="connsiteX3" fmla="*/ 1039102 w 1044115"/>
                <a:gd name="connsiteY3" fmla="*/ 92419 h 540087"/>
                <a:gd name="connsiteX4" fmla="*/ 1044115 w 1044115"/>
                <a:gd name="connsiteY4" fmla="*/ 125262 h 540087"/>
                <a:gd name="connsiteX5" fmla="*/ 934514 w 1044115"/>
                <a:gd name="connsiteY5" fmla="*/ 258098 h 540087"/>
                <a:gd name="connsiteX6" fmla="*/ 253732 w 1044115"/>
                <a:gd name="connsiteY6" fmla="*/ 540087 h 540087"/>
                <a:gd name="connsiteX7" fmla="*/ 59700 w 1044115"/>
                <a:gd name="connsiteY7" fmla="*/ 520527 h 540087"/>
                <a:gd name="connsiteX8" fmla="*/ 0 w 1044115"/>
                <a:gd name="connsiteY8" fmla="*/ 505177 h 540087"/>
                <a:gd name="connsiteX9" fmla="*/ 635 w 1044115"/>
                <a:gd name="connsiteY9" fmla="*/ 503857 h 540087"/>
                <a:gd name="connsiteX10" fmla="*/ 847205 w 1044115"/>
                <a:gd name="connsiteY10" fmla="*/ 0 h 54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4115" h="540087">
                  <a:moveTo>
                    <a:pt x="847205" y="0"/>
                  </a:moveTo>
                  <a:cubicBezTo>
                    <a:pt x="880438" y="0"/>
                    <a:pt x="913277" y="1684"/>
                    <a:pt x="945643" y="4971"/>
                  </a:cubicBezTo>
                  <a:lnTo>
                    <a:pt x="1035378" y="18666"/>
                  </a:lnTo>
                  <a:lnTo>
                    <a:pt x="1039102" y="92419"/>
                  </a:lnTo>
                  <a:lnTo>
                    <a:pt x="1044115" y="125262"/>
                  </a:lnTo>
                  <a:lnTo>
                    <a:pt x="934514" y="258098"/>
                  </a:lnTo>
                  <a:cubicBezTo>
                    <a:pt x="760287" y="432325"/>
                    <a:pt x="519594" y="540087"/>
                    <a:pt x="253732" y="540087"/>
                  </a:cubicBezTo>
                  <a:cubicBezTo>
                    <a:pt x="187267" y="540087"/>
                    <a:pt x="122374" y="533352"/>
                    <a:pt x="59700" y="520527"/>
                  </a:cubicBezTo>
                  <a:lnTo>
                    <a:pt x="0" y="505177"/>
                  </a:lnTo>
                  <a:lnTo>
                    <a:pt x="635" y="503857"/>
                  </a:lnTo>
                  <a:cubicBezTo>
                    <a:pt x="163670" y="203737"/>
                    <a:pt x="481645" y="0"/>
                    <a:pt x="847205" y="0"/>
                  </a:cubicBez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任意多边形: 形状 19"/>
            <p:cNvSpPr/>
            <p:nvPr/>
          </p:nvSpPr>
          <p:spPr>
            <a:xfrm>
              <a:off x="5813465" y="3599237"/>
              <a:ext cx="899378" cy="492230"/>
            </a:xfrm>
            <a:custGeom>
              <a:avLst/>
              <a:gdLst>
                <a:gd name="connsiteX0" fmla="*/ 837611 w 899378"/>
                <a:gd name="connsiteY0" fmla="*/ 0 h 492230"/>
                <a:gd name="connsiteX1" fmla="*/ 899378 w 899378"/>
                <a:gd name="connsiteY1" fmla="*/ 3119 h 492230"/>
                <a:gd name="connsiteX2" fmla="*/ 860111 w 899378"/>
                <a:gd name="connsiteY2" fmla="*/ 67754 h 492230"/>
                <a:gd name="connsiteX3" fmla="*/ 61766 w 899378"/>
                <a:gd name="connsiteY3" fmla="*/ 492230 h 492230"/>
                <a:gd name="connsiteX4" fmla="*/ 0 w 899378"/>
                <a:gd name="connsiteY4" fmla="*/ 489111 h 492230"/>
                <a:gd name="connsiteX5" fmla="*/ 39266 w 899378"/>
                <a:gd name="connsiteY5" fmla="*/ 424476 h 492230"/>
                <a:gd name="connsiteX6" fmla="*/ 837611 w 899378"/>
                <a:gd name="connsiteY6" fmla="*/ 0 h 49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378" h="492230">
                  <a:moveTo>
                    <a:pt x="837611" y="0"/>
                  </a:moveTo>
                  <a:lnTo>
                    <a:pt x="899378" y="3119"/>
                  </a:lnTo>
                  <a:lnTo>
                    <a:pt x="860111" y="67754"/>
                  </a:lnTo>
                  <a:cubicBezTo>
                    <a:pt x="687094" y="323852"/>
                    <a:pt x="394094" y="492230"/>
                    <a:pt x="61766" y="492230"/>
                  </a:cubicBezTo>
                  <a:lnTo>
                    <a:pt x="0" y="489111"/>
                  </a:lnTo>
                  <a:lnTo>
                    <a:pt x="39266" y="424476"/>
                  </a:lnTo>
                  <a:cubicBezTo>
                    <a:pt x="212283" y="168378"/>
                    <a:pt x="505284" y="0"/>
                    <a:pt x="837611" y="0"/>
                  </a:cubicBez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任意多边形: 形状 18"/>
            <p:cNvSpPr/>
            <p:nvPr/>
          </p:nvSpPr>
          <p:spPr>
            <a:xfrm>
              <a:off x="6470728" y="1614155"/>
              <a:ext cx="1881006" cy="1925542"/>
            </a:xfrm>
            <a:custGeom>
              <a:avLst/>
              <a:gdLst>
                <a:gd name="connsiteX0" fmla="*/ 918235 w 1881006"/>
                <a:gd name="connsiteY0" fmla="*/ 0 h 1925542"/>
                <a:gd name="connsiteX1" fmla="*/ 1881006 w 1881006"/>
                <a:gd name="connsiteY1" fmla="*/ 962771 h 1925542"/>
                <a:gd name="connsiteX2" fmla="*/ 918235 w 1881006"/>
                <a:gd name="connsiteY2" fmla="*/ 1925542 h 1925542"/>
                <a:gd name="connsiteX3" fmla="*/ 459321 w 1881006"/>
                <a:gd name="connsiteY3" fmla="*/ 1809341 h 1925542"/>
                <a:gd name="connsiteX4" fmla="*/ 398111 w 1881006"/>
                <a:gd name="connsiteY4" fmla="*/ 1772155 h 1925542"/>
                <a:gd name="connsiteX5" fmla="*/ 399362 w 1881006"/>
                <a:gd name="connsiteY5" fmla="*/ 1768736 h 1925542"/>
                <a:gd name="connsiteX6" fmla="*/ 442646 w 1881006"/>
                <a:gd name="connsiteY6" fmla="*/ 1482437 h 1925542"/>
                <a:gd name="connsiteX7" fmla="*/ 18170 w 1881006"/>
                <a:gd name="connsiteY7" fmla="*/ 684092 h 1925542"/>
                <a:gd name="connsiteX8" fmla="*/ 0 w 1881006"/>
                <a:gd name="connsiteY8" fmla="*/ 673053 h 1925542"/>
                <a:gd name="connsiteX9" fmla="*/ 31123 w 1881006"/>
                <a:gd name="connsiteY9" fmla="*/ 588017 h 1925542"/>
                <a:gd name="connsiteX10" fmla="*/ 918235 w 1881006"/>
                <a:gd name="connsiteY10" fmla="*/ 0 h 192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1006" h="1925542">
                  <a:moveTo>
                    <a:pt x="918235" y="0"/>
                  </a:moveTo>
                  <a:cubicBezTo>
                    <a:pt x="1449959" y="0"/>
                    <a:pt x="1881006" y="431047"/>
                    <a:pt x="1881006" y="962771"/>
                  </a:cubicBezTo>
                  <a:cubicBezTo>
                    <a:pt x="1881006" y="1494495"/>
                    <a:pt x="1449959" y="1925542"/>
                    <a:pt x="918235" y="1925542"/>
                  </a:cubicBezTo>
                  <a:cubicBezTo>
                    <a:pt x="752071" y="1925542"/>
                    <a:pt x="595739" y="1883448"/>
                    <a:pt x="459321" y="1809341"/>
                  </a:cubicBezTo>
                  <a:lnTo>
                    <a:pt x="398111" y="1772155"/>
                  </a:lnTo>
                  <a:lnTo>
                    <a:pt x="399362" y="1768736"/>
                  </a:lnTo>
                  <a:cubicBezTo>
                    <a:pt x="427492" y="1678294"/>
                    <a:pt x="442646" y="1582135"/>
                    <a:pt x="442646" y="1482437"/>
                  </a:cubicBezTo>
                  <a:cubicBezTo>
                    <a:pt x="442646" y="1150110"/>
                    <a:pt x="274269" y="857109"/>
                    <a:pt x="18170" y="684092"/>
                  </a:cubicBezTo>
                  <a:lnTo>
                    <a:pt x="0" y="673053"/>
                  </a:lnTo>
                  <a:lnTo>
                    <a:pt x="31123" y="588017"/>
                  </a:lnTo>
                  <a:cubicBezTo>
                    <a:pt x="177280" y="242464"/>
                    <a:pt x="519442" y="0"/>
                    <a:pt x="918235" y="0"/>
                  </a:cubicBez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18" name="任意多边形: 形状 17"/>
            <p:cNvSpPr/>
            <p:nvPr/>
          </p:nvSpPr>
          <p:spPr>
            <a:xfrm>
              <a:off x="3124373" y="1761764"/>
              <a:ext cx="1915559" cy="1890632"/>
            </a:xfrm>
            <a:custGeom>
              <a:avLst/>
              <a:gdLst>
                <a:gd name="connsiteX0" fmla="*/ 962771 w 1915559"/>
                <a:gd name="connsiteY0" fmla="*/ 0 h 1890632"/>
                <a:gd name="connsiteX1" fmla="*/ 1905982 w 1915559"/>
                <a:gd name="connsiteY1" fmla="*/ 768739 h 1890632"/>
                <a:gd name="connsiteX2" fmla="*/ 1915559 w 1915559"/>
                <a:gd name="connsiteY2" fmla="*/ 831490 h 1890632"/>
                <a:gd name="connsiteX3" fmla="*/ 1907596 w 1915559"/>
                <a:gd name="connsiteY3" fmla="*/ 841141 h 1890632"/>
                <a:gd name="connsiteX4" fmla="*/ 1743170 w 1915559"/>
                <a:gd name="connsiteY4" fmla="*/ 1379436 h 1890632"/>
                <a:gd name="connsiteX5" fmla="*/ 1744417 w 1915559"/>
                <a:gd name="connsiteY5" fmla="*/ 1404121 h 1890632"/>
                <a:gd name="connsiteX6" fmla="*/ 1654682 w 1915559"/>
                <a:gd name="connsiteY6" fmla="*/ 1390426 h 1890632"/>
                <a:gd name="connsiteX7" fmla="*/ 1556244 w 1915559"/>
                <a:gd name="connsiteY7" fmla="*/ 1385455 h 1890632"/>
                <a:gd name="connsiteX8" fmla="*/ 709674 w 1915559"/>
                <a:gd name="connsiteY8" fmla="*/ 1889312 h 1890632"/>
                <a:gd name="connsiteX9" fmla="*/ 709039 w 1915559"/>
                <a:gd name="connsiteY9" fmla="*/ 1890632 h 1890632"/>
                <a:gd name="connsiteX10" fmla="*/ 676472 w 1915559"/>
                <a:gd name="connsiteY10" fmla="*/ 1882258 h 1890632"/>
                <a:gd name="connsiteX11" fmla="*/ 0 w 1915559"/>
                <a:gd name="connsiteY11" fmla="*/ 962771 h 1890632"/>
                <a:gd name="connsiteX12" fmla="*/ 962771 w 1915559"/>
                <a:gd name="connsiteY12" fmla="*/ 0 h 189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15559" h="1890632">
                  <a:moveTo>
                    <a:pt x="962771" y="0"/>
                  </a:moveTo>
                  <a:cubicBezTo>
                    <a:pt x="1428030" y="0"/>
                    <a:pt x="1816207" y="330020"/>
                    <a:pt x="1905982" y="768739"/>
                  </a:cubicBezTo>
                  <a:lnTo>
                    <a:pt x="1915559" y="831490"/>
                  </a:lnTo>
                  <a:lnTo>
                    <a:pt x="1907596" y="841141"/>
                  </a:lnTo>
                  <a:cubicBezTo>
                    <a:pt x="1803786" y="994801"/>
                    <a:pt x="1743170" y="1180040"/>
                    <a:pt x="1743170" y="1379436"/>
                  </a:cubicBezTo>
                  <a:lnTo>
                    <a:pt x="1744417" y="1404121"/>
                  </a:lnTo>
                  <a:lnTo>
                    <a:pt x="1654682" y="1390426"/>
                  </a:lnTo>
                  <a:cubicBezTo>
                    <a:pt x="1622316" y="1387139"/>
                    <a:pt x="1589477" y="1385455"/>
                    <a:pt x="1556244" y="1385455"/>
                  </a:cubicBezTo>
                  <a:cubicBezTo>
                    <a:pt x="1190684" y="1385455"/>
                    <a:pt x="872709" y="1589192"/>
                    <a:pt x="709674" y="1889312"/>
                  </a:cubicBezTo>
                  <a:lnTo>
                    <a:pt x="709039" y="1890632"/>
                  </a:lnTo>
                  <a:lnTo>
                    <a:pt x="676472" y="1882258"/>
                  </a:lnTo>
                  <a:cubicBezTo>
                    <a:pt x="284558" y="1760360"/>
                    <a:pt x="0" y="1394797"/>
                    <a:pt x="0" y="962771"/>
                  </a:cubicBezTo>
                  <a:cubicBezTo>
                    <a:pt x="0" y="431047"/>
                    <a:pt x="431047" y="0"/>
                    <a:pt x="962771" y="0"/>
                  </a:cubicBez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形状 16"/>
            <p:cNvSpPr/>
            <p:nvPr/>
          </p:nvSpPr>
          <p:spPr>
            <a:xfrm>
              <a:off x="4988869" y="2178429"/>
              <a:ext cx="1814200" cy="1922423"/>
            </a:xfrm>
            <a:custGeom>
              <a:avLst/>
              <a:gdLst>
                <a:gd name="connsiteX0" fmla="*/ 895964 w 1814200"/>
                <a:gd name="connsiteY0" fmla="*/ 0 h 1922423"/>
                <a:gd name="connsiteX1" fmla="*/ 1354878 w 1814200"/>
                <a:gd name="connsiteY1" fmla="*/ 116201 h 1922423"/>
                <a:gd name="connsiteX2" fmla="*/ 1416089 w 1814200"/>
                <a:gd name="connsiteY2" fmla="*/ 153387 h 1922423"/>
                <a:gd name="connsiteX3" fmla="*/ 1414837 w 1814200"/>
                <a:gd name="connsiteY3" fmla="*/ 156806 h 1922423"/>
                <a:gd name="connsiteX4" fmla="*/ 1371553 w 1814200"/>
                <a:gd name="connsiteY4" fmla="*/ 443105 h 1922423"/>
                <a:gd name="connsiteX5" fmla="*/ 1796029 w 1814200"/>
                <a:gd name="connsiteY5" fmla="*/ 1241450 h 1922423"/>
                <a:gd name="connsiteX6" fmla="*/ 1814200 w 1814200"/>
                <a:gd name="connsiteY6" fmla="*/ 1252489 h 1922423"/>
                <a:gd name="connsiteX7" fmla="*/ 1783076 w 1814200"/>
                <a:gd name="connsiteY7" fmla="*/ 1337525 h 1922423"/>
                <a:gd name="connsiteX8" fmla="*/ 1742534 w 1814200"/>
                <a:gd name="connsiteY8" fmla="*/ 1421685 h 1922423"/>
                <a:gd name="connsiteX9" fmla="*/ 1733576 w 1814200"/>
                <a:gd name="connsiteY9" fmla="*/ 1436431 h 1922423"/>
                <a:gd name="connsiteX10" fmla="*/ 1671809 w 1814200"/>
                <a:gd name="connsiteY10" fmla="*/ 1433312 h 1922423"/>
                <a:gd name="connsiteX11" fmla="*/ 873464 w 1814200"/>
                <a:gd name="connsiteY11" fmla="*/ 1857788 h 1922423"/>
                <a:gd name="connsiteX12" fmla="*/ 834198 w 1814200"/>
                <a:gd name="connsiteY12" fmla="*/ 1922423 h 1922423"/>
                <a:gd name="connsiteX13" fmla="*/ 797526 w 1814200"/>
                <a:gd name="connsiteY13" fmla="*/ 1920571 h 1922423"/>
                <a:gd name="connsiteX14" fmla="*/ 707792 w 1814200"/>
                <a:gd name="connsiteY14" fmla="*/ 1906876 h 1922423"/>
                <a:gd name="connsiteX15" fmla="*/ 704067 w 1814200"/>
                <a:gd name="connsiteY15" fmla="*/ 1833123 h 1922423"/>
                <a:gd name="connsiteX16" fmla="*/ 32566 w 1814200"/>
                <a:gd name="connsiteY16" fmla="*/ 1012074 h 1922423"/>
                <a:gd name="connsiteX17" fmla="*/ 0 w 1814200"/>
                <a:gd name="connsiteY17" fmla="*/ 1003701 h 1922423"/>
                <a:gd name="connsiteX18" fmla="*/ 39906 w 1814200"/>
                <a:gd name="connsiteY18" fmla="*/ 920860 h 1922423"/>
                <a:gd name="connsiteX19" fmla="*/ 115565 w 1814200"/>
                <a:gd name="connsiteY19" fmla="*/ 546106 h 1922423"/>
                <a:gd name="connsiteX20" fmla="*/ 110594 w 1814200"/>
                <a:gd name="connsiteY20" fmla="*/ 447668 h 1922423"/>
                <a:gd name="connsiteX21" fmla="*/ 105582 w 1814200"/>
                <a:gd name="connsiteY21" fmla="*/ 414825 h 1922423"/>
                <a:gd name="connsiteX22" fmla="*/ 215182 w 1814200"/>
                <a:gd name="connsiteY22" fmla="*/ 281989 h 1922423"/>
                <a:gd name="connsiteX23" fmla="*/ 895964 w 1814200"/>
                <a:gd name="connsiteY23" fmla="*/ 0 h 192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4200" h="1922423">
                  <a:moveTo>
                    <a:pt x="895964" y="0"/>
                  </a:moveTo>
                  <a:cubicBezTo>
                    <a:pt x="1062128" y="0"/>
                    <a:pt x="1218460" y="42094"/>
                    <a:pt x="1354878" y="116201"/>
                  </a:cubicBezTo>
                  <a:lnTo>
                    <a:pt x="1416089" y="153387"/>
                  </a:lnTo>
                  <a:lnTo>
                    <a:pt x="1414837" y="156806"/>
                  </a:lnTo>
                  <a:cubicBezTo>
                    <a:pt x="1386707" y="247248"/>
                    <a:pt x="1371553" y="343407"/>
                    <a:pt x="1371553" y="443105"/>
                  </a:cubicBezTo>
                  <a:cubicBezTo>
                    <a:pt x="1371553" y="775433"/>
                    <a:pt x="1539931" y="1068433"/>
                    <a:pt x="1796029" y="1241450"/>
                  </a:cubicBezTo>
                  <a:lnTo>
                    <a:pt x="1814200" y="1252489"/>
                  </a:lnTo>
                  <a:lnTo>
                    <a:pt x="1783076" y="1337525"/>
                  </a:lnTo>
                  <a:cubicBezTo>
                    <a:pt x="1770896" y="1366321"/>
                    <a:pt x="1757355" y="1394401"/>
                    <a:pt x="1742534" y="1421685"/>
                  </a:cubicBezTo>
                  <a:lnTo>
                    <a:pt x="1733576" y="1436431"/>
                  </a:lnTo>
                  <a:lnTo>
                    <a:pt x="1671809" y="1433312"/>
                  </a:lnTo>
                  <a:cubicBezTo>
                    <a:pt x="1339482" y="1433312"/>
                    <a:pt x="1046481" y="1601690"/>
                    <a:pt x="873464" y="1857788"/>
                  </a:cubicBezTo>
                  <a:lnTo>
                    <a:pt x="834198" y="1922423"/>
                  </a:lnTo>
                  <a:lnTo>
                    <a:pt x="797526" y="1920571"/>
                  </a:lnTo>
                  <a:lnTo>
                    <a:pt x="707792" y="1906876"/>
                  </a:lnTo>
                  <a:lnTo>
                    <a:pt x="704067" y="1833123"/>
                  </a:lnTo>
                  <a:cubicBezTo>
                    <a:pt x="664625" y="1444737"/>
                    <a:pt x="394333" y="1124595"/>
                    <a:pt x="32566" y="1012074"/>
                  </a:cubicBezTo>
                  <a:lnTo>
                    <a:pt x="0" y="1003701"/>
                  </a:lnTo>
                  <a:lnTo>
                    <a:pt x="39906" y="920860"/>
                  </a:lnTo>
                  <a:cubicBezTo>
                    <a:pt x="88625" y="805676"/>
                    <a:pt x="115565" y="679037"/>
                    <a:pt x="115565" y="546106"/>
                  </a:cubicBezTo>
                  <a:cubicBezTo>
                    <a:pt x="115565" y="512873"/>
                    <a:pt x="113881" y="480034"/>
                    <a:pt x="110594" y="447668"/>
                  </a:cubicBezTo>
                  <a:lnTo>
                    <a:pt x="105582" y="414825"/>
                  </a:lnTo>
                  <a:lnTo>
                    <a:pt x="215182" y="281989"/>
                  </a:lnTo>
                  <a:cubicBezTo>
                    <a:pt x="389409" y="107762"/>
                    <a:pt x="630102" y="0"/>
                    <a:pt x="895964" y="0"/>
                  </a:cubicBez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任意多边形: 形状 15"/>
            <p:cNvSpPr/>
            <p:nvPr/>
          </p:nvSpPr>
          <p:spPr>
            <a:xfrm>
              <a:off x="4813370" y="3165885"/>
              <a:ext cx="65560" cy="106596"/>
            </a:xfrm>
            <a:custGeom>
              <a:avLst/>
              <a:gdLst>
                <a:gd name="connsiteX0" fmla="*/ 0 w 65560"/>
                <a:gd name="connsiteY0" fmla="*/ 0 h 106596"/>
                <a:gd name="connsiteX1" fmla="*/ 5859 w 65560"/>
                <a:gd name="connsiteY1" fmla="*/ 894 h 106596"/>
                <a:gd name="connsiteX2" fmla="*/ 65560 w 65560"/>
                <a:gd name="connsiteY2" fmla="*/ 16245 h 106596"/>
                <a:gd name="connsiteX3" fmla="*/ 64924 w 65560"/>
                <a:gd name="connsiteY3" fmla="*/ 17564 h 106596"/>
                <a:gd name="connsiteX4" fmla="*/ 16699 w 65560"/>
                <a:gd name="connsiteY4" fmla="*/ 96945 h 106596"/>
                <a:gd name="connsiteX5" fmla="*/ 8737 w 65560"/>
                <a:gd name="connsiteY5" fmla="*/ 106596 h 106596"/>
                <a:gd name="connsiteX6" fmla="*/ 3724 w 65560"/>
                <a:gd name="connsiteY6" fmla="*/ 73753 h 106596"/>
                <a:gd name="connsiteX7" fmla="*/ 0 w 65560"/>
                <a:gd name="connsiteY7" fmla="*/ 0 h 10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560" h="106596">
                  <a:moveTo>
                    <a:pt x="0" y="0"/>
                  </a:moveTo>
                  <a:lnTo>
                    <a:pt x="5859" y="894"/>
                  </a:lnTo>
                  <a:lnTo>
                    <a:pt x="65560" y="16245"/>
                  </a:lnTo>
                  <a:lnTo>
                    <a:pt x="64924" y="17564"/>
                  </a:lnTo>
                  <a:cubicBezTo>
                    <a:pt x="50103" y="44848"/>
                    <a:pt x="34001" y="71335"/>
                    <a:pt x="16699" y="96945"/>
                  </a:cubicBezTo>
                  <a:lnTo>
                    <a:pt x="8737" y="106596"/>
                  </a:lnTo>
                  <a:lnTo>
                    <a:pt x="3724" y="73753"/>
                  </a:lnTo>
                  <a:lnTo>
                    <a:pt x="0" y="0"/>
                  </a:lnTo>
                  <a:close/>
                </a:path>
              </a:pathLst>
            </a:custGeom>
            <a:solidFill>
              <a:srgbClr val="E779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3695577" y="3303173"/>
              <a:ext cx="1925542" cy="1873149"/>
              <a:chOff x="3695577" y="3303173"/>
              <a:chExt cx="1925542" cy="1873149"/>
            </a:xfrm>
          </p:grpSpPr>
          <p:sp>
            <p:nvSpPr>
              <p:cNvPr id="21" name="任意多边形: 形状 20"/>
              <p:cNvSpPr/>
              <p:nvPr/>
            </p:nvSpPr>
            <p:spPr>
              <a:xfrm>
                <a:off x="4835071" y="3303173"/>
                <a:ext cx="764615" cy="903175"/>
              </a:xfrm>
              <a:custGeom>
                <a:avLst/>
                <a:gdLst>
                  <a:gd name="connsiteX0" fmla="*/ 56823 w 764615"/>
                  <a:gd name="connsiteY0" fmla="*/ 0 h 903175"/>
                  <a:gd name="connsiteX1" fmla="*/ 89389 w 764615"/>
                  <a:gd name="connsiteY1" fmla="*/ 8373 h 903175"/>
                  <a:gd name="connsiteX2" fmla="*/ 760890 w 764615"/>
                  <a:gd name="connsiteY2" fmla="*/ 829422 h 903175"/>
                  <a:gd name="connsiteX3" fmla="*/ 764615 w 764615"/>
                  <a:gd name="connsiteY3" fmla="*/ 903175 h 903175"/>
                  <a:gd name="connsiteX4" fmla="*/ 758755 w 764615"/>
                  <a:gd name="connsiteY4" fmla="*/ 902281 h 903175"/>
                  <a:gd name="connsiteX5" fmla="*/ 9576 w 764615"/>
                  <a:gd name="connsiteY5" fmla="*/ 153102 h 903175"/>
                  <a:gd name="connsiteX6" fmla="*/ 0 w 764615"/>
                  <a:gd name="connsiteY6" fmla="*/ 90351 h 903175"/>
                  <a:gd name="connsiteX7" fmla="*/ 7962 w 764615"/>
                  <a:gd name="connsiteY7" fmla="*/ 80700 h 903175"/>
                  <a:gd name="connsiteX8" fmla="*/ 56187 w 764615"/>
                  <a:gd name="connsiteY8" fmla="*/ 1319 h 903175"/>
                  <a:gd name="connsiteX9" fmla="*/ 56823 w 764615"/>
                  <a:gd name="connsiteY9" fmla="*/ 0 h 90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4615" h="903175">
                    <a:moveTo>
                      <a:pt x="56823" y="0"/>
                    </a:moveTo>
                    <a:lnTo>
                      <a:pt x="89389" y="8373"/>
                    </a:lnTo>
                    <a:cubicBezTo>
                      <a:pt x="451156" y="120894"/>
                      <a:pt x="721448" y="441036"/>
                      <a:pt x="760890" y="829422"/>
                    </a:cubicBezTo>
                    <a:lnTo>
                      <a:pt x="764615" y="903175"/>
                    </a:lnTo>
                    <a:lnTo>
                      <a:pt x="758755" y="902281"/>
                    </a:lnTo>
                    <a:cubicBezTo>
                      <a:pt x="382711" y="825331"/>
                      <a:pt x="86526" y="529147"/>
                      <a:pt x="9576" y="153102"/>
                    </a:cubicBezTo>
                    <a:lnTo>
                      <a:pt x="0" y="90351"/>
                    </a:lnTo>
                    <a:lnTo>
                      <a:pt x="7962" y="80700"/>
                    </a:lnTo>
                    <a:cubicBezTo>
                      <a:pt x="25264" y="55090"/>
                      <a:pt x="41366" y="28603"/>
                      <a:pt x="56187" y="1319"/>
                    </a:cubicBezTo>
                    <a:lnTo>
                      <a:pt x="56823" y="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 name="任意多边形: 形状 14"/>
              <p:cNvSpPr/>
              <p:nvPr/>
            </p:nvSpPr>
            <p:spPr>
              <a:xfrm>
                <a:off x="3695577" y="3376042"/>
                <a:ext cx="1925542" cy="1800280"/>
              </a:xfrm>
              <a:custGeom>
                <a:avLst/>
                <a:gdLst>
                  <a:gd name="connsiteX0" fmla="*/ 1159681 w 1925542"/>
                  <a:gd name="connsiteY0" fmla="*/ 0 h 1800280"/>
                  <a:gd name="connsiteX1" fmla="*/ 1169257 w 1925542"/>
                  <a:gd name="connsiteY1" fmla="*/ 62751 h 1800280"/>
                  <a:gd name="connsiteX2" fmla="*/ 1918436 w 1925542"/>
                  <a:gd name="connsiteY2" fmla="*/ 811930 h 1800280"/>
                  <a:gd name="connsiteX3" fmla="*/ 1924296 w 1925542"/>
                  <a:gd name="connsiteY3" fmla="*/ 812824 h 1800280"/>
                  <a:gd name="connsiteX4" fmla="*/ 1925542 w 1925542"/>
                  <a:gd name="connsiteY4" fmla="*/ 837509 h 1800280"/>
                  <a:gd name="connsiteX5" fmla="*/ 962771 w 1925542"/>
                  <a:gd name="connsiteY5" fmla="*/ 1800280 h 1800280"/>
                  <a:gd name="connsiteX6" fmla="*/ 0 w 1925542"/>
                  <a:gd name="connsiteY6" fmla="*/ 837509 h 1800280"/>
                  <a:gd name="connsiteX7" fmla="*/ 75659 w 1925542"/>
                  <a:gd name="connsiteY7" fmla="*/ 462755 h 1800280"/>
                  <a:gd name="connsiteX8" fmla="*/ 115566 w 1925542"/>
                  <a:gd name="connsiteY8" fmla="*/ 379915 h 1800280"/>
                  <a:gd name="connsiteX9" fmla="*/ 175266 w 1925542"/>
                  <a:gd name="connsiteY9" fmla="*/ 395265 h 1800280"/>
                  <a:gd name="connsiteX10" fmla="*/ 369298 w 1925542"/>
                  <a:gd name="connsiteY10" fmla="*/ 414825 h 1800280"/>
                  <a:gd name="connsiteX11" fmla="*/ 1050080 w 1925542"/>
                  <a:gd name="connsiteY11" fmla="*/ 132836 h 1800280"/>
                  <a:gd name="connsiteX12" fmla="*/ 1159681 w 1925542"/>
                  <a:gd name="connsiteY12" fmla="*/ 0 h 180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5542" h="1800280">
                    <a:moveTo>
                      <a:pt x="1159681" y="0"/>
                    </a:moveTo>
                    <a:lnTo>
                      <a:pt x="1169257" y="62751"/>
                    </a:lnTo>
                    <a:cubicBezTo>
                      <a:pt x="1246207" y="438796"/>
                      <a:pt x="1542392" y="734980"/>
                      <a:pt x="1918436" y="811930"/>
                    </a:cubicBezTo>
                    <a:lnTo>
                      <a:pt x="1924296" y="812824"/>
                    </a:lnTo>
                    <a:lnTo>
                      <a:pt x="1925542" y="837509"/>
                    </a:lnTo>
                    <a:cubicBezTo>
                      <a:pt x="1925542" y="1369233"/>
                      <a:pt x="1494495" y="1800280"/>
                      <a:pt x="962771" y="1800280"/>
                    </a:cubicBezTo>
                    <a:cubicBezTo>
                      <a:pt x="431047" y="1800280"/>
                      <a:pt x="0" y="1369233"/>
                      <a:pt x="0" y="837509"/>
                    </a:cubicBezTo>
                    <a:cubicBezTo>
                      <a:pt x="0" y="704578"/>
                      <a:pt x="26941" y="577939"/>
                      <a:pt x="75659" y="462755"/>
                    </a:cubicBezTo>
                    <a:lnTo>
                      <a:pt x="115566" y="379915"/>
                    </a:lnTo>
                    <a:lnTo>
                      <a:pt x="175266" y="395265"/>
                    </a:lnTo>
                    <a:cubicBezTo>
                      <a:pt x="237940" y="408090"/>
                      <a:pt x="302833" y="414825"/>
                      <a:pt x="369298" y="414825"/>
                    </a:cubicBezTo>
                    <a:cubicBezTo>
                      <a:pt x="635160" y="414825"/>
                      <a:pt x="875853" y="307063"/>
                      <a:pt x="1050080" y="132836"/>
                    </a:cubicBezTo>
                    <a:lnTo>
                      <a:pt x="1159681" y="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14" name="任意多边形: 形状 13"/>
            <p:cNvSpPr/>
            <p:nvPr/>
          </p:nvSpPr>
          <p:spPr>
            <a:xfrm>
              <a:off x="5753484" y="3652396"/>
              <a:ext cx="1925542" cy="1922423"/>
            </a:xfrm>
            <a:custGeom>
              <a:avLst/>
              <a:gdLst>
                <a:gd name="connsiteX0" fmla="*/ 1024538 w 1925542"/>
                <a:gd name="connsiteY0" fmla="*/ 0 h 1922423"/>
                <a:gd name="connsiteX1" fmla="*/ 1061209 w 1925542"/>
                <a:gd name="connsiteY1" fmla="*/ 1852 h 1922423"/>
                <a:gd name="connsiteX2" fmla="*/ 1925542 w 1925542"/>
                <a:gd name="connsiteY2" fmla="*/ 959652 h 1922423"/>
                <a:gd name="connsiteX3" fmla="*/ 962771 w 1925542"/>
                <a:gd name="connsiteY3" fmla="*/ 1922423 h 1922423"/>
                <a:gd name="connsiteX4" fmla="*/ 0 w 1925542"/>
                <a:gd name="connsiteY4" fmla="*/ 959652 h 1922423"/>
                <a:gd name="connsiteX5" fmla="*/ 116201 w 1925542"/>
                <a:gd name="connsiteY5" fmla="*/ 500738 h 1922423"/>
                <a:gd name="connsiteX6" fmla="*/ 125160 w 1925542"/>
                <a:gd name="connsiteY6" fmla="*/ 485992 h 1922423"/>
                <a:gd name="connsiteX7" fmla="*/ 186926 w 1925542"/>
                <a:gd name="connsiteY7" fmla="*/ 489111 h 1922423"/>
                <a:gd name="connsiteX8" fmla="*/ 985271 w 1925542"/>
                <a:gd name="connsiteY8" fmla="*/ 64635 h 1922423"/>
                <a:gd name="connsiteX9" fmla="*/ 1024538 w 1925542"/>
                <a:gd name="connsiteY9" fmla="*/ 0 h 192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5542" h="1922423">
                  <a:moveTo>
                    <a:pt x="1024538" y="0"/>
                  </a:moveTo>
                  <a:lnTo>
                    <a:pt x="1061209" y="1852"/>
                  </a:lnTo>
                  <a:cubicBezTo>
                    <a:pt x="1546692" y="51155"/>
                    <a:pt x="1925542" y="461161"/>
                    <a:pt x="1925542" y="959652"/>
                  </a:cubicBezTo>
                  <a:cubicBezTo>
                    <a:pt x="1925542" y="1491376"/>
                    <a:pt x="1494495" y="1922423"/>
                    <a:pt x="962771" y="1922423"/>
                  </a:cubicBezTo>
                  <a:cubicBezTo>
                    <a:pt x="431047" y="1922423"/>
                    <a:pt x="0" y="1491376"/>
                    <a:pt x="0" y="959652"/>
                  </a:cubicBezTo>
                  <a:cubicBezTo>
                    <a:pt x="0" y="793488"/>
                    <a:pt x="42095" y="637156"/>
                    <a:pt x="116201" y="500738"/>
                  </a:cubicBezTo>
                  <a:lnTo>
                    <a:pt x="125160" y="485992"/>
                  </a:lnTo>
                  <a:lnTo>
                    <a:pt x="186926" y="489111"/>
                  </a:lnTo>
                  <a:cubicBezTo>
                    <a:pt x="519254" y="489111"/>
                    <a:pt x="812254" y="320733"/>
                    <a:pt x="985271" y="64635"/>
                  </a:cubicBezTo>
                  <a:lnTo>
                    <a:pt x="1024538" y="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6" name="Group 415出自【趣你的PPT】(微信:qunideppt)：最优质的PPT资源库"/>
          <p:cNvGrpSpPr/>
          <p:nvPr/>
        </p:nvGrpSpPr>
        <p:grpSpPr>
          <a:xfrm>
            <a:off x="3628698" y="2306299"/>
            <a:ext cx="1619312" cy="1629466"/>
            <a:chOff x="854075" y="2651125"/>
            <a:chExt cx="1012825" cy="1019175"/>
          </a:xfrm>
        </p:grpSpPr>
        <p:sp>
          <p:nvSpPr>
            <p:cNvPr id="27" name="出自【趣你的PPT】(微信:qunideppt)：最优质的PPT资源库"/>
            <p:cNvSpPr>
              <a:spLocks noChangeArrowheads="1"/>
            </p:cNvSpPr>
            <p:nvPr/>
          </p:nvSpPr>
          <p:spPr bwMode="auto">
            <a:xfrm>
              <a:off x="854075" y="2651125"/>
              <a:ext cx="1012825" cy="1019175"/>
            </a:xfrm>
            <a:prstGeom prst="ellipse">
              <a:avLst/>
            </a:pr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ndParaRPr>
            </a:p>
          </p:txBody>
        </p:sp>
        <p:sp>
          <p:nvSpPr>
            <p:cNvPr id="28" name="出自【趣你的PPT】(微信:qunideppt)：最优质的PPT资源库"/>
            <p:cNvSpPr/>
            <p:nvPr/>
          </p:nvSpPr>
          <p:spPr bwMode="auto">
            <a:xfrm>
              <a:off x="1477963" y="3327400"/>
              <a:ext cx="225425" cy="236537"/>
            </a:xfrm>
            <a:custGeom>
              <a:avLst/>
              <a:gdLst>
                <a:gd name="T0" fmla="*/ 103 w 124"/>
                <a:gd name="T1" fmla="*/ 45 h 130"/>
                <a:gd name="T2" fmla="*/ 52 w 124"/>
                <a:gd name="T3" fmla="*/ 25 h 130"/>
                <a:gd name="T4" fmla="*/ 31 w 124"/>
                <a:gd name="T5" fmla="*/ 0 h 130"/>
                <a:gd name="T6" fmla="*/ 0 w 124"/>
                <a:gd name="T7" fmla="*/ 27 h 130"/>
                <a:gd name="T8" fmla="*/ 23 w 124"/>
                <a:gd name="T9" fmla="*/ 53 h 130"/>
                <a:gd name="T10" fmla="*/ 37 w 124"/>
                <a:gd name="T11" fmla="*/ 103 h 130"/>
                <a:gd name="T12" fmla="*/ 106 w 124"/>
                <a:gd name="T13" fmla="*/ 114 h 130"/>
                <a:gd name="T14" fmla="*/ 103 w 124"/>
                <a:gd name="T15" fmla="*/ 45 h 1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0">
                  <a:moveTo>
                    <a:pt x="103" y="45"/>
                  </a:moveTo>
                  <a:cubicBezTo>
                    <a:pt x="89" y="28"/>
                    <a:pt x="68" y="30"/>
                    <a:pt x="52" y="25"/>
                  </a:cubicBezTo>
                  <a:cubicBezTo>
                    <a:pt x="45" y="22"/>
                    <a:pt x="31" y="0"/>
                    <a:pt x="31" y="0"/>
                  </a:cubicBezTo>
                  <a:cubicBezTo>
                    <a:pt x="0" y="27"/>
                    <a:pt x="0" y="27"/>
                    <a:pt x="0" y="27"/>
                  </a:cubicBezTo>
                  <a:cubicBezTo>
                    <a:pt x="0" y="27"/>
                    <a:pt x="21" y="45"/>
                    <a:pt x="23" y="53"/>
                  </a:cubicBezTo>
                  <a:cubicBezTo>
                    <a:pt x="27" y="69"/>
                    <a:pt x="24" y="88"/>
                    <a:pt x="37" y="103"/>
                  </a:cubicBezTo>
                  <a:cubicBezTo>
                    <a:pt x="57" y="125"/>
                    <a:pt x="88" y="130"/>
                    <a:pt x="106" y="114"/>
                  </a:cubicBezTo>
                  <a:cubicBezTo>
                    <a:pt x="124" y="98"/>
                    <a:pt x="123" y="67"/>
                    <a:pt x="103" y="45"/>
                  </a:cubicBezTo>
                  <a:close/>
                </a:path>
              </a:pathLst>
            </a:custGeom>
            <a:solidFill>
              <a:srgbClr val="E07A42"/>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ndParaRPr>
            </a:p>
          </p:txBody>
        </p:sp>
        <p:sp>
          <p:nvSpPr>
            <p:cNvPr id="29" name="出自【趣你的PPT】(微信:qunideppt)：最优质的PPT资源库"/>
            <p:cNvSpPr/>
            <p:nvPr/>
          </p:nvSpPr>
          <p:spPr bwMode="auto">
            <a:xfrm>
              <a:off x="1490663" y="3341688"/>
              <a:ext cx="69850" cy="63500"/>
            </a:xfrm>
            <a:custGeom>
              <a:avLst/>
              <a:gdLst>
                <a:gd name="T0" fmla="*/ 29 w 38"/>
                <a:gd name="T1" fmla="*/ 0 h 35"/>
                <a:gd name="T2" fmla="*/ 0 w 38"/>
                <a:gd name="T3" fmla="*/ 25 h 35"/>
                <a:gd name="T4" fmla="*/ 9 w 38"/>
                <a:gd name="T5" fmla="*/ 35 h 35"/>
                <a:gd name="T6" fmla="*/ 38 w 38"/>
                <a:gd name="T7" fmla="*/ 11 h 35"/>
                <a:gd name="T8" fmla="*/ 29 w 38"/>
                <a:gd name="T9" fmla="*/ 0 h 35"/>
              </a:gdLst>
              <a:ahLst/>
              <a:cxnLst>
                <a:cxn ang="0">
                  <a:pos x="T0" y="T1"/>
                </a:cxn>
                <a:cxn ang="0">
                  <a:pos x="T2" y="T3"/>
                </a:cxn>
                <a:cxn ang="0">
                  <a:pos x="T4" y="T5"/>
                </a:cxn>
                <a:cxn ang="0">
                  <a:pos x="T6" y="T7"/>
                </a:cxn>
                <a:cxn ang="0">
                  <a:pos x="T8" y="T9"/>
                </a:cxn>
              </a:cxnLst>
              <a:rect l="0" t="0" r="r" b="b"/>
              <a:pathLst>
                <a:path w="38" h="35">
                  <a:moveTo>
                    <a:pt x="29" y="0"/>
                  </a:moveTo>
                  <a:cubicBezTo>
                    <a:pt x="0" y="25"/>
                    <a:pt x="0" y="25"/>
                    <a:pt x="0" y="25"/>
                  </a:cubicBezTo>
                  <a:cubicBezTo>
                    <a:pt x="2" y="28"/>
                    <a:pt x="6" y="31"/>
                    <a:pt x="9" y="35"/>
                  </a:cubicBezTo>
                  <a:cubicBezTo>
                    <a:pt x="38" y="11"/>
                    <a:pt x="38" y="11"/>
                    <a:pt x="38" y="11"/>
                  </a:cubicBezTo>
                  <a:cubicBezTo>
                    <a:pt x="35" y="7"/>
                    <a:pt x="32" y="3"/>
                    <a:pt x="29" y="0"/>
                  </a:cubicBezTo>
                  <a:close/>
                </a:path>
              </a:pathLst>
            </a:custGeom>
            <a:solidFill>
              <a:srgbClr val="A85C32"/>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ndParaRPr>
            </a:p>
          </p:txBody>
        </p:sp>
        <p:sp>
          <p:nvSpPr>
            <p:cNvPr id="30" name="出自【趣你的PPT】(微信:qunideppt)：最优质的PPT资源库"/>
            <p:cNvSpPr>
              <a:spLocks noChangeArrowheads="1"/>
            </p:cNvSpPr>
            <p:nvPr/>
          </p:nvSpPr>
          <p:spPr bwMode="auto">
            <a:xfrm>
              <a:off x="935038" y="2733675"/>
              <a:ext cx="703262" cy="706437"/>
            </a:xfrm>
            <a:prstGeom prst="ellipse">
              <a:avLst/>
            </a:prstGeom>
            <a:solidFill>
              <a:srgbClr val="EDC64B"/>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ndParaRPr>
            </a:p>
          </p:txBody>
        </p:sp>
        <p:sp>
          <p:nvSpPr>
            <p:cNvPr id="31" name="出自【趣你的PPT】(微信:qunideppt)：最优质的PPT资源库"/>
            <p:cNvSpPr>
              <a:spLocks noChangeArrowheads="1"/>
            </p:cNvSpPr>
            <p:nvPr/>
          </p:nvSpPr>
          <p:spPr bwMode="auto">
            <a:xfrm>
              <a:off x="968375" y="2770188"/>
              <a:ext cx="631825" cy="633412"/>
            </a:xfrm>
            <a:prstGeom prst="ellipse">
              <a:avLst/>
            </a:prstGeom>
            <a:solidFill>
              <a:srgbClr val="48B19B"/>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ndParaRPr>
            </a:p>
          </p:txBody>
        </p:sp>
        <p:sp>
          <p:nvSpPr>
            <p:cNvPr id="32" name="出自【趣你的PPT】(微信:qunideppt)：最优质的PPT资源库"/>
            <p:cNvSpPr>
              <a:spLocks noChangeArrowheads="1"/>
            </p:cNvSpPr>
            <p:nvPr/>
          </p:nvSpPr>
          <p:spPr bwMode="auto">
            <a:xfrm>
              <a:off x="1054100" y="2954338"/>
              <a:ext cx="131762" cy="131762"/>
            </a:xfrm>
            <a:prstGeom prst="ellipse">
              <a:avLst/>
            </a:pr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ndParaRPr>
            </a:p>
          </p:txBody>
        </p:sp>
      </p:grpSp>
      <p:grpSp>
        <p:nvGrpSpPr>
          <p:cNvPr id="33" name="Group 427出自【趣你的PPT】(微信:qunideppt)：最优质的PPT资源库"/>
          <p:cNvGrpSpPr/>
          <p:nvPr/>
        </p:nvGrpSpPr>
        <p:grpSpPr>
          <a:xfrm>
            <a:off x="5673676" y="2772451"/>
            <a:ext cx="1340166" cy="1346478"/>
            <a:chOff x="3260725" y="3914776"/>
            <a:chExt cx="1011237" cy="1016000"/>
          </a:xfrm>
        </p:grpSpPr>
        <p:sp>
          <p:nvSpPr>
            <p:cNvPr id="34" name="出自【趣你的PPT】(微信:qunideppt)：最优质的PPT资源库"/>
            <p:cNvSpPr>
              <a:spLocks noChangeArrowheads="1"/>
            </p:cNvSpPr>
            <p:nvPr/>
          </p:nvSpPr>
          <p:spPr bwMode="auto">
            <a:xfrm>
              <a:off x="3260725" y="3914776"/>
              <a:ext cx="1011237" cy="1016000"/>
            </a:xfrm>
            <a:prstGeom prst="ellipse">
              <a:avLst/>
            </a:pr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35" name="出自【趣你的PPT】(微信:qunideppt)：最优质的PPT资源库"/>
            <p:cNvSpPr>
              <a:spLocks noEditPoints="1"/>
            </p:cNvSpPr>
            <p:nvPr/>
          </p:nvSpPr>
          <p:spPr bwMode="auto">
            <a:xfrm>
              <a:off x="3286125" y="4049713"/>
              <a:ext cx="960437" cy="881063"/>
            </a:xfrm>
            <a:custGeom>
              <a:avLst/>
              <a:gdLst>
                <a:gd name="T0" fmla="*/ 529 w 529"/>
                <a:gd name="T1" fmla="*/ 118 h 484"/>
                <a:gd name="T2" fmla="*/ 466 w 529"/>
                <a:gd name="T3" fmla="*/ 12 h 484"/>
                <a:gd name="T4" fmla="*/ 76 w 529"/>
                <a:gd name="T5" fmla="*/ 0 h 484"/>
                <a:gd name="T6" fmla="*/ 49 w 529"/>
                <a:gd name="T7" fmla="*/ 28 h 484"/>
                <a:gd name="T8" fmla="*/ 50 w 529"/>
                <a:gd name="T9" fmla="*/ 34 h 484"/>
                <a:gd name="T10" fmla="*/ 36 w 529"/>
                <a:gd name="T11" fmla="*/ 48 h 484"/>
                <a:gd name="T12" fmla="*/ 34 w 529"/>
                <a:gd name="T13" fmla="*/ 48 h 484"/>
                <a:gd name="T14" fmla="*/ 6 w 529"/>
                <a:gd name="T15" fmla="*/ 100 h 484"/>
                <a:gd name="T16" fmla="*/ 0 w 529"/>
                <a:gd name="T17" fmla="*/ 294 h 484"/>
                <a:gd name="T18" fmla="*/ 26 w 529"/>
                <a:gd name="T19" fmla="*/ 350 h 484"/>
                <a:gd name="T20" fmla="*/ 30 w 529"/>
                <a:gd name="T21" fmla="*/ 349 h 484"/>
                <a:gd name="T22" fmla="*/ 44 w 529"/>
                <a:gd name="T23" fmla="*/ 364 h 484"/>
                <a:gd name="T24" fmla="*/ 41 w 529"/>
                <a:gd name="T25" fmla="*/ 372 h 484"/>
                <a:gd name="T26" fmla="*/ 265 w 529"/>
                <a:gd name="T27" fmla="*/ 484 h 484"/>
                <a:gd name="T28" fmla="*/ 523 w 529"/>
                <a:gd name="T29" fmla="*/ 308 h 484"/>
                <a:gd name="T30" fmla="*/ 529 w 529"/>
                <a:gd name="T31" fmla="*/ 118 h 484"/>
                <a:gd name="T32" fmla="*/ 30 w 529"/>
                <a:gd name="T33" fmla="*/ 340 h 484"/>
                <a:gd name="T34" fmla="*/ 17 w 529"/>
                <a:gd name="T35" fmla="*/ 325 h 484"/>
                <a:gd name="T36" fmla="*/ 31 w 529"/>
                <a:gd name="T37" fmla="*/ 312 h 484"/>
                <a:gd name="T38" fmla="*/ 44 w 529"/>
                <a:gd name="T39" fmla="*/ 326 h 484"/>
                <a:gd name="T40" fmla="*/ 30 w 529"/>
                <a:gd name="T41" fmla="*/ 340 h 484"/>
                <a:gd name="T42" fmla="*/ 31 w 529"/>
                <a:gd name="T43" fmla="*/ 298 h 484"/>
                <a:gd name="T44" fmla="*/ 18 w 529"/>
                <a:gd name="T45" fmla="*/ 284 h 484"/>
                <a:gd name="T46" fmla="*/ 32 w 529"/>
                <a:gd name="T47" fmla="*/ 270 h 484"/>
                <a:gd name="T48" fmla="*/ 45 w 529"/>
                <a:gd name="T49" fmla="*/ 285 h 484"/>
                <a:gd name="T50" fmla="*/ 31 w 529"/>
                <a:gd name="T51" fmla="*/ 298 h 484"/>
                <a:gd name="T52" fmla="*/ 17 w 529"/>
                <a:gd name="T53" fmla="*/ 246 h 484"/>
                <a:gd name="T54" fmla="*/ 31 w 529"/>
                <a:gd name="T55" fmla="*/ 232 h 484"/>
                <a:gd name="T56" fmla="*/ 45 w 529"/>
                <a:gd name="T57" fmla="*/ 246 h 484"/>
                <a:gd name="T58" fmla="*/ 31 w 529"/>
                <a:gd name="T59" fmla="*/ 260 h 484"/>
                <a:gd name="T60" fmla="*/ 17 w 529"/>
                <a:gd name="T61" fmla="*/ 246 h 484"/>
                <a:gd name="T62" fmla="*/ 32 w 529"/>
                <a:gd name="T63" fmla="*/ 218 h 484"/>
                <a:gd name="T64" fmla="*/ 18 w 529"/>
                <a:gd name="T65" fmla="*/ 204 h 484"/>
                <a:gd name="T66" fmla="*/ 32 w 529"/>
                <a:gd name="T67" fmla="*/ 190 h 484"/>
                <a:gd name="T68" fmla="*/ 46 w 529"/>
                <a:gd name="T69" fmla="*/ 205 h 484"/>
                <a:gd name="T70" fmla="*/ 32 w 529"/>
                <a:gd name="T71" fmla="*/ 218 h 484"/>
                <a:gd name="T72" fmla="*/ 33 w 529"/>
                <a:gd name="T73" fmla="*/ 177 h 484"/>
                <a:gd name="T74" fmla="*/ 19 w 529"/>
                <a:gd name="T75" fmla="*/ 163 h 484"/>
                <a:gd name="T76" fmla="*/ 33 w 529"/>
                <a:gd name="T77" fmla="*/ 149 h 484"/>
                <a:gd name="T78" fmla="*/ 47 w 529"/>
                <a:gd name="T79" fmla="*/ 164 h 484"/>
                <a:gd name="T80" fmla="*/ 33 w 529"/>
                <a:gd name="T81" fmla="*/ 177 h 484"/>
                <a:gd name="T82" fmla="*/ 34 w 529"/>
                <a:gd name="T83" fmla="*/ 136 h 484"/>
                <a:gd name="T84" fmla="*/ 20 w 529"/>
                <a:gd name="T85" fmla="*/ 121 h 484"/>
                <a:gd name="T86" fmla="*/ 34 w 529"/>
                <a:gd name="T87" fmla="*/ 108 h 484"/>
                <a:gd name="T88" fmla="*/ 48 w 529"/>
                <a:gd name="T89" fmla="*/ 122 h 484"/>
                <a:gd name="T90" fmla="*/ 34 w 529"/>
                <a:gd name="T91" fmla="*/ 136 h 484"/>
                <a:gd name="T92" fmla="*/ 35 w 529"/>
                <a:gd name="T93" fmla="*/ 89 h 484"/>
                <a:gd name="T94" fmla="*/ 21 w 529"/>
                <a:gd name="T95" fmla="*/ 75 h 484"/>
                <a:gd name="T96" fmla="*/ 35 w 529"/>
                <a:gd name="T97" fmla="*/ 61 h 484"/>
                <a:gd name="T98" fmla="*/ 49 w 529"/>
                <a:gd name="T99" fmla="*/ 76 h 484"/>
                <a:gd name="T100" fmla="*/ 35 w 529"/>
                <a:gd name="T101" fmla="*/ 89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484">
                  <a:moveTo>
                    <a:pt x="529" y="118"/>
                  </a:moveTo>
                  <a:cubicBezTo>
                    <a:pt x="516" y="78"/>
                    <a:pt x="494" y="42"/>
                    <a:pt x="466" y="12"/>
                  </a:cubicBezTo>
                  <a:cubicBezTo>
                    <a:pt x="76" y="0"/>
                    <a:pt x="76" y="0"/>
                    <a:pt x="76" y="0"/>
                  </a:cubicBezTo>
                  <a:cubicBezTo>
                    <a:pt x="66" y="9"/>
                    <a:pt x="57" y="18"/>
                    <a:pt x="49" y="28"/>
                  </a:cubicBezTo>
                  <a:cubicBezTo>
                    <a:pt x="49" y="30"/>
                    <a:pt x="50" y="32"/>
                    <a:pt x="50" y="34"/>
                  </a:cubicBezTo>
                  <a:cubicBezTo>
                    <a:pt x="50" y="42"/>
                    <a:pt x="43" y="48"/>
                    <a:pt x="36" y="48"/>
                  </a:cubicBezTo>
                  <a:cubicBezTo>
                    <a:pt x="35" y="48"/>
                    <a:pt x="35" y="48"/>
                    <a:pt x="34" y="48"/>
                  </a:cubicBezTo>
                  <a:cubicBezTo>
                    <a:pt x="23" y="64"/>
                    <a:pt x="14" y="81"/>
                    <a:pt x="6" y="100"/>
                  </a:cubicBezTo>
                  <a:cubicBezTo>
                    <a:pt x="0" y="294"/>
                    <a:pt x="0" y="294"/>
                    <a:pt x="0" y="294"/>
                  </a:cubicBezTo>
                  <a:cubicBezTo>
                    <a:pt x="7" y="313"/>
                    <a:pt x="16" y="332"/>
                    <a:pt x="26" y="350"/>
                  </a:cubicBezTo>
                  <a:cubicBezTo>
                    <a:pt x="28" y="350"/>
                    <a:pt x="29" y="349"/>
                    <a:pt x="30" y="349"/>
                  </a:cubicBezTo>
                  <a:cubicBezTo>
                    <a:pt x="38" y="350"/>
                    <a:pt x="44" y="356"/>
                    <a:pt x="44" y="364"/>
                  </a:cubicBezTo>
                  <a:cubicBezTo>
                    <a:pt x="44" y="367"/>
                    <a:pt x="43" y="369"/>
                    <a:pt x="41" y="372"/>
                  </a:cubicBezTo>
                  <a:cubicBezTo>
                    <a:pt x="92" y="440"/>
                    <a:pt x="173" y="484"/>
                    <a:pt x="265" y="484"/>
                  </a:cubicBezTo>
                  <a:cubicBezTo>
                    <a:pt x="382" y="484"/>
                    <a:pt x="482" y="411"/>
                    <a:pt x="523" y="308"/>
                  </a:cubicBezTo>
                  <a:lnTo>
                    <a:pt x="529" y="118"/>
                  </a:lnTo>
                  <a:close/>
                  <a:moveTo>
                    <a:pt x="30" y="340"/>
                  </a:moveTo>
                  <a:cubicBezTo>
                    <a:pt x="23" y="339"/>
                    <a:pt x="17" y="333"/>
                    <a:pt x="17" y="325"/>
                  </a:cubicBezTo>
                  <a:cubicBezTo>
                    <a:pt x="17" y="318"/>
                    <a:pt x="23" y="312"/>
                    <a:pt x="31" y="312"/>
                  </a:cubicBezTo>
                  <a:cubicBezTo>
                    <a:pt x="39" y="312"/>
                    <a:pt x="45" y="318"/>
                    <a:pt x="44" y="326"/>
                  </a:cubicBezTo>
                  <a:cubicBezTo>
                    <a:pt x="44" y="334"/>
                    <a:pt x="38" y="340"/>
                    <a:pt x="30" y="340"/>
                  </a:cubicBezTo>
                  <a:close/>
                  <a:moveTo>
                    <a:pt x="31" y="298"/>
                  </a:moveTo>
                  <a:cubicBezTo>
                    <a:pt x="24" y="298"/>
                    <a:pt x="17" y="292"/>
                    <a:pt x="18" y="284"/>
                  </a:cubicBezTo>
                  <a:cubicBezTo>
                    <a:pt x="18" y="276"/>
                    <a:pt x="24" y="270"/>
                    <a:pt x="32" y="270"/>
                  </a:cubicBezTo>
                  <a:cubicBezTo>
                    <a:pt x="40" y="271"/>
                    <a:pt x="46" y="277"/>
                    <a:pt x="45" y="285"/>
                  </a:cubicBezTo>
                  <a:cubicBezTo>
                    <a:pt x="45" y="292"/>
                    <a:pt x="39" y="298"/>
                    <a:pt x="31" y="298"/>
                  </a:cubicBezTo>
                  <a:close/>
                  <a:moveTo>
                    <a:pt x="17" y="246"/>
                  </a:moveTo>
                  <a:cubicBezTo>
                    <a:pt x="17" y="238"/>
                    <a:pt x="24" y="232"/>
                    <a:pt x="31" y="232"/>
                  </a:cubicBezTo>
                  <a:cubicBezTo>
                    <a:pt x="39" y="232"/>
                    <a:pt x="45" y="239"/>
                    <a:pt x="45" y="246"/>
                  </a:cubicBezTo>
                  <a:cubicBezTo>
                    <a:pt x="45" y="254"/>
                    <a:pt x="38" y="260"/>
                    <a:pt x="31" y="260"/>
                  </a:cubicBezTo>
                  <a:cubicBezTo>
                    <a:pt x="23" y="260"/>
                    <a:pt x="17" y="253"/>
                    <a:pt x="17" y="246"/>
                  </a:cubicBezTo>
                  <a:close/>
                  <a:moveTo>
                    <a:pt x="32" y="218"/>
                  </a:moveTo>
                  <a:cubicBezTo>
                    <a:pt x="24" y="218"/>
                    <a:pt x="18" y="212"/>
                    <a:pt x="18" y="204"/>
                  </a:cubicBezTo>
                  <a:cubicBezTo>
                    <a:pt x="18" y="196"/>
                    <a:pt x="25" y="190"/>
                    <a:pt x="32" y="190"/>
                  </a:cubicBezTo>
                  <a:cubicBezTo>
                    <a:pt x="40" y="191"/>
                    <a:pt x="46" y="197"/>
                    <a:pt x="46" y="205"/>
                  </a:cubicBezTo>
                  <a:cubicBezTo>
                    <a:pt x="46" y="212"/>
                    <a:pt x="39" y="218"/>
                    <a:pt x="32" y="218"/>
                  </a:cubicBezTo>
                  <a:close/>
                  <a:moveTo>
                    <a:pt x="33" y="177"/>
                  </a:moveTo>
                  <a:cubicBezTo>
                    <a:pt x="25" y="177"/>
                    <a:pt x="19" y="171"/>
                    <a:pt x="19" y="163"/>
                  </a:cubicBezTo>
                  <a:cubicBezTo>
                    <a:pt x="19" y="155"/>
                    <a:pt x="26" y="149"/>
                    <a:pt x="33" y="149"/>
                  </a:cubicBezTo>
                  <a:cubicBezTo>
                    <a:pt x="41" y="150"/>
                    <a:pt x="47" y="156"/>
                    <a:pt x="47" y="164"/>
                  </a:cubicBezTo>
                  <a:cubicBezTo>
                    <a:pt x="47" y="171"/>
                    <a:pt x="40" y="177"/>
                    <a:pt x="33" y="177"/>
                  </a:cubicBezTo>
                  <a:close/>
                  <a:moveTo>
                    <a:pt x="34" y="136"/>
                  </a:moveTo>
                  <a:cubicBezTo>
                    <a:pt x="26" y="135"/>
                    <a:pt x="20" y="129"/>
                    <a:pt x="20" y="121"/>
                  </a:cubicBezTo>
                  <a:cubicBezTo>
                    <a:pt x="20" y="114"/>
                    <a:pt x="27" y="108"/>
                    <a:pt x="34" y="108"/>
                  </a:cubicBezTo>
                  <a:cubicBezTo>
                    <a:pt x="42" y="108"/>
                    <a:pt x="48" y="114"/>
                    <a:pt x="48" y="122"/>
                  </a:cubicBezTo>
                  <a:cubicBezTo>
                    <a:pt x="48" y="130"/>
                    <a:pt x="41" y="136"/>
                    <a:pt x="34" y="136"/>
                  </a:cubicBezTo>
                  <a:close/>
                  <a:moveTo>
                    <a:pt x="35" y="89"/>
                  </a:moveTo>
                  <a:cubicBezTo>
                    <a:pt x="27" y="89"/>
                    <a:pt x="21" y="83"/>
                    <a:pt x="21" y="75"/>
                  </a:cubicBezTo>
                  <a:cubicBezTo>
                    <a:pt x="21" y="67"/>
                    <a:pt x="28" y="61"/>
                    <a:pt x="35" y="61"/>
                  </a:cubicBezTo>
                  <a:cubicBezTo>
                    <a:pt x="43" y="62"/>
                    <a:pt x="49" y="68"/>
                    <a:pt x="49" y="76"/>
                  </a:cubicBezTo>
                  <a:cubicBezTo>
                    <a:pt x="49" y="83"/>
                    <a:pt x="42" y="89"/>
                    <a:pt x="35" y="89"/>
                  </a:cubicBezTo>
                  <a:close/>
                </a:path>
              </a:pathLst>
            </a:custGeom>
            <a:solidFill>
              <a:srgbClr val="EDC64B"/>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36" name="出自【趣你的PPT】(微信:qunideppt)：最优质的PPT资源库"/>
            <p:cNvSpPr/>
            <p:nvPr/>
          </p:nvSpPr>
          <p:spPr bwMode="auto">
            <a:xfrm>
              <a:off x="3405188" y="4195763"/>
              <a:ext cx="768350" cy="46038"/>
            </a:xfrm>
            <a:custGeom>
              <a:avLst/>
              <a:gdLst>
                <a:gd name="T0" fmla="*/ 0 w 484"/>
                <a:gd name="T1" fmla="*/ 0 h 29"/>
                <a:gd name="T2" fmla="*/ 0 w 484"/>
                <a:gd name="T3" fmla="*/ 19 h 29"/>
                <a:gd name="T4" fmla="*/ 484 w 484"/>
                <a:gd name="T5" fmla="*/ 29 h 29"/>
                <a:gd name="T6" fmla="*/ 484 w 484"/>
                <a:gd name="T7" fmla="*/ 10 h 29"/>
                <a:gd name="T8" fmla="*/ 0 w 484"/>
                <a:gd name="T9" fmla="*/ 0 h 29"/>
              </a:gdLst>
              <a:ahLst/>
              <a:cxnLst>
                <a:cxn ang="0">
                  <a:pos x="T0" y="T1"/>
                </a:cxn>
                <a:cxn ang="0">
                  <a:pos x="T2" y="T3"/>
                </a:cxn>
                <a:cxn ang="0">
                  <a:pos x="T4" y="T5"/>
                </a:cxn>
                <a:cxn ang="0">
                  <a:pos x="T6" y="T7"/>
                </a:cxn>
                <a:cxn ang="0">
                  <a:pos x="T8" y="T9"/>
                </a:cxn>
              </a:cxnLst>
              <a:rect l="0" t="0" r="r" b="b"/>
              <a:pathLst>
                <a:path w="484" h="29">
                  <a:moveTo>
                    <a:pt x="0" y="0"/>
                  </a:moveTo>
                  <a:lnTo>
                    <a:pt x="0" y="19"/>
                  </a:lnTo>
                  <a:lnTo>
                    <a:pt x="484" y="29"/>
                  </a:lnTo>
                  <a:lnTo>
                    <a:pt x="484" y="10"/>
                  </a:lnTo>
                  <a:lnTo>
                    <a:pt x="0" y="0"/>
                  </a:lnTo>
                  <a:close/>
                </a:path>
              </a:pathLst>
            </a:cu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37" name="出自【趣你的PPT】(微信:qunideppt)：最优质的PPT资源库"/>
            <p:cNvSpPr/>
            <p:nvPr/>
          </p:nvSpPr>
          <p:spPr bwMode="auto">
            <a:xfrm>
              <a:off x="3403600" y="4286251"/>
              <a:ext cx="768350" cy="49213"/>
            </a:xfrm>
            <a:custGeom>
              <a:avLst/>
              <a:gdLst>
                <a:gd name="T0" fmla="*/ 0 w 484"/>
                <a:gd name="T1" fmla="*/ 20 h 31"/>
                <a:gd name="T2" fmla="*/ 484 w 484"/>
                <a:gd name="T3" fmla="*/ 31 h 31"/>
                <a:gd name="T4" fmla="*/ 484 w 484"/>
                <a:gd name="T5" fmla="*/ 10 h 31"/>
                <a:gd name="T6" fmla="*/ 0 w 484"/>
                <a:gd name="T7" fmla="*/ 0 h 31"/>
                <a:gd name="T8" fmla="*/ 0 w 484"/>
                <a:gd name="T9" fmla="*/ 20 h 31"/>
              </a:gdLst>
              <a:ahLst/>
              <a:cxnLst>
                <a:cxn ang="0">
                  <a:pos x="T0" y="T1"/>
                </a:cxn>
                <a:cxn ang="0">
                  <a:pos x="T2" y="T3"/>
                </a:cxn>
                <a:cxn ang="0">
                  <a:pos x="T4" y="T5"/>
                </a:cxn>
                <a:cxn ang="0">
                  <a:pos x="T6" y="T7"/>
                </a:cxn>
                <a:cxn ang="0">
                  <a:pos x="T8" y="T9"/>
                </a:cxn>
              </a:cxnLst>
              <a:rect l="0" t="0" r="r" b="b"/>
              <a:pathLst>
                <a:path w="484" h="31">
                  <a:moveTo>
                    <a:pt x="0" y="20"/>
                  </a:moveTo>
                  <a:lnTo>
                    <a:pt x="484" y="31"/>
                  </a:lnTo>
                  <a:lnTo>
                    <a:pt x="484" y="10"/>
                  </a:lnTo>
                  <a:lnTo>
                    <a:pt x="0" y="0"/>
                  </a:lnTo>
                  <a:lnTo>
                    <a:pt x="0" y="20"/>
                  </a:lnTo>
                  <a:close/>
                </a:path>
              </a:pathLst>
            </a:cu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38" name="出自【趣你的PPT】(微信:qunideppt)：最优质的PPT资源库"/>
            <p:cNvSpPr/>
            <p:nvPr/>
          </p:nvSpPr>
          <p:spPr bwMode="auto">
            <a:xfrm>
              <a:off x="3402013" y="4376738"/>
              <a:ext cx="768350" cy="49213"/>
            </a:xfrm>
            <a:custGeom>
              <a:avLst/>
              <a:gdLst>
                <a:gd name="T0" fmla="*/ 0 w 484"/>
                <a:gd name="T1" fmla="*/ 21 h 31"/>
                <a:gd name="T2" fmla="*/ 484 w 484"/>
                <a:gd name="T3" fmla="*/ 31 h 31"/>
                <a:gd name="T4" fmla="*/ 484 w 484"/>
                <a:gd name="T5" fmla="*/ 12 h 31"/>
                <a:gd name="T6" fmla="*/ 0 w 484"/>
                <a:gd name="T7" fmla="*/ 0 h 31"/>
                <a:gd name="T8" fmla="*/ 0 w 484"/>
                <a:gd name="T9" fmla="*/ 21 h 31"/>
              </a:gdLst>
              <a:ahLst/>
              <a:cxnLst>
                <a:cxn ang="0">
                  <a:pos x="T0" y="T1"/>
                </a:cxn>
                <a:cxn ang="0">
                  <a:pos x="T2" y="T3"/>
                </a:cxn>
                <a:cxn ang="0">
                  <a:pos x="T4" y="T5"/>
                </a:cxn>
                <a:cxn ang="0">
                  <a:pos x="T6" y="T7"/>
                </a:cxn>
                <a:cxn ang="0">
                  <a:pos x="T8" y="T9"/>
                </a:cxn>
              </a:cxnLst>
              <a:rect l="0" t="0" r="r" b="b"/>
              <a:pathLst>
                <a:path w="484" h="31">
                  <a:moveTo>
                    <a:pt x="0" y="21"/>
                  </a:moveTo>
                  <a:lnTo>
                    <a:pt x="484" y="31"/>
                  </a:lnTo>
                  <a:lnTo>
                    <a:pt x="484" y="12"/>
                  </a:lnTo>
                  <a:lnTo>
                    <a:pt x="0" y="0"/>
                  </a:lnTo>
                  <a:lnTo>
                    <a:pt x="0" y="21"/>
                  </a:lnTo>
                  <a:close/>
                </a:path>
              </a:pathLst>
            </a:cu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39" name="出自【趣你的PPT】(微信:qunideppt)：最优质的PPT资源库"/>
            <p:cNvSpPr/>
            <p:nvPr/>
          </p:nvSpPr>
          <p:spPr bwMode="auto">
            <a:xfrm>
              <a:off x="3400425" y="4470401"/>
              <a:ext cx="768350" cy="47625"/>
            </a:xfrm>
            <a:custGeom>
              <a:avLst/>
              <a:gdLst>
                <a:gd name="T0" fmla="*/ 0 w 484"/>
                <a:gd name="T1" fmla="*/ 19 h 30"/>
                <a:gd name="T2" fmla="*/ 484 w 484"/>
                <a:gd name="T3" fmla="*/ 30 h 30"/>
                <a:gd name="T4" fmla="*/ 484 w 484"/>
                <a:gd name="T5" fmla="*/ 10 h 30"/>
                <a:gd name="T6" fmla="*/ 0 w 484"/>
                <a:gd name="T7" fmla="*/ 0 h 30"/>
                <a:gd name="T8" fmla="*/ 0 w 484"/>
                <a:gd name="T9" fmla="*/ 19 h 30"/>
              </a:gdLst>
              <a:ahLst/>
              <a:cxnLst>
                <a:cxn ang="0">
                  <a:pos x="T0" y="T1"/>
                </a:cxn>
                <a:cxn ang="0">
                  <a:pos x="T2" y="T3"/>
                </a:cxn>
                <a:cxn ang="0">
                  <a:pos x="T4" y="T5"/>
                </a:cxn>
                <a:cxn ang="0">
                  <a:pos x="T6" y="T7"/>
                </a:cxn>
                <a:cxn ang="0">
                  <a:pos x="T8" y="T9"/>
                </a:cxn>
              </a:cxnLst>
              <a:rect l="0" t="0" r="r" b="b"/>
              <a:pathLst>
                <a:path w="484" h="30">
                  <a:moveTo>
                    <a:pt x="0" y="19"/>
                  </a:moveTo>
                  <a:lnTo>
                    <a:pt x="484" y="30"/>
                  </a:lnTo>
                  <a:lnTo>
                    <a:pt x="484" y="10"/>
                  </a:lnTo>
                  <a:lnTo>
                    <a:pt x="0" y="0"/>
                  </a:lnTo>
                  <a:lnTo>
                    <a:pt x="0" y="19"/>
                  </a:lnTo>
                  <a:close/>
                </a:path>
              </a:pathLst>
            </a:cu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40" name="出自【趣你的PPT】(微信:qunideppt)：最优质的PPT资源库"/>
            <p:cNvSpPr/>
            <p:nvPr/>
          </p:nvSpPr>
          <p:spPr bwMode="auto">
            <a:xfrm>
              <a:off x="3398838" y="4560888"/>
              <a:ext cx="766762" cy="47625"/>
            </a:xfrm>
            <a:custGeom>
              <a:avLst/>
              <a:gdLst>
                <a:gd name="T0" fmla="*/ 0 w 483"/>
                <a:gd name="T1" fmla="*/ 20 h 30"/>
                <a:gd name="T2" fmla="*/ 483 w 483"/>
                <a:gd name="T3" fmla="*/ 30 h 30"/>
                <a:gd name="T4" fmla="*/ 483 w 483"/>
                <a:gd name="T5" fmla="*/ 11 h 30"/>
                <a:gd name="T6" fmla="*/ 0 w 483"/>
                <a:gd name="T7" fmla="*/ 0 h 30"/>
                <a:gd name="T8" fmla="*/ 0 w 483"/>
                <a:gd name="T9" fmla="*/ 20 h 30"/>
              </a:gdLst>
              <a:ahLst/>
              <a:cxnLst>
                <a:cxn ang="0">
                  <a:pos x="T0" y="T1"/>
                </a:cxn>
                <a:cxn ang="0">
                  <a:pos x="T2" y="T3"/>
                </a:cxn>
                <a:cxn ang="0">
                  <a:pos x="T4" y="T5"/>
                </a:cxn>
                <a:cxn ang="0">
                  <a:pos x="T6" y="T7"/>
                </a:cxn>
                <a:cxn ang="0">
                  <a:pos x="T8" y="T9"/>
                </a:cxn>
              </a:cxnLst>
              <a:rect l="0" t="0" r="r" b="b"/>
              <a:pathLst>
                <a:path w="483" h="30">
                  <a:moveTo>
                    <a:pt x="0" y="20"/>
                  </a:moveTo>
                  <a:lnTo>
                    <a:pt x="483" y="30"/>
                  </a:lnTo>
                  <a:lnTo>
                    <a:pt x="483" y="11"/>
                  </a:lnTo>
                  <a:lnTo>
                    <a:pt x="0" y="0"/>
                  </a:lnTo>
                  <a:lnTo>
                    <a:pt x="0" y="20"/>
                  </a:lnTo>
                  <a:close/>
                </a:path>
              </a:pathLst>
            </a:cu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41" name="出自【趣你的PPT】(微信:qunideppt)：最优质的PPT资源库"/>
            <p:cNvSpPr/>
            <p:nvPr/>
          </p:nvSpPr>
          <p:spPr bwMode="auto">
            <a:xfrm>
              <a:off x="3397250" y="4652963"/>
              <a:ext cx="766762" cy="46038"/>
            </a:xfrm>
            <a:custGeom>
              <a:avLst/>
              <a:gdLst>
                <a:gd name="T0" fmla="*/ 0 w 483"/>
                <a:gd name="T1" fmla="*/ 19 h 29"/>
                <a:gd name="T2" fmla="*/ 483 w 483"/>
                <a:gd name="T3" fmla="*/ 29 h 29"/>
                <a:gd name="T4" fmla="*/ 483 w 483"/>
                <a:gd name="T5" fmla="*/ 10 h 29"/>
                <a:gd name="T6" fmla="*/ 0 w 483"/>
                <a:gd name="T7" fmla="*/ 0 h 29"/>
                <a:gd name="T8" fmla="*/ 0 w 483"/>
                <a:gd name="T9" fmla="*/ 19 h 29"/>
              </a:gdLst>
              <a:ahLst/>
              <a:cxnLst>
                <a:cxn ang="0">
                  <a:pos x="T0" y="T1"/>
                </a:cxn>
                <a:cxn ang="0">
                  <a:pos x="T2" y="T3"/>
                </a:cxn>
                <a:cxn ang="0">
                  <a:pos x="T4" y="T5"/>
                </a:cxn>
                <a:cxn ang="0">
                  <a:pos x="T6" y="T7"/>
                </a:cxn>
                <a:cxn ang="0">
                  <a:pos x="T8" y="T9"/>
                </a:cxn>
              </a:cxnLst>
              <a:rect l="0" t="0" r="r" b="b"/>
              <a:pathLst>
                <a:path w="483" h="29">
                  <a:moveTo>
                    <a:pt x="0" y="19"/>
                  </a:moveTo>
                  <a:lnTo>
                    <a:pt x="483" y="29"/>
                  </a:lnTo>
                  <a:lnTo>
                    <a:pt x="483" y="10"/>
                  </a:lnTo>
                  <a:lnTo>
                    <a:pt x="0" y="0"/>
                  </a:lnTo>
                  <a:lnTo>
                    <a:pt x="0" y="19"/>
                  </a:lnTo>
                  <a:close/>
                </a:path>
              </a:pathLst>
            </a:cu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42" name="出自【趣你的PPT】(微信:qunideppt)：最优质的PPT资源库"/>
            <p:cNvSpPr/>
            <p:nvPr/>
          </p:nvSpPr>
          <p:spPr bwMode="auto">
            <a:xfrm>
              <a:off x="3395663" y="4743451"/>
              <a:ext cx="741362" cy="52388"/>
            </a:xfrm>
            <a:custGeom>
              <a:avLst/>
              <a:gdLst>
                <a:gd name="T0" fmla="*/ 409 w 409"/>
                <a:gd name="T1" fmla="*/ 12 h 29"/>
                <a:gd name="T2" fmla="*/ 0 w 409"/>
                <a:gd name="T3" fmla="*/ 0 h 29"/>
                <a:gd name="T4" fmla="*/ 0 w 409"/>
                <a:gd name="T5" fmla="*/ 13 h 29"/>
                <a:gd name="T6" fmla="*/ 4 w 409"/>
                <a:gd name="T7" fmla="*/ 18 h 29"/>
                <a:gd name="T8" fmla="*/ 393 w 409"/>
                <a:gd name="T9" fmla="*/ 29 h 29"/>
                <a:gd name="T10" fmla="*/ 409 w 409"/>
                <a:gd name="T11" fmla="*/ 13 h 29"/>
                <a:gd name="T12" fmla="*/ 409 w 409"/>
                <a:gd name="T13" fmla="*/ 12 h 29"/>
              </a:gdLst>
              <a:ahLst/>
              <a:cxnLst>
                <a:cxn ang="0">
                  <a:pos x="T0" y="T1"/>
                </a:cxn>
                <a:cxn ang="0">
                  <a:pos x="T2" y="T3"/>
                </a:cxn>
                <a:cxn ang="0">
                  <a:pos x="T4" y="T5"/>
                </a:cxn>
                <a:cxn ang="0">
                  <a:pos x="T6" y="T7"/>
                </a:cxn>
                <a:cxn ang="0">
                  <a:pos x="T8" y="T9"/>
                </a:cxn>
                <a:cxn ang="0">
                  <a:pos x="T10" y="T11"/>
                </a:cxn>
                <a:cxn ang="0">
                  <a:pos x="T12" y="T13"/>
                </a:cxn>
              </a:cxnLst>
              <a:rect l="0" t="0" r="r" b="b"/>
              <a:pathLst>
                <a:path w="409" h="29">
                  <a:moveTo>
                    <a:pt x="409" y="12"/>
                  </a:moveTo>
                  <a:cubicBezTo>
                    <a:pt x="0" y="0"/>
                    <a:pt x="0" y="0"/>
                    <a:pt x="0" y="0"/>
                  </a:cubicBezTo>
                  <a:cubicBezTo>
                    <a:pt x="0" y="13"/>
                    <a:pt x="0" y="13"/>
                    <a:pt x="0" y="13"/>
                  </a:cubicBezTo>
                  <a:cubicBezTo>
                    <a:pt x="1" y="14"/>
                    <a:pt x="3" y="16"/>
                    <a:pt x="4" y="18"/>
                  </a:cubicBezTo>
                  <a:cubicBezTo>
                    <a:pt x="393" y="29"/>
                    <a:pt x="393" y="29"/>
                    <a:pt x="393" y="29"/>
                  </a:cubicBezTo>
                  <a:cubicBezTo>
                    <a:pt x="399" y="24"/>
                    <a:pt x="404" y="19"/>
                    <a:pt x="409" y="13"/>
                  </a:cubicBezTo>
                  <a:lnTo>
                    <a:pt x="409" y="12"/>
                  </a:lnTo>
                  <a:close/>
                </a:path>
              </a:pathLst>
            </a:cu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43" name="出自【趣你的PPT】(微信:qunideppt)：最优质的PPT资源库"/>
            <p:cNvSpPr/>
            <p:nvPr/>
          </p:nvSpPr>
          <p:spPr bwMode="auto">
            <a:xfrm>
              <a:off x="3475038" y="4835526"/>
              <a:ext cx="563562" cy="44450"/>
            </a:xfrm>
            <a:custGeom>
              <a:avLst/>
              <a:gdLst>
                <a:gd name="T0" fmla="*/ 282 w 311"/>
                <a:gd name="T1" fmla="*/ 24 h 24"/>
                <a:gd name="T2" fmla="*/ 311 w 311"/>
                <a:gd name="T3" fmla="*/ 7 h 24"/>
                <a:gd name="T4" fmla="*/ 0 w 311"/>
                <a:gd name="T5" fmla="*/ 0 h 24"/>
                <a:gd name="T6" fmla="*/ 28 w 311"/>
                <a:gd name="T7" fmla="*/ 18 h 24"/>
                <a:gd name="T8" fmla="*/ 282 w 311"/>
                <a:gd name="T9" fmla="*/ 24 h 24"/>
              </a:gdLst>
              <a:ahLst/>
              <a:cxnLst>
                <a:cxn ang="0">
                  <a:pos x="T0" y="T1"/>
                </a:cxn>
                <a:cxn ang="0">
                  <a:pos x="T2" y="T3"/>
                </a:cxn>
                <a:cxn ang="0">
                  <a:pos x="T4" y="T5"/>
                </a:cxn>
                <a:cxn ang="0">
                  <a:pos x="T6" y="T7"/>
                </a:cxn>
                <a:cxn ang="0">
                  <a:pos x="T8" y="T9"/>
                </a:cxn>
              </a:cxnLst>
              <a:rect l="0" t="0" r="r" b="b"/>
              <a:pathLst>
                <a:path w="311" h="24">
                  <a:moveTo>
                    <a:pt x="282" y="24"/>
                  </a:moveTo>
                  <a:cubicBezTo>
                    <a:pt x="292" y="19"/>
                    <a:pt x="302" y="13"/>
                    <a:pt x="311" y="7"/>
                  </a:cubicBezTo>
                  <a:cubicBezTo>
                    <a:pt x="0" y="0"/>
                    <a:pt x="0" y="0"/>
                    <a:pt x="0" y="0"/>
                  </a:cubicBezTo>
                  <a:cubicBezTo>
                    <a:pt x="9" y="7"/>
                    <a:pt x="18" y="13"/>
                    <a:pt x="28" y="18"/>
                  </a:cubicBezTo>
                  <a:lnTo>
                    <a:pt x="282" y="24"/>
                  </a:lnTo>
                  <a:close/>
                </a:path>
              </a:pathLst>
            </a:cu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44" name="出自【趣你的PPT】(微信:qunideppt)：最优质的PPT资源库"/>
            <p:cNvSpPr/>
            <p:nvPr/>
          </p:nvSpPr>
          <p:spPr bwMode="auto">
            <a:xfrm>
              <a:off x="3587750" y="4467226"/>
              <a:ext cx="381000" cy="411163"/>
            </a:xfrm>
            <a:custGeom>
              <a:avLst/>
              <a:gdLst>
                <a:gd name="T0" fmla="*/ 11 w 210"/>
                <a:gd name="T1" fmla="*/ 35 h 226"/>
                <a:gd name="T2" fmla="*/ 2 w 210"/>
                <a:gd name="T3" fmla="*/ 67 h 226"/>
                <a:gd name="T4" fmla="*/ 125 w 210"/>
                <a:gd name="T5" fmla="*/ 222 h 226"/>
                <a:gd name="T6" fmla="*/ 172 w 210"/>
                <a:gd name="T7" fmla="*/ 198 h 226"/>
                <a:gd name="T8" fmla="*/ 206 w 210"/>
                <a:gd name="T9" fmla="*/ 157 h 226"/>
                <a:gd name="T10" fmla="*/ 84 w 210"/>
                <a:gd name="T11" fmla="*/ 3 h 226"/>
                <a:gd name="T12" fmla="*/ 48 w 210"/>
                <a:gd name="T13" fmla="*/ 5 h 226"/>
                <a:gd name="T14" fmla="*/ 11 w 210"/>
                <a:gd name="T15" fmla="*/ 35 h 2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226">
                  <a:moveTo>
                    <a:pt x="11" y="35"/>
                  </a:moveTo>
                  <a:cubicBezTo>
                    <a:pt x="4" y="51"/>
                    <a:pt x="0" y="64"/>
                    <a:pt x="2" y="67"/>
                  </a:cubicBezTo>
                  <a:cubicBezTo>
                    <a:pt x="125" y="222"/>
                    <a:pt x="125" y="222"/>
                    <a:pt x="125" y="222"/>
                  </a:cubicBezTo>
                  <a:cubicBezTo>
                    <a:pt x="128" y="226"/>
                    <a:pt x="149" y="216"/>
                    <a:pt x="172" y="198"/>
                  </a:cubicBezTo>
                  <a:cubicBezTo>
                    <a:pt x="194" y="180"/>
                    <a:pt x="210" y="162"/>
                    <a:pt x="206" y="157"/>
                  </a:cubicBezTo>
                  <a:cubicBezTo>
                    <a:pt x="84" y="3"/>
                    <a:pt x="84" y="3"/>
                    <a:pt x="84" y="3"/>
                  </a:cubicBezTo>
                  <a:cubicBezTo>
                    <a:pt x="81" y="0"/>
                    <a:pt x="66" y="1"/>
                    <a:pt x="48" y="5"/>
                  </a:cubicBezTo>
                  <a:cubicBezTo>
                    <a:pt x="33" y="13"/>
                    <a:pt x="19" y="26"/>
                    <a:pt x="11" y="35"/>
                  </a:cubicBezTo>
                  <a:close/>
                </a:path>
              </a:pathLst>
            </a:cu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45" name="出自【趣你的PPT】(微信:qunideppt)：最优质的PPT资源库"/>
            <p:cNvSpPr/>
            <p:nvPr/>
          </p:nvSpPr>
          <p:spPr bwMode="auto">
            <a:xfrm>
              <a:off x="3606800" y="4475163"/>
              <a:ext cx="68262" cy="55563"/>
            </a:xfrm>
            <a:custGeom>
              <a:avLst/>
              <a:gdLst>
                <a:gd name="T0" fmla="*/ 0 w 37"/>
                <a:gd name="T1" fmla="*/ 30 h 30"/>
                <a:gd name="T2" fmla="*/ 37 w 37"/>
                <a:gd name="T3" fmla="*/ 0 h 30"/>
                <a:gd name="T4" fmla="*/ 12 w 37"/>
                <a:gd name="T5" fmla="*/ 5 h 30"/>
                <a:gd name="T6" fmla="*/ 0 w 37"/>
                <a:gd name="T7" fmla="*/ 30 h 30"/>
              </a:gdLst>
              <a:ahLst/>
              <a:cxnLst>
                <a:cxn ang="0">
                  <a:pos x="T0" y="T1"/>
                </a:cxn>
                <a:cxn ang="0">
                  <a:pos x="T2" y="T3"/>
                </a:cxn>
                <a:cxn ang="0">
                  <a:pos x="T4" y="T5"/>
                </a:cxn>
                <a:cxn ang="0">
                  <a:pos x="T6" y="T7"/>
                </a:cxn>
              </a:cxnLst>
              <a:rect l="0" t="0" r="r" b="b"/>
              <a:pathLst>
                <a:path w="37" h="30">
                  <a:moveTo>
                    <a:pt x="0" y="30"/>
                  </a:moveTo>
                  <a:cubicBezTo>
                    <a:pt x="8" y="21"/>
                    <a:pt x="22" y="8"/>
                    <a:pt x="37" y="0"/>
                  </a:cubicBezTo>
                  <a:cubicBezTo>
                    <a:pt x="29" y="1"/>
                    <a:pt x="20" y="3"/>
                    <a:pt x="12" y="5"/>
                  </a:cubicBezTo>
                  <a:cubicBezTo>
                    <a:pt x="7" y="13"/>
                    <a:pt x="3" y="22"/>
                    <a:pt x="0" y="30"/>
                  </a:cubicBezTo>
                  <a:close/>
                </a:path>
              </a:pathLst>
            </a:custGeom>
            <a:solidFill>
              <a:srgbClr val="E07A42"/>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46" name="出自【趣你的PPT】(微信:qunideppt)：最优质的PPT资源库"/>
            <p:cNvSpPr/>
            <p:nvPr/>
          </p:nvSpPr>
          <p:spPr bwMode="auto">
            <a:xfrm>
              <a:off x="3587750" y="4467226"/>
              <a:ext cx="360362" cy="385763"/>
            </a:xfrm>
            <a:custGeom>
              <a:avLst/>
              <a:gdLst>
                <a:gd name="T0" fmla="*/ 3 w 199"/>
                <a:gd name="T1" fmla="*/ 69 h 212"/>
                <a:gd name="T2" fmla="*/ 117 w 199"/>
                <a:gd name="T3" fmla="*/ 212 h 212"/>
                <a:gd name="T4" fmla="*/ 199 w 199"/>
                <a:gd name="T5" fmla="*/ 148 h 212"/>
                <a:gd name="T6" fmla="*/ 85 w 199"/>
                <a:gd name="T7" fmla="*/ 4 h 212"/>
                <a:gd name="T8" fmla="*/ 38 w 199"/>
                <a:gd name="T9" fmla="*/ 29 h 212"/>
                <a:gd name="T10" fmla="*/ 3 w 199"/>
                <a:gd name="T11" fmla="*/ 69 h 212"/>
              </a:gdLst>
              <a:ahLst/>
              <a:cxnLst>
                <a:cxn ang="0">
                  <a:pos x="T0" y="T1"/>
                </a:cxn>
                <a:cxn ang="0">
                  <a:pos x="T2" y="T3"/>
                </a:cxn>
                <a:cxn ang="0">
                  <a:pos x="T4" y="T5"/>
                </a:cxn>
                <a:cxn ang="0">
                  <a:pos x="T6" y="T7"/>
                </a:cxn>
                <a:cxn ang="0">
                  <a:pos x="T8" y="T9"/>
                </a:cxn>
                <a:cxn ang="0">
                  <a:pos x="T10" y="T11"/>
                </a:cxn>
              </a:cxnLst>
              <a:rect l="0" t="0" r="r" b="b"/>
              <a:pathLst>
                <a:path w="199" h="212">
                  <a:moveTo>
                    <a:pt x="3" y="69"/>
                  </a:moveTo>
                  <a:cubicBezTo>
                    <a:pt x="117" y="212"/>
                    <a:pt x="117" y="212"/>
                    <a:pt x="117" y="212"/>
                  </a:cubicBezTo>
                  <a:cubicBezTo>
                    <a:pt x="199" y="148"/>
                    <a:pt x="199" y="148"/>
                    <a:pt x="199" y="148"/>
                  </a:cubicBezTo>
                  <a:cubicBezTo>
                    <a:pt x="85" y="4"/>
                    <a:pt x="85" y="4"/>
                    <a:pt x="85" y="4"/>
                  </a:cubicBezTo>
                  <a:cubicBezTo>
                    <a:pt x="81" y="0"/>
                    <a:pt x="61" y="11"/>
                    <a:pt x="38" y="29"/>
                  </a:cubicBezTo>
                  <a:cubicBezTo>
                    <a:pt x="16" y="47"/>
                    <a:pt x="0" y="64"/>
                    <a:pt x="3" y="69"/>
                  </a:cubicBezTo>
                  <a:close/>
                </a:path>
              </a:pathLst>
            </a:custGeom>
            <a:solidFill>
              <a:srgbClr val="E07A42"/>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47" name="出自【趣你的PPT】(微信:qunideppt)：最优质的PPT资源库"/>
            <p:cNvSpPr/>
            <p:nvPr/>
          </p:nvSpPr>
          <p:spPr bwMode="auto">
            <a:xfrm>
              <a:off x="3800475" y="4732338"/>
              <a:ext cx="168275" cy="147638"/>
            </a:xfrm>
            <a:custGeom>
              <a:avLst/>
              <a:gdLst>
                <a:gd name="T0" fmla="*/ 0 w 93"/>
                <a:gd name="T1" fmla="*/ 66 h 81"/>
                <a:gd name="T2" fmla="*/ 12 w 93"/>
                <a:gd name="T3" fmla="*/ 81 h 81"/>
                <a:gd name="T4" fmla="*/ 50 w 93"/>
                <a:gd name="T5" fmla="*/ 45 h 81"/>
                <a:gd name="T6" fmla="*/ 93 w 93"/>
                <a:gd name="T7" fmla="*/ 17 h 81"/>
                <a:gd name="T8" fmla="*/ 82 w 93"/>
                <a:gd name="T9" fmla="*/ 2 h 81"/>
                <a:gd name="T10" fmla="*/ 38 w 93"/>
                <a:gd name="T11" fmla="*/ 31 h 81"/>
                <a:gd name="T12" fmla="*/ 0 w 93"/>
                <a:gd name="T13" fmla="*/ 66 h 81"/>
              </a:gdLst>
              <a:ahLst/>
              <a:cxnLst>
                <a:cxn ang="0">
                  <a:pos x="T0" y="T1"/>
                </a:cxn>
                <a:cxn ang="0">
                  <a:pos x="T2" y="T3"/>
                </a:cxn>
                <a:cxn ang="0">
                  <a:pos x="T4" y="T5"/>
                </a:cxn>
                <a:cxn ang="0">
                  <a:pos x="T6" y="T7"/>
                </a:cxn>
                <a:cxn ang="0">
                  <a:pos x="T8" y="T9"/>
                </a:cxn>
                <a:cxn ang="0">
                  <a:pos x="T10" y="T11"/>
                </a:cxn>
                <a:cxn ang="0">
                  <a:pos x="T12" y="T13"/>
                </a:cxn>
              </a:cxnLst>
              <a:rect l="0" t="0" r="r" b="b"/>
              <a:pathLst>
                <a:path w="93" h="81">
                  <a:moveTo>
                    <a:pt x="0" y="66"/>
                  </a:moveTo>
                  <a:cubicBezTo>
                    <a:pt x="12" y="81"/>
                    <a:pt x="12" y="81"/>
                    <a:pt x="12" y="81"/>
                  </a:cubicBezTo>
                  <a:cubicBezTo>
                    <a:pt x="12" y="81"/>
                    <a:pt x="14" y="74"/>
                    <a:pt x="50" y="45"/>
                  </a:cubicBezTo>
                  <a:cubicBezTo>
                    <a:pt x="89" y="15"/>
                    <a:pt x="93" y="17"/>
                    <a:pt x="93" y="17"/>
                  </a:cubicBezTo>
                  <a:cubicBezTo>
                    <a:pt x="82" y="2"/>
                    <a:pt x="82" y="2"/>
                    <a:pt x="82" y="2"/>
                  </a:cubicBezTo>
                  <a:cubicBezTo>
                    <a:pt x="82" y="2"/>
                    <a:pt x="77" y="0"/>
                    <a:pt x="38" y="31"/>
                  </a:cubicBezTo>
                  <a:cubicBezTo>
                    <a:pt x="3" y="59"/>
                    <a:pt x="0" y="66"/>
                    <a:pt x="0" y="66"/>
                  </a:cubicBezTo>
                  <a:close/>
                </a:path>
              </a:pathLst>
            </a:custGeom>
            <a:solidFill>
              <a:srgbClr val="48B19B"/>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48" name="出自【趣你的PPT】(微信:qunideppt)：最优质的PPT资源库"/>
            <p:cNvSpPr/>
            <p:nvPr/>
          </p:nvSpPr>
          <p:spPr bwMode="auto">
            <a:xfrm>
              <a:off x="3821113" y="4759326"/>
              <a:ext cx="153987" cy="130175"/>
            </a:xfrm>
            <a:custGeom>
              <a:avLst/>
              <a:gdLst>
                <a:gd name="T0" fmla="*/ 38 w 85"/>
                <a:gd name="T1" fmla="*/ 30 h 71"/>
                <a:gd name="T2" fmla="*/ 0 w 85"/>
                <a:gd name="T3" fmla="*/ 66 h 71"/>
                <a:gd name="T4" fmla="*/ 0 w 85"/>
                <a:gd name="T5" fmla="*/ 66 h 71"/>
                <a:gd name="T6" fmla="*/ 40 w 85"/>
                <a:gd name="T7" fmla="*/ 42 h 71"/>
                <a:gd name="T8" fmla="*/ 81 w 85"/>
                <a:gd name="T9" fmla="*/ 2 h 71"/>
                <a:gd name="T10" fmla="*/ 81 w 85"/>
                <a:gd name="T11" fmla="*/ 2 h 71"/>
                <a:gd name="T12" fmla="*/ 38 w 85"/>
                <a:gd name="T13" fmla="*/ 30 h 71"/>
              </a:gdLst>
              <a:ahLst/>
              <a:cxnLst>
                <a:cxn ang="0">
                  <a:pos x="T0" y="T1"/>
                </a:cxn>
                <a:cxn ang="0">
                  <a:pos x="T2" y="T3"/>
                </a:cxn>
                <a:cxn ang="0">
                  <a:pos x="T4" y="T5"/>
                </a:cxn>
                <a:cxn ang="0">
                  <a:pos x="T6" y="T7"/>
                </a:cxn>
                <a:cxn ang="0">
                  <a:pos x="T8" y="T9"/>
                </a:cxn>
                <a:cxn ang="0">
                  <a:pos x="T10" y="T11"/>
                </a:cxn>
                <a:cxn ang="0">
                  <a:pos x="T12" y="T13"/>
                </a:cxn>
              </a:cxnLst>
              <a:rect l="0" t="0" r="r" b="b"/>
              <a:pathLst>
                <a:path w="85" h="71">
                  <a:moveTo>
                    <a:pt x="38" y="30"/>
                  </a:moveTo>
                  <a:cubicBezTo>
                    <a:pt x="2" y="59"/>
                    <a:pt x="0" y="66"/>
                    <a:pt x="0" y="66"/>
                  </a:cubicBezTo>
                  <a:cubicBezTo>
                    <a:pt x="0" y="66"/>
                    <a:pt x="0" y="66"/>
                    <a:pt x="0" y="66"/>
                  </a:cubicBezTo>
                  <a:cubicBezTo>
                    <a:pt x="4" y="71"/>
                    <a:pt x="18" y="60"/>
                    <a:pt x="40" y="42"/>
                  </a:cubicBezTo>
                  <a:cubicBezTo>
                    <a:pt x="63" y="24"/>
                    <a:pt x="85" y="6"/>
                    <a:pt x="81" y="2"/>
                  </a:cubicBezTo>
                  <a:cubicBezTo>
                    <a:pt x="81" y="2"/>
                    <a:pt x="81" y="2"/>
                    <a:pt x="81" y="2"/>
                  </a:cubicBezTo>
                  <a:cubicBezTo>
                    <a:pt x="81" y="2"/>
                    <a:pt x="77" y="0"/>
                    <a:pt x="38" y="30"/>
                  </a:cubicBezTo>
                  <a:close/>
                </a:path>
              </a:pathLst>
            </a:custGeom>
            <a:solidFill>
              <a:srgbClr val="368574"/>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49" name="出自【趣你的PPT】(微信:qunideppt)：最优质的PPT资源库"/>
            <p:cNvSpPr/>
            <p:nvPr/>
          </p:nvSpPr>
          <p:spPr bwMode="auto">
            <a:xfrm>
              <a:off x="3792538" y="4721226"/>
              <a:ext cx="149225" cy="123825"/>
            </a:xfrm>
            <a:custGeom>
              <a:avLst/>
              <a:gdLst>
                <a:gd name="T0" fmla="*/ 0 w 82"/>
                <a:gd name="T1" fmla="*/ 66 h 68"/>
                <a:gd name="T2" fmla="*/ 1 w 82"/>
                <a:gd name="T3" fmla="*/ 68 h 68"/>
                <a:gd name="T4" fmla="*/ 39 w 82"/>
                <a:gd name="T5" fmla="*/ 33 h 68"/>
                <a:gd name="T6" fmla="*/ 82 w 82"/>
                <a:gd name="T7" fmla="*/ 4 h 68"/>
                <a:gd name="T8" fmla="*/ 81 w 82"/>
                <a:gd name="T9" fmla="*/ 2 h 68"/>
                <a:gd name="T10" fmla="*/ 37 w 82"/>
                <a:gd name="T11" fmla="*/ 31 h 68"/>
                <a:gd name="T12" fmla="*/ 0 w 82"/>
                <a:gd name="T13" fmla="*/ 66 h 68"/>
              </a:gdLst>
              <a:ahLst/>
              <a:cxnLst>
                <a:cxn ang="0">
                  <a:pos x="T0" y="T1"/>
                </a:cxn>
                <a:cxn ang="0">
                  <a:pos x="T2" y="T3"/>
                </a:cxn>
                <a:cxn ang="0">
                  <a:pos x="T4" y="T5"/>
                </a:cxn>
                <a:cxn ang="0">
                  <a:pos x="T6" y="T7"/>
                </a:cxn>
                <a:cxn ang="0">
                  <a:pos x="T8" y="T9"/>
                </a:cxn>
                <a:cxn ang="0">
                  <a:pos x="T10" y="T11"/>
                </a:cxn>
                <a:cxn ang="0">
                  <a:pos x="T12" y="T13"/>
                </a:cxn>
              </a:cxnLst>
              <a:rect l="0" t="0" r="r" b="b"/>
              <a:pathLst>
                <a:path w="82" h="68">
                  <a:moveTo>
                    <a:pt x="0" y="66"/>
                  </a:moveTo>
                  <a:cubicBezTo>
                    <a:pt x="1" y="68"/>
                    <a:pt x="1" y="68"/>
                    <a:pt x="1" y="68"/>
                  </a:cubicBezTo>
                  <a:cubicBezTo>
                    <a:pt x="1" y="68"/>
                    <a:pt x="3" y="61"/>
                    <a:pt x="39" y="33"/>
                  </a:cubicBezTo>
                  <a:cubicBezTo>
                    <a:pt x="78" y="2"/>
                    <a:pt x="82" y="4"/>
                    <a:pt x="82" y="4"/>
                  </a:cubicBezTo>
                  <a:cubicBezTo>
                    <a:pt x="81" y="2"/>
                    <a:pt x="81" y="2"/>
                    <a:pt x="81" y="2"/>
                  </a:cubicBezTo>
                  <a:cubicBezTo>
                    <a:pt x="81" y="2"/>
                    <a:pt x="76" y="0"/>
                    <a:pt x="37" y="31"/>
                  </a:cubicBezTo>
                  <a:cubicBezTo>
                    <a:pt x="2" y="59"/>
                    <a:pt x="0" y="66"/>
                    <a:pt x="0" y="66"/>
                  </a:cubicBezTo>
                  <a:close/>
                </a:path>
              </a:pathLst>
            </a:cu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50" name="出自【趣你的PPT】(微信:qunideppt)：最优质的PPT资源库"/>
            <p:cNvSpPr/>
            <p:nvPr/>
          </p:nvSpPr>
          <p:spPr bwMode="auto">
            <a:xfrm>
              <a:off x="3794125" y="4724401"/>
              <a:ext cx="150812" cy="123825"/>
            </a:xfrm>
            <a:custGeom>
              <a:avLst/>
              <a:gdLst>
                <a:gd name="T0" fmla="*/ 38 w 83"/>
                <a:gd name="T1" fmla="*/ 31 h 68"/>
                <a:gd name="T2" fmla="*/ 0 w 83"/>
                <a:gd name="T3" fmla="*/ 66 h 68"/>
                <a:gd name="T4" fmla="*/ 2 w 83"/>
                <a:gd name="T5" fmla="*/ 68 h 68"/>
                <a:gd name="T6" fmla="*/ 39 w 83"/>
                <a:gd name="T7" fmla="*/ 32 h 68"/>
                <a:gd name="T8" fmla="*/ 83 w 83"/>
                <a:gd name="T9" fmla="*/ 4 h 68"/>
                <a:gd name="T10" fmla="*/ 81 w 83"/>
                <a:gd name="T11" fmla="*/ 2 h 68"/>
                <a:gd name="T12" fmla="*/ 38 w 83"/>
                <a:gd name="T13" fmla="*/ 31 h 68"/>
              </a:gdLst>
              <a:ahLst/>
              <a:cxnLst>
                <a:cxn ang="0">
                  <a:pos x="T0" y="T1"/>
                </a:cxn>
                <a:cxn ang="0">
                  <a:pos x="T2" y="T3"/>
                </a:cxn>
                <a:cxn ang="0">
                  <a:pos x="T4" y="T5"/>
                </a:cxn>
                <a:cxn ang="0">
                  <a:pos x="T6" y="T7"/>
                </a:cxn>
                <a:cxn ang="0">
                  <a:pos x="T8" y="T9"/>
                </a:cxn>
                <a:cxn ang="0">
                  <a:pos x="T10" y="T11"/>
                </a:cxn>
                <a:cxn ang="0">
                  <a:pos x="T12" y="T13"/>
                </a:cxn>
              </a:cxnLst>
              <a:rect l="0" t="0" r="r" b="b"/>
              <a:pathLst>
                <a:path w="83" h="68">
                  <a:moveTo>
                    <a:pt x="38" y="31"/>
                  </a:moveTo>
                  <a:cubicBezTo>
                    <a:pt x="2" y="59"/>
                    <a:pt x="0" y="66"/>
                    <a:pt x="0" y="66"/>
                  </a:cubicBezTo>
                  <a:cubicBezTo>
                    <a:pt x="2" y="68"/>
                    <a:pt x="2" y="68"/>
                    <a:pt x="2" y="68"/>
                  </a:cubicBezTo>
                  <a:cubicBezTo>
                    <a:pt x="2" y="68"/>
                    <a:pt x="4" y="61"/>
                    <a:pt x="39" y="32"/>
                  </a:cubicBezTo>
                  <a:cubicBezTo>
                    <a:pt x="78" y="2"/>
                    <a:pt x="83" y="4"/>
                    <a:pt x="83" y="4"/>
                  </a:cubicBezTo>
                  <a:cubicBezTo>
                    <a:pt x="81" y="2"/>
                    <a:pt x="81" y="2"/>
                    <a:pt x="81" y="2"/>
                  </a:cubicBezTo>
                  <a:cubicBezTo>
                    <a:pt x="81" y="2"/>
                    <a:pt x="77" y="0"/>
                    <a:pt x="38" y="31"/>
                  </a:cubicBezTo>
                  <a:close/>
                </a:path>
              </a:pathLst>
            </a:cu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51" name="出自【趣你的PPT】(微信:qunideppt)：最优质的PPT资源库"/>
            <p:cNvSpPr/>
            <p:nvPr/>
          </p:nvSpPr>
          <p:spPr bwMode="auto">
            <a:xfrm>
              <a:off x="3797300" y="4729163"/>
              <a:ext cx="150812" cy="123825"/>
            </a:xfrm>
            <a:custGeom>
              <a:avLst/>
              <a:gdLst>
                <a:gd name="T0" fmla="*/ 37 w 83"/>
                <a:gd name="T1" fmla="*/ 30 h 68"/>
                <a:gd name="T2" fmla="*/ 0 w 83"/>
                <a:gd name="T3" fmla="*/ 66 h 68"/>
                <a:gd name="T4" fmla="*/ 1 w 83"/>
                <a:gd name="T5" fmla="*/ 68 h 68"/>
                <a:gd name="T6" fmla="*/ 39 w 83"/>
                <a:gd name="T7" fmla="*/ 33 h 68"/>
                <a:gd name="T8" fmla="*/ 83 w 83"/>
                <a:gd name="T9" fmla="*/ 4 h 68"/>
                <a:gd name="T10" fmla="*/ 81 w 83"/>
                <a:gd name="T11" fmla="*/ 2 h 68"/>
                <a:gd name="T12" fmla="*/ 37 w 83"/>
                <a:gd name="T13" fmla="*/ 30 h 68"/>
              </a:gdLst>
              <a:ahLst/>
              <a:cxnLst>
                <a:cxn ang="0">
                  <a:pos x="T0" y="T1"/>
                </a:cxn>
                <a:cxn ang="0">
                  <a:pos x="T2" y="T3"/>
                </a:cxn>
                <a:cxn ang="0">
                  <a:pos x="T4" y="T5"/>
                </a:cxn>
                <a:cxn ang="0">
                  <a:pos x="T6" y="T7"/>
                </a:cxn>
                <a:cxn ang="0">
                  <a:pos x="T8" y="T9"/>
                </a:cxn>
                <a:cxn ang="0">
                  <a:pos x="T10" y="T11"/>
                </a:cxn>
                <a:cxn ang="0">
                  <a:pos x="T12" y="T13"/>
                </a:cxn>
              </a:cxnLst>
              <a:rect l="0" t="0" r="r" b="b"/>
              <a:pathLst>
                <a:path w="83" h="68">
                  <a:moveTo>
                    <a:pt x="37" y="30"/>
                  </a:moveTo>
                  <a:cubicBezTo>
                    <a:pt x="2" y="59"/>
                    <a:pt x="0" y="66"/>
                    <a:pt x="0" y="66"/>
                  </a:cubicBezTo>
                  <a:cubicBezTo>
                    <a:pt x="1" y="68"/>
                    <a:pt x="1" y="68"/>
                    <a:pt x="1" y="68"/>
                  </a:cubicBezTo>
                  <a:cubicBezTo>
                    <a:pt x="1" y="68"/>
                    <a:pt x="4" y="61"/>
                    <a:pt x="39" y="33"/>
                  </a:cubicBezTo>
                  <a:cubicBezTo>
                    <a:pt x="78" y="2"/>
                    <a:pt x="83" y="4"/>
                    <a:pt x="83" y="4"/>
                  </a:cubicBezTo>
                  <a:cubicBezTo>
                    <a:pt x="81" y="2"/>
                    <a:pt x="81" y="2"/>
                    <a:pt x="81" y="2"/>
                  </a:cubicBezTo>
                  <a:cubicBezTo>
                    <a:pt x="81" y="2"/>
                    <a:pt x="76" y="0"/>
                    <a:pt x="37" y="30"/>
                  </a:cubicBezTo>
                  <a:close/>
                </a:path>
              </a:pathLst>
            </a:cu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52" name="出自【趣你的PPT】(微信:qunideppt)：最优质的PPT资源库"/>
            <p:cNvSpPr/>
            <p:nvPr/>
          </p:nvSpPr>
          <p:spPr bwMode="auto">
            <a:xfrm>
              <a:off x="3789363" y="4718051"/>
              <a:ext cx="150812" cy="123825"/>
            </a:xfrm>
            <a:custGeom>
              <a:avLst/>
              <a:gdLst>
                <a:gd name="T0" fmla="*/ 0 w 83"/>
                <a:gd name="T1" fmla="*/ 66 h 68"/>
                <a:gd name="T2" fmla="*/ 2 w 83"/>
                <a:gd name="T3" fmla="*/ 68 h 68"/>
                <a:gd name="T4" fmla="*/ 39 w 83"/>
                <a:gd name="T5" fmla="*/ 33 h 68"/>
                <a:gd name="T6" fmla="*/ 83 w 83"/>
                <a:gd name="T7" fmla="*/ 4 h 68"/>
                <a:gd name="T8" fmla="*/ 81 w 83"/>
                <a:gd name="T9" fmla="*/ 2 h 68"/>
                <a:gd name="T10" fmla="*/ 38 w 83"/>
                <a:gd name="T11" fmla="*/ 31 h 68"/>
                <a:gd name="T12" fmla="*/ 0 w 83"/>
                <a:gd name="T13" fmla="*/ 66 h 68"/>
              </a:gdLst>
              <a:ahLst/>
              <a:cxnLst>
                <a:cxn ang="0">
                  <a:pos x="T0" y="T1"/>
                </a:cxn>
                <a:cxn ang="0">
                  <a:pos x="T2" y="T3"/>
                </a:cxn>
                <a:cxn ang="0">
                  <a:pos x="T4" y="T5"/>
                </a:cxn>
                <a:cxn ang="0">
                  <a:pos x="T6" y="T7"/>
                </a:cxn>
                <a:cxn ang="0">
                  <a:pos x="T8" y="T9"/>
                </a:cxn>
                <a:cxn ang="0">
                  <a:pos x="T10" y="T11"/>
                </a:cxn>
                <a:cxn ang="0">
                  <a:pos x="T12" y="T13"/>
                </a:cxn>
              </a:cxnLst>
              <a:rect l="0" t="0" r="r" b="b"/>
              <a:pathLst>
                <a:path w="83" h="68">
                  <a:moveTo>
                    <a:pt x="0" y="66"/>
                  </a:moveTo>
                  <a:cubicBezTo>
                    <a:pt x="2" y="68"/>
                    <a:pt x="2" y="68"/>
                    <a:pt x="2" y="68"/>
                  </a:cubicBezTo>
                  <a:cubicBezTo>
                    <a:pt x="2" y="68"/>
                    <a:pt x="4" y="61"/>
                    <a:pt x="39" y="33"/>
                  </a:cubicBezTo>
                  <a:cubicBezTo>
                    <a:pt x="78" y="2"/>
                    <a:pt x="83" y="4"/>
                    <a:pt x="83" y="4"/>
                  </a:cubicBezTo>
                  <a:cubicBezTo>
                    <a:pt x="81" y="2"/>
                    <a:pt x="81" y="2"/>
                    <a:pt x="81" y="2"/>
                  </a:cubicBezTo>
                  <a:cubicBezTo>
                    <a:pt x="81" y="2"/>
                    <a:pt x="77" y="0"/>
                    <a:pt x="38" y="31"/>
                  </a:cubicBezTo>
                  <a:cubicBezTo>
                    <a:pt x="2" y="59"/>
                    <a:pt x="0" y="66"/>
                    <a:pt x="0" y="66"/>
                  </a:cubicBezTo>
                  <a:close/>
                </a:path>
              </a:pathLst>
            </a:cu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sp>
          <p:nvSpPr>
            <p:cNvPr id="53" name="出自【趣你的PPT】(微信:qunideppt)：最优质的PPT资源库"/>
            <p:cNvSpPr>
              <a:spLocks noEditPoints="1"/>
            </p:cNvSpPr>
            <p:nvPr/>
          </p:nvSpPr>
          <p:spPr bwMode="auto">
            <a:xfrm>
              <a:off x="3543300" y="3917951"/>
              <a:ext cx="473075" cy="260350"/>
            </a:xfrm>
            <a:custGeom>
              <a:avLst/>
              <a:gdLst>
                <a:gd name="T0" fmla="*/ 224 w 260"/>
                <a:gd name="T1" fmla="*/ 81 h 143"/>
                <a:gd name="T2" fmla="*/ 188 w 260"/>
                <a:gd name="T3" fmla="*/ 49 h 143"/>
                <a:gd name="T4" fmla="*/ 186 w 260"/>
                <a:gd name="T5" fmla="*/ 31 h 143"/>
                <a:gd name="T6" fmla="*/ 136 w 260"/>
                <a:gd name="T7" fmla="*/ 1 h 143"/>
                <a:gd name="T8" fmla="*/ 86 w 260"/>
                <a:gd name="T9" fmla="*/ 29 h 143"/>
                <a:gd name="T10" fmla="*/ 82 w 260"/>
                <a:gd name="T11" fmla="*/ 47 h 143"/>
                <a:gd name="T12" fmla="*/ 43 w 260"/>
                <a:gd name="T13" fmla="*/ 77 h 143"/>
                <a:gd name="T14" fmla="*/ 1 w 260"/>
                <a:gd name="T15" fmla="*/ 92 h 143"/>
                <a:gd name="T16" fmla="*/ 0 w 260"/>
                <a:gd name="T17" fmla="*/ 122 h 143"/>
                <a:gd name="T18" fmla="*/ 42 w 260"/>
                <a:gd name="T19" fmla="*/ 139 h 143"/>
                <a:gd name="T20" fmla="*/ 216 w 260"/>
                <a:gd name="T21" fmla="*/ 143 h 143"/>
                <a:gd name="T22" fmla="*/ 259 w 260"/>
                <a:gd name="T23" fmla="*/ 128 h 143"/>
                <a:gd name="T24" fmla="*/ 260 w 260"/>
                <a:gd name="T25" fmla="*/ 98 h 143"/>
                <a:gd name="T26" fmla="*/ 224 w 260"/>
                <a:gd name="T27" fmla="*/ 81 h 143"/>
                <a:gd name="T28" fmla="*/ 137 w 260"/>
                <a:gd name="T29" fmla="*/ 57 h 143"/>
                <a:gd name="T30" fmla="*/ 111 w 260"/>
                <a:gd name="T31" fmla="*/ 31 h 143"/>
                <a:gd name="T32" fmla="*/ 136 w 260"/>
                <a:gd name="T33" fmla="*/ 11 h 143"/>
                <a:gd name="T34" fmla="*/ 163 w 260"/>
                <a:gd name="T35" fmla="*/ 32 h 143"/>
                <a:gd name="T36" fmla="*/ 137 w 260"/>
                <a:gd name="T37" fmla="*/ 5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0" h="143">
                  <a:moveTo>
                    <a:pt x="224" y="81"/>
                  </a:moveTo>
                  <a:cubicBezTo>
                    <a:pt x="224" y="81"/>
                    <a:pt x="203" y="50"/>
                    <a:pt x="188" y="49"/>
                  </a:cubicBezTo>
                  <a:cubicBezTo>
                    <a:pt x="188" y="49"/>
                    <a:pt x="185" y="38"/>
                    <a:pt x="186" y="31"/>
                  </a:cubicBezTo>
                  <a:cubicBezTo>
                    <a:pt x="186" y="15"/>
                    <a:pt x="164" y="1"/>
                    <a:pt x="136" y="1"/>
                  </a:cubicBezTo>
                  <a:cubicBezTo>
                    <a:pt x="109" y="0"/>
                    <a:pt x="86" y="12"/>
                    <a:pt x="86" y="29"/>
                  </a:cubicBezTo>
                  <a:cubicBezTo>
                    <a:pt x="86" y="36"/>
                    <a:pt x="82" y="47"/>
                    <a:pt x="82" y="47"/>
                  </a:cubicBezTo>
                  <a:cubicBezTo>
                    <a:pt x="68" y="47"/>
                    <a:pt x="43" y="77"/>
                    <a:pt x="43" y="77"/>
                  </a:cubicBezTo>
                  <a:cubicBezTo>
                    <a:pt x="20" y="76"/>
                    <a:pt x="1" y="83"/>
                    <a:pt x="1" y="92"/>
                  </a:cubicBezTo>
                  <a:cubicBezTo>
                    <a:pt x="0" y="122"/>
                    <a:pt x="0" y="122"/>
                    <a:pt x="0" y="122"/>
                  </a:cubicBezTo>
                  <a:cubicBezTo>
                    <a:pt x="0" y="131"/>
                    <a:pt x="18" y="138"/>
                    <a:pt x="42" y="139"/>
                  </a:cubicBezTo>
                  <a:cubicBezTo>
                    <a:pt x="216" y="143"/>
                    <a:pt x="216" y="143"/>
                    <a:pt x="216" y="143"/>
                  </a:cubicBezTo>
                  <a:cubicBezTo>
                    <a:pt x="240" y="143"/>
                    <a:pt x="259" y="137"/>
                    <a:pt x="259" y="128"/>
                  </a:cubicBezTo>
                  <a:cubicBezTo>
                    <a:pt x="260" y="98"/>
                    <a:pt x="260" y="98"/>
                    <a:pt x="260" y="98"/>
                  </a:cubicBezTo>
                  <a:cubicBezTo>
                    <a:pt x="260" y="89"/>
                    <a:pt x="247" y="82"/>
                    <a:pt x="224" y="81"/>
                  </a:cubicBezTo>
                  <a:close/>
                  <a:moveTo>
                    <a:pt x="137" y="57"/>
                  </a:moveTo>
                  <a:cubicBezTo>
                    <a:pt x="120" y="56"/>
                    <a:pt x="111" y="41"/>
                    <a:pt x="111" y="31"/>
                  </a:cubicBezTo>
                  <a:cubicBezTo>
                    <a:pt x="111" y="21"/>
                    <a:pt x="119" y="11"/>
                    <a:pt x="136" y="11"/>
                  </a:cubicBezTo>
                  <a:cubicBezTo>
                    <a:pt x="153" y="12"/>
                    <a:pt x="163" y="22"/>
                    <a:pt x="163" y="32"/>
                  </a:cubicBezTo>
                  <a:cubicBezTo>
                    <a:pt x="163" y="43"/>
                    <a:pt x="155" y="57"/>
                    <a:pt x="137" y="57"/>
                  </a:cubicBezTo>
                  <a:close/>
                </a:path>
              </a:pathLst>
            </a:custGeom>
            <a:solidFill>
              <a:srgbClr val="48B19B"/>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a typeface="微软雅黑" panose="020B0503020204020204" charset="-122"/>
              </a:endParaRPr>
            </a:p>
          </p:txBody>
        </p:sp>
      </p:grpSp>
      <p:grpSp>
        <p:nvGrpSpPr>
          <p:cNvPr id="54" name="Group 419出自【趣你的PPT】(微信:qunideppt)：最优质的PPT资源库"/>
          <p:cNvGrpSpPr/>
          <p:nvPr/>
        </p:nvGrpSpPr>
        <p:grpSpPr>
          <a:xfrm>
            <a:off x="6365450" y="4411435"/>
            <a:ext cx="1463352" cy="1472528"/>
            <a:chOff x="5567363" y="2643188"/>
            <a:chExt cx="1012825" cy="1019175"/>
          </a:xfrm>
        </p:grpSpPr>
        <p:sp>
          <p:nvSpPr>
            <p:cNvPr id="55" name="出自【趣你的PPT】(微信:qunideppt)：最优质的PPT资源库"/>
            <p:cNvSpPr>
              <a:spLocks noChangeArrowheads="1"/>
            </p:cNvSpPr>
            <p:nvPr/>
          </p:nvSpPr>
          <p:spPr bwMode="auto">
            <a:xfrm>
              <a:off x="5567363" y="2643188"/>
              <a:ext cx="1012825" cy="1019175"/>
            </a:xfrm>
            <a:prstGeom prst="ellipse">
              <a:avLst/>
            </a:pr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ndParaRPr>
            </a:p>
          </p:txBody>
        </p:sp>
        <p:sp>
          <p:nvSpPr>
            <p:cNvPr id="56" name="出自【趣你的PPT】(微信:qunideppt)：最优质的PPT资源库"/>
            <p:cNvSpPr/>
            <p:nvPr/>
          </p:nvSpPr>
          <p:spPr bwMode="auto">
            <a:xfrm>
              <a:off x="5576888" y="2643188"/>
              <a:ext cx="749300" cy="690562"/>
            </a:xfrm>
            <a:custGeom>
              <a:avLst/>
              <a:gdLst>
                <a:gd name="T0" fmla="*/ 272 w 412"/>
                <a:gd name="T1" fmla="*/ 0 h 378"/>
                <a:gd name="T2" fmla="*/ 266 w 412"/>
                <a:gd name="T3" fmla="*/ 13 h 378"/>
                <a:gd name="T4" fmla="*/ 232 w 412"/>
                <a:gd name="T5" fmla="*/ 3 h 378"/>
                <a:gd name="T6" fmla="*/ 36 w 412"/>
                <a:gd name="T7" fmla="*/ 133 h 378"/>
                <a:gd name="T8" fmla="*/ 32 w 412"/>
                <a:gd name="T9" fmla="*/ 166 h 378"/>
                <a:gd name="T10" fmla="*/ 19 w 412"/>
                <a:gd name="T11" fmla="*/ 166 h 378"/>
                <a:gd name="T12" fmla="*/ 0 w 412"/>
                <a:gd name="T13" fmla="*/ 224 h 378"/>
                <a:gd name="T14" fmla="*/ 9 w 412"/>
                <a:gd name="T15" fmla="*/ 249 h 378"/>
                <a:gd name="T16" fmla="*/ 45 w 412"/>
                <a:gd name="T17" fmla="*/ 234 h 378"/>
                <a:gd name="T18" fmla="*/ 80 w 412"/>
                <a:gd name="T19" fmla="*/ 288 h 378"/>
                <a:gd name="T20" fmla="*/ 52 w 412"/>
                <a:gd name="T21" fmla="*/ 315 h 378"/>
                <a:gd name="T22" fmla="*/ 119 w 412"/>
                <a:gd name="T23" fmla="*/ 361 h 378"/>
                <a:gd name="T24" fmla="*/ 134 w 412"/>
                <a:gd name="T25" fmla="*/ 325 h 378"/>
                <a:gd name="T26" fmla="*/ 201 w 412"/>
                <a:gd name="T27" fmla="*/ 339 h 378"/>
                <a:gd name="T28" fmla="*/ 201 w 412"/>
                <a:gd name="T29" fmla="*/ 339 h 378"/>
                <a:gd name="T30" fmla="*/ 201 w 412"/>
                <a:gd name="T31" fmla="*/ 378 h 378"/>
                <a:gd name="T32" fmla="*/ 202 w 412"/>
                <a:gd name="T33" fmla="*/ 378 h 378"/>
                <a:gd name="T34" fmla="*/ 287 w 412"/>
                <a:gd name="T35" fmla="*/ 360 h 378"/>
                <a:gd name="T36" fmla="*/ 271 w 412"/>
                <a:gd name="T37" fmla="*/ 324 h 378"/>
                <a:gd name="T38" fmla="*/ 323 w 412"/>
                <a:gd name="T39" fmla="*/ 287 h 378"/>
                <a:gd name="T40" fmla="*/ 351 w 412"/>
                <a:gd name="T41" fmla="*/ 316 h 378"/>
                <a:gd name="T42" fmla="*/ 397 w 412"/>
                <a:gd name="T43" fmla="*/ 245 h 378"/>
                <a:gd name="T44" fmla="*/ 359 w 412"/>
                <a:gd name="T45" fmla="*/ 230 h 378"/>
                <a:gd name="T46" fmla="*/ 371 w 412"/>
                <a:gd name="T47" fmla="*/ 170 h 378"/>
                <a:gd name="T48" fmla="*/ 371 w 412"/>
                <a:gd name="T49" fmla="*/ 166 h 378"/>
                <a:gd name="T50" fmla="*/ 412 w 412"/>
                <a:gd name="T51" fmla="*/ 166 h 378"/>
                <a:gd name="T52" fmla="*/ 393 w 412"/>
                <a:gd name="T53" fmla="*/ 83 h 378"/>
                <a:gd name="T54" fmla="*/ 355 w 412"/>
                <a:gd name="T55" fmla="*/ 100 h 378"/>
                <a:gd name="T56" fmla="*/ 319 w 412"/>
                <a:gd name="T57" fmla="*/ 48 h 378"/>
                <a:gd name="T58" fmla="*/ 348 w 412"/>
                <a:gd name="T59" fmla="*/ 19 h 378"/>
                <a:gd name="T60" fmla="*/ 335 w 412"/>
                <a:gd name="T61" fmla="*/ 7 h 378"/>
                <a:gd name="T62" fmla="*/ 274 w 412"/>
                <a:gd name="T63" fmla="*/ 0 h 378"/>
                <a:gd name="T64" fmla="*/ 272 w 412"/>
                <a:gd name="T65" fmla="*/ 0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2" h="378">
                  <a:moveTo>
                    <a:pt x="272" y="0"/>
                  </a:moveTo>
                  <a:cubicBezTo>
                    <a:pt x="266" y="13"/>
                    <a:pt x="266" y="13"/>
                    <a:pt x="266" y="13"/>
                  </a:cubicBezTo>
                  <a:cubicBezTo>
                    <a:pt x="255" y="9"/>
                    <a:pt x="244" y="5"/>
                    <a:pt x="232" y="3"/>
                  </a:cubicBezTo>
                  <a:cubicBezTo>
                    <a:pt x="149" y="16"/>
                    <a:pt x="78" y="65"/>
                    <a:pt x="36" y="133"/>
                  </a:cubicBezTo>
                  <a:cubicBezTo>
                    <a:pt x="34" y="144"/>
                    <a:pt x="32" y="155"/>
                    <a:pt x="32" y="166"/>
                  </a:cubicBezTo>
                  <a:cubicBezTo>
                    <a:pt x="19" y="166"/>
                    <a:pt x="19" y="166"/>
                    <a:pt x="19" y="166"/>
                  </a:cubicBezTo>
                  <a:cubicBezTo>
                    <a:pt x="11" y="185"/>
                    <a:pt x="4" y="204"/>
                    <a:pt x="0" y="224"/>
                  </a:cubicBezTo>
                  <a:cubicBezTo>
                    <a:pt x="3" y="233"/>
                    <a:pt x="5" y="241"/>
                    <a:pt x="9" y="249"/>
                  </a:cubicBezTo>
                  <a:cubicBezTo>
                    <a:pt x="45" y="234"/>
                    <a:pt x="45" y="234"/>
                    <a:pt x="45" y="234"/>
                  </a:cubicBezTo>
                  <a:cubicBezTo>
                    <a:pt x="53" y="254"/>
                    <a:pt x="65" y="272"/>
                    <a:pt x="80" y="288"/>
                  </a:cubicBezTo>
                  <a:cubicBezTo>
                    <a:pt x="52" y="315"/>
                    <a:pt x="52" y="315"/>
                    <a:pt x="52" y="315"/>
                  </a:cubicBezTo>
                  <a:cubicBezTo>
                    <a:pt x="71" y="334"/>
                    <a:pt x="94" y="350"/>
                    <a:pt x="119" y="361"/>
                  </a:cubicBezTo>
                  <a:cubicBezTo>
                    <a:pt x="134" y="325"/>
                    <a:pt x="134" y="325"/>
                    <a:pt x="134" y="325"/>
                  </a:cubicBezTo>
                  <a:cubicBezTo>
                    <a:pt x="155" y="334"/>
                    <a:pt x="177" y="339"/>
                    <a:pt x="201" y="339"/>
                  </a:cubicBezTo>
                  <a:cubicBezTo>
                    <a:pt x="201" y="339"/>
                    <a:pt x="201" y="339"/>
                    <a:pt x="201" y="339"/>
                  </a:cubicBezTo>
                  <a:cubicBezTo>
                    <a:pt x="201" y="378"/>
                    <a:pt x="201" y="378"/>
                    <a:pt x="201" y="378"/>
                  </a:cubicBezTo>
                  <a:cubicBezTo>
                    <a:pt x="202" y="378"/>
                    <a:pt x="202" y="378"/>
                    <a:pt x="202" y="378"/>
                  </a:cubicBezTo>
                  <a:cubicBezTo>
                    <a:pt x="232" y="378"/>
                    <a:pt x="261" y="372"/>
                    <a:pt x="287" y="360"/>
                  </a:cubicBezTo>
                  <a:cubicBezTo>
                    <a:pt x="271" y="324"/>
                    <a:pt x="271" y="324"/>
                    <a:pt x="271" y="324"/>
                  </a:cubicBezTo>
                  <a:cubicBezTo>
                    <a:pt x="290" y="315"/>
                    <a:pt x="308" y="303"/>
                    <a:pt x="323" y="287"/>
                  </a:cubicBezTo>
                  <a:cubicBezTo>
                    <a:pt x="351" y="316"/>
                    <a:pt x="351" y="316"/>
                    <a:pt x="351" y="316"/>
                  </a:cubicBezTo>
                  <a:cubicBezTo>
                    <a:pt x="371" y="296"/>
                    <a:pt x="387" y="272"/>
                    <a:pt x="397" y="245"/>
                  </a:cubicBezTo>
                  <a:cubicBezTo>
                    <a:pt x="359" y="230"/>
                    <a:pt x="359" y="230"/>
                    <a:pt x="359" y="230"/>
                  </a:cubicBezTo>
                  <a:cubicBezTo>
                    <a:pt x="367" y="211"/>
                    <a:pt x="371" y="191"/>
                    <a:pt x="371" y="170"/>
                  </a:cubicBezTo>
                  <a:cubicBezTo>
                    <a:pt x="371" y="168"/>
                    <a:pt x="371" y="167"/>
                    <a:pt x="371" y="166"/>
                  </a:cubicBezTo>
                  <a:cubicBezTo>
                    <a:pt x="412" y="166"/>
                    <a:pt x="412" y="166"/>
                    <a:pt x="412" y="166"/>
                  </a:cubicBezTo>
                  <a:cubicBezTo>
                    <a:pt x="411" y="137"/>
                    <a:pt x="405" y="109"/>
                    <a:pt x="393" y="83"/>
                  </a:cubicBezTo>
                  <a:cubicBezTo>
                    <a:pt x="355" y="100"/>
                    <a:pt x="355" y="100"/>
                    <a:pt x="355" y="100"/>
                  </a:cubicBezTo>
                  <a:cubicBezTo>
                    <a:pt x="347" y="80"/>
                    <a:pt x="334" y="63"/>
                    <a:pt x="319" y="48"/>
                  </a:cubicBezTo>
                  <a:cubicBezTo>
                    <a:pt x="348" y="19"/>
                    <a:pt x="348" y="19"/>
                    <a:pt x="348" y="19"/>
                  </a:cubicBezTo>
                  <a:cubicBezTo>
                    <a:pt x="344" y="15"/>
                    <a:pt x="340" y="11"/>
                    <a:pt x="335" y="7"/>
                  </a:cubicBezTo>
                  <a:cubicBezTo>
                    <a:pt x="315" y="3"/>
                    <a:pt x="295" y="0"/>
                    <a:pt x="274" y="0"/>
                  </a:cubicBezTo>
                  <a:cubicBezTo>
                    <a:pt x="273" y="0"/>
                    <a:pt x="272" y="0"/>
                    <a:pt x="272" y="0"/>
                  </a:cubicBezTo>
                  <a:close/>
                </a:path>
              </a:pathLst>
            </a:custGeom>
            <a:solidFill>
              <a:srgbClr val="48B19B"/>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ndParaRPr>
            </a:p>
          </p:txBody>
        </p:sp>
        <p:sp>
          <p:nvSpPr>
            <p:cNvPr id="57" name="出自【趣你的PPT】(微信:qunideppt)：最优质的PPT资源库"/>
            <p:cNvSpPr>
              <a:spLocks noChangeArrowheads="1"/>
            </p:cNvSpPr>
            <p:nvPr/>
          </p:nvSpPr>
          <p:spPr bwMode="auto">
            <a:xfrm>
              <a:off x="5716588" y="2725738"/>
              <a:ext cx="452437" cy="455612"/>
            </a:xfrm>
            <a:prstGeom prst="ellipse">
              <a:avLst/>
            </a:pr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ndParaRPr>
            </a:p>
          </p:txBody>
        </p:sp>
        <p:sp>
          <p:nvSpPr>
            <p:cNvPr id="58" name="出自【趣你的PPT】(微信:qunideppt)：最优质的PPT资源库"/>
            <p:cNvSpPr>
              <a:spLocks noChangeArrowheads="1"/>
            </p:cNvSpPr>
            <p:nvPr/>
          </p:nvSpPr>
          <p:spPr bwMode="auto">
            <a:xfrm>
              <a:off x="5789613" y="2798763"/>
              <a:ext cx="307975" cy="309562"/>
            </a:xfrm>
            <a:prstGeom prst="ellipse">
              <a:avLst/>
            </a:prstGeom>
            <a:solidFill>
              <a:srgbClr val="48B19B"/>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ndParaRPr>
            </a:p>
          </p:txBody>
        </p:sp>
        <p:sp>
          <p:nvSpPr>
            <p:cNvPr id="59" name="出自【趣你的PPT】(微信:qunideppt)：最优质的PPT资源库"/>
            <p:cNvSpPr/>
            <p:nvPr/>
          </p:nvSpPr>
          <p:spPr bwMode="auto">
            <a:xfrm>
              <a:off x="6048375" y="3189288"/>
              <a:ext cx="465137" cy="455612"/>
            </a:xfrm>
            <a:custGeom>
              <a:avLst/>
              <a:gdLst>
                <a:gd name="T0" fmla="*/ 232 w 256"/>
                <a:gd name="T1" fmla="*/ 121 h 249"/>
                <a:gd name="T2" fmla="*/ 222 w 256"/>
                <a:gd name="T3" fmla="*/ 84 h 249"/>
                <a:gd name="T4" fmla="*/ 245 w 256"/>
                <a:gd name="T5" fmla="*/ 73 h 249"/>
                <a:gd name="T6" fmla="*/ 215 w 256"/>
                <a:gd name="T7" fmla="*/ 34 h 249"/>
                <a:gd name="T8" fmla="*/ 198 w 256"/>
                <a:gd name="T9" fmla="*/ 53 h 249"/>
                <a:gd name="T10" fmla="*/ 163 w 256"/>
                <a:gd name="T11" fmla="*/ 32 h 249"/>
                <a:gd name="T12" fmla="*/ 163 w 256"/>
                <a:gd name="T13" fmla="*/ 32 h 249"/>
                <a:gd name="T14" fmla="*/ 171 w 256"/>
                <a:gd name="T15" fmla="*/ 8 h 249"/>
                <a:gd name="T16" fmla="*/ 120 w 256"/>
                <a:gd name="T17" fmla="*/ 2 h 249"/>
                <a:gd name="T18" fmla="*/ 122 w 256"/>
                <a:gd name="T19" fmla="*/ 27 h 249"/>
                <a:gd name="T20" fmla="*/ 85 w 256"/>
                <a:gd name="T21" fmla="*/ 36 h 249"/>
                <a:gd name="T22" fmla="*/ 74 w 256"/>
                <a:gd name="T23" fmla="*/ 14 h 249"/>
                <a:gd name="T24" fmla="*/ 34 w 256"/>
                <a:gd name="T25" fmla="*/ 44 h 249"/>
                <a:gd name="T26" fmla="*/ 52 w 256"/>
                <a:gd name="T27" fmla="*/ 60 h 249"/>
                <a:gd name="T28" fmla="*/ 31 w 256"/>
                <a:gd name="T29" fmla="*/ 94 h 249"/>
                <a:gd name="T30" fmla="*/ 8 w 256"/>
                <a:gd name="T31" fmla="*/ 86 h 249"/>
                <a:gd name="T32" fmla="*/ 8 w 256"/>
                <a:gd name="T33" fmla="*/ 88 h 249"/>
                <a:gd name="T34" fmla="*/ 1 w 256"/>
                <a:gd name="T35" fmla="*/ 137 h 249"/>
                <a:gd name="T36" fmla="*/ 25 w 256"/>
                <a:gd name="T37" fmla="*/ 136 h 249"/>
                <a:gd name="T38" fmla="*/ 34 w 256"/>
                <a:gd name="T39" fmla="*/ 174 h 249"/>
                <a:gd name="T40" fmla="*/ 13 w 256"/>
                <a:gd name="T41" fmla="*/ 185 h 249"/>
                <a:gd name="T42" fmla="*/ 42 w 256"/>
                <a:gd name="T43" fmla="*/ 225 h 249"/>
                <a:gd name="T44" fmla="*/ 58 w 256"/>
                <a:gd name="T45" fmla="*/ 207 h 249"/>
                <a:gd name="T46" fmla="*/ 94 w 256"/>
                <a:gd name="T47" fmla="*/ 229 h 249"/>
                <a:gd name="T48" fmla="*/ 95 w 256"/>
                <a:gd name="T49" fmla="*/ 229 h 249"/>
                <a:gd name="T50" fmla="*/ 87 w 256"/>
                <a:gd name="T51" fmla="*/ 249 h 249"/>
                <a:gd name="T52" fmla="*/ 256 w 256"/>
                <a:gd name="T53" fmla="*/ 119 h 249"/>
                <a:gd name="T54" fmla="*/ 232 w 256"/>
                <a:gd name="T55" fmla="*/ 12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6" h="249">
                  <a:moveTo>
                    <a:pt x="232" y="121"/>
                  </a:moveTo>
                  <a:cubicBezTo>
                    <a:pt x="231" y="108"/>
                    <a:pt x="227" y="95"/>
                    <a:pt x="222" y="84"/>
                  </a:cubicBezTo>
                  <a:cubicBezTo>
                    <a:pt x="245" y="73"/>
                    <a:pt x="245" y="73"/>
                    <a:pt x="245" y="73"/>
                  </a:cubicBezTo>
                  <a:cubicBezTo>
                    <a:pt x="237" y="58"/>
                    <a:pt x="227" y="45"/>
                    <a:pt x="215" y="34"/>
                  </a:cubicBezTo>
                  <a:cubicBezTo>
                    <a:pt x="198" y="53"/>
                    <a:pt x="198" y="53"/>
                    <a:pt x="198" y="53"/>
                  </a:cubicBezTo>
                  <a:cubicBezTo>
                    <a:pt x="188" y="44"/>
                    <a:pt x="176" y="37"/>
                    <a:pt x="163" y="32"/>
                  </a:cubicBezTo>
                  <a:cubicBezTo>
                    <a:pt x="163" y="32"/>
                    <a:pt x="163" y="32"/>
                    <a:pt x="163" y="32"/>
                  </a:cubicBezTo>
                  <a:cubicBezTo>
                    <a:pt x="171" y="8"/>
                    <a:pt x="171" y="8"/>
                    <a:pt x="171" y="8"/>
                  </a:cubicBezTo>
                  <a:cubicBezTo>
                    <a:pt x="154" y="2"/>
                    <a:pt x="137" y="0"/>
                    <a:pt x="120" y="2"/>
                  </a:cubicBezTo>
                  <a:cubicBezTo>
                    <a:pt x="122" y="27"/>
                    <a:pt x="122" y="27"/>
                    <a:pt x="122" y="27"/>
                  </a:cubicBezTo>
                  <a:cubicBezTo>
                    <a:pt x="109" y="27"/>
                    <a:pt x="96" y="31"/>
                    <a:pt x="85" y="36"/>
                  </a:cubicBezTo>
                  <a:cubicBezTo>
                    <a:pt x="74" y="14"/>
                    <a:pt x="74" y="14"/>
                    <a:pt x="74" y="14"/>
                  </a:cubicBezTo>
                  <a:cubicBezTo>
                    <a:pt x="59" y="21"/>
                    <a:pt x="45" y="31"/>
                    <a:pt x="34" y="44"/>
                  </a:cubicBezTo>
                  <a:cubicBezTo>
                    <a:pt x="52" y="60"/>
                    <a:pt x="52" y="60"/>
                    <a:pt x="52" y="60"/>
                  </a:cubicBezTo>
                  <a:cubicBezTo>
                    <a:pt x="43" y="70"/>
                    <a:pt x="36" y="81"/>
                    <a:pt x="31" y="94"/>
                  </a:cubicBezTo>
                  <a:cubicBezTo>
                    <a:pt x="8" y="86"/>
                    <a:pt x="8" y="86"/>
                    <a:pt x="8" y="86"/>
                  </a:cubicBezTo>
                  <a:cubicBezTo>
                    <a:pt x="8" y="87"/>
                    <a:pt x="8" y="87"/>
                    <a:pt x="8" y="88"/>
                  </a:cubicBezTo>
                  <a:cubicBezTo>
                    <a:pt x="2" y="104"/>
                    <a:pt x="0" y="121"/>
                    <a:pt x="1" y="137"/>
                  </a:cubicBezTo>
                  <a:cubicBezTo>
                    <a:pt x="25" y="136"/>
                    <a:pt x="25" y="136"/>
                    <a:pt x="25" y="136"/>
                  </a:cubicBezTo>
                  <a:cubicBezTo>
                    <a:pt x="25" y="149"/>
                    <a:pt x="29" y="162"/>
                    <a:pt x="34" y="174"/>
                  </a:cubicBezTo>
                  <a:cubicBezTo>
                    <a:pt x="13" y="185"/>
                    <a:pt x="13" y="185"/>
                    <a:pt x="13" y="185"/>
                  </a:cubicBezTo>
                  <a:cubicBezTo>
                    <a:pt x="20" y="200"/>
                    <a:pt x="30" y="213"/>
                    <a:pt x="42" y="225"/>
                  </a:cubicBezTo>
                  <a:cubicBezTo>
                    <a:pt x="58" y="207"/>
                    <a:pt x="58" y="207"/>
                    <a:pt x="58" y="207"/>
                  </a:cubicBezTo>
                  <a:cubicBezTo>
                    <a:pt x="68" y="216"/>
                    <a:pt x="81" y="224"/>
                    <a:pt x="94" y="229"/>
                  </a:cubicBezTo>
                  <a:cubicBezTo>
                    <a:pt x="94" y="229"/>
                    <a:pt x="94" y="229"/>
                    <a:pt x="95" y="229"/>
                  </a:cubicBezTo>
                  <a:cubicBezTo>
                    <a:pt x="87" y="249"/>
                    <a:pt x="87" y="249"/>
                    <a:pt x="87" y="249"/>
                  </a:cubicBezTo>
                  <a:cubicBezTo>
                    <a:pt x="159" y="230"/>
                    <a:pt x="220" y="182"/>
                    <a:pt x="256" y="119"/>
                  </a:cubicBezTo>
                  <a:lnTo>
                    <a:pt x="232" y="121"/>
                  </a:lnTo>
                  <a:close/>
                </a:path>
              </a:pathLst>
            </a:custGeom>
            <a:solidFill>
              <a:srgbClr val="E07A42"/>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ndParaRPr>
            </a:p>
          </p:txBody>
        </p:sp>
        <p:sp>
          <p:nvSpPr>
            <p:cNvPr id="60" name="出自【趣你的PPT】(微信:qunideppt)：最优质的PPT资源库"/>
            <p:cNvSpPr/>
            <p:nvPr/>
          </p:nvSpPr>
          <p:spPr bwMode="auto">
            <a:xfrm>
              <a:off x="6126163" y="3270250"/>
              <a:ext cx="312737" cy="314325"/>
            </a:xfrm>
            <a:custGeom>
              <a:avLst/>
              <a:gdLst>
                <a:gd name="T0" fmla="*/ 158 w 172"/>
                <a:gd name="T1" fmla="*/ 111 h 172"/>
                <a:gd name="T2" fmla="*/ 111 w 172"/>
                <a:gd name="T3" fmla="*/ 14 h 172"/>
                <a:gd name="T4" fmla="*/ 14 w 172"/>
                <a:gd name="T5" fmla="*/ 61 h 172"/>
                <a:gd name="T6" fmla="*/ 61 w 172"/>
                <a:gd name="T7" fmla="*/ 158 h 172"/>
                <a:gd name="T8" fmla="*/ 158 w 172"/>
                <a:gd name="T9" fmla="*/ 111 h 172"/>
              </a:gdLst>
              <a:ahLst/>
              <a:cxnLst>
                <a:cxn ang="0">
                  <a:pos x="T0" y="T1"/>
                </a:cxn>
                <a:cxn ang="0">
                  <a:pos x="T2" y="T3"/>
                </a:cxn>
                <a:cxn ang="0">
                  <a:pos x="T4" y="T5"/>
                </a:cxn>
                <a:cxn ang="0">
                  <a:pos x="T6" y="T7"/>
                </a:cxn>
                <a:cxn ang="0">
                  <a:pos x="T8" y="T9"/>
                </a:cxn>
              </a:cxnLst>
              <a:rect l="0" t="0" r="r" b="b"/>
              <a:pathLst>
                <a:path w="172" h="172">
                  <a:moveTo>
                    <a:pt x="158" y="111"/>
                  </a:moveTo>
                  <a:cubicBezTo>
                    <a:pt x="172" y="72"/>
                    <a:pt x="151" y="28"/>
                    <a:pt x="111" y="14"/>
                  </a:cubicBezTo>
                  <a:cubicBezTo>
                    <a:pt x="71" y="0"/>
                    <a:pt x="28" y="21"/>
                    <a:pt x="14" y="61"/>
                  </a:cubicBezTo>
                  <a:cubicBezTo>
                    <a:pt x="0" y="101"/>
                    <a:pt x="21" y="145"/>
                    <a:pt x="61" y="158"/>
                  </a:cubicBezTo>
                  <a:cubicBezTo>
                    <a:pt x="100" y="172"/>
                    <a:pt x="144" y="151"/>
                    <a:pt x="158" y="111"/>
                  </a:cubicBezTo>
                  <a:close/>
                </a:path>
              </a:pathLst>
            </a:custGeom>
            <a:solidFill>
              <a:srgbClr val="E8ECEF"/>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ndParaRPr>
            </a:p>
          </p:txBody>
        </p:sp>
        <p:sp>
          <p:nvSpPr>
            <p:cNvPr id="61" name="出自【趣你的PPT】(微信:qunideppt)：最优质的PPT资源库"/>
            <p:cNvSpPr/>
            <p:nvPr/>
          </p:nvSpPr>
          <p:spPr bwMode="auto">
            <a:xfrm>
              <a:off x="6176963" y="3321050"/>
              <a:ext cx="211137" cy="212725"/>
            </a:xfrm>
            <a:custGeom>
              <a:avLst/>
              <a:gdLst>
                <a:gd name="T0" fmla="*/ 107 w 116"/>
                <a:gd name="T1" fmla="*/ 75 h 116"/>
                <a:gd name="T2" fmla="*/ 75 w 116"/>
                <a:gd name="T3" fmla="*/ 9 h 116"/>
                <a:gd name="T4" fmla="*/ 9 w 116"/>
                <a:gd name="T5" fmla="*/ 41 h 116"/>
                <a:gd name="T6" fmla="*/ 41 w 116"/>
                <a:gd name="T7" fmla="*/ 107 h 116"/>
                <a:gd name="T8" fmla="*/ 107 w 116"/>
                <a:gd name="T9" fmla="*/ 75 h 116"/>
              </a:gdLst>
              <a:ahLst/>
              <a:cxnLst>
                <a:cxn ang="0">
                  <a:pos x="T0" y="T1"/>
                </a:cxn>
                <a:cxn ang="0">
                  <a:pos x="T2" y="T3"/>
                </a:cxn>
                <a:cxn ang="0">
                  <a:pos x="T4" y="T5"/>
                </a:cxn>
                <a:cxn ang="0">
                  <a:pos x="T6" y="T7"/>
                </a:cxn>
                <a:cxn ang="0">
                  <a:pos x="T8" y="T9"/>
                </a:cxn>
              </a:cxnLst>
              <a:rect l="0" t="0" r="r" b="b"/>
              <a:pathLst>
                <a:path w="116" h="116">
                  <a:moveTo>
                    <a:pt x="107" y="75"/>
                  </a:moveTo>
                  <a:cubicBezTo>
                    <a:pt x="116" y="48"/>
                    <a:pt x="102" y="19"/>
                    <a:pt x="75" y="9"/>
                  </a:cubicBezTo>
                  <a:cubicBezTo>
                    <a:pt x="48" y="0"/>
                    <a:pt x="18" y="14"/>
                    <a:pt x="9" y="41"/>
                  </a:cubicBezTo>
                  <a:cubicBezTo>
                    <a:pt x="0" y="68"/>
                    <a:pt x="14" y="98"/>
                    <a:pt x="41" y="107"/>
                  </a:cubicBezTo>
                  <a:cubicBezTo>
                    <a:pt x="68" y="116"/>
                    <a:pt x="97" y="102"/>
                    <a:pt x="107" y="75"/>
                  </a:cubicBezTo>
                  <a:close/>
                </a:path>
              </a:pathLst>
            </a:custGeom>
            <a:solidFill>
              <a:srgbClr val="E07A42"/>
            </a:solidFill>
            <a:ln>
              <a:noFill/>
            </a:ln>
            <a:extLst>
              <a:ext uri="{91240B29-F687-4F45-9708-019B960494DF}">
                <a14:hiddenLine xmlns:a14="http://schemas.microsoft.com/office/drawing/2010/main" w="9525">
                  <a:solidFill>
                    <a:srgbClr val="000000"/>
                  </a:solidFill>
                  <a:round/>
                </a14:hiddenLine>
              </a:ext>
            </a:extLst>
          </p:spPr>
          <p:txBody>
            <a:bodyPr vert="horz" wrap="square" lIns="72751" tIns="36376" rIns="72751" bIns="36376" numCol="1" anchor="t" anchorCtr="0" compatLnSpc="1"/>
            <a:lstStyle/>
            <a:p>
              <a:endParaRPr lang="zh-CN" altLang="en-US" sz="1430">
                <a:solidFill>
                  <a:prstClr val="black"/>
                </a:solidFill>
                <a:latin typeface="Calibri" panose="020F0502020204030204"/>
              </a:endParaRPr>
            </a:p>
          </p:txBody>
        </p:sp>
      </p:grpSp>
      <p:grpSp>
        <p:nvGrpSpPr>
          <p:cNvPr id="4" name="组合 3"/>
          <p:cNvGrpSpPr/>
          <p:nvPr/>
        </p:nvGrpSpPr>
        <p:grpSpPr>
          <a:xfrm>
            <a:off x="4201423" y="3877866"/>
            <a:ext cx="1701269" cy="1654978"/>
            <a:chOff x="4201423" y="3877866"/>
            <a:chExt cx="1701269" cy="1654978"/>
          </a:xfrm>
        </p:grpSpPr>
        <p:grpSp>
          <p:nvGrpSpPr>
            <p:cNvPr id="63" name="组合 62"/>
            <p:cNvGrpSpPr/>
            <p:nvPr/>
          </p:nvGrpSpPr>
          <p:grpSpPr>
            <a:xfrm>
              <a:off x="4201423" y="3877866"/>
              <a:ext cx="1701269" cy="1654978"/>
              <a:chOff x="3695577" y="3303173"/>
              <a:chExt cx="1925542" cy="1873149"/>
            </a:xfrm>
            <a:solidFill>
              <a:srgbClr val="3C6DA6"/>
            </a:solidFill>
          </p:grpSpPr>
          <p:sp>
            <p:nvSpPr>
              <p:cNvPr id="64" name="任意多边形: 形状 63"/>
              <p:cNvSpPr/>
              <p:nvPr/>
            </p:nvSpPr>
            <p:spPr>
              <a:xfrm>
                <a:off x="4835071" y="3303173"/>
                <a:ext cx="764615" cy="903175"/>
              </a:xfrm>
              <a:custGeom>
                <a:avLst/>
                <a:gdLst>
                  <a:gd name="connsiteX0" fmla="*/ 56823 w 764615"/>
                  <a:gd name="connsiteY0" fmla="*/ 0 h 903175"/>
                  <a:gd name="connsiteX1" fmla="*/ 89389 w 764615"/>
                  <a:gd name="connsiteY1" fmla="*/ 8373 h 903175"/>
                  <a:gd name="connsiteX2" fmla="*/ 760890 w 764615"/>
                  <a:gd name="connsiteY2" fmla="*/ 829422 h 903175"/>
                  <a:gd name="connsiteX3" fmla="*/ 764615 w 764615"/>
                  <a:gd name="connsiteY3" fmla="*/ 903175 h 903175"/>
                  <a:gd name="connsiteX4" fmla="*/ 758755 w 764615"/>
                  <a:gd name="connsiteY4" fmla="*/ 902281 h 903175"/>
                  <a:gd name="connsiteX5" fmla="*/ 9576 w 764615"/>
                  <a:gd name="connsiteY5" fmla="*/ 153102 h 903175"/>
                  <a:gd name="connsiteX6" fmla="*/ 0 w 764615"/>
                  <a:gd name="connsiteY6" fmla="*/ 90351 h 903175"/>
                  <a:gd name="connsiteX7" fmla="*/ 7962 w 764615"/>
                  <a:gd name="connsiteY7" fmla="*/ 80700 h 903175"/>
                  <a:gd name="connsiteX8" fmla="*/ 56187 w 764615"/>
                  <a:gd name="connsiteY8" fmla="*/ 1319 h 903175"/>
                  <a:gd name="connsiteX9" fmla="*/ 56823 w 764615"/>
                  <a:gd name="connsiteY9" fmla="*/ 0 h 90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4615" h="903175">
                    <a:moveTo>
                      <a:pt x="56823" y="0"/>
                    </a:moveTo>
                    <a:lnTo>
                      <a:pt x="89389" y="8373"/>
                    </a:lnTo>
                    <a:cubicBezTo>
                      <a:pt x="451156" y="120894"/>
                      <a:pt x="721448" y="441036"/>
                      <a:pt x="760890" y="829422"/>
                    </a:cubicBezTo>
                    <a:lnTo>
                      <a:pt x="764615" y="903175"/>
                    </a:lnTo>
                    <a:lnTo>
                      <a:pt x="758755" y="902281"/>
                    </a:lnTo>
                    <a:cubicBezTo>
                      <a:pt x="382711" y="825331"/>
                      <a:pt x="86526" y="529147"/>
                      <a:pt x="9576" y="153102"/>
                    </a:cubicBezTo>
                    <a:lnTo>
                      <a:pt x="0" y="90351"/>
                    </a:lnTo>
                    <a:lnTo>
                      <a:pt x="7962" y="80700"/>
                    </a:lnTo>
                    <a:cubicBezTo>
                      <a:pt x="25264" y="55090"/>
                      <a:pt x="41366" y="28603"/>
                      <a:pt x="56187" y="1319"/>
                    </a:cubicBezTo>
                    <a:lnTo>
                      <a:pt x="5682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5" name="任意多边形: 形状 64"/>
              <p:cNvSpPr/>
              <p:nvPr/>
            </p:nvSpPr>
            <p:spPr>
              <a:xfrm>
                <a:off x="3695577" y="3376042"/>
                <a:ext cx="1925542" cy="1800280"/>
              </a:xfrm>
              <a:custGeom>
                <a:avLst/>
                <a:gdLst>
                  <a:gd name="connsiteX0" fmla="*/ 1159681 w 1925542"/>
                  <a:gd name="connsiteY0" fmla="*/ 0 h 1800280"/>
                  <a:gd name="connsiteX1" fmla="*/ 1169257 w 1925542"/>
                  <a:gd name="connsiteY1" fmla="*/ 62751 h 1800280"/>
                  <a:gd name="connsiteX2" fmla="*/ 1918436 w 1925542"/>
                  <a:gd name="connsiteY2" fmla="*/ 811930 h 1800280"/>
                  <a:gd name="connsiteX3" fmla="*/ 1924296 w 1925542"/>
                  <a:gd name="connsiteY3" fmla="*/ 812824 h 1800280"/>
                  <a:gd name="connsiteX4" fmla="*/ 1925542 w 1925542"/>
                  <a:gd name="connsiteY4" fmla="*/ 837509 h 1800280"/>
                  <a:gd name="connsiteX5" fmla="*/ 962771 w 1925542"/>
                  <a:gd name="connsiteY5" fmla="*/ 1800280 h 1800280"/>
                  <a:gd name="connsiteX6" fmla="*/ 0 w 1925542"/>
                  <a:gd name="connsiteY6" fmla="*/ 837509 h 1800280"/>
                  <a:gd name="connsiteX7" fmla="*/ 75659 w 1925542"/>
                  <a:gd name="connsiteY7" fmla="*/ 462755 h 1800280"/>
                  <a:gd name="connsiteX8" fmla="*/ 115566 w 1925542"/>
                  <a:gd name="connsiteY8" fmla="*/ 379915 h 1800280"/>
                  <a:gd name="connsiteX9" fmla="*/ 175266 w 1925542"/>
                  <a:gd name="connsiteY9" fmla="*/ 395265 h 1800280"/>
                  <a:gd name="connsiteX10" fmla="*/ 369298 w 1925542"/>
                  <a:gd name="connsiteY10" fmla="*/ 414825 h 1800280"/>
                  <a:gd name="connsiteX11" fmla="*/ 1050080 w 1925542"/>
                  <a:gd name="connsiteY11" fmla="*/ 132836 h 1800280"/>
                  <a:gd name="connsiteX12" fmla="*/ 1159681 w 1925542"/>
                  <a:gd name="connsiteY12" fmla="*/ 0 h 180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5542" h="1800280">
                    <a:moveTo>
                      <a:pt x="1159681" y="0"/>
                    </a:moveTo>
                    <a:lnTo>
                      <a:pt x="1169257" y="62751"/>
                    </a:lnTo>
                    <a:cubicBezTo>
                      <a:pt x="1246207" y="438796"/>
                      <a:pt x="1542392" y="734980"/>
                      <a:pt x="1918436" y="811930"/>
                    </a:cubicBezTo>
                    <a:lnTo>
                      <a:pt x="1924296" y="812824"/>
                    </a:lnTo>
                    <a:lnTo>
                      <a:pt x="1925542" y="837509"/>
                    </a:lnTo>
                    <a:cubicBezTo>
                      <a:pt x="1925542" y="1369233"/>
                      <a:pt x="1494495" y="1800280"/>
                      <a:pt x="962771" y="1800280"/>
                    </a:cubicBezTo>
                    <a:cubicBezTo>
                      <a:pt x="431047" y="1800280"/>
                      <a:pt x="0" y="1369233"/>
                      <a:pt x="0" y="837509"/>
                    </a:cubicBezTo>
                    <a:cubicBezTo>
                      <a:pt x="0" y="704578"/>
                      <a:pt x="26941" y="577939"/>
                      <a:pt x="75659" y="462755"/>
                    </a:cubicBezTo>
                    <a:lnTo>
                      <a:pt x="115566" y="379915"/>
                    </a:lnTo>
                    <a:lnTo>
                      <a:pt x="175266" y="395265"/>
                    </a:lnTo>
                    <a:cubicBezTo>
                      <a:pt x="237940" y="408090"/>
                      <a:pt x="302833" y="414825"/>
                      <a:pt x="369298" y="414825"/>
                    </a:cubicBezTo>
                    <a:cubicBezTo>
                      <a:pt x="635160" y="414825"/>
                      <a:pt x="875853" y="307063"/>
                      <a:pt x="1050080" y="132836"/>
                    </a:cubicBezTo>
                    <a:lnTo>
                      <a:pt x="1159681"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10" name="文本框 9"/>
            <p:cNvSpPr txBox="1"/>
            <p:nvPr/>
          </p:nvSpPr>
          <p:spPr>
            <a:xfrm>
              <a:off x="4509174" y="4490484"/>
              <a:ext cx="1235322" cy="584775"/>
            </a:xfrm>
            <a:prstGeom prst="rect">
              <a:avLst/>
            </a:prstGeom>
            <a:noFill/>
          </p:spPr>
          <p:txBody>
            <a:bodyPr wrap="square" rtlCol="0">
              <a:spAutoFit/>
            </a:bodyPr>
            <a:lstStyle/>
            <a:p>
              <a:r>
                <a:rPr lang="en-US" altLang="zh-CN" sz="3200" dirty="0">
                  <a:solidFill>
                    <a:schemeClr val="bg1"/>
                  </a:solidFill>
                  <a:latin typeface="Franklin Gothic Book" panose="020B0503020102020204" pitchFamily="34" charset="0"/>
                </a:rPr>
                <a:t>TEXT</a:t>
              </a:r>
              <a:endParaRPr lang="zh-CN" altLang="en-US" sz="3200" dirty="0">
                <a:solidFill>
                  <a:schemeClr val="bg1"/>
                </a:solidFill>
                <a:latin typeface="Franklin Gothic Book" panose="020B0503020102020204" pitchFamily="34" charset="0"/>
              </a:endParaRPr>
            </a:p>
          </p:txBody>
        </p:sp>
      </p:grpSp>
      <p:grpSp>
        <p:nvGrpSpPr>
          <p:cNvPr id="11" name="组合 10"/>
          <p:cNvGrpSpPr/>
          <p:nvPr/>
        </p:nvGrpSpPr>
        <p:grpSpPr>
          <a:xfrm>
            <a:off x="6993084" y="2157464"/>
            <a:ext cx="1595902" cy="1608487"/>
            <a:chOff x="6993084" y="2157464"/>
            <a:chExt cx="1595902" cy="1608487"/>
          </a:xfrm>
        </p:grpSpPr>
        <p:sp>
          <p:nvSpPr>
            <p:cNvPr id="66" name="任意多边形: 形状 65"/>
            <p:cNvSpPr/>
            <p:nvPr/>
          </p:nvSpPr>
          <p:spPr>
            <a:xfrm>
              <a:off x="6993084" y="2157464"/>
              <a:ext cx="1571284" cy="1608487"/>
            </a:xfrm>
            <a:custGeom>
              <a:avLst/>
              <a:gdLst>
                <a:gd name="connsiteX0" fmla="*/ 918235 w 1881006"/>
                <a:gd name="connsiteY0" fmla="*/ 0 h 1925542"/>
                <a:gd name="connsiteX1" fmla="*/ 1881006 w 1881006"/>
                <a:gd name="connsiteY1" fmla="*/ 962771 h 1925542"/>
                <a:gd name="connsiteX2" fmla="*/ 918235 w 1881006"/>
                <a:gd name="connsiteY2" fmla="*/ 1925542 h 1925542"/>
                <a:gd name="connsiteX3" fmla="*/ 459321 w 1881006"/>
                <a:gd name="connsiteY3" fmla="*/ 1809341 h 1925542"/>
                <a:gd name="connsiteX4" fmla="*/ 398111 w 1881006"/>
                <a:gd name="connsiteY4" fmla="*/ 1772155 h 1925542"/>
                <a:gd name="connsiteX5" fmla="*/ 399362 w 1881006"/>
                <a:gd name="connsiteY5" fmla="*/ 1768736 h 1925542"/>
                <a:gd name="connsiteX6" fmla="*/ 442646 w 1881006"/>
                <a:gd name="connsiteY6" fmla="*/ 1482437 h 1925542"/>
                <a:gd name="connsiteX7" fmla="*/ 18170 w 1881006"/>
                <a:gd name="connsiteY7" fmla="*/ 684092 h 1925542"/>
                <a:gd name="connsiteX8" fmla="*/ 0 w 1881006"/>
                <a:gd name="connsiteY8" fmla="*/ 673053 h 1925542"/>
                <a:gd name="connsiteX9" fmla="*/ 31123 w 1881006"/>
                <a:gd name="connsiteY9" fmla="*/ 588017 h 1925542"/>
                <a:gd name="connsiteX10" fmla="*/ 918235 w 1881006"/>
                <a:gd name="connsiteY10" fmla="*/ 0 h 192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1006" h="1925542">
                  <a:moveTo>
                    <a:pt x="918235" y="0"/>
                  </a:moveTo>
                  <a:cubicBezTo>
                    <a:pt x="1449959" y="0"/>
                    <a:pt x="1881006" y="431047"/>
                    <a:pt x="1881006" y="962771"/>
                  </a:cubicBezTo>
                  <a:cubicBezTo>
                    <a:pt x="1881006" y="1494495"/>
                    <a:pt x="1449959" y="1925542"/>
                    <a:pt x="918235" y="1925542"/>
                  </a:cubicBezTo>
                  <a:cubicBezTo>
                    <a:pt x="752071" y="1925542"/>
                    <a:pt x="595739" y="1883448"/>
                    <a:pt x="459321" y="1809341"/>
                  </a:cubicBezTo>
                  <a:lnTo>
                    <a:pt x="398111" y="1772155"/>
                  </a:lnTo>
                  <a:lnTo>
                    <a:pt x="399362" y="1768736"/>
                  </a:lnTo>
                  <a:cubicBezTo>
                    <a:pt x="427492" y="1678294"/>
                    <a:pt x="442646" y="1582135"/>
                    <a:pt x="442646" y="1482437"/>
                  </a:cubicBezTo>
                  <a:cubicBezTo>
                    <a:pt x="442646" y="1150110"/>
                    <a:pt x="274269" y="857109"/>
                    <a:pt x="18170" y="684092"/>
                  </a:cubicBezTo>
                  <a:lnTo>
                    <a:pt x="0" y="673053"/>
                  </a:lnTo>
                  <a:lnTo>
                    <a:pt x="31123" y="588017"/>
                  </a:lnTo>
                  <a:cubicBezTo>
                    <a:pt x="177280" y="242464"/>
                    <a:pt x="519442" y="0"/>
                    <a:pt x="918235" y="0"/>
                  </a:cubicBezTo>
                  <a:close/>
                </a:path>
              </a:pathLst>
            </a:custGeom>
            <a:solidFill>
              <a:srgbClr val="3C6D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67" name="文本框 66"/>
            <p:cNvSpPr txBox="1"/>
            <p:nvPr/>
          </p:nvSpPr>
          <p:spPr>
            <a:xfrm>
              <a:off x="7353664" y="2656788"/>
              <a:ext cx="1235322" cy="584775"/>
            </a:xfrm>
            <a:prstGeom prst="rect">
              <a:avLst/>
            </a:prstGeom>
            <a:noFill/>
          </p:spPr>
          <p:txBody>
            <a:bodyPr wrap="square" rtlCol="0">
              <a:spAutoFit/>
            </a:bodyPr>
            <a:lstStyle/>
            <a:p>
              <a:r>
                <a:rPr lang="en-US" altLang="zh-CN" sz="3200" dirty="0">
                  <a:solidFill>
                    <a:schemeClr val="bg1"/>
                  </a:solidFill>
                  <a:latin typeface="Franklin Gothic Book" panose="020B0503020102020204" pitchFamily="34" charset="0"/>
                </a:rPr>
                <a:t>TEXT</a:t>
              </a:r>
              <a:endParaRPr lang="zh-CN" altLang="en-US" sz="3200" dirty="0">
                <a:solidFill>
                  <a:schemeClr val="bg1"/>
                </a:solidFill>
                <a:latin typeface="Franklin Gothic Book" panose="020B0503020102020204" pitchFamily="34" charset="0"/>
              </a:endParaRPr>
            </a:p>
          </p:txBody>
        </p:sp>
      </p:grpSp>
      <p:grpSp>
        <p:nvGrpSpPr>
          <p:cNvPr id="62" name="组合 61"/>
          <p:cNvGrpSpPr/>
          <p:nvPr/>
        </p:nvGrpSpPr>
        <p:grpSpPr>
          <a:xfrm>
            <a:off x="368415" y="2030820"/>
            <a:ext cx="2829089" cy="1455128"/>
            <a:chOff x="368415" y="2030820"/>
            <a:chExt cx="2829089" cy="1455128"/>
          </a:xfrm>
        </p:grpSpPr>
        <p:grpSp>
          <p:nvGrpSpPr>
            <p:cNvPr id="25" name="组合 24"/>
            <p:cNvGrpSpPr/>
            <p:nvPr/>
          </p:nvGrpSpPr>
          <p:grpSpPr>
            <a:xfrm>
              <a:off x="876106" y="2030820"/>
              <a:ext cx="1439622" cy="661029"/>
              <a:chOff x="876106" y="2030820"/>
              <a:chExt cx="1439622" cy="661029"/>
            </a:xfrm>
          </p:grpSpPr>
          <p:sp>
            <p:nvSpPr>
              <p:cNvPr id="13" name="矩形: 圆角 12"/>
              <p:cNvSpPr/>
              <p:nvPr/>
            </p:nvSpPr>
            <p:spPr>
              <a:xfrm>
                <a:off x="876106" y="2030820"/>
                <a:ext cx="1386671" cy="564270"/>
              </a:xfrm>
              <a:prstGeom prst="roundRect">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圆角 67"/>
              <p:cNvSpPr/>
              <p:nvPr/>
            </p:nvSpPr>
            <p:spPr>
              <a:xfrm>
                <a:off x="929057" y="2127579"/>
                <a:ext cx="1386671" cy="564270"/>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nvSpPr>
            <p:spPr>
              <a:xfrm>
                <a:off x="1002342" y="2209659"/>
                <a:ext cx="1240099" cy="400110"/>
              </a:xfrm>
              <a:prstGeom prst="rect">
                <a:avLst/>
              </a:prstGeom>
              <a:noFill/>
            </p:spPr>
            <p:txBody>
              <a:bodyPr wrap="square" rtlCol="0">
                <a:spAutoFit/>
              </a:bodyPr>
              <a:lstStyle/>
              <a:p>
                <a:r>
                  <a:rPr lang="zh-CN" altLang="en-US" sz="2000" dirty="0">
                    <a:solidFill>
                      <a:srgbClr val="5BA7FD"/>
                    </a:solidFill>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000" dirty="0">
                  <a:solidFill>
                    <a:srgbClr val="5BA7FD"/>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sp>
          <p:nvSpPr>
            <p:cNvPr id="70" name="文本框 69"/>
            <p:cNvSpPr txBox="1"/>
            <p:nvPr/>
          </p:nvSpPr>
          <p:spPr>
            <a:xfrm>
              <a:off x="368415" y="2839617"/>
              <a:ext cx="2829089" cy="646331"/>
            </a:xfrm>
            <a:prstGeom prst="rect">
              <a:avLst/>
            </a:prstGeom>
            <a:noFill/>
          </p:spPr>
          <p:txBody>
            <a:bodyPr wrap="square" rtlCol="0">
              <a:spAutoFit/>
            </a:bodyPr>
            <a:lstStyle/>
            <a:p>
              <a:r>
                <a:rPr lang="en-US" altLang="zh-CN"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grpSp>
        <p:nvGrpSpPr>
          <p:cNvPr id="72" name="组合 71"/>
          <p:cNvGrpSpPr/>
          <p:nvPr/>
        </p:nvGrpSpPr>
        <p:grpSpPr>
          <a:xfrm>
            <a:off x="401200" y="4355911"/>
            <a:ext cx="2829089" cy="1455128"/>
            <a:chOff x="368415" y="2030820"/>
            <a:chExt cx="2829089" cy="1455128"/>
          </a:xfrm>
        </p:grpSpPr>
        <p:sp>
          <p:nvSpPr>
            <p:cNvPr id="73" name="矩形: 圆角 72"/>
            <p:cNvSpPr/>
            <p:nvPr/>
          </p:nvSpPr>
          <p:spPr>
            <a:xfrm>
              <a:off x="876106" y="2030820"/>
              <a:ext cx="1386671" cy="564270"/>
            </a:xfrm>
            <a:prstGeom prst="roundRect">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圆角 73"/>
            <p:cNvSpPr/>
            <p:nvPr/>
          </p:nvSpPr>
          <p:spPr>
            <a:xfrm>
              <a:off x="929057" y="2127579"/>
              <a:ext cx="1386671" cy="564270"/>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74"/>
            <p:cNvSpPr txBox="1"/>
            <p:nvPr/>
          </p:nvSpPr>
          <p:spPr>
            <a:xfrm>
              <a:off x="1002342" y="2209659"/>
              <a:ext cx="1240099" cy="400110"/>
            </a:xfrm>
            <a:prstGeom prst="rect">
              <a:avLst/>
            </a:prstGeom>
            <a:noFill/>
          </p:spPr>
          <p:txBody>
            <a:bodyPr wrap="square" rtlCol="0">
              <a:spAutoFit/>
            </a:bodyPr>
            <a:lstStyle/>
            <a:p>
              <a:r>
                <a:rPr lang="zh-CN" altLang="en-US" sz="2000" dirty="0">
                  <a:solidFill>
                    <a:srgbClr val="5BA7FD"/>
                  </a:solidFill>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000" dirty="0">
                <a:solidFill>
                  <a:srgbClr val="5BA7FD"/>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76" name="文本框 75"/>
            <p:cNvSpPr txBox="1"/>
            <p:nvPr/>
          </p:nvSpPr>
          <p:spPr>
            <a:xfrm>
              <a:off x="368415" y="2839617"/>
              <a:ext cx="2829089" cy="646331"/>
            </a:xfrm>
            <a:prstGeom prst="rect">
              <a:avLst/>
            </a:prstGeom>
            <a:noFill/>
          </p:spPr>
          <p:txBody>
            <a:bodyPr wrap="square" rtlCol="0">
              <a:spAutoFit/>
            </a:bodyPr>
            <a:lstStyle/>
            <a:p>
              <a:r>
                <a:rPr lang="en-US" altLang="zh-CN"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grpSp>
        <p:nvGrpSpPr>
          <p:cNvPr id="77" name="组合 76"/>
          <p:cNvGrpSpPr/>
          <p:nvPr/>
        </p:nvGrpSpPr>
        <p:grpSpPr>
          <a:xfrm>
            <a:off x="8951198" y="2030820"/>
            <a:ext cx="2829089" cy="1455128"/>
            <a:chOff x="368415" y="2030820"/>
            <a:chExt cx="2829089" cy="1455128"/>
          </a:xfrm>
        </p:grpSpPr>
        <p:sp>
          <p:nvSpPr>
            <p:cNvPr id="78" name="矩形: 圆角 77"/>
            <p:cNvSpPr/>
            <p:nvPr/>
          </p:nvSpPr>
          <p:spPr>
            <a:xfrm>
              <a:off x="876106" y="2030820"/>
              <a:ext cx="1386671" cy="564270"/>
            </a:xfrm>
            <a:prstGeom prst="roundRect">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圆角 78"/>
            <p:cNvSpPr/>
            <p:nvPr/>
          </p:nvSpPr>
          <p:spPr>
            <a:xfrm>
              <a:off x="929057" y="2127579"/>
              <a:ext cx="1386671" cy="564270"/>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79"/>
            <p:cNvSpPr txBox="1"/>
            <p:nvPr/>
          </p:nvSpPr>
          <p:spPr>
            <a:xfrm>
              <a:off x="1002342" y="2209659"/>
              <a:ext cx="1240099" cy="400110"/>
            </a:xfrm>
            <a:prstGeom prst="rect">
              <a:avLst/>
            </a:prstGeom>
            <a:noFill/>
          </p:spPr>
          <p:txBody>
            <a:bodyPr wrap="square" rtlCol="0">
              <a:spAutoFit/>
            </a:bodyPr>
            <a:lstStyle/>
            <a:p>
              <a:r>
                <a:rPr lang="zh-CN" altLang="en-US" sz="2000" dirty="0">
                  <a:solidFill>
                    <a:srgbClr val="5BA7FD"/>
                  </a:solidFill>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000" dirty="0">
                <a:solidFill>
                  <a:srgbClr val="5BA7FD"/>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81" name="文本框 80"/>
            <p:cNvSpPr txBox="1"/>
            <p:nvPr/>
          </p:nvSpPr>
          <p:spPr>
            <a:xfrm>
              <a:off x="368415" y="2839617"/>
              <a:ext cx="2829089" cy="646331"/>
            </a:xfrm>
            <a:prstGeom prst="rect">
              <a:avLst/>
            </a:prstGeom>
            <a:noFill/>
          </p:spPr>
          <p:txBody>
            <a:bodyPr wrap="square" rtlCol="0">
              <a:spAutoFit/>
            </a:bodyPr>
            <a:lstStyle/>
            <a:p>
              <a:r>
                <a:rPr lang="en-US" altLang="zh-CN"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grpSp>
        <p:nvGrpSpPr>
          <p:cNvPr id="82" name="组合 81"/>
          <p:cNvGrpSpPr/>
          <p:nvPr/>
        </p:nvGrpSpPr>
        <p:grpSpPr>
          <a:xfrm>
            <a:off x="8951198" y="4355911"/>
            <a:ext cx="2829089" cy="1455128"/>
            <a:chOff x="368415" y="2030820"/>
            <a:chExt cx="2829089" cy="1455128"/>
          </a:xfrm>
        </p:grpSpPr>
        <p:sp>
          <p:nvSpPr>
            <p:cNvPr id="83" name="矩形: 圆角 82"/>
            <p:cNvSpPr/>
            <p:nvPr/>
          </p:nvSpPr>
          <p:spPr>
            <a:xfrm>
              <a:off x="876106" y="2030820"/>
              <a:ext cx="1386671" cy="564270"/>
            </a:xfrm>
            <a:prstGeom prst="roundRect">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圆角 83"/>
            <p:cNvSpPr/>
            <p:nvPr/>
          </p:nvSpPr>
          <p:spPr>
            <a:xfrm>
              <a:off x="929057" y="2127579"/>
              <a:ext cx="1386671" cy="564270"/>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1002342" y="2209659"/>
              <a:ext cx="1240099" cy="400110"/>
            </a:xfrm>
            <a:prstGeom prst="rect">
              <a:avLst/>
            </a:prstGeom>
            <a:noFill/>
          </p:spPr>
          <p:txBody>
            <a:bodyPr wrap="square" rtlCol="0">
              <a:spAutoFit/>
            </a:bodyPr>
            <a:lstStyle/>
            <a:p>
              <a:r>
                <a:rPr lang="zh-CN" altLang="en-US" sz="2000" dirty="0">
                  <a:solidFill>
                    <a:srgbClr val="5BA7FD"/>
                  </a:solidFill>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000" dirty="0">
                <a:solidFill>
                  <a:srgbClr val="5BA7FD"/>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86" name="文本框 85"/>
            <p:cNvSpPr txBox="1"/>
            <p:nvPr/>
          </p:nvSpPr>
          <p:spPr>
            <a:xfrm>
              <a:off x="368415" y="2839617"/>
              <a:ext cx="2829089" cy="646331"/>
            </a:xfrm>
            <a:prstGeom prst="rect">
              <a:avLst/>
            </a:prstGeom>
            <a:noFill/>
          </p:spPr>
          <p:txBody>
            <a:bodyPr wrap="square" rtlCol="0">
              <a:spAutoFit/>
            </a:bodyPr>
            <a:lstStyle/>
            <a:p>
              <a:r>
                <a:rPr lang="en-US" altLang="zh-CN"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20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300"/>
                                  </p:stCondLst>
                                  <p:childTnLst>
                                    <p:set>
                                      <p:cBhvr>
                                        <p:cTn id="18" dur="1" fill="hold">
                                          <p:stCondLst>
                                            <p:cond delay="0"/>
                                          </p:stCondLst>
                                        </p:cTn>
                                        <p:tgtEl>
                                          <p:spTgt spid="33"/>
                                        </p:tgtEl>
                                        <p:attrNameLst>
                                          <p:attrName>style.visibility</p:attrName>
                                        </p:attrNameLst>
                                      </p:cBhvr>
                                      <p:to>
                                        <p:strVal val="visible"/>
                                      </p:to>
                                    </p:set>
                                    <p:anim calcmode="lin" valueType="num">
                                      <p:cBhvr>
                                        <p:cTn id="19" dur="500" fill="hold"/>
                                        <p:tgtEl>
                                          <p:spTgt spid="33"/>
                                        </p:tgtEl>
                                        <p:attrNameLst>
                                          <p:attrName>ppt_w</p:attrName>
                                        </p:attrNameLst>
                                      </p:cBhvr>
                                      <p:tavLst>
                                        <p:tav tm="0">
                                          <p:val>
                                            <p:fltVal val="0"/>
                                          </p:val>
                                        </p:tav>
                                        <p:tav tm="100000">
                                          <p:val>
                                            <p:strVal val="#ppt_w"/>
                                          </p:val>
                                        </p:tav>
                                      </p:tavLst>
                                    </p:anim>
                                    <p:anim calcmode="lin" valueType="num">
                                      <p:cBhvr>
                                        <p:cTn id="20" dur="500" fill="hold"/>
                                        <p:tgtEl>
                                          <p:spTgt spid="33"/>
                                        </p:tgtEl>
                                        <p:attrNameLst>
                                          <p:attrName>ppt_h</p:attrName>
                                        </p:attrNameLst>
                                      </p:cBhvr>
                                      <p:tavLst>
                                        <p:tav tm="0">
                                          <p:val>
                                            <p:fltVal val="0"/>
                                          </p:val>
                                        </p:tav>
                                        <p:tav tm="100000">
                                          <p:val>
                                            <p:strVal val="#ppt_h"/>
                                          </p:val>
                                        </p:tav>
                                      </p:tavLst>
                                    </p:anim>
                                  </p:childTnLst>
                                </p:cTn>
                              </p:par>
                            </p:childTnLst>
                          </p:cTn>
                        </p:par>
                        <p:par>
                          <p:cTn id="21" fill="hold">
                            <p:stCondLst>
                              <p:cond delay="1000"/>
                            </p:stCondLst>
                            <p:childTnLst>
                              <p:par>
                                <p:cTn id="22" presetID="23" presetClass="entr" presetSubtype="16"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childTnLst>
                                </p:cTn>
                              </p:par>
                            </p:childTnLst>
                          </p:cTn>
                        </p:par>
                        <p:par>
                          <p:cTn id="26" fill="hold">
                            <p:stCondLst>
                              <p:cond delay="1500"/>
                            </p:stCondLst>
                            <p:childTnLst>
                              <p:par>
                                <p:cTn id="27" presetID="23" presetClass="entr" presetSubtype="16"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62"/>
                                        </p:tgtEl>
                                        <p:attrNameLst>
                                          <p:attrName>style.visibility</p:attrName>
                                        </p:attrNameLst>
                                      </p:cBhvr>
                                      <p:to>
                                        <p:strVal val="visible"/>
                                      </p:to>
                                    </p:set>
                                    <p:anim calcmode="lin" valueType="num">
                                      <p:cBhvr>
                                        <p:cTn id="35" dur="1000" fill="hold"/>
                                        <p:tgtEl>
                                          <p:spTgt spid="62"/>
                                        </p:tgtEl>
                                        <p:attrNameLst>
                                          <p:attrName>ppt_w</p:attrName>
                                        </p:attrNameLst>
                                      </p:cBhvr>
                                      <p:tavLst>
                                        <p:tav tm="0">
                                          <p:val>
                                            <p:fltVal val="0"/>
                                          </p:val>
                                        </p:tav>
                                        <p:tav tm="100000">
                                          <p:val>
                                            <p:strVal val="#ppt_w"/>
                                          </p:val>
                                        </p:tav>
                                      </p:tavLst>
                                    </p:anim>
                                    <p:anim calcmode="lin" valueType="num">
                                      <p:cBhvr>
                                        <p:cTn id="36" dur="1000" fill="hold"/>
                                        <p:tgtEl>
                                          <p:spTgt spid="62"/>
                                        </p:tgtEl>
                                        <p:attrNameLst>
                                          <p:attrName>ppt_h</p:attrName>
                                        </p:attrNameLst>
                                      </p:cBhvr>
                                      <p:tavLst>
                                        <p:tav tm="0">
                                          <p:val>
                                            <p:fltVal val="0"/>
                                          </p:val>
                                        </p:tav>
                                        <p:tav tm="100000">
                                          <p:val>
                                            <p:strVal val="#ppt_h"/>
                                          </p:val>
                                        </p:tav>
                                      </p:tavLst>
                                    </p:anim>
                                    <p:anim calcmode="lin" valueType="num">
                                      <p:cBhvr>
                                        <p:cTn id="37" dur="1000" fill="hold"/>
                                        <p:tgtEl>
                                          <p:spTgt spid="62"/>
                                        </p:tgtEl>
                                        <p:attrNameLst>
                                          <p:attrName>style.rotation</p:attrName>
                                        </p:attrNameLst>
                                      </p:cBhvr>
                                      <p:tavLst>
                                        <p:tav tm="0">
                                          <p:val>
                                            <p:fltVal val="90"/>
                                          </p:val>
                                        </p:tav>
                                        <p:tav tm="100000">
                                          <p:val>
                                            <p:fltVal val="0"/>
                                          </p:val>
                                        </p:tav>
                                      </p:tavLst>
                                    </p:anim>
                                    <p:animEffect transition="in" filter="fade">
                                      <p:cBhvr>
                                        <p:cTn id="38" dur="1000"/>
                                        <p:tgtEl>
                                          <p:spTgt spid="62"/>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72"/>
                                        </p:tgtEl>
                                        <p:attrNameLst>
                                          <p:attrName>style.visibility</p:attrName>
                                        </p:attrNameLst>
                                      </p:cBhvr>
                                      <p:to>
                                        <p:strVal val="visible"/>
                                      </p:to>
                                    </p:set>
                                    <p:anim calcmode="lin" valueType="num">
                                      <p:cBhvr>
                                        <p:cTn id="43" dur="1000" fill="hold"/>
                                        <p:tgtEl>
                                          <p:spTgt spid="72"/>
                                        </p:tgtEl>
                                        <p:attrNameLst>
                                          <p:attrName>ppt_w</p:attrName>
                                        </p:attrNameLst>
                                      </p:cBhvr>
                                      <p:tavLst>
                                        <p:tav tm="0">
                                          <p:val>
                                            <p:fltVal val="0"/>
                                          </p:val>
                                        </p:tav>
                                        <p:tav tm="100000">
                                          <p:val>
                                            <p:strVal val="#ppt_w"/>
                                          </p:val>
                                        </p:tav>
                                      </p:tavLst>
                                    </p:anim>
                                    <p:anim calcmode="lin" valueType="num">
                                      <p:cBhvr>
                                        <p:cTn id="44" dur="1000" fill="hold"/>
                                        <p:tgtEl>
                                          <p:spTgt spid="72"/>
                                        </p:tgtEl>
                                        <p:attrNameLst>
                                          <p:attrName>ppt_h</p:attrName>
                                        </p:attrNameLst>
                                      </p:cBhvr>
                                      <p:tavLst>
                                        <p:tav tm="0">
                                          <p:val>
                                            <p:fltVal val="0"/>
                                          </p:val>
                                        </p:tav>
                                        <p:tav tm="100000">
                                          <p:val>
                                            <p:strVal val="#ppt_h"/>
                                          </p:val>
                                        </p:tav>
                                      </p:tavLst>
                                    </p:anim>
                                    <p:anim calcmode="lin" valueType="num">
                                      <p:cBhvr>
                                        <p:cTn id="45" dur="1000" fill="hold"/>
                                        <p:tgtEl>
                                          <p:spTgt spid="72"/>
                                        </p:tgtEl>
                                        <p:attrNameLst>
                                          <p:attrName>style.rotation</p:attrName>
                                        </p:attrNameLst>
                                      </p:cBhvr>
                                      <p:tavLst>
                                        <p:tav tm="0">
                                          <p:val>
                                            <p:fltVal val="90"/>
                                          </p:val>
                                        </p:tav>
                                        <p:tav tm="100000">
                                          <p:val>
                                            <p:fltVal val="0"/>
                                          </p:val>
                                        </p:tav>
                                      </p:tavLst>
                                    </p:anim>
                                    <p:animEffect transition="in" filter="fade">
                                      <p:cBhvr>
                                        <p:cTn id="46" dur="1000"/>
                                        <p:tgtEl>
                                          <p:spTgt spid="72"/>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childTnLst>
                                    <p:set>
                                      <p:cBhvr>
                                        <p:cTn id="50" dur="1" fill="hold">
                                          <p:stCondLst>
                                            <p:cond delay="0"/>
                                          </p:stCondLst>
                                        </p:cTn>
                                        <p:tgtEl>
                                          <p:spTgt spid="77"/>
                                        </p:tgtEl>
                                        <p:attrNameLst>
                                          <p:attrName>style.visibility</p:attrName>
                                        </p:attrNameLst>
                                      </p:cBhvr>
                                      <p:to>
                                        <p:strVal val="visible"/>
                                      </p:to>
                                    </p:set>
                                    <p:anim calcmode="lin" valueType="num">
                                      <p:cBhvr>
                                        <p:cTn id="51" dur="1000" fill="hold"/>
                                        <p:tgtEl>
                                          <p:spTgt spid="77"/>
                                        </p:tgtEl>
                                        <p:attrNameLst>
                                          <p:attrName>ppt_w</p:attrName>
                                        </p:attrNameLst>
                                      </p:cBhvr>
                                      <p:tavLst>
                                        <p:tav tm="0">
                                          <p:val>
                                            <p:fltVal val="0"/>
                                          </p:val>
                                        </p:tav>
                                        <p:tav tm="100000">
                                          <p:val>
                                            <p:strVal val="#ppt_w"/>
                                          </p:val>
                                        </p:tav>
                                      </p:tavLst>
                                    </p:anim>
                                    <p:anim calcmode="lin" valueType="num">
                                      <p:cBhvr>
                                        <p:cTn id="52" dur="1000" fill="hold"/>
                                        <p:tgtEl>
                                          <p:spTgt spid="77"/>
                                        </p:tgtEl>
                                        <p:attrNameLst>
                                          <p:attrName>ppt_h</p:attrName>
                                        </p:attrNameLst>
                                      </p:cBhvr>
                                      <p:tavLst>
                                        <p:tav tm="0">
                                          <p:val>
                                            <p:fltVal val="0"/>
                                          </p:val>
                                        </p:tav>
                                        <p:tav tm="100000">
                                          <p:val>
                                            <p:strVal val="#ppt_h"/>
                                          </p:val>
                                        </p:tav>
                                      </p:tavLst>
                                    </p:anim>
                                    <p:anim calcmode="lin" valueType="num">
                                      <p:cBhvr>
                                        <p:cTn id="53" dur="1000" fill="hold"/>
                                        <p:tgtEl>
                                          <p:spTgt spid="77"/>
                                        </p:tgtEl>
                                        <p:attrNameLst>
                                          <p:attrName>style.rotation</p:attrName>
                                        </p:attrNameLst>
                                      </p:cBhvr>
                                      <p:tavLst>
                                        <p:tav tm="0">
                                          <p:val>
                                            <p:fltVal val="90"/>
                                          </p:val>
                                        </p:tav>
                                        <p:tav tm="100000">
                                          <p:val>
                                            <p:fltVal val="0"/>
                                          </p:val>
                                        </p:tav>
                                      </p:tavLst>
                                    </p:anim>
                                    <p:animEffect transition="in" filter="fade">
                                      <p:cBhvr>
                                        <p:cTn id="54" dur="1000"/>
                                        <p:tgtEl>
                                          <p:spTgt spid="77"/>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nodeType="clickEffect">
                                  <p:stCondLst>
                                    <p:cond delay="0"/>
                                  </p:stCondLst>
                                  <p:childTnLst>
                                    <p:set>
                                      <p:cBhvr>
                                        <p:cTn id="58" dur="1" fill="hold">
                                          <p:stCondLst>
                                            <p:cond delay="0"/>
                                          </p:stCondLst>
                                        </p:cTn>
                                        <p:tgtEl>
                                          <p:spTgt spid="82"/>
                                        </p:tgtEl>
                                        <p:attrNameLst>
                                          <p:attrName>style.visibility</p:attrName>
                                        </p:attrNameLst>
                                      </p:cBhvr>
                                      <p:to>
                                        <p:strVal val="visible"/>
                                      </p:to>
                                    </p:set>
                                    <p:anim calcmode="lin" valueType="num">
                                      <p:cBhvr>
                                        <p:cTn id="59" dur="1000" fill="hold"/>
                                        <p:tgtEl>
                                          <p:spTgt spid="82"/>
                                        </p:tgtEl>
                                        <p:attrNameLst>
                                          <p:attrName>ppt_w</p:attrName>
                                        </p:attrNameLst>
                                      </p:cBhvr>
                                      <p:tavLst>
                                        <p:tav tm="0">
                                          <p:val>
                                            <p:fltVal val="0"/>
                                          </p:val>
                                        </p:tav>
                                        <p:tav tm="100000">
                                          <p:val>
                                            <p:strVal val="#ppt_w"/>
                                          </p:val>
                                        </p:tav>
                                      </p:tavLst>
                                    </p:anim>
                                    <p:anim calcmode="lin" valueType="num">
                                      <p:cBhvr>
                                        <p:cTn id="60" dur="1000" fill="hold"/>
                                        <p:tgtEl>
                                          <p:spTgt spid="82"/>
                                        </p:tgtEl>
                                        <p:attrNameLst>
                                          <p:attrName>ppt_h</p:attrName>
                                        </p:attrNameLst>
                                      </p:cBhvr>
                                      <p:tavLst>
                                        <p:tav tm="0">
                                          <p:val>
                                            <p:fltVal val="0"/>
                                          </p:val>
                                        </p:tav>
                                        <p:tav tm="100000">
                                          <p:val>
                                            <p:strVal val="#ppt_h"/>
                                          </p:val>
                                        </p:tav>
                                      </p:tavLst>
                                    </p:anim>
                                    <p:anim calcmode="lin" valueType="num">
                                      <p:cBhvr>
                                        <p:cTn id="61" dur="1000" fill="hold"/>
                                        <p:tgtEl>
                                          <p:spTgt spid="82"/>
                                        </p:tgtEl>
                                        <p:attrNameLst>
                                          <p:attrName>style.rotation</p:attrName>
                                        </p:attrNameLst>
                                      </p:cBhvr>
                                      <p:tavLst>
                                        <p:tav tm="0">
                                          <p:val>
                                            <p:fltVal val="90"/>
                                          </p:val>
                                        </p:tav>
                                        <p:tav tm="100000">
                                          <p:val>
                                            <p:fltVal val="0"/>
                                          </p:val>
                                        </p:tav>
                                      </p:tavLst>
                                    </p:anim>
                                    <p:animEffect transition="in" filter="fade">
                                      <p:cBhvr>
                                        <p:cTn id="62"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直接连接符 14"/>
          <p:cNvCxnSpPr/>
          <p:nvPr/>
        </p:nvCxnSpPr>
        <p:spPr>
          <a:xfrm>
            <a:off x="6020558" y="1940791"/>
            <a:ext cx="0" cy="722439"/>
          </a:xfrm>
          <a:prstGeom prst="line">
            <a:avLst/>
          </a:prstGeom>
        </p:spPr>
        <p:style>
          <a:lnRef idx="1">
            <a:schemeClr val="dk1"/>
          </a:lnRef>
          <a:fillRef idx="0">
            <a:schemeClr val="dk1"/>
          </a:fillRef>
          <a:effectRef idx="0">
            <a:schemeClr val="dk1"/>
          </a:effectRef>
          <a:fontRef idx="minor">
            <a:schemeClr val="tx1"/>
          </a:fontRef>
        </p:style>
      </p:cxnSp>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1">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点击输入第一章标题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grpSp>
        <p:nvGrpSpPr>
          <p:cNvPr id="12" name="组合 11"/>
          <p:cNvGrpSpPr/>
          <p:nvPr/>
        </p:nvGrpSpPr>
        <p:grpSpPr>
          <a:xfrm>
            <a:off x="5207605" y="1407372"/>
            <a:ext cx="1576980" cy="596887"/>
            <a:chOff x="5207605" y="1407372"/>
            <a:chExt cx="1576980" cy="596887"/>
          </a:xfrm>
        </p:grpSpPr>
        <p:sp>
          <p:nvSpPr>
            <p:cNvPr id="9" name="矩形 8"/>
            <p:cNvSpPr/>
            <p:nvPr/>
          </p:nvSpPr>
          <p:spPr>
            <a:xfrm>
              <a:off x="5207605" y="1407372"/>
              <a:ext cx="1399142" cy="495759"/>
            </a:xfrm>
            <a:prstGeom prst="rect">
              <a:avLst/>
            </a:pr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385443" y="1508500"/>
              <a:ext cx="1399142" cy="495759"/>
            </a:xfrm>
            <a:prstGeom prst="rect">
              <a:avLst/>
            </a:prstGeom>
            <a:solidFill>
              <a:srgbClr val="91E0F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5464964" y="1553585"/>
              <a:ext cx="1240099" cy="400110"/>
            </a:xfrm>
            <a:prstGeom prst="rect">
              <a:avLst/>
            </a:prstGeom>
            <a:noFill/>
          </p:spPr>
          <p:txBody>
            <a:bodyPr wrap="square" rtlCol="0">
              <a:spAutoFit/>
            </a:bodyPr>
            <a:lstStyle/>
            <a:p>
              <a:r>
                <a:rPr lang="zh-CN" altLang="en-US" sz="20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0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cxnSp>
        <p:nvCxnSpPr>
          <p:cNvPr id="13" name="直接连接符 12"/>
          <p:cNvCxnSpPr/>
          <p:nvPr/>
        </p:nvCxnSpPr>
        <p:spPr>
          <a:xfrm>
            <a:off x="2463955" y="2302010"/>
            <a:ext cx="7083071" cy="0"/>
          </a:xfrm>
          <a:prstGeom prst="line">
            <a:avLst/>
          </a:prstGeom>
        </p:spPr>
        <p:style>
          <a:lnRef idx="1">
            <a:schemeClr val="dk1"/>
          </a:lnRef>
          <a:fillRef idx="0">
            <a:schemeClr val="dk1"/>
          </a:fillRef>
          <a:effectRef idx="0">
            <a:schemeClr val="dk1"/>
          </a:effectRef>
          <a:fontRef idx="minor">
            <a:schemeClr val="tx1"/>
          </a:fontRef>
        </p:style>
      </p:cxnSp>
      <p:cxnSp>
        <p:nvCxnSpPr>
          <p:cNvPr id="16" name="直接连接符 15"/>
          <p:cNvCxnSpPr/>
          <p:nvPr/>
        </p:nvCxnSpPr>
        <p:spPr>
          <a:xfrm flipH="1">
            <a:off x="2452268" y="2291051"/>
            <a:ext cx="1" cy="318282"/>
          </a:xfrm>
          <a:prstGeom prst="line">
            <a:avLst/>
          </a:prstGeom>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flipH="1">
            <a:off x="9539323" y="2304286"/>
            <a:ext cx="1" cy="342565"/>
          </a:xfrm>
          <a:prstGeom prst="line">
            <a:avLst/>
          </a:prstGeom>
        </p:spPr>
        <p:style>
          <a:lnRef idx="1">
            <a:schemeClr val="dk1"/>
          </a:lnRef>
          <a:fillRef idx="0">
            <a:schemeClr val="dk1"/>
          </a:fillRef>
          <a:effectRef idx="0">
            <a:schemeClr val="dk1"/>
          </a:effectRef>
          <a:fontRef idx="minor">
            <a:schemeClr val="tx1"/>
          </a:fontRef>
        </p:style>
      </p:cxnSp>
      <p:grpSp>
        <p:nvGrpSpPr>
          <p:cNvPr id="37" name="组合 36"/>
          <p:cNvGrpSpPr/>
          <p:nvPr/>
        </p:nvGrpSpPr>
        <p:grpSpPr>
          <a:xfrm>
            <a:off x="1742369" y="2633349"/>
            <a:ext cx="1399142" cy="495759"/>
            <a:chOff x="914482" y="3229611"/>
            <a:chExt cx="1399142" cy="495759"/>
          </a:xfrm>
        </p:grpSpPr>
        <p:sp>
          <p:nvSpPr>
            <p:cNvPr id="35" name="矩形 34"/>
            <p:cNvSpPr/>
            <p:nvPr/>
          </p:nvSpPr>
          <p:spPr>
            <a:xfrm>
              <a:off x="914482" y="3229611"/>
              <a:ext cx="1399142" cy="495759"/>
            </a:xfrm>
            <a:prstGeom prst="rect">
              <a:avLst/>
            </a:prstGeom>
            <a:solidFill>
              <a:srgbClr val="F9B4B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994003" y="3274696"/>
              <a:ext cx="1240099" cy="400110"/>
            </a:xfrm>
            <a:prstGeom prst="rect">
              <a:avLst/>
            </a:prstGeom>
            <a:noFill/>
          </p:spPr>
          <p:txBody>
            <a:bodyPr wrap="square" rtlCol="0">
              <a:spAutoFit/>
            </a:bodyPr>
            <a:lstStyle/>
            <a:p>
              <a:r>
                <a:rPr lang="zh-CN" altLang="en-US" sz="20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0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38" name="组合 37"/>
          <p:cNvGrpSpPr/>
          <p:nvPr/>
        </p:nvGrpSpPr>
        <p:grpSpPr>
          <a:xfrm>
            <a:off x="5305921" y="2621114"/>
            <a:ext cx="1399142" cy="495759"/>
            <a:chOff x="914482" y="3229611"/>
            <a:chExt cx="1399142" cy="495759"/>
          </a:xfrm>
        </p:grpSpPr>
        <p:sp>
          <p:nvSpPr>
            <p:cNvPr id="39" name="矩形 38"/>
            <p:cNvSpPr/>
            <p:nvPr/>
          </p:nvSpPr>
          <p:spPr>
            <a:xfrm>
              <a:off x="914482" y="3229611"/>
              <a:ext cx="1399142" cy="495759"/>
            </a:xfrm>
            <a:prstGeom prst="rect">
              <a:avLst/>
            </a:prstGeom>
            <a:solidFill>
              <a:srgbClr val="F9B4B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994003" y="3274696"/>
              <a:ext cx="1240099" cy="400110"/>
            </a:xfrm>
            <a:prstGeom prst="rect">
              <a:avLst/>
            </a:prstGeom>
            <a:noFill/>
          </p:spPr>
          <p:txBody>
            <a:bodyPr wrap="square" rtlCol="0">
              <a:spAutoFit/>
            </a:bodyPr>
            <a:lstStyle/>
            <a:p>
              <a:r>
                <a:rPr lang="zh-CN" altLang="en-US" sz="20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0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41" name="组合 40"/>
          <p:cNvGrpSpPr/>
          <p:nvPr/>
        </p:nvGrpSpPr>
        <p:grpSpPr>
          <a:xfrm>
            <a:off x="8869473" y="2652330"/>
            <a:ext cx="1399142" cy="495759"/>
            <a:chOff x="914482" y="3229611"/>
            <a:chExt cx="1399142" cy="495759"/>
          </a:xfrm>
        </p:grpSpPr>
        <p:sp>
          <p:nvSpPr>
            <p:cNvPr id="42" name="矩形 41"/>
            <p:cNvSpPr/>
            <p:nvPr/>
          </p:nvSpPr>
          <p:spPr>
            <a:xfrm>
              <a:off x="914482" y="3229611"/>
              <a:ext cx="1399142" cy="495759"/>
            </a:xfrm>
            <a:prstGeom prst="rect">
              <a:avLst/>
            </a:prstGeom>
            <a:solidFill>
              <a:srgbClr val="F9B4B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994003" y="3274696"/>
              <a:ext cx="1240099" cy="400110"/>
            </a:xfrm>
            <a:prstGeom prst="rect">
              <a:avLst/>
            </a:prstGeom>
            <a:noFill/>
          </p:spPr>
          <p:txBody>
            <a:bodyPr wrap="square" rtlCol="0">
              <a:spAutoFit/>
            </a:bodyPr>
            <a:lstStyle/>
            <a:p>
              <a:r>
                <a:rPr lang="zh-CN" altLang="en-US" sz="20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0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cxnSp>
        <p:nvCxnSpPr>
          <p:cNvPr id="44" name="直接连接符 43"/>
          <p:cNvCxnSpPr/>
          <p:nvPr/>
        </p:nvCxnSpPr>
        <p:spPr>
          <a:xfrm flipH="1">
            <a:off x="2441941" y="3123629"/>
            <a:ext cx="1" cy="234274"/>
          </a:xfrm>
          <a:prstGeom prst="line">
            <a:avLst/>
          </a:prstGeom>
        </p:spPr>
        <p:style>
          <a:lnRef idx="1">
            <a:schemeClr val="dk1"/>
          </a:lnRef>
          <a:fillRef idx="0">
            <a:schemeClr val="dk1"/>
          </a:fillRef>
          <a:effectRef idx="0">
            <a:schemeClr val="dk1"/>
          </a:effectRef>
          <a:fontRef idx="minor">
            <a:schemeClr val="tx1"/>
          </a:fontRef>
        </p:style>
      </p:cxnSp>
      <p:cxnSp>
        <p:nvCxnSpPr>
          <p:cNvPr id="46" name="直接连接符 45"/>
          <p:cNvCxnSpPr/>
          <p:nvPr/>
        </p:nvCxnSpPr>
        <p:spPr>
          <a:xfrm>
            <a:off x="1634737" y="3367277"/>
            <a:ext cx="1669586" cy="0"/>
          </a:xfrm>
          <a:prstGeom prst="line">
            <a:avLst/>
          </a:prstGeom>
        </p:spPr>
        <p:style>
          <a:lnRef idx="1">
            <a:schemeClr val="dk1"/>
          </a:lnRef>
          <a:fillRef idx="0">
            <a:schemeClr val="dk1"/>
          </a:fillRef>
          <a:effectRef idx="0">
            <a:schemeClr val="dk1"/>
          </a:effectRef>
          <a:fontRef idx="minor">
            <a:schemeClr val="tx1"/>
          </a:fontRef>
        </p:style>
      </p:cxnSp>
      <p:grpSp>
        <p:nvGrpSpPr>
          <p:cNvPr id="19" name="组合 18"/>
          <p:cNvGrpSpPr/>
          <p:nvPr/>
        </p:nvGrpSpPr>
        <p:grpSpPr>
          <a:xfrm>
            <a:off x="1634737" y="3367277"/>
            <a:ext cx="1666178" cy="270967"/>
            <a:chOff x="1634737" y="3367277"/>
            <a:chExt cx="1666178" cy="270967"/>
          </a:xfrm>
        </p:grpSpPr>
        <p:cxnSp>
          <p:nvCxnSpPr>
            <p:cNvPr id="47" name="直接连接符 46"/>
            <p:cNvCxnSpPr/>
            <p:nvPr/>
          </p:nvCxnSpPr>
          <p:spPr>
            <a:xfrm>
              <a:off x="1634737" y="3367277"/>
              <a:ext cx="0" cy="270967"/>
            </a:xfrm>
            <a:prstGeom prst="line">
              <a:avLst/>
            </a:prstGeom>
          </p:spPr>
          <p:style>
            <a:lnRef idx="1">
              <a:schemeClr val="dk1"/>
            </a:lnRef>
            <a:fillRef idx="0">
              <a:schemeClr val="dk1"/>
            </a:fillRef>
            <a:effectRef idx="0">
              <a:schemeClr val="dk1"/>
            </a:effectRef>
            <a:fontRef idx="minor">
              <a:schemeClr val="tx1"/>
            </a:fontRef>
          </p:style>
        </p:cxnSp>
        <p:cxnSp>
          <p:nvCxnSpPr>
            <p:cNvPr id="48" name="直接连接符 47"/>
            <p:cNvCxnSpPr/>
            <p:nvPr/>
          </p:nvCxnSpPr>
          <p:spPr>
            <a:xfrm flipH="1">
              <a:off x="3300914" y="3367277"/>
              <a:ext cx="1" cy="270967"/>
            </a:xfrm>
            <a:prstGeom prst="line">
              <a:avLst/>
            </a:prstGeom>
          </p:spPr>
          <p:style>
            <a:lnRef idx="1">
              <a:schemeClr val="dk1"/>
            </a:lnRef>
            <a:fillRef idx="0">
              <a:schemeClr val="dk1"/>
            </a:fillRef>
            <a:effectRef idx="0">
              <a:schemeClr val="dk1"/>
            </a:effectRef>
            <a:fontRef idx="minor">
              <a:schemeClr val="tx1"/>
            </a:fontRef>
          </p:style>
        </p:cxnSp>
      </p:grpSp>
      <p:cxnSp>
        <p:nvCxnSpPr>
          <p:cNvPr id="60" name="直接连接符 59"/>
          <p:cNvCxnSpPr/>
          <p:nvPr/>
        </p:nvCxnSpPr>
        <p:spPr>
          <a:xfrm>
            <a:off x="5207605" y="3338817"/>
            <a:ext cx="1669586" cy="0"/>
          </a:xfrm>
          <a:prstGeom prst="line">
            <a:avLst/>
          </a:prstGeom>
        </p:spPr>
        <p:style>
          <a:lnRef idx="1">
            <a:schemeClr val="dk1"/>
          </a:lnRef>
          <a:fillRef idx="0">
            <a:schemeClr val="dk1"/>
          </a:fillRef>
          <a:effectRef idx="0">
            <a:schemeClr val="dk1"/>
          </a:effectRef>
          <a:fontRef idx="minor">
            <a:schemeClr val="tx1"/>
          </a:fontRef>
        </p:style>
      </p:cxnSp>
      <p:grpSp>
        <p:nvGrpSpPr>
          <p:cNvPr id="20" name="组合 19"/>
          <p:cNvGrpSpPr/>
          <p:nvPr/>
        </p:nvGrpSpPr>
        <p:grpSpPr>
          <a:xfrm>
            <a:off x="5207605" y="3338817"/>
            <a:ext cx="1666178" cy="270967"/>
            <a:chOff x="5207605" y="3338817"/>
            <a:chExt cx="1666178" cy="270967"/>
          </a:xfrm>
        </p:grpSpPr>
        <p:cxnSp>
          <p:nvCxnSpPr>
            <p:cNvPr id="61" name="直接连接符 60"/>
            <p:cNvCxnSpPr/>
            <p:nvPr/>
          </p:nvCxnSpPr>
          <p:spPr>
            <a:xfrm>
              <a:off x="5207605" y="3338817"/>
              <a:ext cx="0" cy="270967"/>
            </a:xfrm>
            <a:prstGeom prst="line">
              <a:avLst/>
            </a:prstGeom>
          </p:spPr>
          <p:style>
            <a:lnRef idx="1">
              <a:schemeClr val="dk1"/>
            </a:lnRef>
            <a:fillRef idx="0">
              <a:schemeClr val="dk1"/>
            </a:fillRef>
            <a:effectRef idx="0">
              <a:schemeClr val="dk1"/>
            </a:effectRef>
            <a:fontRef idx="minor">
              <a:schemeClr val="tx1"/>
            </a:fontRef>
          </p:style>
        </p:cxnSp>
        <p:cxnSp>
          <p:nvCxnSpPr>
            <p:cNvPr id="62" name="直接连接符 61"/>
            <p:cNvCxnSpPr/>
            <p:nvPr/>
          </p:nvCxnSpPr>
          <p:spPr>
            <a:xfrm flipH="1">
              <a:off x="6873782" y="3338817"/>
              <a:ext cx="1" cy="270967"/>
            </a:xfrm>
            <a:prstGeom prst="line">
              <a:avLst/>
            </a:prstGeom>
          </p:spPr>
          <p:style>
            <a:lnRef idx="1">
              <a:schemeClr val="dk1"/>
            </a:lnRef>
            <a:fillRef idx="0">
              <a:schemeClr val="dk1"/>
            </a:fillRef>
            <a:effectRef idx="0">
              <a:schemeClr val="dk1"/>
            </a:effectRef>
            <a:fontRef idx="minor">
              <a:schemeClr val="tx1"/>
            </a:fontRef>
          </p:style>
        </p:cxnSp>
      </p:grpSp>
      <p:cxnSp>
        <p:nvCxnSpPr>
          <p:cNvPr id="66" name="直接连接符 65"/>
          <p:cNvCxnSpPr/>
          <p:nvPr/>
        </p:nvCxnSpPr>
        <p:spPr>
          <a:xfrm>
            <a:off x="8797241" y="3382467"/>
            <a:ext cx="1669586" cy="0"/>
          </a:xfrm>
          <a:prstGeom prst="line">
            <a:avLst/>
          </a:prstGeom>
        </p:spPr>
        <p:style>
          <a:lnRef idx="1">
            <a:schemeClr val="dk1"/>
          </a:lnRef>
          <a:fillRef idx="0">
            <a:schemeClr val="dk1"/>
          </a:fillRef>
          <a:effectRef idx="0">
            <a:schemeClr val="dk1"/>
          </a:effectRef>
          <a:fontRef idx="minor">
            <a:schemeClr val="tx1"/>
          </a:fontRef>
        </p:style>
      </p:cxnSp>
      <p:grpSp>
        <p:nvGrpSpPr>
          <p:cNvPr id="21" name="组合 20"/>
          <p:cNvGrpSpPr/>
          <p:nvPr/>
        </p:nvGrpSpPr>
        <p:grpSpPr>
          <a:xfrm>
            <a:off x="8797241" y="3382467"/>
            <a:ext cx="1666178" cy="270967"/>
            <a:chOff x="8797241" y="3382467"/>
            <a:chExt cx="1666178" cy="270967"/>
          </a:xfrm>
        </p:grpSpPr>
        <p:cxnSp>
          <p:nvCxnSpPr>
            <p:cNvPr id="67" name="直接连接符 66"/>
            <p:cNvCxnSpPr/>
            <p:nvPr/>
          </p:nvCxnSpPr>
          <p:spPr>
            <a:xfrm>
              <a:off x="8797241" y="3382467"/>
              <a:ext cx="0" cy="270967"/>
            </a:xfrm>
            <a:prstGeom prst="line">
              <a:avLst/>
            </a:prstGeom>
          </p:spPr>
          <p:style>
            <a:lnRef idx="1">
              <a:schemeClr val="dk1"/>
            </a:lnRef>
            <a:fillRef idx="0">
              <a:schemeClr val="dk1"/>
            </a:fillRef>
            <a:effectRef idx="0">
              <a:schemeClr val="dk1"/>
            </a:effectRef>
            <a:fontRef idx="minor">
              <a:schemeClr val="tx1"/>
            </a:fontRef>
          </p:style>
        </p:cxnSp>
        <p:cxnSp>
          <p:nvCxnSpPr>
            <p:cNvPr id="68" name="直接连接符 67"/>
            <p:cNvCxnSpPr/>
            <p:nvPr/>
          </p:nvCxnSpPr>
          <p:spPr>
            <a:xfrm flipH="1">
              <a:off x="10463418" y="3382467"/>
              <a:ext cx="1" cy="270967"/>
            </a:xfrm>
            <a:prstGeom prst="line">
              <a:avLst/>
            </a:prstGeom>
          </p:spPr>
          <p:style>
            <a:lnRef idx="1">
              <a:schemeClr val="dk1"/>
            </a:lnRef>
            <a:fillRef idx="0">
              <a:schemeClr val="dk1"/>
            </a:fillRef>
            <a:effectRef idx="0">
              <a:schemeClr val="dk1"/>
            </a:effectRef>
            <a:fontRef idx="minor">
              <a:schemeClr val="tx1"/>
            </a:fontRef>
          </p:style>
        </p:cxnSp>
      </p:grpSp>
      <p:cxnSp>
        <p:nvCxnSpPr>
          <p:cNvPr id="104" name="直接连接符 103"/>
          <p:cNvCxnSpPr/>
          <p:nvPr/>
        </p:nvCxnSpPr>
        <p:spPr>
          <a:xfrm flipH="1">
            <a:off x="6020558" y="3090772"/>
            <a:ext cx="1" cy="234274"/>
          </a:xfrm>
          <a:prstGeom prst="line">
            <a:avLst/>
          </a:prstGeom>
        </p:spPr>
        <p:style>
          <a:lnRef idx="1">
            <a:schemeClr val="dk1"/>
          </a:lnRef>
          <a:fillRef idx="0">
            <a:schemeClr val="dk1"/>
          </a:fillRef>
          <a:effectRef idx="0">
            <a:schemeClr val="dk1"/>
          </a:effectRef>
          <a:fontRef idx="minor">
            <a:schemeClr val="tx1"/>
          </a:fontRef>
        </p:style>
      </p:cxnSp>
      <p:cxnSp>
        <p:nvCxnSpPr>
          <p:cNvPr id="105" name="直接连接符 104"/>
          <p:cNvCxnSpPr/>
          <p:nvPr/>
        </p:nvCxnSpPr>
        <p:spPr>
          <a:xfrm flipH="1">
            <a:off x="9599174" y="3142610"/>
            <a:ext cx="1" cy="234274"/>
          </a:xfrm>
          <a:prstGeom prst="line">
            <a:avLst/>
          </a:prstGeom>
          <a:ln w="6350"/>
        </p:spPr>
        <p:style>
          <a:lnRef idx="1">
            <a:schemeClr val="dk1"/>
          </a:lnRef>
          <a:fillRef idx="0">
            <a:schemeClr val="dk1"/>
          </a:fillRef>
          <a:effectRef idx="0">
            <a:schemeClr val="dk1"/>
          </a:effectRef>
          <a:fontRef idx="minor">
            <a:schemeClr val="tx1"/>
          </a:fontRef>
        </p:style>
      </p:cxnSp>
      <p:grpSp>
        <p:nvGrpSpPr>
          <p:cNvPr id="14" name="组合 13"/>
          <p:cNvGrpSpPr/>
          <p:nvPr/>
        </p:nvGrpSpPr>
        <p:grpSpPr>
          <a:xfrm>
            <a:off x="994820" y="3568223"/>
            <a:ext cx="3050707" cy="2453717"/>
            <a:chOff x="994820" y="3568223"/>
            <a:chExt cx="3050707" cy="2453717"/>
          </a:xfrm>
        </p:grpSpPr>
        <p:grpSp>
          <p:nvGrpSpPr>
            <p:cNvPr id="73" name="组合 72"/>
            <p:cNvGrpSpPr/>
            <p:nvPr/>
          </p:nvGrpSpPr>
          <p:grpSpPr>
            <a:xfrm>
              <a:off x="994820" y="3653170"/>
              <a:ext cx="2930290" cy="2368770"/>
              <a:chOff x="883985" y="4212035"/>
              <a:chExt cx="2930290" cy="2368770"/>
            </a:xfrm>
          </p:grpSpPr>
          <p:sp>
            <p:nvSpPr>
              <p:cNvPr id="57" name="矩形 56"/>
              <p:cNvSpPr/>
              <p:nvPr/>
            </p:nvSpPr>
            <p:spPr>
              <a:xfrm>
                <a:off x="883985" y="4212036"/>
                <a:ext cx="1309252" cy="236876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2505023" y="4212035"/>
                <a:ext cx="1309252" cy="236876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1" name="直接连接符 80"/>
            <p:cNvCxnSpPr/>
            <p:nvPr/>
          </p:nvCxnSpPr>
          <p:spPr>
            <a:xfrm>
              <a:off x="1094509" y="3805316"/>
              <a:ext cx="0" cy="1690255"/>
            </a:xfrm>
            <a:prstGeom prst="line">
              <a:avLst/>
            </a:prstGeom>
          </p:spPr>
          <p:style>
            <a:lnRef idx="1">
              <a:schemeClr val="dk1"/>
            </a:lnRef>
            <a:fillRef idx="0">
              <a:schemeClr val="dk1"/>
            </a:fillRef>
            <a:effectRef idx="0">
              <a:schemeClr val="dk1"/>
            </a:effectRef>
            <a:fontRef idx="minor">
              <a:schemeClr val="tx1"/>
            </a:fontRef>
          </p:style>
        </p:cxnSp>
        <p:cxnSp>
          <p:nvCxnSpPr>
            <p:cNvPr id="82" name="直接连接符 81"/>
            <p:cNvCxnSpPr/>
            <p:nvPr/>
          </p:nvCxnSpPr>
          <p:spPr>
            <a:xfrm>
              <a:off x="4045527" y="4331558"/>
              <a:ext cx="0" cy="1690255"/>
            </a:xfrm>
            <a:prstGeom prst="line">
              <a:avLst/>
            </a:prstGeom>
          </p:spPr>
          <p:style>
            <a:lnRef idx="1">
              <a:schemeClr val="dk1"/>
            </a:lnRef>
            <a:fillRef idx="0">
              <a:schemeClr val="dk1"/>
            </a:fillRef>
            <a:effectRef idx="0">
              <a:schemeClr val="dk1"/>
            </a:effectRef>
            <a:fontRef idx="minor">
              <a:schemeClr val="tx1"/>
            </a:fontRef>
          </p:style>
        </p:cxnSp>
        <p:cxnSp>
          <p:nvCxnSpPr>
            <p:cNvPr id="84" name="直接连接符 83"/>
            <p:cNvCxnSpPr/>
            <p:nvPr/>
          </p:nvCxnSpPr>
          <p:spPr>
            <a:xfrm>
              <a:off x="1818362" y="3568223"/>
              <a:ext cx="485710" cy="0"/>
            </a:xfrm>
            <a:prstGeom prst="line">
              <a:avLst/>
            </a:prstGeom>
          </p:spPr>
          <p:style>
            <a:lnRef idx="1">
              <a:schemeClr val="dk1"/>
            </a:lnRef>
            <a:fillRef idx="0">
              <a:schemeClr val="dk1"/>
            </a:fillRef>
            <a:effectRef idx="0">
              <a:schemeClr val="dk1"/>
            </a:effectRef>
            <a:fontRef idx="minor">
              <a:schemeClr val="tx1"/>
            </a:fontRef>
          </p:style>
        </p:cxnSp>
        <p:cxnSp>
          <p:nvCxnSpPr>
            <p:cNvPr id="85" name="直接连接符 84"/>
            <p:cNvCxnSpPr/>
            <p:nvPr/>
          </p:nvCxnSpPr>
          <p:spPr>
            <a:xfrm>
              <a:off x="2757078" y="5914989"/>
              <a:ext cx="485710" cy="0"/>
            </a:xfrm>
            <a:prstGeom prst="line">
              <a:avLst/>
            </a:prstGeom>
          </p:spPr>
          <p:style>
            <a:lnRef idx="1">
              <a:schemeClr val="dk1"/>
            </a:lnRef>
            <a:fillRef idx="0">
              <a:schemeClr val="dk1"/>
            </a:fillRef>
            <a:effectRef idx="0">
              <a:schemeClr val="dk1"/>
            </a:effectRef>
            <a:fontRef idx="minor">
              <a:schemeClr val="tx1"/>
            </a:fontRef>
          </p:style>
        </p:cxnSp>
        <p:sp>
          <p:nvSpPr>
            <p:cNvPr id="107" name="文本框 106"/>
            <p:cNvSpPr txBox="1"/>
            <p:nvPr/>
          </p:nvSpPr>
          <p:spPr>
            <a:xfrm>
              <a:off x="1151579" y="3960265"/>
              <a:ext cx="1095423" cy="1754326"/>
            </a:xfrm>
            <a:prstGeom prst="rect">
              <a:avLst/>
            </a:prstGeom>
            <a:noFill/>
          </p:spPr>
          <p:txBody>
            <a:bodyPr wrap="square" rtlCol="0">
              <a:spAutoFit/>
            </a:bodyPr>
            <a:lstStyle/>
            <a:p>
              <a:r>
                <a:rPr lang="en-US" altLang="zh-CN" sz="1200" dirty="0">
                  <a:latin typeface="文泉驿微米黑" panose="020B0606030804020204" pitchFamily="34" charset="-122"/>
                  <a:ea typeface="文泉驿微米黑" panose="020B0606030804020204" pitchFamily="34" charset="-122"/>
                  <a:cs typeface="文泉驿微米黑" panose="020B0606030804020204" pitchFamily="34" charset="-122"/>
                </a:rPr>
                <a:t>The reason why a great man is great is that he resolves to be a great </a:t>
              </a:r>
              <a:r>
                <a:rPr lang="en-US" altLang="zh-CN" sz="1200" dirty="0" err="1">
                  <a:latin typeface="文泉驿微米黑" panose="020B0606030804020204" pitchFamily="34" charset="-122"/>
                  <a:ea typeface="文泉驿微米黑" panose="020B0606030804020204" pitchFamily="34" charset="-122"/>
                  <a:cs typeface="文泉驿微米黑" panose="020B0606030804020204" pitchFamily="34" charset="-122"/>
                </a:rPr>
                <a:t>man.Adversity</a:t>
              </a:r>
              <a:r>
                <a:rPr lang="en-US" altLang="zh-CN" sz="1200" dirty="0">
                  <a:latin typeface="文泉驿微米黑" panose="020B0606030804020204" pitchFamily="34" charset="-122"/>
                  <a:ea typeface="文泉驿微米黑" panose="020B0606030804020204" pitchFamily="34" charset="-122"/>
                  <a:cs typeface="文泉驿微米黑" panose="020B0606030804020204" pitchFamily="34" charset="-122"/>
                </a:rPr>
                <a:t> is a good discipline.</a:t>
              </a:r>
              <a:endParaRPr lang="zh-CN" altLang="en-US" sz="1000" dirty="0">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108" name="文本框 107"/>
            <p:cNvSpPr txBox="1"/>
            <p:nvPr/>
          </p:nvSpPr>
          <p:spPr>
            <a:xfrm>
              <a:off x="2751498" y="3960265"/>
              <a:ext cx="1095423" cy="1754326"/>
            </a:xfrm>
            <a:prstGeom prst="rect">
              <a:avLst/>
            </a:prstGeom>
            <a:noFill/>
          </p:spPr>
          <p:txBody>
            <a:bodyPr wrap="square" rtlCol="0">
              <a:spAutoFit/>
            </a:bodyPr>
            <a:lstStyle/>
            <a:p>
              <a:r>
                <a:rPr lang="en-US" altLang="zh-CN" sz="1200" dirty="0">
                  <a:latin typeface="文泉驿微米黑" panose="020B0606030804020204" pitchFamily="34" charset="-122"/>
                  <a:ea typeface="文泉驿微米黑" panose="020B0606030804020204" pitchFamily="34" charset="-122"/>
                  <a:cs typeface="文泉驿微米黑" panose="020B0606030804020204" pitchFamily="34" charset="-122"/>
                </a:rPr>
                <a:t>The reason why a great man is great is that he resolves to be a great </a:t>
              </a:r>
              <a:r>
                <a:rPr lang="en-US" altLang="zh-CN" sz="1200" dirty="0" err="1">
                  <a:latin typeface="文泉驿微米黑" panose="020B0606030804020204" pitchFamily="34" charset="-122"/>
                  <a:ea typeface="文泉驿微米黑" panose="020B0606030804020204" pitchFamily="34" charset="-122"/>
                  <a:cs typeface="文泉驿微米黑" panose="020B0606030804020204" pitchFamily="34" charset="-122"/>
                </a:rPr>
                <a:t>man.Adversity</a:t>
              </a:r>
              <a:r>
                <a:rPr lang="en-US" altLang="zh-CN" sz="1200" dirty="0">
                  <a:latin typeface="文泉驿微米黑" panose="020B0606030804020204" pitchFamily="34" charset="-122"/>
                  <a:ea typeface="文泉驿微米黑" panose="020B0606030804020204" pitchFamily="34" charset="-122"/>
                  <a:cs typeface="文泉驿微米黑" panose="020B0606030804020204" pitchFamily="34" charset="-122"/>
                </a:rPr>
                <a:t> is a good discipline.</a:t>
              </a:r>
              <a:endParaRPr lang="zh-CN" altLang="en-US" sz="1000" dirty="0">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18" name="组合 17"/>
          <p:cNvGrpSpPr/>
          <p:nvPr/>
        </p:nvGrpSpPr>
        <p:grpSpPr>
          <a:xfrm>
            <a:off x="4585593" y="3622019"/>
            <a:ext cx="2930290" cy="2524716"/>
            <a:chOff x="4585593" y="3622019"/>
            <a:chExt cx="2930290" cy="2524716"/>
          </a:xfrm>
        </p:grpSpPr>
        <p:grpSp>
          <p:nvGrpSpPr>
            <p:cNvPr id="74" name="组合 73"/>
            <p:cNvGrpSpPr/>
            <p:nvPr/>
          </p:nvGrpSpPr>
          <p:grpSpPr>
            <a:xfrm>
              <a:off x="4585593" y="3622019"/>
              <a:ext cx="2930290" cy="2368770"/>
              <a:chOff x="4507307" y="4180884"/>
              <a:chExt cx="2930290" cy="2368770"/>
            </a:xfrm>
          </p:grpSpPr>
          <p:sp>
            <p:nvSpPr>
              <p:cNvPr id="63" name="矩形 62"/>
              <p:cNvSpPr/>
              <p:nvPr/>
            </p:nvSpPr>
            <p:spPr>
              <a:xfrm>
                <a:off x="4507307" y="4180885"/>
                <a:ext cx="1309252" cy="236876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6128345" y="4180884"/>
                <a:ext cx="1309252" cy="236876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6" name="直接连接符 85"/>
            <p:cNvCxnSpPr/>
            <p:nvPr/>
          </p:nvCxnSpPr>
          <p:spPr>
            <a:xfrm>
              <a:off x="5763491" y="3805316"/>
              <a:ext cx="0" cy="1690255"/>
            </a:xfrm>
            <a:prstGeom prst="line">
              <a:avLst/>
            </a:prstGeom>
          </p:spPr>
          <p:style>
            <a:lnRef idx="1">
              <a:schemeClr val="dk1"/>
            </a:lnRef>
            <a:fillRef idx="0">
              <a:schemeClr val="dk1"/>
            </a:fillRef>
            <a:effectRef idx="0">
              <a:schemeClr val="dk1"/>
            </a:effectRef>
            <a:fontRef idx="minor">
              <a:schemeClr val="tx1"/>
            </a:fontRef>
          </p:style>
        </p:cxnSp>
        <p:cxnSp>
          <p:nvCxnSpPr>
            <p:cNvPr id="87" name="直接连接符 86"/>
            <p:cNvCxnSpPr/>
            <p:nvPr/>
          </p:nvCxnSpPr>
          <p:spPr>
            <a:xfrm>
              <a:off x="6082145" y="4456480"/>
              <a:ext cx="0" cy="1690255"/>
            </a:xfrm>
            <a:prstGeom prst="line">
              <a:avLst/>
            </a:prstGeom>
          </p:spPr>
          <p:style>
            <a:lnRef idx="1">
              <a:schemeClr val="dk1"/>
            </a:lnRef>
            <a:fillRef idx="0">
              <a:schemeClr val="dk1"/>
            </a:fillRef>
            <a:effectRef idx="0">
              <a:schemeClr val="dk1"/>
            </a:effectRef>
            <a:fontRef idx="minor">
              <a:schemeClr val="tx1"/>
            </a:fontRef>
          </p:style>
        </p:cxnSp>
        <p:cxnSp>
          <p:nvCxnSpPr>
            <p:cNvPr id="90" name="直接连接符 89"/>
            <p:cNvCxnSpPr/>
            <p:nvPr/>
          </p:nvCxnSpPr>
          <p:spPr>
            <a:xfrm>
              <a:off x="4666475" y="5887279"/>
              <a:ext cx="485710" cy="0"/>
            </a:xfrm>
            <a:prstGeom prst="line">
              <a:avLst/>
            </a:prstGeom>
          </p:spPr>
          <p:style>
            <a:lnRef idx="1">
              <a:schemeClr val="dk1"/>
            </a:lnRef>
            <a:fillRef idx="0">
              <a:schemeClr val="dk1"/>
            </a:fillRef>
            <a:effectRef idx="0">
              <a:schemeClr val="dk1"/>
            </a:effectRef>
            <a:fontRef idx="minor">
              <a:schemeClr val="tx1"/>
            </a:fontRef>
          </p:style>
        </p:cxnSp>
        <p:cxnSp>
          <p:nvCxnSpPr>
            <p:cNvPr id="93" name="直接连接符 92"/>
            <p:cNvCxnSpPr/>
            <p:nvPr/>
          </p:nvCxnSpPr>
          <p:spPr>
            <a:xfrm>
              <a:off x="6691208" y="3805316"/>
              <a:ext cx="485710" cy="0"/>
            </a:xfrm>
            <a:prstGeom prst="line">
              <a:avLst/>
            </a:prstGeom>
          </p:spPr>
          <p:style>
            <a:lnRef idx="1">
              <a:schemeClr val="dk1"/>
            </a:lnRef>
            <a:fillRef idx="0">
              <a:schemeClr val="dk1"/>
            </a:fillRef>
            <a:effectRef idx="0">
              <a:schemeClr val="dk1"/>
            </a:effectRef>
            <a:fontRef idx="minor">
              <a:schemeClr val="tx1"/>
            </a:fontRef>
          </p:style>
        </p:cxnSp>
        <p:sp>
          <p:nvSpPr>
            <p:cNvPr id="109" name="文本框 108"/>
            <p:cNvSpPr txBox="1"/>
            <p:nvPr/>
          </p:nvSpPr>
          <p:spPr>
            <a:xfrm>
              <a:off x="4659893" y="3960265"/>
              <a:ext cx="1095423" cy="1754326"/>
            </a:xfrm>
            <a:prstGeom prst="rect">
              <a:avLst/>
            </a:prstGeom>
            <a:noFill/>
          </p:spPr>
          <p:txBody>
            <a:bodyPr wrap="square" rtlCol="0">
              <a:spAutoFit/>
            </a:bodyPr>
            <a:lstStyle/>
            <a:p>
              <a:r>
                <a:rPr lang="en-US" altLang="zh-CN" sz="1200" dirty="0">
                  <a:latin typeface="文泉驿微米黑" panose="020B0606030804020204" pitchFamily="34" charset="-122"/>
                  <a:ea typeface="文泉驿微米黑" panose="020B0606030804020204" pitchFamily="34" charset="-122"/>
                  <a:cs typeface="文泉驿微米黑" panose="020B0606030804020204" pitchFamily="34" charset="-122"/>
                </a:rPr>
                <a:t>The reason why a great man is great is that he resolves to be a great </a:t>
              </a:r>
              <a:r>
                <a:rPr lang="en-US" altLang="zh-CN" sz="1200" dirty="0" err="1">
                  <a:latin typeface="文泉驿微米黑" panose="020B0606030804020204" pitchFamily="34" charset="-122"/>
                  <a:ea typeface="文泉驿微米黑" panose="020B0606030804020204" pitchFamily="34" charset="-122"/>
                  <a:cs typeface="文泉驿微米黑" panose="020B0606030804020204" pitchFamily="34" charset="-122"/>
                </a:rPr>
                <a:t>man.Adversity</a:t>
              </a:r>
              <a:r>
                <a:rPr lang="en-US" altLang="zh-CN" sz="1200" dirty="0">
                  <a:latin typeface="文泉驿微米黑" panose="020B0606030804020204" pitchFamily="34" charset="-122"/>
                  <a:ea typeface="文泉驿微米黑" panose="020B0606030804020204" pitchFamily="34" charset="-122"/>
                  <a:cs typeface="文泉驿微米黑" panose="020B0606030804020204" pitchFamily="34" charset="-122"/>
                </a:rPr>
                <a:t> is a good discipline.</a:t>
              </a:r>
              <a:endParaRPr lang="zh-CN" altLang="en-US" sz="1000" dirty="0">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110" name="文本框 109"/>
            <p:cNvSpPr txBox="1"/>
            <p:nvPr/>
          </p:nvSpPr>
          <p:spPr>
            <a:xfrm>
              <a:off x="6338107" y="3960265"/>
              <a:ext cx="1095423" cy="1754326"/>
            </a:xfrm>
            <a:prstGeom prst="rect">
              <a:avLst/>
            </a:prstGeom>
            <a:noFill/>
          </p:spPr>
          <p:txBody>
            <a:bodyPr wrap="square" rtlCol="0">
              <a:spAutoFit/>
            </a:bodyPr>
            <a:lstStyle/>
            <a:p>
              <a:r>
                <a:rPr lang="en-US" altLang="zh-CN" sz="1200" dirty="0">
                  <a:latin typeface="文泉驿微米黑" panose="020B0606030804020204" pitchFamily="34" charset="-122"/>
                  <a:ea typeface="文泉驿微米黑" panose="020B0606030804020204" pitchFamily="34" charset="-122"/>
                  <a:cs typeface="文泉驿微米黑" panose="020B0606030804020204" pitchFamily="34" charset="-122"/>
                </a:rPr>
                <a:t>The reason why a great man is great is that he resolves to be a great </a:t>
              </a:r>
              <a:r>
                <a:rPr lang="en-US" altLang="zh-CN" sz="1200" dirty="0" err="1">
                  <a:latin typeface="文泉驿微米黑" panose="020B0606030804020204" pitchFamily="34" charset="-122"/>
                  <a:ea typeface="文泉驿微米黑" panose="020B0606030804020204" pitchFamily="34" charset="-122"/>
                  <a:cs typeface="文泉驿微米黑" panose="020B0606030804020204" pitchFamily="34" charset="-122"/>
                </a:rPr>
                <a:t>man.Adversity</a:t>
              </a:r>
              <a:r>
                <a:rPr lang="en-US" altLang="zh-CN" sz="1200" dirty="0">
                  <a:latin typeface="文泉驿微米黑" panose="020B0606030804020204" pitchFamily="34" charset="-122"/>
                  <a:ea typeface="文泉驿微米黑" panose="020B0606030804020204" pitchFamily="34" charset="-122"/>
                  <a:cs typeface="文泉驿微米黑" panose="020B0606030804020204" pitchFamily="34" charset="-122"/>
                </a:rPr>
                <a:t> is a good discipline.</a:t>
              </a:r>
              <a:endParaRPr lang="zh-CN" altLang="en-US" sz="1000" dirty="0">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22" name="组合 21"/>
          <p:cNvGrpSpPr/>
          <p:nvPr/>
        </p:nvGrpSpPr>
        <p:grpSpPr>
          <a:xfrm>
            <a:off x="8176367" y="3568223"/>
            <a:ext cx="3100948" cy="2453591"/>
            <a:chOff x="8176367" y="3568223"/>
            <a:chExt cx="3100948" cy="2453591"/>
          </a:xfrm>
        </p:grpSpPr>
        <p:grpSp>
          <p:nvGrpSpPr>
            <p:cNvPr id="75" name="组合 74"/>
            <p:cNvGrpSpPr/>
            <p:nvPr/>
          </p:nvGrpSpPr>
          <p:grpSpPr>
            <a:xfrm>
              <a:off x="8176367" y="3653044"/>
              <a:ext cx="2930290" cy="2368770"/>
              <a:chOff x="8065532" y="4211909"/>
              <a:chExt cx="2930290" cy="2368770"/>
            </a:xfrm>
          </p:grpSpPr>
          <p:sp>
            <p:nvSpPr>
              <p:cNvPr id="69" name="矩形 68"/>
              <p:cNvSpPr/>
              <p:nvPr/>
            </p:nvSpPr>
            <p:spPr>
              <a:xfrm>
                <a:off x="8065532" y="4211910"/>
                <a:ext cx="1309252" cy="236876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9686570" y="4211909"/>
                <a:ext cx="1309252" cy="236876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8" name="直接连接符 87"/>
            <p:cNvCxnSpPr/>
            <p:nvPr/>
          </p:nvCxnSpPr>
          <p:spPr>
            <a:xfrm>
              <a:off x="9600915" y="3653044"/>
              <a:ext cx="0" cy="1690255"/>
            </a:xfrm>
            <a:prstGeom prst="line">
              <a:avLst/>
            </a:prstGeom>
          </p:spPr>
          <p:style>
            <a:lnRef idx="1">
              <a:schemeClr val="dk1"/>
            </a:lnRef>
            <a:fillRef idx="0">
              <a:schemeClr val="dk1"/>
            </a:fillRef>
            <a:effectRef idx="0">
              <a:schemeClr val="dk1"/>
            </a:effectRef>
            <a:fontRef idx="minor">
              <a:schemeClr val="tx1"/>
            </a:fontRef>
          </p:style>
        </p:cxnSp>
        <p:cxnSp>
          <p:nvCxnSpPr>
            <p:cNvPr id="89" name="直接连接符 88"/>
            <p:cNvCxnSpPr/>
            <p:nvPr/>
          </p:nvCxnSpPr>
          <p:spPr>
            <a:xfrm>
              <a:off x="11277315" y="3653044"/>
              <a:ext cx="0" cy="1690255"/>
            </a:xfrm>
            <a:prstGeom prst="line">
              <a:avLst/>
            </a:prstGeom>
          </p:spPr>
          <p:style>
            <a:lnRef idx="1">
              <a:schemeClr val="dk1"/>
            </a:lnRef>
            <a:fillRef idx="0">
              <a:schemeClr val="dk1"/>
            </a:fillRef>
            <a:effectRef idx="0">
              <a:schemeClr val="dk1"/>
            </a:effectRef>
            <a:fontRef idx="minor">
              <a:schemeClr val="tx1"/>
            </a:fontRef>
          </p:style>
        </p:cxnSp>
        <p:cxnSp>
          <p:nvCxnSpPr>
            <p:cNvPr id="91" name="直接连接符 90"/>
            <p:cNvCxnSpPr/>
            <p:nvPr/>
          </p:nvCxnSpPr>
          <p:spPr>
            <a:xfrm>
              <a:off x="9905968" y="3568223"/>
              <a:ext cx="485710" cy="0"/>
            </a:xfrm>
            <a:prstGeom prst="line">
              <a:avLst/>
            </a:prstGeom>
          </p:spPr>
          <p:style>
            <a:lnRef idx="1">
              <a:schemeClr val="dk1"/>
            </a:lnRef>
            <a:fillRef idx="0">
              <a:schemeClr val="dk1"/>
            </a:fillRef>
            <a:effectRef idx="0">
              <a:schemeClr val="dk1"/>
            </a:effectRef>
            <a:fontRef idx="minor">
              <a:schemeClr val="tx1"/>
            </a:fontRef>
          </p:style>
        </p:cxnSp>
        <p:cxnSp>
          <p:nvCxnSpPr>
            <p:cNvPr id="92" name="直接连接符 91"/>
            <p:cNvCxnSpPr/>
            <p:nvPr/>
          </p:nvCxnSpPr>
          <p:spPr>
            <a:xfrm>
              <a:off x="8793034" y="5887279"/>
              <a:ext cx="485710" cy="0"/>
            </a:xfrm>
            <a:prstGeom prst="line">
              <a:avLst/>
            </a:prstGeom>
          </p:spPr>
          <p:style>
            <a:lnRef idx="1">
              <a:schemeClr val="dk1"/>
            </a:lnRef>
            <a:fillRef idx="0">
              <a:schemeClr val="dk1"/>
            </a:fillRef>
            <a:effectRef idx="0">
              <a:schemeClr val="dk1"/>
            </a:effectRef>
            <a:fontRef idx="minor">
              <a:schemeClr val="tx1"/>
            </a:fontRef>
          </p:style>
        </p:cxnSp>
        <p:sp>
          <p:nvSpPr>
            <p:cNvPr id="111" name="文本框 110"/>
            <p:cNvSpPr txBox="1"/>
            <p:nvPr/>
          </p:nvSpPr>
          <p:spPr>
            <a:xfrm>
              <a:off x="8283281" y="3960265"/>
              <a:ext cx="1095423" cy="1754326"/>
            </a:xfrm>
            <a:prstGeom prst="rect">
              <a:avLst/>
            </a:prstGeom>
            <a:noFill/>
          </p:spPr>
          <p:txBody>
            <a:bodyPr wrap="square" rtlCol="0">
              <a:spAutoFit/>
            </a:bodyPr>
            <a:lstStyle/>
            <a:p>
              <a:r>
                <a:rPr lang="en-US" altLang="zh-CN" sz="1200" dirty="0">
                  <a:latin typeface="文泉驿微米黑" panose="020B0606030804020204" pitchFamily="34" charset="-122"/>
                  <a:ea typeface="文泉驿微米黑" panose="020B0606030804020204" pitchFamily="34" charset="-122"/>
                  <a:cs typeface="文泉驿微米黑" panose="020B0606030804020204" pitchFamily="34" charset="-122"/>
                </a:rPr>
                <a:t>The reason why a great man is great is that he resolves to be a great </a:t>
              </a:r>
              <a:r>
                <a:rPr lang="en-US" altLang="zh-CN" sz="1200" dirty="0" err="1">
                  <a:latin typeface="文泉驿微米黑" panose="020B0606030804020204" pitchFamily="34" charset="-122"/>
                  <a:ea typeface="文泉驿微米黑" panose="020B0606030804020204" pitchFamily="34" charset="-122"/>
                  <a:cs typeface="文泉驿微米黑" panose="020B0606030804020204" pitchFamily="34" charset="-122"/>
                </a:rPr>
                <a:t>man.Adversity</a:t>
              </a:r>
              <a:r>
                <a:rPr lang="en-US" altLang="zh-CN" sz="1200" dirty="0">
                  <a:latin typeface="文泉驿微米黑" panose="020B0606030804020204" pitchFamily="34" charset="-122"/>
                  <a:ea typeface="文泉驿微米黑" panose="020B0606030804020204" pitchFamily="34" charset="-122"/>
                  <a:cs typeface="文泉驿微米黑" panose="020B0606030804020204" pitchFamily="34" charset="-122"/>
                </a:rPr>
                <a:t> is a good discipline.</a:t>
              </a:r>
              <a:endParaRPr lang="zh-CN" altLang="en-US" sz="1000" dirty="0">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112" name="文本框 111"/>
            <p:cNvSpPr txBox="1"/>
            <p:nvPr/>
          </p:nvSpPr>
          <p:spPr>
            <a:xfrm>
              <a:off x="9904319" y="3960265"/>
              <a:ext cx="1095423" cy="1754326"/>
            </a:xfrm>
            <a:prstGeom prst="rect">
              <a:avLst/>
            </a:prstGeom>
            <a:noFill/>
          </p:spPr>
          <p:txBody>
            <a:bodyPr wrap="square" rtlCol="0">
              <a:spAutoFit/>
            </a:bodyPr>
            <a:lstStyle/>
            <a:p>
              <a:r>
                <a:rPr lang="en-US" altLang="zh-CN" sz="1200" dirty="0">
                  <a:latin typeface="文泉驿微米黑" panose="020B0606030804020204" pitchFamily="34" charset="-122"/>
                  <a:ea typeface="文泉驿微米黑" panose="020B0606030804020204" pitchFamily="34" charset="-122"/>
                  <a:cs typeface="文泉驿微米黑" panose="020B0606030804020204" pitchFamily="34" charset="-122"/>
                </a:rPr>
                <a:t>The reason why a great man is great is that he resolves to be a great </a:t>
              </a:r>
              <a:r>
                <a:rPr lang="en-US" altLang="zh-CN" sz="1200" dirty="0" err="1">
                  <a:latin typeface="文泉驿微米黑" panose="020B0606030804020204" pitchFamily="34" charset="-122"/>
                  <a:ea typeface="文泉驿微米黑" panose="020B0606030804020204" pitchFamily="34" charset="-122"/>
                  <a:cs typeface="文泉驿微米黑" panose="020B0606030804020204" pitchFamily="34" charset="-122"/>
                </a:rPr>
                <a:t>man.Adversity</a:t>
              </a:r>
              <a:r>
                <a:rPr lang="en-US" altLang="zh-CN" sz="1200" dirty="0">
                  <a:latin typeface="文泉驿微米黑" panose="020B0606030804020204" pitchFamily="34" charset="-122"/>
                  <a:ea typeface="文泉驿微米黑" panose="020B0606030804020204" pitchFamily="34" charset="-122"/>
                  <a:cs typeface="文泉驿微米黑" panose="020B0606030804020204" pitchFamily="34" charset="-122"/>
                </a:rPr>
                <a:t> is a good discipline.</a:t>
              </a:r>
              <a:endParaRPr lang="zh-CN" altLang="en-US" sz="1000" dirty="0">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500"/>
                                        <p:tgtEl>
                                          <p:spTgt spid="13"/>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500"/>
                                        <p:tgtEl>
                                          <p:spTgt spid="16"/>
                                        </p:tgtEl>
                                      </p:cBhvr>
                                    </p:animEffect>
                                  </p:childTnLst>
                                </p:cTn>
                              </p:par>
                            </p:childTnLst>
                          </p:cTn>
                        </p:par>
                        <p:par>
                          <p:cTn id="21" fill="hold">
                            <p:stCondLst>
                              <p:cond delay="1500"/>
                            </p:stCondLst>
                            <p:childTnLst>
                              <p:par>
                                <p:cTn id="22" presetID="3" presetClass="entr" presetSubtype="10"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blinds(horizontal)">
                                      <p:cBhvr>
                                        <p:cTn id="24" dur="500"/>
                                        <p:tgtEl>
                                          <p:spTgt spid="3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wipe(up)">
                                      <p:cBhvr>
                                        <p:cTn id="29" dur="500"/>
                                        <p:tgtEl>
                                          <p:spTgt spid="44"/>
                                        </p:tgtEl>
                                      </p:cBhvr>
                                    </p:animEffect>
                                  </p:childTnLst>
                                </p:cTn>
                              </p:par>
                            </p:childTnLst>
                          </p:cTn>
                        </p:par>
                        <p:par>
                          <p:cTn id="30" fill="hold">
                            <p:stCondLst>
                              <p:cond delay="500"/>
                            </p:stCondLst>
                            <p:childTnLst>
                              <p:par>
                                <p:cTn id="31" presetID="22" presetClass="entr" presetSubtype="1" fill="hold"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up)">
                                      <p:cBhvr>
                                        <p:cTn id="33" dur="500"/>
                                        <p:tgtEl>
                                          <p:spTgt spid="46"/>
                                        </p:tgtEl>
                                      </p:cBhvr>
                                    </p:animEffect>
                                  </p:childTnLst>
                                </p:cTn>
                              </p:par>
                            </p:childTnLst>
                          </p:cTn>
                        </p:par>
                        <p:par>
                          <p:cTn id="34" fill="hold">
                            <p:stCondLst>
                              <p:cond delay="1000"/>
                            </p:stCondLst>
                            <p:childTnLst>
                              <p:par>
                                <p:cTn id="35" presetID="22" presetClass="entr" presetSubtype="1"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up)">
                                      <p:cBhvr>
                                        <p:cTn id="37" dur="500"/>
                                        <p:tgtEl>
                                          <p:spTgt spid="19"/>
                                        </p:tgtEl>
                                      </p:cBhvr>
                                    </p:animEffect>
                                  </p:childTnLst>
                                </p:cTn>
                              </p:par>
                            </p:childTnLst>
                          </p:cTn>
                        </p:par>
                        <p:par>
                          <p:cTn id="38" fill="hold">
                            <p:stCondLst>
                              <p:cond delay="1500"/>
                            </p:stCondLst>
                            <p:childTnLst>
                              <p:par>
                                <p:cTn id="39" presetID="22" presetClass="entr" presetSubtype="1"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up)">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wipe(up)">
                                      <p:cBhvr>
                                        <p:cTn id="46" dur="500"/>
                                        <p:tgtEl>
                                          <p:spTgt spid="3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104"/>
                                        </p:tgtEl>
                                        <p:attrNameLst>
                                          <p:attrName>style.visibility</p:attrName>
                                        </p:attrNameLst>
                                      </p:cBhvr>
                                      <p:to>
                                        <p:strVal val="visible"/>
                                      </p:to>
                                    </p:set>
                                    <p:animEffect transition="in" filter="wipe(up)">
                                      <p:cBhvr>
                                        <p:cTn id="51" dur="500"/>
                                        <p:tgtEl>
                                          <p:spTgt spid="104"/>
                                        </p:tgtEl>
                                      </p:cBhvr>
                                    </p:animEffect>
                                  </p:childTnLst>
                                </p:cTn>
                              </p:par>
                            </p:childTnLst>
                          </p:cTn>
                        </p:par>
                        <p:par>
                          <p:cTn id="52" fill="hold">
                            <p:stCondLst>
                              <p:cond delay="500"/>
                            </p:stCondLst>
                            <p:childTnLst>
                              <p:par>
                                <p:cTn id="53" presetID="22" presetClass="entr" presetSubtype="1" fill="hold" nodeType="after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wipe(up)">
                                      <p:cBhvr>
                                        <p:cTn id="55" dur="500"/>
                                        <p:tgtEl>
                                          <p:spTgt spid="60"/>
                                        </p:tgtEl>
                                      </p:cBhvr>
                                    </p:animEffect>
                                  </p:childTnLst>
                                </p:cTn>
                              </p:par>
                            </p:childTnLst>
                          </p:cTn>
                        </p:par>
                        <p:par>
                          <p:cTn id="56" fill="hold">
                            <p:stCondLst>
                              <p:cond delay="1000"/>
                            </p:stCondLst>
                            <p:childTnLst>
                              <p:par>
                                <p:cTn id="57" presetID="22" presetClass="entr" presetSubtype="1" fill="hold"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up)">
                                      <p:cBhvr>
                                        <p:cTn id="59" dur="500"/>
                                        <p:tgtEl>
                                          <p:spTgt spid="20"/>
                                        </p:tgtEl>
                                      </p:cBhvr>
                                    </p:animEffect>
                                  </p:childTnLst>
                                </p:cTn>
                              </p:par>
                            </p:childTnLst>
                          </p:cTn>
                        </p:par>
                        <p:par>
                          <p:cTn id="60" fill="hold">
                            <p:stCondLst>
                              <p:cond delay="1500"/>
                            </p:stCondLst>
                            <p:childTnLst>
                              <p:par>
                                <p:cTn id="61" presetID="22" presetClass="entr" presetSubtype="1" fill="hold"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up)">
                                      <p:cBhvr>
                                        <p:cTn id="63" dur="5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up)">
                                      <p:cBhvr>
                                        <p:cTn id="68" dur="500"/>
                                        <p:tgtEl>
                                          <p:spTgt spid="17"/>
                                        </p:tgtEl>
                                      </p:cBhvr>
                                    </p:animEffect>
                                  </p:childTnLst>
                                </p:cTn>
                              </p:par>
                            </p:childTnLst>
                          </p:cTn>
                        </p:par>
                        <p:par>
                          <p:cTn id="69" fill="hold">
                            <p:stCondLst>
                              <p:cond delay="500"/>
                            </p:stCondLst>
                            <p:childTnLst>
                              <p:par>
                                <p:cTn id="70" presetID="22" presetClass="entr" presetSubtype="1" fill="hold" nodeType="after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wipe(up)">
                                      <p:cBhvr>
                                        <p:cTn id="72" dur="500"/>
                                        <p:tgtEl>
                                          <p:spTgt spid="41"/>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nodeType="clickEffect">
                                  <p:stCondLst>
                                    <p:cond delay="0"/>
                                  </p:stCondLst>
                                  <p:childTnLst>
                                    <p:set>
                                      <p:cBhvr>
                                        <p:cTn id="76" dur="1" fill="hold">
                                          <p:stCondLst>
                                            <p:cond delay="0"/>
                                          </p:stCondLst>
                                        </p:cTn>
                                        <p:tgtEl>
                                          <p:spTgt spid="105"/>
                                        </p:tgtEl>
                                        <p:attrNameLst>
                                          <p:attrName>style.visibility</p:attrName>
                                        </p:attrNameLst>
                                      </p:cBhvr>
                                      <p:to>
                                        <p:strVal val="visible"/>
                                      </p:to>
                                    </p:set>
                                    <p:animEffect transition="in" filter="wipe(up)">
                                      <p:cBhvr>
                                        <p:cTn id="77" dur="500"/>
                                        <p:tgtEl>
                                          <p:spTgt spid="105"/>
                                        </p:tgtEl>
                                      </p:cBhvr>
                                    </p:animEffect>
                                  </p:childTnLst>
                                </p:cTn>
                              </p:par>
                            </p:childTnLst>
                          </p:cTn>
                        </p:par>
                        <p:par>
                          <p:cTn id="78" fill="hold">
                            <p:stCondLst>
                              <p:cond delay="500"/>
                            </p:stCondLst>
                            <p:childTnLst>
                              <p:par>
                                <p:cTn id="79" presetID="22" presetClass="entr" presetSubtype="1" fill="hold" nodeType="after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wipe(up)">
                                      <p:cBhvr>
                                        <p:cTn id="81" dur="500"/>
                                        <p:tgtEl>
                                          <p:spTgt spid="66"/>
                                        </p:tgtEl>
                                      </p:cBhvr>
                                    </p:animEffect>
                                  </p:childTnLst>
                                </p:cTn>
                              </p:par>
                            </p:childTnLst>
                          </p:cTn>
                        </p:par>
                        <p:par>
                          <p:cTn id="82" fill="hold">
                            <p:stCondLst>
                              <p:cond delay="1000"/>
                            </p:stCondLst>
                            <p:childTnLst>
                              <p:par>
                                <p:cTn id="83" presetID="22" presetClass="entr" presetSubtype="1"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wipe(up)">
                                      <p:cBhvr>
                                        <p:cTn id="85" dur="500"/>
                                        <p:tgtEl>
                                          <p:spTgt spid="21"/>
                                        </p:tgtEl>
                                      </p:cBhvr>
                                    </p:animEffect>
                                  </p:childTnLst>
                                </p:cTn>
                              </p:par>
                            </p:childTnLst>
                          </p:cTn>
                        </p:par>
                        <p:par>
                          <p:cTn id="86" fill="hold">
                            <p:stCondLst>
                              <p:cond delay="1500"/>
                            </p:stCondLst>
                            <p:childTnLst>
                              <p:par>
                                <p:cTn id="87" presetID="22" presetClass="entr" presetSubtype="1" fill="hold"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wipe(up)">
                                      <p:cBhvr>
                                        <p:cTn id="8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p:cNvSpPr/>
          <p:nvPr/>
        </p:nvSpPr>
        <p:spPr>
          <a:xfrm>
            <a:off x="-25405" y="2895393"/>
            <a:ext cx="3706928" cy="1957098"/>
          </a:xfrm>
          <a:prstGeom prst="rect">
            <a:avLst/>
          </a:prstGeom>
          <a:blipFill dpi="0" rotWithShape="1">
            <a:blip r:embed="rId1"/>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点击输入第一章标题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sp>
        <p:nvSpPr>
          <p:cNvPr id="10" name="空心弧 9"/>
          <p:cNvSpPr/>
          <p:nvPr/>
        </p:nvSpPr>
        <p:spPr>
          <a:xfrm rot="2687460">
            <a:off x="-1722674" y="2455292"/>
            <a:ext cx="6335072" cy="6335072"/>
          </a:xfrm>
          <a:prstGeom prst="blockArc">
            <a:avLst>
              <a:gd name="adj1" fmla="val 11847477"/>
              <a:gd name="adj2" fmla="val 20335971"/>
              <a:gd name="adj3" fmla="val 1204"/>
            </a:avLst>
          </a:prstGeom>
          <a:solidFill>
            <a:srgbClr val="91E0F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rcRect l="39285" t="36117" r="52987" b="55653"/>
          <a:stretch>
            <a:fillRect/>
          </a:stretch>
        </p:blipFill>
        <p:spPr>
          <a:xfrm>
            <a:off x="1808298" y="2241808"/>
            <a:ext cx="565845" cy="564429"/>
          </a:xfrm>
          <a:custGeom>
            <a:avLst/>
            <a:gdLst>
              <a:gd name="connsiteX0" fmla="*/ 360091 w 565845"/>
              <a:gd name="connsiteY0" fmla="*/ 0 h 564429"/>
              <a:gd name="connsiteX1" fmla="*/ 565845 w 565845"/>
              <a:gd name="connsiteY1" fmla="*/ 156010 h 564429"/>
              <a:gd name="connsiteX2" fmla="*/ 500585 w 565845"/>
              <a:gd name="connsiteY2" fmla="*/ 516804 h 564429"/>
              <a:gd name="connsiteX3" fmla="*/ 189086 w 565845"/>
              <a:gd name="connsiteY3" fmla="*/ 564429 h 564429"/>
              <a:gd name="connsiteX4" fmla="*/ 0 w 565845"/>
              <a:gd name="connsiteY4" fmla="*/ 389371 h 564429"/>
              <a:gd name="connsiteX5" fmla="*/ 58118 w 565845"/>
              <a:gd name="connsiteY5" fmla="*/ 46038 h 564429"/>
              <a:gd name="connsiteX6" fmla="*/ 360091 w 565845"/>
              <a:gd name="connsiteY6" fmla="*/ 0 h 564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845" h="564429">
                <a:moveTo>
                  <a:pt x="360091" y="0"/>
                </a:moveTo>
                <a:lnTo>
                  <a:pt x="565845" y="156010"/>
                </a:lnTo>
                <a:lnTo>
                  <a:pt x="500585" y="516804"/>
                </a:lnTo>
                <a:lnTo>
                  <a:pt x="189086" y="564429"/>
                </a:lnTo>
                <a:lnTo>
                  <a:pt x="0" y="389371"/>
                </a:lnTo>
                <a:lnTo>
                  <a:pt x="58118" y="46038"/>
                </a:lnTo>
                <a:lnTo>
                  <a:pt x="360091" y="0"/>
                </a:lnTo>
                <a:close/>
              </a:path>
            </a:pathLst>
          </a:custGeom>
        </p:spPr>
      </p:pic>
      <p:pic>
        <p:nvPicPr>
          <p:cNvPr id="13" name="图片 12"/>
          <p:cNvPicPr>
            <a:picLocks noChangeAspect="1"/>
          </p:cNvPicPr>
          <p:nvPr/>
        </p:nvPicPr>
        <p:blipFill>
          <a:blip r:embed="rId2">
            <a:extLst>
              <a:ext uri="{28A0092B-C50C-407E-A947-70E740481C1C}">
                <a14:useLocalDpi xmlns:a14="http://schemas.microsoft.com/office/drawing/2010/main" val="0"/>
              </a:ext>
            </a:extLst>
          </a:blip>
          <a:srcRect l="39285" t="36117" r="52987" b="55653"/>
          <a:stretch>
            <a:fillRect/>
          </a:stretch>
        </p:blipFill>
        <p:spPr>
          <a:xfrm>
            <a:off x="3141083" y="2900375"/>
            <a:ext cx="565845" cy="564429"/>
          </a:xfrm>
          <a:custGeom>
            <a:avLst/>
            <a:gdLst>
              <a:gd name="connsiteX0" fmla="*/ 360091 w 565845"/>
              <a:gd name="connsiteY0" fmla="*/ 0 h 564429"/>
              <a:gd name="connsiteX1" fmla="*/ 565845 w 565845"/>
              <a:gd name="connsiteY1" fmla="*/ 156010 h 564429"/>
              <a:gd name="connsiteX2" fmla="*/ 500585 w 565845"/>
              <a:gd name="connsiteY2" fmla="*/ 516804 h 564429"/>
              <a:gd name="connsiteX3" fmla="*/ 189086 w 565845"/>
              <a:gd name="connsiteY3" fmla="*/ 564429 h 564429"/>
              <a:gd name="connsiteX4" fmla="*/ 0 w 565845"/>
              <a:gd name="connsiteY4" fmla="*/ 389371 h 564429"/>
              <a:gd name="connsiteX5" fmla="*/ 58118 w 565845"/>
              <a:gd name="connsiteY5" fmla="*/ 46038 h 564429"/>
              <a:gd name="connsiteX6" fmla="*/ 360091 w 565845"/>
              <a:gd name="connsiteY6" fmla="*/ 0 h 564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845" h="564429">
                <a:moveTo>
                  <a:pt x="360091" y="0"/>
                </a:moveTo>
                <a:lnTo>
                  <a:pt x="565845" y="156010"/>
                </a:lnTo>
                <a:lnTo>
                  <a:pt x="500585" y="516804"/>
                </a:lnTo>
                <a:lnTo>
                  <a:pt x="189086" y="564429"/>
                </a:lnTo>
                <a:lnTo>
                  <a:pt x="0" y="389371"/>
                </a:lnTo>
                <a:lnTo>
                  <a:pt x="58118" y="46038"/>
                </a:lnTo>
                <a:lnTo>
                  <a:pt x="360091" y="0"/>
                </a:lnTo>
                <a:close/>
              </a:path>
            </a:pathLst>
          </a:custGeom>
        </p:spPr>
      </p:pic>
      <p:pic>
        <p:nvPicPr>
          <p:cNvPr id="14" name="图片 13"/>
          <p:cNvPicPr>
            <a:picLocks noChangeAspect="1"/>
          </p:cNvPicPr>
          <p:nvPr/>
        </p:nvPicPr>
        <p:blipFill>
          <a:blip r:embed="rId2">
            <a:extLst>
              <a:ext uri="{28A0092B-C50C-407E-A947-70E740481C1C}">
                <a14:useLocalDpi xmlns:a14="http://schemas.microsoft.com/office/drawing/2010/main" val="0"/>
              </a:ext>
            </a:extLst>
          </a:blip>
          <a:srcRect l="39285" t="36117" r="52987" b="55653"/>
          <a:stretch>
            <a:fillRect/>
          </a:stretch>
        </p:blipFill>
        <p:spPr>
          <a:xfrm>
            <a:off x="4088533" y="4116270"/>
            <a:ext cx="565845" cy="564429"/>
          </a:xfrm>
          <a:custGeom>
            <a:avLst/>
            <a:gdLst>
              <a:gd name="connsiteX0" fmla="*/ 360091 w 565845"/>
              <a:gd name="connsiteY0" fmla="*/ 0 h 564429"/>
              <a:gd name="connsiteX1" fmla="*/ 565845 w 565845"/>
              <a:gd name="connsiteY1" fmla="*/ 156010 h 564429"/>
              <a:gd name="connsiteX2" fmla="*/ 500585 w 565845"/>
              <a:gd name="connsiteY2" fmla="*/ 516804 h 564429"/>
              <a:gd name="connsiteX3" fmla="*/ 189086 w 565845"/>
              <a:gd name="connsiteY3" fmla="*/ 564429 h 564429"/>
              <a:gd name="connsiteX4" fmla="*/ 0 w 565845"/>
              <a:gd name="connsiteY4" fmla="*/ 389371 h 564429"/>
              <a:gd name="connsiteX5" fmla="*/ 58118 w 565845"/>
              <a:gd name="connsiteY5" fmla="*/ 46038 h 564429"/>
              <a:gd name="connsiteX6" fmla="*/ 360091 w 565845"/>
              <a:gd name="connsiteY6" fmla="*/ 0 h 564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845" h="564429">
                <a:moveTo>
                  <a:pt x="360091" y="0"/>
                </a:moveTo>
                <a:lnTo>
                  <a:pt x="565845" y="156010"/>
                </a:lnTo>
                <a:lnTo>
                  <a:pt x="500585" y="516804"/>
                </a:lnTo>
                <a:lnTo>
                  <a:pt x="189086" y="564429"/>
                </a:lnTo>
                <a:lnTo>
                  <a:pt x="0" y="389371"/>
                </a:lnTo>
                <a:lnTo>
                  <a:pt x="58118" y="46038"/>
                </a:lnTo>
                <a:lnTo>
                  <a:pt x="360091" y="0"/>
                </a:lnTo>
                <a:close/>
              </a:path>
            </a:pathLst>
          </a:custGeom>
        </p:spPr>
      </p:pic>
      <p:pic>
        <p:nvPicPr>
          <p:cNvPr id="15" name="图片 14"/>
          <p:cNvPicPr>
            <a:picLocks noChangeAspect="1"/>
          </p:cNvPicPr>
          <p:nvPr/>
        </p:nvPicPr>
        <p:blipFill>
          <a:blip r:embed="rId2">
            <a:extLst>
              <a:ext uri="{28A0092B-C50C-407E-A947-70E740481C1C}">
                <a14:useLocalDpi xmlns:a14="http://schemas.microsoft.com/office/drawing/2010/main" val="0"/>
              </a:ext>
            </a:extLst>
          </a:blip>
          <a:srcRect l="39285" t="36117" r="52987" b="55653"/>
          <a:stretch>
            <a:fillRect/>
          </a:stretch>
        </p:blipFill>
        <p:spPr>
          <a:xfrm>
            <a:off x="4264803" y="5719529"/>
            <a:ext cx="565845" cy="564429"/>
          </a:xfrm>
          <a:custGeom>
            <a:avLst/>
            <a:gdLst>
              <a:gd name="connsiteX0" fmla="*/ 360091 w 565845"/>
              <a:gd name="connsiteY0" fmla="*/ 0 h 564429"/>
              <a:gd name="connsiteX1" fmla="*/ 565845 w 565845"/>
              <a:gd name="connsiteY1" fmla="*/ 156010 h 564429"/>
              <a:gd name="connsiteX2" fmla="*/ 500585 w 565845"/>
              <a:gd name="connsiteY2" fmla="*/ 516804 h 564429"/>
              <a:gd name="connsiteX3" fmla="*/ 189086 w 565845"/>
              <a:gd name="connsiteY3" fmla="*/ 564429 h 564429"/>
              <a:gd name="connsiteX4" fmla="*/ 0 w 565845"/>
              <a:gd name="connsiteY4" fmla="*/ 389371 h 564429"/>
              <a:gd name="connsiteX5" fmla="*/ 58118 w 565845"/>
              <a:gd name="connsiteY5" fmla="*/ 46038 h 564429"/>
              <a:gd name="connsiteX6" fmla="*/ 360091 w 565845"/>
              <a:gd name="connsiteY6" fmla="*/ 0 h 564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845" h="564429">
                <a:moveTo>
                  <a:pt x="360091" y="0"/>
                </a:moveTo>
                <a:lnTo>
                  <a:pt x="565845" y="156010"/>
                </a:lnTo>
                <a:lnTo>
                  <a:pt x="500585" y="516804"/>
                </a:lnTo>
                <a:lnTo>
                  <a:pt x="189086" y="564429"/>
                </a:lnTo>
                <a:lnTo>
                  <a:pt x="0" y="389371"/>
                </a:lnTo>
                <a:lnTo>
                  <a:pt x="58118" y="46038"/>
                </a:lnTo>
                <a:lnTo>
                  <a:pt x="360091" y="0"/>
                </a:lnTo>
                <a:close/>
              </a:path>
            </a:pathLst>
          </a:custGeom>
        </p:spPr>
      </p:pic>
      <p:sp>
        <p:nvSpPr>
          <p:cNvPr id="29" name="文本框 28"/>
          <p:cNvSpPr txBox="1"/>
          <p:nvPr/>
        </p:nvSpPr>
        <p:spPr>
          <a:xfrm>
            <a:off x="7332559" y="2239345"/>
            <a:ext cx="4587692" cy="461665"/>
          </a:xfrm>
          <a:prstGeom prst="rect">
            <a:avLst/>
          </a:prstGeom>
          <a:noFill/>
        </p:spPr>
        <p:txBody>
          <a:bodyPr wrap="square" rtlCol="0">
            <a:spAutoFit/>
          </a:bodyPr>
          <a:lstStyle/>
          <a:p>
            <a:r>
              <a:rPr lang="en-US" altLang="zh-CN"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0" name="文本框 29"/>
          <p:cNvSpPr txBox="1"/>
          <p:nvPr/>
        </p:nvSpPr>
        <p:spPr>
          <a:xfrm>
            <a:off x="7332559" y="2900375"/>
            <a:ext cx="4587692" cy="461665"/>
          </a:xfrm>
          <a:prstGeom prst="rect">
            <a:avLst/>
          </a:prstGeom>
          <a:noFill/>
        </p:spPr>
        <p:txBody>
          <a:bodyPr wrap="square" rtlCol="0">
            <a:spAutoFit/>
          </a:bodyPr>
          <a:lstStyle/>
          <a:p>
            <a:r>
              <a:rPr lang="en-US" altLang="zh-CN"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1" name="文本框 30"/>
          <p:cNvSpPr txBox="1"/>
          <p:nvPr/>
        </p:nvSpPr>
        <p:spPr>
          <a:xfrm>
            <a:off x="7332559" y="4055686"/>
            <a:ext cx="4587692" cy="461665"/>
          </a:xfrm>
          <a:prstGeom prst="rect">
            <a:avLst/>
          </a:prstGeom>
          <a:noFill/>
        </p:spPr>
        <p:txBody>
          <a:bodyPr wrap="square" rtlCol="0">
            <a:spAutoFit/>
          </a:bodyPr>
          <a:lstStyle/>
          <a:p>
            <a:r>
              <a:rPr lang="en-US" altLang="zh-CN"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2" name="文本框 31"/>
          <p:cNvSpPr txBox="1"/>
          <p:nvPr/>
        </p:nvSpPr>
        <p:spPr>
          <a:xfrm>
            <a:off x="7332559" y="5685364"/>
            <a:ext cx="4587692" cy="461665"/>
          </a:xfrm>
          <a:prstGeom prst="rect">
            <a:avLst/>
          </a:prstGeom>
          <a:noFill/>
        </p:spPr>
        <p:txBody>
          <a:bodyPr wrap="square" rtlCol="0">
            <a:spAutoFit/>
          </a:bodyPr>
          <a:lstStyle/>
          <a:p>
            <a:r>
              <a:rPr lang="en-US" altLang="zh-CN"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3" name="文本框 32"/>
          <p:cNvSpPr txBox="1"/>
          <p:nvPr/>
        </p:nvSpPr>
        <p:spPr>
          <a:xfrm>
            <a:off x="443569" y="5412017"/>
            <a:ext cx="2145286" cy="830997"/>
          </a:xfrm>
          <a:prstGeom prst="rect">
            <a:avLst/>
          </a:prstGeom>
          <a:noFill/>
        </p:spPr>
        <p:txBody>
          <a:bodyPr wrap="square" rtlCol="0">
            <a:spAutoFit/>
          </a:bodyPr>
          <a:lstStyle/>
          <a:p>
            <a:r>
              <a:rPr lang="en-US" altLang="zh-CN" sz="1200" dirty="0">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rPr>
              <a:t>The reason why a great man is great is that he resolves to be a great </a:t>
            </a:r>
            <a:r>
              <a:rPr lang="en-US" altLang="zh-CN" sz="1200" dirty="0" err="1">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rPr>
              <a:t>man.Adversity</a:t>
            </a:r>
            <a:r>
              <a:rPr lang="en-US" altLang="zh-CN" sz="1200" dirty="0">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rPr>
              <a:t> is a good discipline.</a:t>
            </a:r>
            <a:endParaRPr lang="zh-CN" altLang="en-US" sz="1000" dirty="0">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34" name="文本框 33"/>
          <p:cNvSpPr txBox="1"/>
          <p:nvPr/>
        </p:nvSpPr>
        <p:spPr>
          <a:xfrm>
            <a:off x="718738" y="5073463"/>
            <a:ext cx="1452247" cy="338554"/>
          </a:xfrm>
          <a:prstGeom prst="rect">
            <a:avLst/>
          </a:prstGeom>
          <a:noFill/>
        </p:spPr>
        <p:txBody>
          <a:bodyPr wrap="square" rtlCol="0">
            <a:spAutoFit/>
          </a:bodyPr>
          <a:lstStyle/>
          <a:p>
            <a:r>
              <a:rPr lang="zh-CN" altLang="en-US" sz="1600" dirty="0">
                <a:solidFill>
                  <a:srgbClr val="E66888"/>
                </a:solidFill>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sz="1600" dirty="0">
              <a:solidFill>
                <a:srgbClr val="E66888"/>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nvGrpSpPr>
          <p:cNvPr id="11" name="组合 10"/>
          <p:cNvGrpSpPr/>
          <p:nvPr/>
        </p:nvGrpSpPr>
        <p:grpSpPr>
          <a:xfrm>
            <a:off x="2374143" y="2285373"/>
            <a:ext cx="4917573" cy="218191"/>
            <a:chOff x="2374143" y="2285373"/>
            <a:chExt cx="4917573" cy="218191"/>
          </a:xfrm>
        </p:grpSpPr>
        <p:cxnSp>
          <p:nvCxnSpPr>
            <p:cNvPr id="17" name="直接连接符 16"/>
            <p:cNvCxnSpPr>
              <a:stCxn id="12" idx="1"/>
            </p:cNvCxnSpPr>
            <p:nvPr/>
          </p:nvCxnSpPr>
          <p:spPr>
            <a:xfrm>
              <a:off x="2374143" y="2397818"/>
              <a:ext cx="4786821" cy="0"/>
            </a:xfrm>
            <a:prstGeom prst="line">
              <a:avLst/>
            </a:prstGeom>
            <a:ln w="19050"/>
          </p:spPr>
          <p:style>
            <a:lnRef idx="1">
              <a:schemeClr val="dk1"/>
            </a:lnRef>
            <a:fillRef idx="0">
              <a:schemeClr val="dk1"/>
            </a:fillRef>
            <a:effectRef idx="0">
              <a:schemeClr val="dk1"/>
            </a:effectRef>
            <a:fontRef idx="minor">
              <a:schemeClr val="tx1"/>
            </a:fontRef>
          </p:style>
        </p:cxnSp>
        <p:sp>
          <p:nvSpPr>
            <p:cNvPr id="37" name="等腰三角形 36"/>
            <p:cNvSpPr/>
            <p:nvPr/>
          </p:nvSpPr>
          <p:spPr>
            <a:xfrm rot="5400000">
              <a:off x="7087488" y="2299336"/>
              <a:ext cx="218191" cy="190265"/>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16" name="组合 15"/>
          <p:cNvGrpSpPr/>
          <p:nvPr/>
        </p:nvGrpSpPr>
        <p:grpSpPr>
          <a:xfrm>
            <a:off x="3692609" y="2948798"/>
            <a:ext cx="3617777" cy="218191"/>
            <a:chOff x="3692609" y="2948798"/>
            <a:chExt cx="3617777" cy="218191"/>
          </a:xfrm>
        </p:grpSpPr>
        <p:cxnSp>
          <p:nvCxnSpPr>
            <p:cNvPr id="18" name="直接连接符 17"/>
            <p:cNvCxnSpPr/>
            <p:nvPr/>
          </p:nvCxnSpPr>
          <p:spPr>
            <a:xfrm>
              <a:off x="3692609" y="3057894"/>
              <a:ext cx="3468355" cy="0"/>
            </a:xfrm>
            <a:prstGeom prst="line">
              <a:avLst/>
            </a:prstGeom>
            <a:ln w="19050"/>
          </p:spPr>
          <p:style>
            <a:lnRef idx="1">
              <a:schemeClr val="dk1"/>
            </a:lnRef>
            <a:fillRef idx="0">
              <a:schemeClr val="dk1"/>
            </a:fillRef>
            <a:effectRef idx="0">
              <a:schemeClr val="dk1"/>
            </a:effectRef>
            <a:fontRef idx="minor">
              <a:schemeClr val="tx1"/>
            </a:fontRef>
          </p:style>
        </p:cxnSp>
        <p:sp>
          <p:nvSpPr>
            <p:cNvPr id="38" name="等腰三角形 37"/>
            <p:cNvSpPr/>
            <p:nvPr/>
          </p:nvSpPr>
          <p:spPr>
            <a:xfrm rot="5400000">
              <a:off x="7106158" y="2962761"/>
              <a:ext cx="218191" cy="190265"/>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21" name="组合 20"/>
          <p:cNvGrpSpPr/>
          <p:nvPr/>
        </p:nvGrpSpPr>
        <p:grpSpPr>
          <a:xfrm>
            <a:off x="4654378" y="4134627"/>
            <a:ext cx="2687516" cy="218191"/>
            <a:chOff x="4654378" y="4134627"/>
            <a:chExt cx="2687516" cy="218191"/>
          </a:xfrm>
        </p:grpSpPr>
        <p:cxnSp>
          <p:nvCxnSpPr>
            <p:cNvPr id="20" name="直接连接符 19"/>
            <p:cNvCxnSpPr/>
            <p:nvPr/>
          </p:nvCxnSpPr>
          <p:spPr>
            <a:xfrm>
              <a:off x="4654378" y="4286519"/>
              <a:ext cx="2506586" cy="0"/>
            </a:xfrm>
            <a:prstGeom prst="line">
              <a:avLst/>
            </a:prstGeom>
            <a:ln w="19050"/>
          </p:spPr>
          <p:style>
            <a:lnRef idx="1">
              <a:schemeClr val="dk1"/>
            </a:lnRef>
            <a:fillRef idx="0">
              <a:schemeClr val="dk1"/>
            </a:fillRef>
            <a:effectRef idx="0">
              <a:schemeClr val="dk1"/>
            </a:effectRef>
            <a:fontRef idx="minor">
              <a:schemeClr val="tx1"/>
            </a:fontRef>
          </p:style>
        </p:cxnSp>
        <p:sp>
          <p:nvSpPr>
            <p:cNvPr id="39" name="等腰三角形 38"/>
            <p:cNvSpPr/>
            <p:nvPr/>
          </p:nvSpPr>
          <p:spPr>
            <a:xfrm rot="5400000">
              <a:off x="7137666" y="4148590"/>
              <a:ext cx="218191" cy="190265"/>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pic>
        <p:nvPicPr>
          <p:cNvPr id="48" name="图片 47"/>
          <p:cNvPicPr>
            <a:picLocks noChangeAspect="1"/>
          </p:cNvPicPr>
          <p:nvPr/>
        </p:nvPicPr>
        <p:blipFill>
          <a:blip r:embed="rId2">
            <a:extLst>
              <a:ext uri="{28A0092B-C50C-407E-A947-70E740481C1C}">
                <a14:useLocalDpi xmlns:a14="http://schemas.microsoft.com/office/drawing/2010/main" val="0"/>
              </a:ext>
            </a:extLst>
          </a:blip>
          <a:srcRect l="3088" t="25913" r="75048" b="51870"/>
          <a:stretch>
            <a:fillRect/>
          </a:stretch>
        </p:blipFill>
        <p:spPr>
          <a:xfrm rot="18151165">
            <a:off x="10652713" y="1016340"/>
            <a:ext cx="887572" cy="844748"/>
          </a:xfrm>
          <a:custGeom>
            <a:avLst/>
            <a:gdLst>
              <a:gd name="connsiteX0" fmla="*/ 0 w 1598354"/>
              <a:gd name="connsiteY0" fmla="*/ 0 h 1521236"/>
              <a:gd name="connsiteX1" fmla="*/ 1047510 w 1598354"/>
              <a:gd name="connsiteY1" fmla="*/ 66101 h 1521236"/>
              <a:gd name="connsiteX2" fmla="*/ 1598354 w 1598354"/>
              <a:gd name="connsiteY2" fmla="*/ 1355983 h 1521236"/>
              <a:gd name="connsiteX3" fmla="*/ 0 w 1598354"/>
              <a:gd name="connsiteY3" fmla="*/ 1521236 h 1521236"/>
              <a:gd name="connsiteX4" fmla="*/ 0 w 1598354"/>
              <a:gd name="connsiteY4" fmla="*/ 0 h 152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354" h="1521236">
                <a:moveTo>
                  <a:pt x="0" y="0"/>
                </a:moveTo>
                <a:lnTo>
                  <a:pt x="1047510" y="66101"/>
                </a:lnTo>
                <a:lnTo>
                  <a:pt x="1598354" y="1355983"/>
                </a:lnTo>
                <a:lnTo>
                  <a:pt x="0" y="1521236"/>
                </a:lnTo>
                <a:lnTo>
                  <a:pt x="0" y="0"/>
                </a:lnTo>
                <a:close/>
              </a:path>
            </a:pathLst>
          </a:custGeom>
        </p:spPr>
      </p:pic>
      <p:grpSp>
        <p:nvGrpSpPr>
          <p:cNvPr id="9" name="组合 8"/>
          <p:cNvGrpSpPr/>
          <p:nvPr/>
        </p:nvGrpSpPr>
        <p:grpSpPr>
          <a:xfrm>
            <a:off x="5592969" y="1784218"/>
            <a:ext cx="1576980" cy="596887"/>
            <a:chOff x="5592969" y="1770363"/>
            <a:chExt cx="1576980" cy="596887"/>
          </a:xfrm>
        </p:grpSpPr>
        <p:sp>
          <p:nvSpPr>
            <p:cNvPr id="35" name="矩形 34"/>
            <p:cNvSpPr/>
            <p:nvPr/>
          </p:nvSpPr>
          <p:spPr>
            <a:xfrm>
              <a:off x="5592969" y="1770363"/>
              <a:ext cx="1399142" cy="495759"/>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5770807" y="1871491"/>
              <a:ext cx="1399142" cy="495759"/>
            </a:xfrm>
            <a:prstGeom prst="rect">
              <a:avLst/>
            </a:prstGeom>
            <a:solidFill>
              <a:srgbClr val="E4698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997636" y="1961299"/>
              <a:ext cx="1024121" cy="338554"/>
            </a:xfrm>
            <a:prstGeom prst="rect">
              <a:avLst/>
            </a:prstGeom>
            <a:noFill/>
          </p:spPr>
          <p:txBody>
            <a:bodyPr wrap="square" rtlCol="0">
              <a:spAutoFit/>
            </a:bodyPr>
            <a:lstStyle/>
            <a:p>
              <a:r>
                <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41" name="组合 40"/>
          <p:cNvGrpSpPr/>
          <p:nvPr/>
        </p:nvGrpSpPr>
        <p:grpSpPr>
          <a:xfrm>
            <a:off x="5592969" y="2461006"/>
            <a:ext cx="1576980" cy="596887"/>
            <a:chOff x="5592969" y="1770363"/>
            <a:chExt cx="1576980" cy="596887"/>
          </a:xfrm>
        </p:grpSpPr>
        <p:sp>
          <p:nvSpPr>
            <p:cNvPr id="42" name="矩形 41"/>
            <p:cNvSpPr/>
            <p:nvPr/>
          </p:nvSpPr>
          <p:spPr>
            <a:xfrm>
              <a:off x="5592969" y="1770363"/>
              <a:ext cx="1399142" cy="495759"/>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5770807" y="1871491"/>
              <a:ext cx="1399142" cy="495759"/>
            </a:xfrm>
            <a:prstGeom prst="rect">
              <a:avLst/>
            </a:prstGeom>
            <a:solidFill>
              <a:srgbClr val="E4698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5997636" y="1961299"/>
              <a:ext cx="1024121" cy="338554"/>
            </a:xfrm>
            <a:prstGeom prst="rect">
              <a:avLst/>
            </a:prstGeom>
            <a:noFill/>
          </p:spPr>
          <p:txBody>
            <a:bodyPr wrap="square" rtlCol="0">
              <a:spAutoFit/>
            </a:bodyPr>
            <a:lstStyle/>
            <a:p>
              <a:r>
                <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45" name="组合 44"/>
          <p:cNvGrpSpPr/>
          <p:nvPr/>
        </p:nvGrpSpPr>
        <p:grpSpPr>
          <a:xfrm>
            <a:off x="5592969" y="3670589"/>
            <a:ext cx="1576980" cy="596887"/>
            <a:chOff x="5592969" y="1770363"/>
            <a:chExt cx="1576980" cy="596887"/>
          </a:xfrm>
        </p:grpSpPr>
        <p:sp>
          <p:nvSpPr>
            <p:cNvPr id="46" name="矩形 45"/>
            <p:cNvSpPr/>
            <p:nvPr/>
          </p:nvSpPr>
          <p:spPr>
            <a:xfrm>
              <a:off x="5592969" y="1770363"/>
              <a:ext cx="1399142" cy="495759"/>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770807" y="1871491"/>
              <a:ext cx="1399142" cy="495759"/>
            </a:xfrm>
            <a:prstGeom prst="rect">
              <a:avLst/>
            </a:prstGeom>
            <a:solidFill>
              <a:srgbClr val="E4698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5997636" y="1961299"/>
              <a:ext cx="1024121" cy="338554"/>
            </a:xfrm>
            <a:prstGeom prst="rect">
              <a:avLst/>
            </a:prstGeom>
            <a:noFill/>
          </p:spPr>
          <p:txBody>
            <a:bodyPr wrap="square" rtlCol="0">
              <a:spAutoFit/>
            </a:bodyPr>
            <a:lstStyle/>
            <a:p>
              <a:r>
                <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22" name="组合 21"/>
          <p:cNvGrpSpPr/>
          <p:nvPr/>
        </p:nvGrpSpPr>
        <p:grpSpPr>
          <a:xfrm>
            <a:off x="4650387" y="5776738"/>
            <a:ext cx="2684238" cy="218191"/>
            <a:chOff x="4666991" y="5786435"/>
            <a:chExt cx="2684238" cy="218191"/>
          </a:xfrm>
        </p:grpSpPr>
        <p:sp>
          <p:nvSpPr>
            <p:cNvPr id="40" name="等腰三角形 39"/>
            <p:cNvSpPr/>
            <p:nvPr/>
          </p:nvSpPr>
          <p:spPr>
            <a:xfrm rot="5400000">
              <a:off x="7147001" y="5800398"/>
              <a:ext cx="218191" cy="190265"/>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cxnSp>
          <p:nvCxnSpPr>
            <p:cNvPr id="51" name="直接连接符 50"/>
            <p:cNvCxnSpPr/>
            <p:nvPr/>
          </p:nvCxnSpPr>
          <p:spPr>
            <a:xfrm>
              <a:off x="4666991" y="5916197"/>
              <a:ext cx="2506586" cy="0"/>
            </a:xfrm>
            <a:prstGeom prst="line">
              <a:avLst/>
            </a:prstGeom>
            <a:ln w="19050"/>
          </p:spPr>
          <p:style>
            <a:lnRef idx="1">
              <a:schemeClr val="dk1"/>
            </a:lnRef>
            <a:fillRef idx="0">
              <a:schemeClr val="dk1"/>
            </a:fillRef>
            <a:effectRef idx="0">
              <a:schemeClr val="dk1"/>
            </a:effectRef>
            <a:fontRef idx="minor">
              <a:schemeClr val="tx1"/>
            </a:fontRef>
          </p:style>
        </p:cxnSp>
      </p:grpSp>
      <p:grpSp>
        <p:nvGrpSpPr>
          <p:cNvPr id="52" name="组合 51"/>
          <p:cNvGrpSpPr/>
          <p:nvPr/>
        </p:nvGrpSpPr>
        <p:grpSpPr>
          <a:xfrm>
            <a:off x="5592969" y="5300267"/>
            <a:ext cx="1576980" cy="596887"/>
            <a:chOff x="5592969" y="1770363"/>
            <a:chExt cx="1576980" cy="596887"/>
          </a:xfrm>
        </p:grpSpPr>
        <p:sp>
          <p:nvSpPr>
            <p:cNvPr id="53" name="矩形 52"/>
            <p:cNvSpPr/>
            <p:nvPr/>
          </p:nvSpPr>
          <p:spPr>
            <a:xfrm>
              <a:off x="5592969" y="1770363"/>
              <a:ext cx="1399142" cy="495759"/>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5770807" y="1871491"/>
              <a:ext cx="1399142" cy="495759"/>
            </a:xfrm>
            <a:prstGeom prst="rect">
              <a:avLst/>
            </a:prstGeom>
            <a:solidFill>
              <a:srgbClr val="E4698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5997636" y="1961299"/>
              <a:ext cx="1024121" cy="338554"/>
            </a:xfrm>
            <a:prstGeom prst="rect">
              <a:avLst/>
            </a:prstGeom>
            <a:noFill/>
          </p:spPr>
          <p:txBody>
            <a:bodyPr wrap="square" rtlCol="0">
              <a:spAutoFit/>
            </a:bodyPr>
            <a:lstStyle/>
            <a:p>
              <a:r>
                <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fltVal val="0"/>
                                          </p:val>
                                        </p:tav>
                                        <p:tav tm="100000">
                                          <p:val>
                                            <p:strVal val="#ppt_w"/>
                                          </p:val>
                                        </p:tav>
                                      </p:tavLst>
                                    </p:anim>
                                    <p:anim calcmode="lin" valueType="num">
                                      <p:cBhvr>
                                        <p:cTn id="13" dur="1000" fill="hold"/>
                                        <p:tgtEl>
                                          <p:spTgt spid="12"/>
                                        </p:tgtEl>
                                        <p:attrNameLst>
                                          <p:attrName>ppt_h</p:attrName>
                                        </p:attrNameLst>
                                      </p:cBhvr>
                                      <p:tavLst>
                                        <p:tav tm="0">
                                          <p:val>
                                            <p:fltVal val="0"/>
                                          </p:val>
                                        </p:tav>
                                        <p:tav tm="100000">
                                          <p:val>
                                            <p:strVal val="#ppt_h"/>
                                          </p:val>
                                        </p:tav>
                                      </p:tavLst>
                                    </p:anim>
                                    <p:anim calcmode="lin" valueType="num">
                                      <p:cBhvr>
                                        <p:cTn id="14" dur="1000" fill="hold"/>
                                        <p:tgtEl>
                                          <p:spTgt spid="12"/>
                                        </p:tgtEl>
                                        <p:attrNameLst>
                                          <p:attrName>style.rotation</p:attrName>
                                        </p:attrNameLst>
                                      </p:cBhvr>
                                      <p:tavLst>
                                        <p:tav tm="0">
                                          <p:val>
                                            <p:fltVal val="90"/>
                                          </p:val>
                                        </p:tav>
                                        <p:tav tm="100000">
                                          <p:val>
                                            <p:fltVal val="0"/>
                                          </p:val>
                                        </p:tav>
                                      </p:tavLst>
                                    </p:anim>
                                    <p:animEffect transition="in" filter="fade">
                                      <p:cBhvr>
                                        <p:cTn id="15" dur="1000"/>
                                        <p:tgtEl>
                                          <p:spTgt spid="12"/>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1500"/>
                            </p:stCondLst>
                            <p:childTnLst>
                              <p:par>
                                <p:cTn id="21" presetID="31"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style.rotation</p:attrName>
                                        </p:attrNameLst>
                                      </p:cBhvr>
                                      <p:tavLst>
                                        <p:tav tm="0">
                                          <p:val>
                                            <p:fltVal val="90"/>
                                          </p:val>
                                        </p:tav>
                                        <p:tav tm="100000">
                                          <p:val>
                                            <p:fltVal val="0"/>
                                          </p:val>
                                        </p:tav>
                                      </p:tavLst>
                                    </p:anim>
                                    <p:animEffect transition="in" filter="fade">
                                      <p:cBhvr>
                                        <p:cTn id="26" dur="1000"/>
                                        <p:tgtEl>
                                          <p:spTgt spid="9"/>
                                        </p:tgtEl>
                                      </p:cBhvr>
                                    </p:animEffect>
                                  </p:childTnLst>
                                </p:cTn>
                              </p:par>
                              <p:par>
                                <p:cTn id="27" presetID="1" presetClass="entr" presetSubtype="0" fill="hold" grpId="0" nodeType="withEffect">
                                  <p:stCondLst>
                                    <p:cond delay="0"/>
                                  </p:stCondLst>
                                  <p:iterate type="lt">
                                    <p:tmAbs val="100"/>
                                  </p:iterate>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1000" fill="hold"/>
                                        <p:tgtEl>
                                          <p:spTgt spid="13"/>
                                        </p:tgtEl>
                                        <p:attrNameLst>
                                          <p:attrName>ppt_w</p:attrName>
                                        </p:attrNameLst>
                                      </p:cBhvr>
                                      <p:tavLst>
                                        <p:tav tm="0">
                                          <p:val>
                                            <p:fltVal val="0"/>
                                          </p:val>
                                        </p:tav>
                                        <p:tav tm="100000">
                                          <p:val>
                                            <p:strVal val="#ppt_w"/>
                                          </p:val>
                                        </p:tav>
                                      </p:tavLst>
                                    </p:anim>
                                    <p:anim calcmode="lin" valueType="num">
                                      <p:cBhvr>
                                        <p:cTn id="34" dur="1000" fill="hold"/>
                                        <p:tgtEl>
                                          <p:spTgt spid="13"/>
                                        </p:tgtEl>
                                        <p:attrNameLst>
                                          <p:attrName>ppt_h</p:attrName>
                                        </p:attrNameLst>
                                      </p:cBhvr>
                                      <p:tavLst>
                                        <p:tav tm="0">
                                          <p:val>
                                            <p:fltVal val="0"/>
                                          </p:val>
                                        </p:tav>
                                        <p:tav tm="100000">
                                          <p:val>
                                            <p:strVal val="#ppt_h"/>
                                          </p:val>
                                        </p:tav>
                                      </p:tavLst>
                                    </p:anim>
                                    <p:anim calcmode="lin" valueType="num">
                                      <p:cBhvr>
                                        <p:cTn id="35" dur="1000" fill="hold"/>
                                        <p:tgtEl>
                                          <p:spTgt spid="13"/>
                                        </p:tgtEl>
                                        <p:attrNameLst>
                                          <p:attrName>style.rotation</p:attrName>
                                        </p:attrNameLst>
                                      </p:cBhvr>
                                      <p:tavLst>
                                        <p:tav tm="0">
                                          <p:val>
                                            <p:fltVal val="90"/>
                                          </p:val>
                                        </p:tav>
                                        <p:tav tm="100000">
                                          <p:val>
                                            <p:fltVal val="0"/>
                                          </p:val>
                                        </p:tav>
                                      </p:tavLst>
                                    </p:anim>
                                    <p:animEffect transition="in" filter="fade">
                                      <p:cBhvr>
                                        <p:cTn id="36" dur="1000"/>
                                        <p:tgtEl>
                                          <p:spTgt spid="13"/>
                                        </p:tgtEl>
                                      </p:cBhvr>
                                    </p:animEffect>
                                  </p:childTnLst>
                                </p:cTn>
                              </p:par>
                            </p:childTnLst>
                          </p:cTn>
                        </p:par>
                        <p:par>
                          <p:cTn id="37" fill="hold">
                            <p:stCondLst>
                              <p:cond delay="10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par>
                          <p:cTn id="41" fill="hold">
                            <p:stCondLst>
                              <p:cond delay="1500"/>
                            </p:stCondLst>
                            <p:childTnLst>
                              <p:par>
                                <p:cTn id="42" presetID="31" presetClass="entr" presetSubtype="0"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1000" fill="hold"/>
                                        <p:tgtEl>
                                          <p:spTgt spid="41"/>
                                        </p:tgtEl>
                                        <p:attrNameLst>
                                          <p:attrName>ppt_w</p:attrName>
                                        </p:attrNameLst>
                                      </p:cBhvr>
                                      <p:tavLst>
                                        <p:tav tm="0">
                                          <p:val>
                                            <p:fltVal val="0"/>
                                          </p:val>
                                        </p:tav>
                                        <p:tav tm="100000">
                                          <p:val>
                                            <p:strVal val="#ppt_w"/>
                                          </p:val>
                                        </p:tav>
                                      </p:tavLst>
                                    </p:anim>
                                    <p:anim calcmode="lin" valueType="num">
                                      <p:cBhvr>
                                        <p:cTn id="45" dur="1000" fill="hold"/>
                                        <p:tgtEl>
                                          <p:spTgt spid="41"/>
                                        </p:tgtEl>
                                        <p:attrNameLst>
                                          <p:attrName>ppt_h</p:attrName>
                                        </p:attrNameLst>
                                      </p:cBhvr>
                                      <p:tavLst>
                                        <p:tav tm="0">
                                          <p:val>
                                            <p:fltVal val="0"/>
                                          </p:val>
                                        </p:tav>
                                        <p:tav tm="100000">
                                          <p:val>
                                            <p:strVal val="#ppt_h"/>
                                          </p:val>
                                        </p:tav>
                                      </p:tavLst>
                                    </p:anim>
                                    <p:anim calcmode="lin" valueType="num">
                                      <p:cBhvr>
                                        <p:cTn id="46" dur="1000" fill="hold"/>
                                        <p:tgtEl>
                                          <p:spTgt spid="41"/>
                                        </p:tgtEl>
                                        <p:attrNameLst>
                                          <p:attrName>style.rotation</p:attrName>
                                        </p:attrNameLst>
                                      </p:cBhvr>
                                      <p:tavLst>
                                        <p:tav tm="0">
                                          <p:val>
                                            <p:fltVal val="90"/>
                                          </p:val>
                                        </p:tav>
                                        <p:tav tm="100000">
                                          <p:val>
                                            <p:fltVal val="0"/>
                                          </p:val>
                                        </p:tav>
                                      </p:tavLst>
                                    </p:anim>
                                    <p:animEffect transition="in" filter="fade">
                                      <p:cBhvr>
                                        <p:cTn id="47" dur="1000"/>
                                        <p:tgtEl>
                                          <p:spTgt spid="41"/>
                                        </p:tgtEl>
                                      </p:cBhvr>
                                    </p:animEffect>
                                  </p:childTnLst>
                                </p:cTn>
                              </p:par>
                              <p:par>
                                <p:cTn id="48" presetID="1" presetClass="entr" presetSubtype="0" fill="hold" grpId="0" nodeType="withEffect">
                                  <p:stCondLst>
                                    <p:cond delay="0"/>
                                  </p:stCondLst>
                                  <p:iterate type="lt">
                                    <p:tmAbs val="100"/>
                                  </p:iterate>
                                  <p:childTnLst>
                                    <p:set>
                                      <p:cBhvr>
                                        <p:cTn id="49" dur="1" fill="hold">
                                          <p:stCondLst>
                                            <p:cond delay="0"/>
                                          </p:stCondLst>
                                        </p:cTn>
                                        <p:tgtEl>
                                          <p:spTgt spid="30"/>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nodeType="click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1000" fill="hold"/>
                                        <p:tgtEl>
                                          <p:spTgt spid="14"/>
                                        </p:tgtEl>
                                        <p:attrNameLst>
                                          <p:attrName>ppt_w</p:attrName>
                                        </p:attrNameLst>
                                      </p:cBhvr>
                                      <p:tavLst>
                                        <p:tav tm="0">
                                          <p:val>
                                            <p:fltVal val="0"/>
                                          </p:val>
                                        </p:tav>
                                        <p:tav tm="100000">
                                          <p:val>
                                            <p:strVal val="#ppt_w"/>
                                          </p:val>
                                        </p:tav>
                                      </p:tavLst>
                                    </p:anim>
                                    <p:anim calcmode="lin" valueType="num">
                                      <p:cBhvr>
                                        <p:cTn id="55" dur="1000" fill="hold"/>
                                        <p:tgtEl>
                                          <p:spTgt spid="14"/>
                                        </p:tgtEl>
                                        <p:attrNameLst>
                                          <p:attrName>ppt_h</p:attrName>
                                        </p:attrNameLst>
                                      </p:cBhvr>
                                      <p:tavLst>
                                        <p:tav tm="0">
                                          <p:val>
                                            <p:fltVal val="0"/>
                                          </p:val>
                                        </p:tav>
                                        <p:tav tm="100000">
                                          <p:val>
                                            <p:strVal val="#ppt_h"/>
                                          </p:val>
                                        </p:tav>
                                      </p:tavLst>
                                    </p:anim>
                                    <p:anim calcmode="lin" valueType="num">
                                      <p:cBhvr>
                                        <p:cTn id="56" dur="1000" fill="hold"/>
                                        <p:tgtEl>
                                          <p:spTgt spid="14"/>
                                        </p:tgtEl>
                                        <p:attrNameLst>
                                          <p:attrName>style.rotation</p:attrName>
                                        </p:attrNameLst>
                                      </p:cBhvr>
                                      <p:tavLst>
                                        <p:tav tm="0">
                                          <p:val>
                                            <p:fltVal val="90"/>
                                          </p:val>
                                        </p:tav>
                                        <p:tav tm="100000">
                                          <p:val>
                                            <p:fltVal val="0"/>
                                          </p:val>
                                        </p:tav>
                                      </p:tavLst>
                                    </p:anim>
                                    <p:animEffect transition="in" filter="fade">
                                      <p:cBhvr>
                                        <p:cTn id="57" dur="1000"/>
                                        <p:tgtEl>
                                          <p:spTgt spid="14"/>
                                        </p:tgtEl>
                                      </p:cBhvr>
                                    </p:animEffect>
                                  </p:childTnLst>
                                </p:cTn>
                              </p:par>
                            </p:childTnLst>
                          </p:cTn>
                        </p:par>
                        <p:par>
                          <p:cTn id="58" fill="hold">
                            <p:stCondLst>
                              <p:cond delay="1000"/>
                            </p:stCondLst>
                            <p:childTnLst>
                              <p:par>
                                <p:cTn id="59" presetID="22" presetClass="entr" presetSubtype="8" fill="hold"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left)">
                                      <p:cBhvr>
                                        <p:cTn id="61" dur="500"/>
                                        <p:tgtEl>
                                          <p:spTgt spid="21"/>
                                        </p:tgtEl>
                                      </p:cBhvr>
                                    </p:animEffect>
                                  </p:childTnLst>
                                </p:cTn>
                              </p:par>
                            </p:childTnLst>
                          </p:cTn>
                        </p:par>
                        <p:par>
                          <p:cTn id="62" fill="hold">
                            <p:stCondLst>
                              <p:cond delay="1500"/>
                            </p:stCondLst>
                            <p:childTnLst>
                              <p:par>
                                <p:cTn id="63" presetID="31" presetClass="entr" presetSubtype="0"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p:cTn id="65" dur="1000" fill="hold"/>
                                        <p:tgtEl>
                                          <p:spTgt spid="45"/>
                                        </p:tgtEl>
                                        <p:attrNameLst>
                                          <p:attrName>ppt_w</p:attrName>
                                        </p:attrNameLst>
                                      </p:cBhvr>
                                      <p:tavLst>
                                        <p:tav tm="0">
                                          <p:val>
                                            <p:fltVal val="0"/>
                                          </p:val>
                                        </p:tav>
                                        <p:tav tm="100000">
                                          <p:val>
                                            <p:strVal val="#ppt_w"/>
                                          </p:val>
                                        </p:tav>
                                      </p:tavLst>
                                    </p:anim>
                                    <p:anim calcmode="lin" valueType="num">
                                      <p:cBhvr>
                                        <p:cTn id="66" dur="1000" fill="hold"/>
                                        <p:tgtEl>
                                          <p:spTgt spid="45"/>
                                        </p:tgtEl>
                                        <p:attrNameLst>
                                          <p:attrName>ppt_h</p:attrName>
                                        </p:attrNameLst>
                                      </p:cBhvr>
                                      <p:tavLst>
                                        <p:tav tm="0">
                                          <p:val>
                                            <p:fltVal val="0"/>
                                          </p:val>
                                        </p:tav>
                                        <p:tav tm="100000">
                                          <p:val>
                                            <p:strVal val="#ppt_h"/>
                                          </p:val>
                                        </p:tav>
                                      </p:tavLst>
                                    </p:anim>
                                    <p:anim calcmode="lin" valueType="num">
                                      <p:cBhvr>
                                        <p:cTn id="67" dur="1000" fill="hold"/>
                                        <p:tgtEl>
                                          <p:spTgt spid="45"/>
                                        </p:tgtEl>
                                        <p:attrNameLst>
                                          <p:attrName>style.rotation</p:attrName>
                                        </p:attrNameLst>
                                      </p:cBhvr>
                                      <p:tavLst>
                                        <p:tav tm="0">
                                          <p:val>
                                            <p:fltVal val="90"/>
                                          </p:val>
                                        </p:tav>
                                        <p:tav tm="100000">
                                          <p:val>
                                            <p:fltVal val="0"/>
                                          </p:val>
                                        </p:tav>
                                      </p:tavLst>
                                    </p:anim>
                                    <p:animEffect transition="in" filter="fade">
                                      <p:cBhvr>
                                        <p:cTn id="68" dur="1000"/>
                                        <p:tgtEl>
                                          <p:spTgt spid="45"/>
                                        </p:tgtEl>
                                      </p:cBhvr>
                                    </p:animEffect>
                                  </p:childTnLst>
                                </p:cTn>
                              </p:par>
                              <p:par>
                                <p:cTn id="69" presetID="1" presetClass="entr" presetSubtype="0" fill="hold" grpId="0" nodeType="withEffect">
                                  <p:stCondLst>
                                    <p:cond delay="0"/>
                                  </p:stCondLst>
                                  <p:iterate type="lt">
                                    <p:tmAbs val="100"/>
                                  </p:iterate>
                                  <p:childTnLst>
                                    <p:set>
                                      <p:cBhvr>
                                        <p:cTn id="70" dur="1" fill="hold">
                                          <p:stCondLst>
                                            <p:cond delay="0"/>
                                          </p:stCondLst>
                                        </p:cTn>
                                        <p:tgtEl>
                                          <p:spTgt spid="3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1000" fill="hold"/>
                                        <p:tgtEl>
                                          <p:spTgt spid="15"/>
                                        </p:tgtEl>
                                        <p:attrNameLst>
                                          <p:attrName>ppt_w</p:attrName>
                                        </p:attrNameLst>
                                      </p:cBhvr>
                                      <p:tavLst>
                                        <p:tav tm="0">
                                          <p:val>
                                            <p:fltVal val="0"/>
                                          </p:val>
                                        </p:tav>
                                        <p:tav tm="100000">
                                          <p:val>
                                            <p:strVal val="#ppt_w"/>
                                          </p:val>
                                        </p:tav>
                                      </p:tavLst>
                                    </p:anim>
                                    <p:anim calcmode="lin" valueType="num">
                                      <p:cBhvr>
                                        <p:cTn id="76" dur="1000" fill="hold"/>
                                        <p:tgtEl>
                                          <p:spTgt spid="15"/>
                                        </p:tgtEl>
                                        <p:attrNameLst>
                                          <p:attrName>ppt_h</p:attrName>
                                        </p:attrNameLst>
                                      </p:cBhvr>
                                      <p:tavLst>
                                        <p:tav tm="0">
                                          <p:val>
                                            <p:fltVal val="0"/>
                                          </p:val>
                                        </p:tav>
                                        <p:tav tm="100000">
                                          <p:val>
                                            <p:strVal val="#ppt_h"/>
                                          </p:val>
                                        </p:tav>
                                      </p:tavLst>
                                    </p:anim>
                                    <p:anim calcmode="lin" valueType="num">
                                      <p:cBhvr>
                                        <p:cTn id="77" dur="1000" fill="hold"/>
                                        <p:tgtEl>
                                          <p:spTgt spid="15"/>
                                        </p:tgtEl>
                                        <p:attrNameLst>
                                          <p:attrName>style.rotation</p:attrName>
                                        </p:attrNameLst>
                                      </p:cBhvr>
                                      <p:tavLst>
                                        <p:tav tm="0">
                                          <p:val>
                                            <p:fltVal val="90"/>
                                          </p:val>
                                        </p:tav>
                                        <p:tav tm="100000">
                                          <p:val>
                                            <p:fltVal val="0"/>
                                          </p:val>
                                        </p:tav>
                                      </p:tavLst>
                                    </p:anim>
                                    <p:animEffect transition="in" filter="fade">
                                      <p:cBhvr>
                                        <p:cTn id="78" dur="1000"/>
                                        <p:tgtEl>
                                          <p:spTgt spid="15"/>
                                        </p:tgtEl>
                                      </p:cBhvr>
                                    </p:animEffect>
                                  </p:childTnLst>
                                </p:cTn>
                              </p:par>
                            </p:childTnLst>
                          </p:cTn>
                        </p:par>
                        <p:par>
                          <p:cTn id="79" fill="hold">
                            <p:stCondLst>
                              <p:cond delay="1000"/>
                            </p:stCondLst>
                            <p:childTnLst>
                              <p:par>
                                <p:cTn id="80" presetID="22" presetClass="entr" presetSubtype="8"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wipe(left)">
                                      <p:cBhvr>
                                        <p:cTn id="82" dur="500"/>
                                        <p:tgtEl>
                                          <p:spTgt spid="22"/>
                                        </p:tgtEl>
                                      </p:cBhvr>
                                    </p:animEffect>
                                  </p:childTnLst>
                                </p:cTn>
                              </p:par>
                            </p:childTnLst>
                          </p:cTn>
                        </p:par>
                        <p:par>
                          <p:cTn id="83" fill="hold">
                            <p:stCondLst>
                              <p:cond delay="1500"/>
                            </p:stCondLst>
                            <p:childTnLst>
                              <p:par>
                                <p:cTn id="84" presetID="31" presetClass="entr" presetSubtype="0" fill="hold" nodeType="afterEffect">
                                  <p:stCondLst>
                                    <p:cond delay="0"/>
                                  </p:stCondLst>
                                  <p:childTnLst>
                                    <p:set>
                                      <p:cBhvr>
                                        <p:cTn id="85" dur="1" fill="hold">
                                          <p:stCondLst>
                                            <p:cond delay="0"/>
                                          </p:stCondLst>
                                        </p:cTn>
                                        <p:tgtEl>
                                          <p:spTgt spid="52"/>
                                        </p:tgtEl>
                                        <p:attrNameLst>
                                          <p:attrName>style.visibility</p:attrName>
                                        </p:attrNameLst>
                                      </p:cBhvr>
                                      <p:to>
                                        <p:strVal val="visible"/>
                                      </p:to>
                                    </p:set>
                                    <p:anim calcmode="lin" valueType="num">
                                      <p:cBhvr>
                                        <p:cTn id="86" dur="1000" fill="hold"/>
                                        <p:tgtEl>
                                          <p:spTgt spid="52"/>
                                        </p:tgtEl>
                                        <p:attrNameLst>
                                          <p:attrName>ppt_w</p:attrName>
                                        </p:attrNameLst>
                                      </p:cBhvr>
                                      <p:tavLst>
                                        <p:tav tm="0">
                                          <p:val>
                                            <p:fltVal val="0"/>
                                          </p:val>
                                        </p:tav>
                                        <p:tav tm="100000">
                                          <p:val>
                                            <p:strVal val="#ppt_w"/>
                                          </p:val>
                                        </p:tav>
                                      </p:tavLst>
                                    </p:anim>
                                    <p:anim calcmode="lin" valueType="num">
                                      <p:cBhvr>
                                        <p:cTn id="87" dur="1000" fill="hold"/>
                                        <p:tgtEl>
                                          <p:spTgt spid="52"/>
                                        </p:tgtEl>
                                        <p:attrNameLst>
                                          <p:attrName>ppt_h</p:attrName>
                                        </p:attrNameLst>
                                      </p:cBhvr>
                                      <p:tavLst>
                                        <p:tav tm="0">
                                          <p:val>
                                            <p:fltVal val="0"/>
                                          </p:val>
                                        </p:tav>
                                        <p:tav tm="100000">
                                          <p:val>
                                            <p:strVal val="#ppt_h"/>
                                          </p:val>
                                        </p:tav>
                                      </p:tavLst>
                                    </p:anim>
                                    <p:anim calcmode="lin" valueType="num">
                                      <p:cBhvr>
                                        <p:cTn id="88" dur="1000" fill="hold"/>
                                        <p:tgtEl>
                                          <p:spTgt spid="52"/>
                                        </p:tgtEl>
                                        <p:attrNameLst>
                                          <p:attrName>style.rotation</p:attrName>
                                        </p:attrNameLst>
                                      </p:cBhvr>
                                      <p:tavLst>
                                        <p:tav tm="0">
                                          <p:val>
                                            <p:fltVal val="90"/>
                                          </p:val>
                                        </p:tav>
                                        <p:tav tm="100000">
                                          <p:val>
                                            <p:fltVal val="0"/>
                                          </p:val>
                                        </p:tav>
                                      </p:tavLst>
                                    </p:anim>
                                    <p:animEffect transition="in" filter="fade">
                                      <p:cBhvr>
                                        <p:cTn id="89" dur="1000"/>
                                        <p:tgtEl>
                                          <p:spTgt spid="52"/>
                                        </p:tgtEl>
                                      </p:cBhvr>
                                    </p:animEffect>
                                  </p:childTnLst>
                                </p:cTn>
                              </p:par>
                              <p:par>
                                <p:cTn id="90" presetID="1" presetClass="entr" presetSubtype="0" fill="hold" grpId="0" nodeType="withEffect">
                                  <p:stCondLst>
                                    <p:cond delay="0"/>
                                  </p:stCondLst>
                                  <p:iterate type="lt">
                                    <p:tmAbs val="100"/>
                                  </p:iterate>
                                  <p:childTnLst>
                                    <p:set>
                                      <p:cBhvr>
                                        <p:cTn id="91" dur="1" fill="hold">
                                          <p:stCondLst>
                                            <p:cond delay="0"/>
                                          </p:stCondLst>
                                        </p:cTn>
                                        <p:tgtEl>
                                          <p:spTgt spid="32"/>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2" presetClass="entr" presetSubtype="4" fill="hold" grpId="0" nodeType="clickEffect">
                                  <p:stCondLst>
                                    <p:cond delay="0"/>
                                  </p:stCondLst>
                                  <p:childTnLst>
                                    <p:set>
                                      <p:cBhvr>
                                        <p:cTn id="95" dur="1" fill="hold">
                                          <p:stCondLst>
                                            <p:cond delay="0"/>
                                          </p:stCondLst>
                                        </p:cTn>
                                        <p:tgtEl>
                                          <p:spTgt spid="34"/>
                                        </p:tgtEl>
                                        <p:attrNameLst>
                                          <p:attrName>style.visibility</p:attrName>
                                        </p:attrNameLst>
                                      </p:cBhvr>
                                      <p:to>
                                        <p:strVal val="visible"/>
                                      </p:to>
                                    </p:set>
                                    <p:anim calcmode="lin" valueType="num">
                                      <p:cBhvr additive="base">
                                        <p:cTn id="96" dur="500"/>
                                        <p:tgtEl>
                                          <p:spTgt spid="34"/>
                                        </p:tgtEl>
                                        <p:attrNameLst>
                                          <p:attrName>ppt_y</p:attrName>
                                        </p:attrNameLst>
                                      </p:cBhvr>
                                      <p:tavLst>
                                        <p:tav tm="0">
                                          <p:val>
                                            <p:strVal val="#ppt_y+#ppt_h*1.125000"/>
                                          </p:val>
                                        </p:tav>
                                        <p:tav tm="100000">
                                          <p:val>
                                            <p:strVal val="#ppt_y"/>
                                          </p:val>
                                        </p:tav>
                                      </p:tavLst>
                                    </p:anim>
                                    <p:animEffect transition="in" filter="wipe(up)">
                                      <p:cBhvr>
                                        <p:cTn id="97" dur="500"/>
                                        <p:tgtEl>
                                          <p:spTgt spid="34"/>
                                        </p:tgtEl>
                                      </p:cBhvr>
                                    </p:animEffect>
                                  </p:childTnLst>
                                </p:cTn>
                              </p:par>
                              <p:par>
                                <p:cTn id="98" presetID="1" presetClass="entr" presetSubtype="0" fill="hold" grpId="0" nodeType="withEffect">
                                  <p:stCondLst>
                                    <p:cond delay="0"/>
                                  </p:stCondLst>
                                  <p:iterate type="lt">
                                    <p:tmAbs val="100"/>
                                  </p:iterate>
                                  <p:childTnLst>
                                    <p:set>
                                      <p:cBhvr>
                                        <p:cTn id="99" dur="1" fill="hold">
                                          <p:stCondLst>
                                            <p:cond delay="0"/>
                                          </p:stCondLst>
                                        </p:cTn>
                                        <p:tgtEl>
                                          <p:spTgt spid="33"/>
                                        </p:tgtEl>
                                        <p:attrNameLst>
                                          <p:attrName>style.visibility</p:attrName>
                                        </p:attrNameLst>
                                      </p:cBhvr>
                                      <p:to>
                                        <p:strVal val="visible"/>
                                      </p:to>
                                    </p:set>
                                  </p:childTnLst>
                                </p:cTn>
                              </p:par>
                              <p:par>
                                <p:cTn id="100" presetID="31" presetClass="entr" presetSubtype="0" fill="hold" nodeType="withEffect">
                                  <p:stCondLst>
                                    <p:cond delay="0"/>
                                  </p:stCondLst>
                                  <p:childTnLst>
                                    <p:set>
                                      <p:cBhvr>
                                        <p:cTn id="101" dur="1" fill="hold">
                                          <p:stCondLst>
                                            <p:cond delay="0"/>
                                          </p:stCondLst>
                                        </p:cTn>
                                        <p:tgtEl>
                                          <p:spTgt spid="48"/>
                                        </p:tgtEl>
                                        <p:attrNameLst>
                                          <p:attrName>style.visibility</p:attrName>
                                        </p:attrNameLst>
                                      </p:cBhvr>
                                      <p:to>
                                        <p:strVal val="visible"/>
                                      </p:to>
                                    </p:set>
                                    <p:anim calcmode="lin" valueType="num">
                                      <p:cBhvr>
                                        <p:cTn id="102" dur="1000" fill="hold"/>
                                        <p:tgtEl>
                                          <p:spTgt spid="48"/>
                                        </p:tgtEl>
                                        <p:attrNameLst>
                                          <p:attrName>ppt_w</p:attrName>
                                        </p:attrNameLst>
                                      </p:cBhvr>
                                      <p:tavLst>
                                        <p:tav tm="0">
                                          <p:val>
                                            <p:fltVal val="0"/>
                                          </p:val>
                                        </p:tav>
                                        <p:tav tm="100000">
                                          <p:val>
                                            <p:strVal val="#ppt_w"/>
                                          </p:val>
                                        </p:tav>
                                      </p:tavLst>
                                    </p:anim>
                                    <p:anim calcmode="lin" valueType="num">
                                      <p:cBhvr>
                                        <p:cTn id="103" dur="1000" fill="hold"/>
                                        <p:tgtEl>
                                          <p:spTgt spid="48"/>
                                        </p:tgtEl>
                                        <p:attrNameLst>
                                          <p:attrName>ppt_h</p:attrName>
                                        </p:attrNameLst>
                                      </p:cBhvr>
                                      <p:tavLst>
                                        <p:tav tm="0">
                                          <p:val>
                                            <p:fltVal val="0"/>
                                          </p:val>
                                        </p:tav>
                                        <p:tav tm="100000">
                                          <p:val>
                                            <p:strVal val="#ppt_h"/>
                                          </p:val>
                                        </p:tav>
                                      </p:tavLst>
                                    </p:anim>
                                    <p:anim calcmode="lin" valueType="num">
                                      <p:cBhvr>
                                        <p:cTn id="104" dur="1000" fill="hold"/>
                                        <p:tgtEl>
                                          <p:spTgt spid="48"/>
                                        </p:tgtEl>
                                        <p:attrNameLst>
                                          <p:attrName>style.rotation</p:attrName>
                                        </p:attrNameLst>
                                      </p:cBhvr>
                                      <p:tavLst>
                                        <p:tav tm="0">
                                          <p:val>
                                            <p:fltVal val="90"/>
                                          </p:val>
                                        </p:tav>
                                        <p:tav tm="100000">
                                          <p:val>
                                            <p:fltVal val="0"/>
                                          </p:val>
                                        </p:tav>
                                      </p:tavLst>
                                    </p:anim>
                                    <p:animEffect transition="in" filter="fade">
                                      <p:cBhvr>
                                        <p:cTn id="105"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9" grpId="0"/>
      <p:bldP spid="30" grpId="0"/>
      <p:bldP spid="31" grpId="0"/>
      <p:bldP spid="32"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
          <p:cNvSpPr/>
          <p:nvPr/>
        </p:nvSpPr>
        <p:spPr>
          <a:xfrm>
            <a:off x="918073" y="3508614"/>
            <a:ext cx="10355854" cy="2649815"/>
          </a:xfrm>
          <a:custGeom>
            <a:avLst/>
            <a:gdLst>
              <a:gd name="connsiteX0" fmla="*/ 0 w 9485523"/>
              <a:gd name="connsiteY0" fmla="*/ 0 h 4682169"/>
              <a:gd name="connsiteX1" fmla="*/ 9485523 w 9485523"/>
              <a:gd name="connsiteY1" fmla="*/ 0 h 4682169"/>
              <a:gd name="connsiteX2" fmla="*/ 9485523 w 9485523"/>
              <a:gd name="connsiteY2" fmla="*/ 4682169 h 4682169"/>
              <a:gd name="connsiteX3" fmla="*/ 0 w 9485523"/>
              <a:gd name="connsiteY3" fmla="*/ 4682169 h 4682169"/>
              <a:gd name="connsiteX4" fmla="*/ 0 w 9485523"/>
              <a:gd name="connsiteY4" fmla="*/ 0 h 4682169"/>
              <a:gd name="connsiteX0-1" fmla="*/ 0 w 9485523"/>
              <a:gd name="connsiteY0-2" fmla="*/ 0 h 4682169"/>
              <a:gd name="connsiteX1-3" fmla="*/ 9485523 w 9485523"/>
              <a:gd name="connsiteY1-4" fmla="*/ 0 h 4682169"/>
              <a:gd name="connsiteX2-5" fmla="*/ 9485523 w 9485523"/>
              <a:gd name="connsiteY2-6" fmla="*/ 4682169 h 4682169"/>
              <a:gd name="connsiteX3-7" fmla="*/ 7658560 w 9485523"/>
              <a:gd name="connsiteY3-8" fmla="*/ 4671153 h 4682169"/>
              <a:gd name="connsiteX4-9" fmla="*/ 0 w 9485523"/>
              <a:gd name="connsiteY4-10" fmla="*/ 4682169 h 4682169"/>
              <a:gd name="connsiteX5" fmla="*/ 0 w 9485523"/>
              <a:gd name="connsiteY5" fmla="*/ 0 h 4682169"/>
              <a:gd name="connsiteX0-11" fmla="*/ 7658560 w 9485523"/>
              <a:gd name="connsiteY0-12" fmla="*/ 4671153 h 4762593"/>
              <a:gd name="connsiteX1-13" fmla="*/ 0 w 9485523"/>
              <a:gd name="connsiteY1-14" fmla="*/ 4682169 h 4762593"/>
              <a:gd name="connsiteX2-15" fmla="*/ 0 w 9485523"/>
              <a:gd name="connsiteY2-16" fmla="*/ 0 h 4762593"/>
              <a:gd name="connsiteX3-17" fmla="*/ 9485523 w 9485523"/>
              <a:gd name="connsiteY3-18" fmla="*/ 0 h 4762593"/>
              <a:gd name="connsiteX4-19" fmla="*/ 9485523 w 9485523"/>
              <a:gd name="connsiteY4-20" fmla="*/ 4682169 h 4762593"/>
              <a:gd name="connsiteX5-21" fmla="*/ 7750000 w 9485523"/>
              <a:gd name="connsiteY5-22" fmla="*/ 4762593 h 4762593"/>
              <a:gd name="connsiteX0-23" fmla="*/ 7658560 w 9485523"/>
              <a:gd name="connsiteY0-24" fmla="*/ 4671153 h 4682169"/>
              <a:gd name="connsiteX1-25" fmla="*/ 0 w 9485523"/>
              <a:gd name="connsiteY1-26" fmla="*/ 4682169 h 4682169"/>
              <a:gd name="connsiteX2-27" fmla="*/ 0 w 9485523"/>
              <a:gd name="connsiteY2-28" fmla="*/ 0 h 4682169"/>
              <a:gd name="connsiteX3-29" fmla="*/ 9485523 w 9485523"/>
              <a:gd name="connsiteY3-30" fmla="*/ 0 h 4682169"/>
              <a:gd name="connsiteX4-31" fmla="*/ 9485523 w 9485523"/>
              <a:gd name="connsiteY4-32" fmla="*/ 4682169 h 4682169"/>
              <a:gd name="connsiteX5-33" fmla="*/ 8256776 w 9485523"/>
              <a:gd name="connsiteY5-34" fmla="*/ 4674458 h 4682169"/>
              <a:gd name="connsiteX0-35" fmla="*/ 6986531 w 9485523"/>
              <a:gd name="connsiteY0-36" fmla="*/ 4671153 h 4682169"/>
              <a:gd name="connsiteX1-37" fmla="*/ 0 w 9485523"/>
              <a:gd name="connsiteY1-38" fmla="*/ 4682169 h 4682169"/>
              <a:gd name="connsiteX2-39" fmla="*/ 0 w 9485523"/>
              <a:gd name="connsiteY2-40" fmla="*/ 0 h 4682169"/>
              <a:gd name="connsiteX3-41" fmla="*/ 9485523 w 9485523"/>
              <a:gd name="connsiteY3-42" fmla="*/ 0 h 4682169"/>
              <a:gd name="connsiteX4-43" fmla="*/ 9485523 w 9485523"/>
              <a:gd name="connsiteY4-44" fmla="*/ 4682169 h 4682169"/>
              <a:gd name="connsiteX5-45" fmla="*/ 8256776 w 9485523"/>
              <a:gd name="connsiteY5-46" fmla="*/ 4674458 h 4682169"/>
              <a:gd name="connsiteX0-47" fmla="*/ 6995711 w 9494703"/>
              <a:gd name="connsiteY0-48" fmla="*/ 4671153 h 4682169"/>
              <a:gd name="connsiteX1-49" fmla="*/ 9180 w 9494703"/>
              <a:gd name="connsiteY1-50" fmla="*/ 4682169 h 4682169"/>
              <a:gd name="connsiteX2-51" fmla="*/ 0 w 9494703"/>
              <a:gd name="connsiteY2-52" fmla="*/ 1784734 h 4682169"/>
              <a:gd name="connsiteX3-53" fmla="*/ 9180 w 9494703"/>
              <a:gd name="connsiteY3-54" fmla="*/ 0 h 4682169"/>
              <a:gd name="connsiteX4-55" fmla="*/ 9494703 w 9494703"/>
              <a:gd name="connsiteY4-56" fmla="*/ 0 h 4682169"/>
              <a:gd name="connsiteX5-57" fmla="*/ 9494703 w 9494703"/>
              <a:gd name="connsiteY5-58" fmla="*/ 4682169 h 4682169"/>
              <a:gd name="connsiteX6" fmla="*/ 8265956 w 9494703"/>
              <a:gd name="connsiteY6" fmla="*/ 4674458 h 4682169"/>
              <a:gd name="connsiteX0-59" fmla="*/ 4814371 w 9494703"/>
              <a:gd name="connsiteY0-60" fmla="*/ 4682170 h 4682170"/>
              <a:gd name="connsiteX1-61" fmla="*/ 9180 w 9494703"/>
              <a:gd name="connsiteY1-62" fmla="*/ 4682169 h 4682170"/>
              <a:gd name="connsiteX2-63" fmla="*/ 0 w 9494703"/>
              <a:gd name="connsiteY2-64" fmla="*/ 1784734 h 4682170"/>
              <a:gd name="connsiteX3-65" fmla="*/ 9180 w 9494703"/>
              <a:gd name="connsiteY3-66" fmla="*/ 0 h 4682170"/>
              <a:gd name="connsiteX4-67" fmla="*/ 9494703 w 9494703"/>
              <a:gd name="connsiteY4-68" fmla="*/ 0 h 4682170"/>
              <a:gd name="connsiteX5-69" fmla="*/ 9494703 w 9494703"/>
              <a:gd name="connsiteY5-70" fmla="*/ 4682169 h 4682170"/>
              <a:gd name="connsiteX6-71" fmla="*/ 8265956 w 9494703"/>
              <a:gd name="connsiteY6-72" fmla="*/ 4674458 h 4682170"/>
              <a:gd name="connsiteX0-73" fmla="*/ 4805191 w 9485523"/>
              <a:gd name="connsiteY0-74" fmla="*/ 4682170 h 4682170"/>
              <a:gd name="connsiteX1-75" fmla="*/ 0 w 9485523"/>
              <a:gd name="connsiteY1-76" fmla="*/ 4682169 h 4682170"/>
              <a:gd name="connsiteX2-77" fmla="*/ 0 w 9485523"/>
              <a:gd name="connsiteY2-78" fmla="*/ 0 h 4682170"/>
              <a:gd name="connsiteX3-79" fmla="*/ 9485523 w 9485523"/>
              <a:gd name="connsiteY3-80" fmla="*/ 0 h 4682170"/>
              <a:gd name="connsiteX4-81" fmla="*/ 9485523 w 9485523"/>
              <a:gd name="connsiteY4-82" fmla="*/ 4682169 h 4682170"/>
              <a:gd name="connsiteX5-83" fmla="*/ 8256776 w 9485523"/>
              <a:gd name="connsiteY5-84" fmla="*/ 4674458 h 468217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9485523" h="4682170">
                <a:moveTo>
                  <a:pt x="4805191" y="4682170"/>
                </a:moveTo>
                <a:lnTo>
                  <a:pt x="0" y="4682169"/>
                </a:lnTo>
                <a:lnTo>
                  <a:pt x="0" y="0"/>
                </a:lnTo>
                <a:lnTo>
                  <a:pt x="9485523" y="0"/>
                </a:lnTo>
                <a:lnTo>
                  <a:pt x="9485523" y="4682169"/>
                </a:lnTo>
                <a:lnTo>
                  <a:pt x="8256776" y="4674458"/>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1">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点击输入第一章标题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9666" y="1259741"/>
            <a:ext cx="2596283" cy="2649814"/>
          </a:xfrm>
          <a:prstGeom prst="rect">
            <a:avLst/>
          </a:prstGeom>
        </p:spPr>
      </p:pic>
      <p:grpSp>
        <p:nvGrpSpPr>
          <p:cNvPr id="18" name="组合 17"/>
          <p:cNvGrpSpPr/>
          <p:nvPr/>
        </p:nvGrpSpPr>
        <p:grpSpPr>
          <a:xfrm>
            <a:off x="1334253" y="4447931"/>
            <a:ext cx="977865" cy="837282"/>
            <a:chOff x="1631709" y="4436914"/>
            <a:chExt cx="977865" cy="837282"/>
          </a:xfrm>
        </p:grpSpPr>
        <p:sp>
          <p:nvSpPr>
            <p:cNvPr id="12" name="椭圆 11"/>
            <p:cNvSpPr/>
            <p:nvPr/>
          </p:nvSpPr>
          <p:spPr>
            <a:xfrm>
              <a:off x="1631709" y="4436914"/>
              <a:ext cx="837282" cy="837282"/>
            </a:xfrm>
            <a:prstGeom prst="ellipse">
              <a:avLst/>
            </a:prstGeom>
            <a:solidFill>
              <a:srgbClr val="3C6D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772292" y="4436914"/>
              <a:ext cx="837282" cy="837282"/>
            </a:xfrm>
            <a:prstGeom prst="ellipse">
              <a:avLst/>
            </a:prstGeom>
            <a:solidFill>
              <a:srgbClr val="E668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rofessor-with-clipboard_42939"/>
            <p:cNvSpPr>
              <a:spLocks noChangeAspect="1"/>
            </p:cNvSpPr>
            <p:nvPr/>
          </p:nvSpPr>
          <p:spPr bwMode="auto">
            <a:xfrm>
              <a:off x="1901482" y="4560139"/>
              <a:ext cx="578901" cy="609685"/>
            </a:xfrm>
            <a:custGeom>
              <a:avLst/>
              <a:gdLst>
                <a:gd name="connsiteX0" fmla="*/ 126594 w 521877"/>
                <a:gd name="connsiteY0" fmla="*/ 344461 h 549628"/>
                <a:gd name="connsiteX1" fmla="*/ 108509 w 521877"/>
                <a:gd name="connsiteY1" fmla="*/ 362526 h 549628"/>
                <a:gd name="connsiteX2" fmla="*/ 117551 w 521877"/>
                <a:gd name="connsiteY2" fmla="*/ 371559 h 549628"/>
                <a:gd name="connsiteX3" fmla="*/ 135636 w 521877"/>
                <a:gd name="connsiteY3" fmla="*/ 353494 h 549628"/>
                <a:gd name="connsiteX4" fmla="*/ 18085 w 521877"/>
                <a:gd name="connsiteY4" fmla="*/ 239943 h 549628"/>
                <a:gd name="connsiteX5" fmla="*/ 10334 w 521877"/>
                <a:gd name="connsiteY5" fmla="*/ 247685 h 549628"/>
                <a:gd name="connsiteX6" fmla="*/ 20668 w 521877"/>
                <a:gd name="connsiteY6" fmla="*/ 276072 h 549628"/>
                <a:gd name="connsiteX7" fmla="*/ 23252 w 521877"/>
                <a:gd name="connsiteY7" fmla="*/ 278653 h 549628"/>
                <a:gd name="connsiteX8" fmla="*/ 23252 w 521877"/>
                <a:gd name="connsiteY8" fmla="*/ 263169 h 549628"/>
                <a:gd name="connsiteX9" fmla="*/ 34878 w 521877"/>
                <a:gd name="connsiteY9" fmla="*/ 265750 h 549628"/>
                <a:gd name="connsiteX10" fmla="*/ 32294 w 521877"/>
                <a:gd name="connsiteY10" fmla="*/ 254136 h 549628"/>
                <a:gd name="connsiteX11" fmla="*/ 47796 w 521877"/>
                <a:gd name="connsiteY11" fmla="*/ 255427 h 549628"/>
                <a:gd name="connsiteX12" fmla="*/ 43920 w 521877"/>
                <a:gd name="connsiteY12" fmla="*/ 252846 h 549628"/>
                <a:gd name="connsiteX13" fmla="*/ 362959 w 521877"/>
                <a:gd name="connsiteY13" fmla="*/ 187101 h 549628"/>
                <a:gd name="connsiteX14" fmla="*/ 391385 w 521877"/>
                <a:gd name="connsiteY14" fmla="*/ 220639 h 549628"/>
                <a:gd name="connsiteX15" fmla="*/ 377172 w 521877"/>
                <a:gd name="connsiteY15" fmla="*/ 227089 h 549628"/>
                <a:gd name="connsiteX16" fmla="*/ 396553 w 521877"/>
                <a:gd name="connsiteY16" fmla="*/ 229669 h 549628"/>
                <a:gd name="connsiteX17" fmla="*/ 413350 w 521877"/>
                <a:gd name="connsiteY17" fmla="*/ 239988 h 549628"/>
                <a:gd name="connsiteX18" fmla="*/ 413350 w 521877"/>
                <a:gd name="connsiteY18" fmla="*/ 251598 h 549628"/>
                <a:gd name="connsiteX19" fmla="*/ 409474 w 521877"/>
                <a:gd name="connsiteY19" fmla="*/ 255468 h 549628"/>
                <a:gd name="connsiteX20" fmla="*/ 440484 w 521877"/>
                <a:gd name="connsiteY20" fmla="*/ 263207 h 549628"/>
                <a:gd name="connsiteX21" fmla="*/ 445653 w 521877"/>
                <a:gd name="connsiteY21" fmla="*/ 274817 h 549628"/>
                <a:gd name="connsiteX22" fmla="*/ 441776 w 521877"/>
                <a:gd name="connsiteY22" fmla="*/ 282557 h 549628"/>
                <a:gd name="connsiteX23" fmla="*/ 454697 w 521877"/>
                <a:gd name="connsiteY23" fmla="*/ 295456 h 549628"/>
                <a:gd name="connsiteX24" fmla="*/ 436608 w 521877"/>
                <a:gd name="connsiteY24" fmla="*/ 317385 h 549628"/>
                <a:gd name="connsiteX25" fmla="*/ 404306 w 521877"/>
                <a:gd name="connsiteY25" fmla="*/ 325125 h 549628"/>
                <a:gd name="connsiteX26" fmla="*/ 381048 w 521877"/>
                <a:gd name="connsiteY26" fmla="*/ 334154 h 549628"/>
                <a:gd name="connsiteX27" fmla="*/ 454697 w 521877"/>
                <a:gd name="connsiteY27" fmla="*/ 357373 h 549628"/>
                <a:gd name="connsiteX28" fmla="*/ 444360 w 521877"/>
                <a:gd name="connsiteY28" fmla="*/ 375432 h 549628"/>
                <a:gd name="connsiteX29" fmla="*/ 366835 w 521877"/>
                <a:gd name="connsiteY29" fmla="*/ 352213 h 549628"/>
                <a:gd name="connsiteX30" fmla="*/ 357791 w 521877"/>
                <a:gd name="connsiteY30" fmla="*/ 322545 h 549628"/>
                <a:gd name="connsiteX31" fmla="*/ 405598 w 521877"/>
                <a:gd name="connsiteY31" fmla="*/ 303196 h 549628"/>
                <a:gd name="connsiteX32" fmla="*/ 419811 w 521877"/>
                <a:gd name="connsiteY32" fmla="*/ 300616 h 549628"/>
                <a:gd name="connsiteX33" fmla="*/ 400429 w 521877"/>
                <a:gd name="connsiteY33" fmla="*/ 295456 h 549628"/>
                <a:gd name="connsiteX34" fmla="*/ 397845 w 521877"/>
                <a:gd name="connsiteY34" fmla="*/ 274817 h 549628"/>
                <a:gd name="connsiteX35" fmla="*/ 374588 w 521877"/>
                <a:gd name="connsiteY35" fmla="*/ 272237 h 549628"/>
                <a:gd name="connsiteX36" fmla="*/ 372004 w 521877"/>
                <a:gd name="connsiteY36" fmla="*/ 252888 h 549628"/>
                <a:gd name="connsiteX37" fmla="*/ 379756 w 521877"/>
                <a:gd name="connsiteY37" fmla="*/ 249018 h 549628"/>
                <a:gd name="connsiteX38" fmla="*/ 378464 w 521877"/>
                <a:gd name="connsiteY38" fmla="*/ 249018 h 549628"/>
                <a:gd name="connsiteX39" fmla="*/ 353914 w 521877"/>
                <a:gd name="connsiteY39" fmla="*/ 238699 h 549628"/>
                <a:gd name="connsiteX40" fmla="*/ 352622 w 521877"/>
                <a:gd name="connsiteY40" fmla="*/ 219349 h 549628"/>
                <a:gd name="connsiteX41" fmla="*/ 360375 w 521877"/>
                <a:gd name="connsiteY41" fmla="*/ 212900 h 549628"/>
                <a:gd name="connsiteX42" fmla="*/ 362959 w 521877"/>
                <a:gd name="connsiteY42" fmla="*/ 207740 h 549628"/>
                <a:gd name="connsiteX43" fmla="*/ 362959 w 521877"/>
                <a:gd name="connsiteY43" fmla="*/ 187101 h 549628"/>
                <a:gd name="connsiteX44" fmla="*/ 308734 w 521877"/>
                <a:gd name="connsiteY44" fmla="*/ 152198 h 549628"/>
                <a:gd name="connsiteX45" fmla="*/ 308734 w 521877"/>
                <a:gd name="connsiteY45" fmla="*/ 398656 h 549628"/>
                <a:gd name="connsiteX46" fmla="*/ 483124 w 521877"/>
                <a:gd name="connsiteY46" fmla="*/ 398656 h 549628"/>
                <a:gd name="connsiteX47" fmla="*/ 483124 w 521877"/>
                <a:gd name="connsiteY47" fmla="*/ 258008 h 549628"/>
                <a:gd name="connsiteX48" fmla="*/ 470206 w 521877"/>
                <a:gd name="connsiteY48" fmla="*/ 258008 h 549628"/>
                <a:gd name="connsiteX49" fmla="*/ 470206 w 521877"/>
                <a:gd name="connsiteY49" fmla="*/ 197361 h 549628"/>
                <a:gd name="connsiteX50" fmla="*/ 483124 w 521877"/>
                <a:gd name="connsiteY50" fmla="*/ 197361 h 549628"/>
                <a:gd name="connsiteX51" fmla="*/ 483124 w 521877"/>
                <a:gd name="connsiteY51" fmla="*/ 152198 h 549628"/>
                <a:gd name="connsiteX52" fmla="*/ 449538 w 521877"/>
                <a:gd name="connsiteY52" fmla="*/ 152198 h 549628"/>
                <a:gd name="connsiteX53" fmla="*/ 449538 w 521877"/>
                <a:gd name="connsiteY53" fmla="*/ 163812 h 549628"/>
                <a:gd name="connsiteX54" fmla="*/ 350071 w 521877"/>
                <a:gd name="connsiteY54" fmla="*/ 163812 h 549628"/>
                <a:gd name="connsiteX55" fmla="*/ 350071 w 521877"/>
                <a:gd name="connsiteY55" fmla="*/ 152198 h 549628"/>
                <a:gd name="connsiteX56" fmla="*/ 399158 w 521877"/>
                <a:gd name="connsiteY56" fmla="*/ 108326 h 549628"/>
                <a:gd name="connsiteX57" fmla="*/ 391408 w 521877"/>
                <a:gd name="connsiteY57" fmla="*/ 116068 h 549628"/>
                <a:gd name="connsiteX58" fmla="*/ 399158 w 521877"/>
                <a:gd name="connsiteY58" fmla="*/ 123810 h 549628"/>
                <a:gd name="connsiteX59" fmla="*/ 406909 w 521877"/>
                <a:gd name="connsiteY59" fmla="*/ 116068 h 549628"/>
                <a:gd name="connsiteX60" fmla="*/ 399158 w 521877"/>
                <a:gd name="connsiteY60" fmla="*/ 108326 h 549628"/>
                <a:gd name="connsiteX61" fmla="*/ 399158 w 521877"/>
                <a:gd name="connsiteY61" fmla="*/ 96713 h 549628"/>
                <a:gd name="connsiteX62" fmla="*/ 418535 w 521877"/>
                <a:gd name="connsiteY62" fmla="*/ 114778 h 549628"/>
                <a:gd name="connsiteX63" fmla="*/ 417243 w 521877"/>
                <a:gd name="connsiteY63" fmla="*/ 118649 h 549628"/>
                <a:gd name="connsiteX64" fmla="*/ 449538 w 521877"/>
                <a:gd name="connsiteY64" fmla="*/ 118649 h 549628"/>
                <a:gd name="connsiteX65" fmla="*/ 449538 w 521877"/>
                <a:gd name="connsiteY65" fmla="*/ 134133 h 549628"/>
                <a:gd name="connsiteX66" fmla="*/ 501209 w 521877"/>
                <a:gd name="connsiteY66" fmla="*/ 134133 h 549628"/>
                <a:gd name="connsiteX67" fmla="*/ 501209 w 521877"/>
                <a:gd name="connsiteY67" fmla="*/ 197361 h 549628"/>
                <a:gd name="connsiteX68" fmla="*/ 521877 w 521877"/>
                <a:gd name="connsiteY68" fmla="*/ 197361 h 549628"/>
                <a:gd name="connsiteX69" fmla="*/ 521877 w 521877"/>
                <a:gd name="connsiteY69" fmla="*/ 258008 h 549628"/>
                <a:gd name="connsiteX70" fmla="*/ 501209 w 521877"/>
                <a:gd name="connsiteY70" fmla="*/ 258008 h 549628"/>
                <a:gd name="connsiteX71" fmla="*/ 501209 w 521877"/>
                <a:gd name="connsiteY71" fmla="*/ 415431 h 549628"/>
                <a:gd name="connsiteX72" fmla="*/ 291941 w 521877"/>
                <a:gd name="connsiteY72" fmla="*/ 415431 h 549628"/>
                <a:gd name="connsiteX73" fmla="*/ 291941 w 521877"/>
                <a:gd name="connsiteY73" fmla="*/ 295428 h 549628"/>
                <a:gd name="connsiteX74" fmla="*/ 288066 w 521877"/>
                <a:gd name="connsiteY74" fmla="*/ 345752 h 549628"/>
                <a:gd name="connsiteX75" fmla="*/ 284190 w 521877"/>
                <a:gd name="connsiteY75" fmla="*/ 345752 h 549628"/>
                <a:gd name="connsiteX76" fmla="*/ 284190 w 521877"/>
                <a:gd name="connsiteY76" fmla="*/ 363817 h 549628"/>
                <a:gd name="connsiteX77" fmla="*/ 284190 w 521877"/>
                <a:gd name="connsiteY77" fmla="*/ 376720 h 549628"/>
                <a:gd name="connsiteX78" fmla="*/ 284190 w 521877"/>
                <a:gd name="connsiteY78" fmla="*/ 514788 h 549628"/>
                <a:gd name="connsiteX79" fmla="*/ 289358 w 521877"/>
                <a:gd name="connsiteY79" fmla="*/ 514788 h 549628"/>
                <a:gd name="connsiteX80" fmla="*/ 320360 w 521877"/>
                <a:gd name="connsiteY80" fmla="*/ 521240 h 549628"/>
                <a:gd name="connsiteX81" fmla="*/ 320360 w 521877"/>
                <a:gd name="connsiteY81" fmla="*/ 549628 h 549628"/>
                <a:gd name="connsiteX82" fmla="*/ 293233 w 521877"/>
                <a:gd name="connsiteY82" fmla="*/ 549628 h 549628"/>
                <a:gd name="connsiteX83" fmla="*/ 262230 w 521877"/>
                <a:gd name="connsiteY83" fmla="*/ 544467 h 549628"/>
                <a:gd name="connsiteX84" fmla="*/ 262230 w 521877"/>
                <a:gd name="connsiteY84" fmla="*/ 549628 h 549628"/>
                <a:gd name="connsiteX85" fmla="*/ 228644 w 521877"/>
                <a:gd name="connsiteY85" fmla="*/ 549628 h 549628"/>
                <a:gd name="connsiteX86" fmla="*/ 228644 w 521877"/>
                <a:gd name="connsiteY86" fmla="*/ 518659 h 549628"/>
                <a:gd name="connsiteX87" fmla="*/ 228644 w 521877"/>
                <a:gd name="connsiteY87" fmla="*/ 514788 h 549628"/>
                <a:gd name="connsiteX88" fmla="*/ 228644 w 521877"/>
                <a:gd name="connsiteY88" fmla="*/ 376720 h 549628"/>
                <a:gd name="connsiteX89" fmla="*/ 209268 w 521877"/>
                <a:gd name="connsiteY89" fmla="*/ 376720 h 549628"/>
                <a:gd name="connsiteX90" fmla="*/ 209268 w 521877"/>
                <a:gd name="connsiteY90" fmla="*/ 514788 h 549628"/>
                <a:gd name="connsiteX91" fmla="*/ 209268 w 521877"/>
                <a:gd name="connsiteY91" fmla="*/ 518659 h 549628"/>
                <a:gd name="connsiteX92" fmla="*/ 209268 w 521877"/>
                <a:gd name="connsiteY92" fmla="*/ 549628 h 549628"/>
                <a:gd name="connsiteX93" fmla="*/ 174390 w 521877"/>
                <a:gd name="connsiteY93" fmla="*/ 549628 h 549628"/>
                <a:gd name="connsiteX94" fmla="*/ 174390 w 521877"/>
                <a:gd name="connsiteY94" fmla="*/ 544467 h 549628"/>
                <a:gd name="connsiteX95" fmla="*/ 143387 w 521877"/>
                <a:gd name="connsiteY95" fmla="*/ 549628 h 549628"/>
                <a:gd name="connsiteX96" fmla="*/ 116260 w 521877"/>
                <a:gd name="connsiteY96" fmla="*/ 549628 h 549628"/>
                <a:gd name="connsiteX97" fmla="*/ 116260 w 521877"/>
                <a:gd name="connsiteY97" fmla="*/ 521240 h 549628"/>
                <a:gd name="connsiteX98" fmla="*/ 148554 w 521877"/>
                <a:gd name="connsiteY98" fmla="*/ 514788 h 549628"/>
                <a:gd name="connsiteX99" fmla="*/ 153721 w 521877"/>
                <a:gd name="connsiteY99" fmla="*/ 514788 h 549628"/>
                <a:gd name="connsiteX100" fmla="*/ 153721 w 521877"/>
                <a:gd name="connsiteY100" fmla="*/ 376720 h 549628"/>
                <a:gd name="connsiteX101" fmla="*/ 153721 w 521877"/>
                <a:gd name="connsiteY101" fmla="*/ 363817 h 549628"/>
                <a:gd name="connsiteX102" fmla="*/ 153721 w 521877"/>
                <a:gd name="connsiteY102" fmla="*/ 345752 h 549628"/>
                <a:gd name="connsiteX103" fmla="*/ 149846 w 521877"/>
                <a:gd name="connsiteY103" fmla="*/ 345752 h 549628"/>
                <a:gd name="connsiteX104" fmla="*/ 144679 w 521877"/>
                <a:gd name="connsiteY104" fmla="*/ 214135 h 549628"/>
                <a:gd name="connsiteX105" fmla="*/ 100758 w 521877"/>
                <a:gd name="connsiteY105" fmla="*/ 305751 h 549628"/>
                <a:gd name="connsiteX106" fmla="*/ 122719 w 521877"/>
                <a:gd name="connsiteY106" fmla="*/ 328977 h 549628"/>
                <a:gd name="connsiteX107" fmla="*/ 147262 w 521877"/>
                <a:gd name="connsiteY107" fmla="*/ 353494 h 549628"/>
                <a:gd name="connsiteX108" fmla="*/ 116260 w 521877"/>
                <a:gd name="connsiteY108" fmla="*/ 381882 h 549628"/>
                <a:gd name="connsiteX109" fmla="*/ 93008 w 521877"/>
                <a:gd name="connsiteY109" fmla="*/ 357365 h 549628"/>
                <a:gd name="connsiteX110" fmla="*/ 16793 w 521877"/>
                <a:gd name="connsiteY110" fmla="*/ 277363 h 549628"/>
                <a:gd name="connsiteX111" fmla="*/ 0 w 521877"/>
                <a:gd name="connsiteY111" fmla="*/ 227039 h 549628"/>
                <a:gd name="connsiteX112" fmla="*/ 46504 w 521877"/>
                <a:gd name="connsiteY112" fmla="*/ 248975 h 549628"/>
                <a:gd name="connsiteX113" fmla="*/ 77506 w 521877"/>
                <a:gd name="connsiteY113" fmla="*/ 282524 h 549628"/>
                <a:gd name="connsiteX114" fmla="*/ 125302 w 521877"/>
                <a:gd name="connsiteY114" fmla="*/ 175425 h 549628"/>
                <a:gd name="connsiteX115" fmla="*/ 188599 w 521877"/>
                <a:gd name="connsiteY115" fmla="*/ 166392 h 549628"/>
                <a:gd name="connsiteX116" fmla="*/ 217018 w 521877"/>
                <a:gd name="connsiteY116" fmla="*/ 201232 h 549628"/>
                <a:gd name="connsiteX117" fmla="*/ 246729 w 521877"/>
                <a:gd name="connsiteY117" fmla="*/ 166392 h 549628"/>
                <a:gd name="connsiteX118" fmla="*/ 289358 w 521877"/>
                <a:gd name="connsiteY118" fmla="*/ 166392 h 549628"/>
                <a:gd name="connsiteX119" fmla="*/ 291941 w 521877"/>
                <a:gd name="connsiteY119" fmla="*/ 166392 h 549628"/>
                <a:gd name="connsiteX120" fmla="*/ 291941 w 521877"/>
                <a:gd name="connsiteY120" fmla="*/ 134133 h 549628"/>
                <a:gd name="connsiteX121" fmla="*/ 350071 w 521877"/>
                <a:gd name="connsiteY121" fmla="*/ 134133 h 549628"/>
                <a:gd name="connsiteX122" fmla="*/ 350071 w 521877"/>
                <a:gd name="connsiteY122" fmla="*/ 118649 h 549628"/>
                <a:gd name="connsiteX123" fmla="*/ 381074 w 521877"/>
                <a:gd name="connsiteY123" fmla="*/ 118649 h 549628"/>
                <a:gd name="connsiteX124" fmla="*/ 381074 w 521877"/>
                <a:gd name="connsiteY124" fmla="*/ 114778 h 549628"/>
                <a:gd name="connsiteX125" fmla="*/ 399158 w 521877"/>
                <a:gd name="connsiteY125" fmla="*/ 96713 h 549628"/>
                <a:gd name="connsiteX126" fmla="*/ 218277 w 521877"/>
                <a:gd name="connsiteY126" fmla="*/ 0 h 549628"/>
                <a:gd name="connsiteX127" fmla="*/ 295730 w 521877"/>
                <a:gd name="connsiteY127" fmla="*/ 77453 h 549628"/>
                <a:gd name="connsiteX128" fmla="*/ 218277 w 521877"/>
                <a:gd name="connsiteY128" fmla="*/ 154906 h 549628"/>
                <a:gd name="connsiteX129" fmla="*/ 140824 w 521877"/>
                <a:gd name="connsiteY129" fmla="*/ 77453 h 549628"/>
                <a:gd name="connsiteX130" fmla="*/ 218277 w 521877"/>
                <a:gd name="connsiteY130" fmla="*/ 0 h 549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21877" h="549628">
                  <a:moveTo>
                    <a:pt x="126594" y="344461"/>
                  </a:moveTo>
                  <a:lnTo>
                    <a:pt x="108509" y="362526"/>
                  </a:lnTo>
                  <a:lnTo>
                    <a:pt x="117551" y="371559"/>
                  </a:lnTo>
                  <a:lnTo>
                    <a:pt x="135636" y="353494"/>
                  </a:lnTo>
                  <a:close/>
                  <a:moveTo>
                    <a:pt x="18085" y="239943"/>
                  </a:moveTo>
                  <a:lnTo>
                    <a:pt x="10334" y="247685"/>
                  </a:lnTo>
                  <a:lnTo>
                    <a:pt x="20668" y="276072"/>
                  </a:lnTo>
                  <a:lnTo>
                    <a:pt x="23252" y="278653"/>
                  </a:lnTo>
                  <a:lnTo>
                    <a:pt x="23252" y="263169"/>
                  </a:lnTo>
                  <a:lnTo>
                    <a:pt x="34878" y="265750"/>
                  </a:lnTo>
                  <a:lnTo>
                    <a:pt x="32294" y="254136"/>
                  </a:lnTo>
                  <a:lnTo>
                    <a:pt x="47796" y="255427"/>
                  </a:lnTo>
                  <a:lnTo>
                    <a:pt x="43920" y="252846"/>
                  </a:lnTo>
                  <a:close/>
                  <a:moveTo>
                    <a:pt x="362959" y="187101"/>
                  </a:moveTo>
                  <a:cubicBezTo>
                    <a:pt x="378464" y="188391"/>
                    <a:pt x="414642" y="201290"/>
                    <a:pt x="391385" y="220639"/>
                  </a:cubicBezTo>
                  <a:cubicBezTo>
                    <a:pt x="387509" y="224509"/>
                    <a:pt x="379756" y="227089"/>
                    <a:pt x="377172" y="227089"/>
                  </a:cubicBezTo>
                  <a:cubicBezTo>
                    <a:pt x="383632" y="228379"/>
                    <a:pt x="390093" y="228379"/>
                    <a:pt x="396553" y="229669"/>
                  </a:cubicBezTo>
                  <a:cubicBezTo>
                    <a:pt x="404306" y="230959"/>
                    <a:pt x="410766" y="233539"/>
                    <a:pt x="413350" y="239988"/>
                  </a:cubicBezTo>
                  <a:cubicBezTo>
                    <a:pt x="415935" y="243858"/>
                    <a:pt x="415935" y="247728"/>
                    <a:pt x="413350" y="251598"/>
                  </a:cubicBezTo>
                  <a:cubicBezTo>
                    <a:pt x="412058" y="252888"/>
                    <a:pt x="410766" y="254178"/>
                    <a:pt x="409474" y="255468"/>
                  </a:cubicBezTo>
                  <a:cubicBezTo>
                    <a:pt x="421103" y="255468"/>
                    <a:pt x="432732" y="256758"/>
                    <a:pt x="440484" y="263207"/>
                  </a:cubicBezTo>
                  <a:cubicBezTo>
                    <a:pt x="445653" y="265787"/>
                    <a:pt x="446945" y="269657"/>
                    <a:pt x="445653" y="274817"/>
                  </a:cubicBezTo>
                  <a:cubicBezTo>
                    <a:pt x="445653" y="278687"/>
                    <a:pt x="443068" y="281267"/>
                    <a:pt x="441776" y="282557"/>
                  </a:cubicBezTo>
                  <a:cubicBezTo>
                    <a:pt x="448237" y="285136"/>
                    <a:pt x="453405" y="289006"/>
                    <a:pt x="454697" y="295456"/>
                  </a:cubicBezTo>
                  <a:cubicBezTo>
                    <a:pt x="457281" y="307065"/>
                    <a:pt x="446945" y="314805"/>
                    <a:pt x="436608" y="317385"/>
                  </a:cubicBezTo>
                  <a:cubicBezTo>
                    <a:pt x="426271" y="321255"/>
                    <a:pt x="415935" y="323835"/>
                    <a:pt x="404306" y="325125"/>
                  </a:cubicBezTo>
                  <a:cubicBezTo>
                    <a:pt x="400429" y="326415"/>
                    <a:pt x="372004" y="331574"/>
                    <a:pt x="381048" y="334154"/>
                  </a:cubicBezTo>
                  <a:cubicBezTo>
                    <a:pt x="406890" y="340604"/>
                    <a:pt x="431440" y="345764"/>
                    <a:pt x="454697" y="357373"/>
                  </a:cubicBezTo>
                  <a:cubicBezTo>
                    <a:pt x="467618" y="362533"/>
                    <a:pt x="457281" y="381882"/>
                    <a:pt x="444360" y="375432"/>
                  </a:cubicBezTo>
                  <a:cubicBezTo>
                    <a:pt x="419811" y="363823"/>
                    <a:pt x="391385" y="363823"/>
                    <a:pt x="366835" y="352213"/>
                  </a:cubicBezTo>
                  <a:cubicBezTo>
                    <a:pt x="353914" y="345764"/>
                    <a:pt x="348746" y="335444"/>
                    <a:pt x="357791" y="322545"/>
                  </a:cubicBezTo>
                  <a:cubicBezTo>
                    <a:pt x="366835" y="309645"/>
                    <a:pt x="390093" y="307065"/>
                    <a:pt x="405598" y="303196"/>
                  </a:cubicBezTo>
                  <a:cubicBezTo>
                    <a:pt x="409474" y="303196"/>
                    <a:pt x="414642" y="301906"/>
                    <a:pt x="419811" y="300616"/>
                  </a:cubicBezTo>
                  <a:cubicBezTo>
                    <a:pt x="413350" y="299326"/>
                    <a:pt x="406890" y="296746"/>
                    <a:pt x="400429" y="295456"/>
                  </a:cubicBezTo>
                  <a:cubicBezTo>
                    <a:pt x="392677" y="291586"/>
                    <a:pt x="388801" y="279977"/>
                    <a:pt x="397845" y="274817"/>
                  </a:cubicBezTo>
                  <a:cubicBezTo>
                    <a:pt x="390093" y="274817"/>
                    <a:pt x="381048" y="274817"/>
                    <a:pt x="374588" y="272237"/>
                  </a:cubicBezTo>
                  <a:cubicBezTo>
                    <a:pt x="365543" y="269657"/>
                    <a:pt x="364251" y="258048"/>
                    <a:pt x="372004" y="252888"/>
                  </a:cubicBezTo>
                  <a:cubicBezTo>
                    <a:pt x="374588" y="251598"/>
                    <a:pt x="377172" y="250308"/>
                    <a:pt x="379756" y="249018"/>
                  </a:cubicBezTo>
                  <a:cubicBezTo>
                    <a:pt x="378464" y="249018"/>
                    <a:pt x="378464" y="249018"/>
                    <a:pt x="378464" y="249018"/>
                  </a:cubicBezTo>
                  <a:cubicBezTo>
                    <a:pt x="369419" y="247728"/>
                    <a:pt x="359083" y="246438"/>
                    <a:pt x="353914" y="238699"/>
                  </a:cubicBezTo>
                  <a:cubicBezTo>
                    <a:pt x="351330" y="232249"/>
                    <a:pt x="348746" y="225799"/>
                    <a:pt x="352622" y="219349"/>
                  </a:cubicBezTo>
                  <a:cubicBezTo>
                    <a:pt x="355206" y="216770"/>
                    <a:pt x="357791" y="214190"/>
                    <a:pt x="360375" y="212900"/>
                  </a:cubicBezTo>
                  <a:cubicBezTo>
                    <a:pt x="370711" y="207740"/>
                    <a:pt x="378464" y="210320"/>
                    <a:pt x="362959" y="207740"/>
                  </a:cubicBezTo>
                  <a:cubicBezTo>
                    <a:pt x="350038" y="206450"/>
                    <a:pt x="350038" y="184521"/>
                    <a:pt x="362959" y="187101"/>
                  </a:cubicBezTo>
                  <a:close/>
                  <a:moveTo>
                    <a:pt x="308734" y="152198"/>
                  </a:moveTo>
                  <a:lnTo>
                    <a:pt x="308734" y="398656"/>
                  </a:lnTo>
                  <a:lnTo>
                    <a:pt x="483124" y="398656"/>
                  </a:lnTo>
                  <a:lnTo>
                    <a:pt x="483124" y="258008"/>
                  </a:lnTo>
                  <a:lnTo>
                    <a:pt x="470206" y="258008"/>
                  </a:lnTo>
                  <a:lnTo>
                    <a:pt x="470206" y="197361"/>
                  </a:lnTo>
                  <a:lnTo>
                    <a:pt x="483124" y="197361"/>
                  </a:lnTo>
                  <a:lnTo>
                    <a:pt x="483124" y="152198"/>
                  </a:lnTo>
                  <a:lnTo>
                    <a:pt x="449538" y="152198"/>
                  </a:lnTo>
                  <a:lnTo>
                    <a:pt x="449538" y="163812"/>
                  </a:lnTo>
                  <a:lnTo>
                    <a:pt x="350071" y="163812"/>
                  </a:lnTo>
                  <a:lnTo>
                    <a:pt x="350071" y="152198"/>
                  </a:lnTo>
                  <a:close/>
                  <a:moveTo>
                    <a:pt x="399158" y="108326"/>
                  </a:moveTo>
                  <a:cubicBezTo>
                    <a:pt x="395283" y="108326"/>
                    <a:pt x="392700" y="112197"/>
                    <a:pt x="391408" y="116068"/>
                  </a:cubicBezTo>
                  <a:cubicBezTo>
                    <a:pt x="391408" y="119939"/>
                    <a:pt x="395283" y="123810"/>
                    <a:pt x="399158" y="123810"/>
                  </a:cubicBezTo>
                  <a:cubicBezTo>
                    <a:pt x="404325" y="123810"/>
                    <a:pt x="406909" y="119939"/>
                    <a:pt x="406909" y="116068"/>
                  </a:cubicBezTo>
                  <a:cubicBezTo>
                    <a:pt x="406909" y="112197"/>
                    <a:pt x="404325" y="108326"/>
                    <a:pt x="399158" y="108326"/>
                  </a:cubicBezTo>
                  <a:close/>
                  <a:moveTo>
                    <a:pt x="399158" y="96713"/>
                  </a:moveTo>
                  <a:cubicBezTo>
                    <a:pt x="409493" y="96713"/>
                    <a:pt x="418535" y="105745"/>
                    <a:pt x="418535" y="114778"/>
                  </a:cubicBezTo>
                  <a:cubicBezTo>
                    <a:pt x="418535" y="116068"/>
                    <a:pt x="417243" y="117359"/>
                    <a:pt x="417243" y="118649"/>
                  </a:cubicBezTo>
                  <a:lnTo>
                    <a:pt x="449538" y="118649"/>
                  </a:lnTo>
                  <a:lnTo>
                    <a:pt x="449538" y="134133"/>
                  </a:lnTo>
                  <a:lnTo>
                    <a:pt x="501209" y="134133"/>
                  </a:lnTo>
                  <a:lnTo>
                    <a:pt x="501209" y="197361"/>
                  </a:lnTo>
                  <a:lnTo>
                    <a:pt x="521877" y="197361"/>
                  </a:lnTo>
                  <a:lnTo>
                    <a:pt x="521877" y="258008"/>
                  </a:lnTo>
                  <a:lnTo>
                    <a:pt x="501209" y="258008"/>
                  </a:lnTo>
                  <a:lnTo>
                    <a:pt x="501209" y="415431"/>
                  </a:lnTo>
                  <a:lnTo>
                    <a:pt x="291941" y="415431"/>
                  </a:lnTo>
                  <a:lnTo>
                    <a:pt x="291941" y="295428"/>
                  </a:lnTo>
                  <a:lnTo>
                    <a:pt x="288066" y="345752"/>
                  </a:lnTo>
                  <a:lnTo>
                    <a:pt x="284190" y="345752"/>
                  </a:lnTo>
                  <a:lnTo>
                    <a:pt x="284190" y="363817"/>
                  </a:lnTo>
                  <a:lnTo>
                    <a:pt x="284190" y="376720"/>
                  </a:lnTo>
                  <a:lnTo>
                    <a:pt x="284190" y="514788"/>
                  </a:lnTo>
                  <a:lnTo>
                    <a:pt x="289358" y="514788"/>
                  </a:lnTo>
                  <a:lnTo>
                    <a:pt x="320360" y="521240"/>
                  </a:lnTo>
                  <a:lnTo>
                    <a:pt x="320360" y="549628"/>
                  </a:lnTo>
                  <a:lnTo>
                    <a:pt x="293233" y="549628"/>
                  </a:lnTo>
                  <a:lnTo>
                    <a:pt x="262230" y="544467"/>
                  </a:lnTo>
                  <a:lnTo>
                    <a:pt x="262230" y="549628"/>
                  </a:lnTo>
                  <a:lnTo>
                    <a:pt x="228644" y="549628"/>
                  </a:lnTo>
                  <a:lnTo>
                    <a:pt x="228644" y="518659"/>
                  </a:lnTo>
                  <a:lnTo>
                    <a:pt x="228644" y="514788"/>
                  </a:lnTo>
                  <a:lnTo>
                    <a:pt x="228644" y="376720"/>
                  </a:lnTo>
                  <a:lnTo>
                    <a:pt x="209268" y="376720"/>
                  </a:lnTo>
                  <a:lnTo>
                    <a:pt x="209268" y="514788"/>
                  </a:lnTo>
                  <a:lnTo>
                    <a:pt x="209268" y="518659"/>
                  </a:lnTo>
                  <a:lnTo>
                    <a:pt x="209268" y="549628"/>
                  </a:lnTo>
                  <a:lnTo>
                    <a:pt x="174390" y="549628"/>
                  </a:lnTo>
                  <a:lnTo>
                    <a:pt x="174390" y="544467"/>
                  </a:lnTo>
                  <a:lnTo>
                    <a:pt x="143387" y="549628"/>
                  </a:lnTo>
                  <a:lnTo>
                    <a:pt x="116260" y="549628"/>
                  </a:lnTo>
                  <a:lnTo>
                    <a:pt x="116260" y="521240"/>
                  </a:lnTo>
                  <a:lnTo>
                    <a:pt x="148554" y="514788"/>
                  </a:lnTo>
                  <a:lnTo>
                    <a:pt x="153721" y="514788"/>
                  </a:lnTo>
                  <a:lnTo>
                    <a:pt x="153721" y="376720"/>
                  </a:lnTo>
                  <a:lnTo>
                    <a:pt x="153721" y="363817"/>
                  </a:lnTo>
                  <a:lnTo>
                    <a:pt x="153721" y="345752"/>
                  </a:lnTo>
                  <a:lnTo>
                    <a:pt x="149846" y="345752"/>
                  </a:lnTo>
                  <a:lnTo>
                    <a:pt x="144679" y="214135"/>
                  </a:lnTo>
                  <a:lnTo>
                    <a:pt x="100758" y="305751"/>
                  </a:lnTo>
                  <a:lnTo>
                    <a:pt x="122719" y="328977"/>
                  </a:lnTo>
                  <a:lnTo>
                    <a:pt x="147262" y="353494"/>
                  </a:lnTo>
                  <a:lnTo>
                    <a:pt x="116260" y="381882"/>
                  </a:lnTo>
                  <a:lnTo>
                    <a:pt x="93008" y="357365"/>
                  </a:lnTo>
                  <a:lnTo>
                    <a:pt x="16793" y="277363"/>
                  </a:lnTo>
                  <a:lnTo>
                    <a:pt x="0" y="227039"/>
                  </a:lnTo>
                  <a:lnTo>
                    <a:pt x="46504" y="248975"/>
                  </a:lnTo>
                  <a:lnTo>
                    <a:pt x="77506" y="282524"/>
                  </a:lnTo>
                  <a:lnTo>
                    <a:pt x="125302" y="175425"/>
                  </a:lnTo>
                  <a:lnTo>
                    <a:pt x="188599" y="166392"/>
                  </a:lnTo>
                  <a:lnTo>
                    <a:pt x="217018" y="201232"/>
                  </a:lnTo>
                  <a:lnTo>
                    <a:pt x="246729" y="166392"/>
                  </a:lnTo>
                  <a:lnTo>
                    <a:pt x="289358" y="166392"/>
                  </a:lnTo>
                  <a:lnTo>
                    <a:pt x="291941" y="166392"/>
                  </a:lnTo>
                  <a:lnTo>
                    <a:pt x="291941" y="134133"/>
                  </a:lnTo>
                  <a:lnTo>
                    <a:pt x="350071" y="134133"/>
                  </a:lnTo>
                  <a:lnTo>
                    <a:pt x="350071" y="118649"/>
                  </a:lnTo>
                  <a:lnTo>
                    <a:pt x="381074" y="118649"/>
                  </a:lnTo>
                  <a:cubicBezTo>
                    <a:pt x="381074" y="117359"/>
                    <a:pt x="381074" y="116068"/>
                    <a:pt x="381074" y="114778"/>
                  </a:cubicBezTo>
                  <a:cubicBezTo>
                    <a:pt x="381074" y="105745"/>
                    <a:pt x="388824" y="96713"/>
                    <a:pt x="399158" y="96713"/>
                  </a:cubicBezTo>
                  <a:close/>
                  <a:moveTo>
                    <a:pt x="218277" y="0"/>
                  </a:moveTo>
                  <a:cubicBezTo>
                    <a:pt x="261053" y="0"/>
                    <a:pt x="295730" y="34677"/>
                    <a:pt x="295730" y="77453"/>
                  </a:cubicBezTo>
                  <a:cubicBezTo>
                    <a:pt x="295730" y="120229"/>
                    <a:pt x="261053" y="154906"/>
                    <a:pt x="218277" y="154906"/>
                  </a:cubicBezTo>
                  <a:cubicBezTo>
                    <a:pt x="175501" y="154906"/>
                    <a:pt x="140824" y="120229"/>
                    <a:pt x="140824" y="77453"/>
                  </a:cubicBezTo>
                  <a:cubicBezTo>
                    <a:pt x="140824" y="34677"/>
                    <a:pt x="175501" y="0"/>
                    <a:pt x="218277" y="0"/>
                  </a:cubicBezTo>
                  <a:close/>
                </a:path>
              </a:pathLst>
            </a:custGeom>
            <a:solidFill>
              <a:srgbClr val="282739"/>
            </a:solidFill>
            <a:ln>
              <a:noFill/>
            </a:ln>
          </p:spPr>
        </p:sp>
      </p:grpSp>
      <p:grpSp>
        <p:nvGrpSpPr>
          <p:cNvPr id="29" name="组合 28"/>
          <p:cNvGrpSpPr/>
          <p:nvPr/>
        </p:nvGrpSpPr>
        <p:grpSpPr>
          <a:xfrm>
            <a:off x="4640571" y="4447931"/>
            <a:ext cx="977865" cy="837282"/>
            <a:chOff x="5465974" y="4436070"/>
            <a:chExt cx="977865" cy="837282"/>
          </a:xfrm>
        </p:grpSpPr>
        <p:grpSp>
          <p:nvGrpSpPr>
            <p:cNvPr id="17" name="组合 16"/>
            <p:cNvGrpSpPr/>
            <p:nvPr/>
          </p:nvGrpSpPr>
          <p:grpSpPr>
            <a:xfrm>
              <a:off x="5465974" y="4436070"/>
              <a:ext cx="977865" cy="837282"/>
              <a:chOff x="5465974" y="4436070"/>
              <a:chExt cx="977865" cy="837282"/>
            </a:xfrm>
          </p:grpSpPr>
          <p:sp>
            <p:nvSpPr>
              <p:cNvPr id="15" name="椭圆 14"/>
              <p:cNvSpPr/>
              <p:nvPr/>
            </p:nvSpPr>
            <p:spPr>
              <a:xfrm>
                <a:off x="5465974" y="4436070"/>
                <a:ext cx="837282" cy="837282"/>
              </a:xfrm>
              <a:prstGeom prst="ellipse">
                <a:avLst/>
              </a:prstGeom>
              <a:solidFill>
                <a:srgbClr val="3C6D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606557" y="4436070"/>
                <a:ext cx="837282" cy="837282"/>
              </a:xfrm>
              <a:prstGeom prst="ellipse">
                <a:avLst/>
              </a:prstGeom>
              <a:solidFill>
                <a:srgbClr val="E668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studying_268095"/>
            <p:cNvSpPr>
              <a:spLocks noChangeAspect="1"/>
            </p:cNvSpPr>
            <p:nvPr/>
          </p:nvSpPr>
          <p:spPr bwMode="auto">
            <a:xfrm>
              <a:off x="5693571" y="4618162"/>
              <a:ext cx="609685" cy="430717"/>
            </a:xfrm>
            <a:custGeom>
              <a:avLst/>
              <a:gdLst>
                <a:gd name="connsiteX0" fmla="*/ 390382 w 608536"/>
                <a:gd name="connsiteY0" fmla="*/ 144692 h 429906"/>
                <a:gd name="connsiteX1" fmla="*/ 361677 w 608536"/>
                <a:gd name="connsiteY1" fmla="*/ 184823 h 429906"/>
                <a:gd name="connsiteX2" fmla="*/ 338714 w 608536"/>
                <a:gd name="connsiteY2" fmla="*/ 191989 h 429906"/>
                <a:gd name="connsiteX3" fmla="*/ 337278 w 608536"/>
                <a:gd name="connsiteY3" fmla="*/ 200589 h 429906"/>
                <a:gd name="connsiteX4" fmla="*/ 337278 w 608536"/>
                <a:gd name="connsiteY4" fmla="*/ 202022 h 429906"/>
                <a:gd name="connsiteX5" fmla="*/ 406169 w 608536"/>
                <a:gd name="connsiteY5" fmla="*/ 193422 h 429906"/>
                <a:gd name="connsiteX6" fmla="*/ 354501 w 608536"/>
                <a:gd name="connsiteY6" fmla="*/ 21434 h 429906"/>
                <a:gd name="connsiteX7" fmla="*/ 358807 w 608536"/>
                <a:gd name="connsiteY7" fmla="*/ 21434 h 429906"/>
                <a:gd name="connsiteX8" fmla="*/ 397558 w 608536"/>
                <a:gd name="connsiteY8" fmla="*/ 68731 h 429906"/>
                <a:gd name="connsiteX9" fmla="*/ 396123 w 608536"/>
                <a:gd name="connsiteY9" fmla="*/ 116028 h 429906"/>
                <a:gd name="connsiteX10" fmla="*/ 424827 w 608536"/>
                <a:gd name="connsiteY10" fmla="*/ 105995 h 429906"/>
                <a:gd name="connsiteX11" fmla="*/ 467884 w 608536"/>
                <a:gd name="connsiteY11" fmla="*/ 227820 h 429906"/>
                <a:gd name="connsiteX12" fmla="*/ 430568 w 608536"/>
                <a:gd name="connsiteY12" fmla="*/ 233553 h 429906"/>
                <a:gd name="connsiteX13" fmla="*/ 430568 w 608536"/>
                <a:gd name="connsiteY13" fmla="*/ 234986 h 429906"/>
                <a:gd name="connsiteX14" fmla="*/ 344455 w 608536"/>
                <a:gd name="connsiteY14" fmla="*/ 249318 h 429906"/>
                <a:gd name="connsiteX15" fmla="*/ 345890 w 608536"/>
                <a:gd name="connsiteY15" fmla="*/ 250752 h 429906"/>
                <a:gd name="connsiteX16" fmla="*/ 351631 w 608536"/>
                <a:gd name="connsiteY16" fmla="*/ 295182 h 429906"/>
                <a:gd name="connsiteX17" fmla="*/ 373159 w 608536"/>
                <a:gd name="connsiteY17" fmla="*/ 355378 h 429906"/>
                <a:gd name="connsiteX18" fmla="*/ 413345 w 608536"/>
                <a:gd name="connsiteY18" fmla="*/ 366844 h 429906"/>
                <a:gd name="connsiteX19" fmla="*/ 413345 w 608536"/>
                <a:gd name="connsiteY19" fmla="*/ 329580 h 429906"/>
                <a:gd name="connsiteX20" fmla="*/ 427698 w 608536"/>
                <a:gd name="connsiteY20" fmla="*/ 329580 h 429906"/>
                <a:gd name="connsiteX21" fmla="*/ 427698 w 608536"/>
                <a:gd name="connsiteY21" fmla="*/ 315247 h 429906"/>
                <a:gd name="connsiteX22" fmla="*/ 520987 w 608536"/>
                <a:gd name="connsiteY22" fmla="*/ 315247 h 429906"/>
                <a:gd name="connsiteX23" fmla="*/ 520987 w 608536"/>
                <a:gd name="connsiteY23" fmla="*/ 329580 h 429906"/>
                <a:gd name="connsiteX24" fmla="*/ 528164 w 608536"/>
                <a:gd name="connsiteY24" fmla="*/ 329580 h 429906"/>
                <a:gd name="connsiteX25" fmla="*/ 528164 w 608536"/>
                <a:gd name="connsiteY25" fmla="*/ 385476 h 429906"/>
                <a:gd name="connsiteX26" fmla="*/ 413345 w 608536"/>
                <a:gd name="connsiteY26" fmla="*/ 385476 h 429906"/>
                <a:gd name="connsiteX27" fmla="*/ 413345 w 608536"/>
                <a:gd name="connsiteY27" fmla="*/ 371143 h 429906"/>
                <a:gd name="connsiteX28" fmla="*/ 371724 w 608536"/>
                <a:gd name="connsiteY28" fmla="*/ 361111 h 429906"/>
                <a:gd name="connsiteX29" fmla="*/ 347325 w 608536"/>
                <a:gd name="connsiteY29" fmla="*/ 295182 h 429906"/>
                <a:gd name="connsiteX30" fmla="*/ 341584 w 608536"/>
                <a:gd name="connsiteY30" fmla="*/ 253618 h 429906"/>
                <a:gd name="connsiteX31" fmla="*/ 340149 w 608536"/>
                <a:gd name="connsiteY31" fmla="*/ 250752 h 429906"/>
                <a:gd name="connsiteX32" fmla="*/ 320056 w 608536"/>
                <a:gd name="connsiteY32" fmla="*/ 253618 h 429906"/>
                <a:gd name="connsiteX33" fmla="*/ 312880 w 608536"/>
                <a:gd name="connsiteY33" fmla="*/ 394075 h 429906"/>
                <a:gd name="connsiteX34" fmla="*/ 608536 w 608536"/>
                <a:gd name="connsiteY34" fmla="*/ 394075 h 429906"/>
                <a:gd name="connsiteX35" fmla="*/ 608536 w 608536"/>
                <a:gd name="connsiteY35" fmla="*/ 429906 h 429906"/>
                <a:gd name="connsiteX36" fmla="*/ 0 w 608536"/>
                <a:gd name="connsiteY36" fmla="*/ 429906 h 429906"/>
                <a:gd name="connsiteX37" fmla="*/ 0 w 608536"/>
                <a:gd name="connsiteY37" fmla="*/ 394075 h 429906"/>
                <a:gd name="connsiteX38" fmla="*/ 137782 w 608536"/>
                <a:gd name="connsiteY38" fmla="*/ 394075 h 429906"/>
                <a:gd name="connsiteX39" fmla="*/ 137782 w 608536"/>
                <a:gd name="connsiteY39" fmla="*/ 391209 h 429906"/>
                <a:gd name="connsiteX40" fmla="*/ 104771 w 608536"/>
                <a:gd name="connsiteY40" fmla="*/ 391209 h 429906"/>
                <a:gd name="connsiteX41" fmla="*/ 110512 w 608536"/>
                <a:gd name="connsiteY41" fmla="*/ 219221 h 429906"/>
                <a:gd name="connsiteX42" fmla="*/ 188015 w 608536"/>
                <a:gd name="connsiteY42" fmla="*/ 204888 h 429906"/>
                <a:gd name="connsiteX43" fmla="*/ 222460 w 608536"/>
                <a:gd name="connsiteY43" fmla="*/ 246452 h 429906"/>
                <a:gd name="connsiteX44" fmla="*/ 259776 w 608536"/>
                <a:gd name="connsiteY44" fmla="*/ 204888 h 429906"/>
                <a:gd name="connsiteX45" fmla="*/ 312880 w 608536"/>
                <a:gd name="connsiteY45" fmla="*/ 204888 h 429906"/>
                <a:gd name="connsiteX46" fmla="*/ 332973 w 608536"/>
                <a:gd name="connsiteY46" fmla="*/ 202022 h 429906"/>
                <a:gd name="connsiteX47" fmla="*/ 332973 w 608536"/>
                <a:gd name="connsiteY47" fmla="*/ 200589 h 429906"/>
                <a:gd name="connsiteX48" fmla="*/ 334408 w 608536"/>
                <a:gd name="connsiteY48" fmla="*/ 191989 h 429906"/>
                <a:gd name="connsiteX49" fmla="*/ 321491 w 608536"/>
                <a:gd name="connsiteY49" fmla="*/ 180523 h 429906"/>
                <a:gd name="connsiteX50" fmla="*/ 334408 w 608536"/>
                <a:gd name="connsiteY50" fmla="*/ 136093 h 429906"/>
                <a:gd name="connsiteX51" fmla="*/ 338714 w 608536"/>
                <a:gd name="connsiteY51" fmla="*/ 134660 h 429906"/>
                <a:gd name="connsiteX52" fmla="*/ 361677 w 608536"/>
                <a:gd name="connsiteY52" fmla="*/ 100262 h 429906"/>
                <a:gd name="connsiteX53" fmla="*/ 350195 w 608536"/>
                <a:gd name="connsiteY53" fmla="*/ 77330 h 429906"/>
                <a:gd name="connsiteX54" fmla="*/ 343019 w 608536"/>
                <a:gd name="connsiteY54" fmla="*/ 74464 h 429906"/>
                <a:gd name="connsiteX55" fmla="*/ 347325 w 608536"/>
                <a:gd name="connsiteY55" fmla="*/ 27167 h 429906"/>
                <a:gd name="connsiteX56" fmla="*/ 347325 w 608536"/>
                <a:gd name="connsiteY56" fmla="*/ 25734 h 429906"/>
                <a:gd name="connsiteX57" fmla="*/ 350195 w 608536"/>
                <a:gd name="connsiteY57" fmla="*/ 25734 h 429906"/>
                <a:gd name="connsiteX58" fmla="*/ 354501 w 608536"/>
                <a:gd name="connsiteY58" fmla="*/ 21434 h 429906"/>
                <a:gd name="connsiteX59" fmla="*/ 224609 w 608536"/>
                <a:gd name="connsiteY59" fmla="*/ 0 h 429906"/>
                <a:gd name="connsiteX60" fmla="*/ 320016 w 608536"/>
                <a:gd name="connsiteY60" fmla="*/ 95292 h 429906"/>
                <a:gd name="connsiteX61" fmla="*/ 224609 w 608536"/>
                <a:gd name="connsiteY61" fmla="*/ 190584 h 429906"/>
                <a:gd name="connsiteX62" fmla="*/ 129202 w 608536"/>
                <a:gd name="connsiteY62" fmla="*/ 95292 h 429906"/>
                <a:gd name="connsiteX63" fmla="*/ 224609 w 608536"/>
                <a:gd name="connsiteY63" fmla="*/ 0 h 42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08536" h="429906">
                  <a:moveTo>
                    <a:pt x="390382" y="144692"/>
                  </a:moveTo>
                  <a:cubicBezTo>
                    <a:pt x="384641" y="161891"/>
                    <a:pt x="374594" y="176224"/>
                    <a:pt x="361677" y="184823"/>
                  </a:cubicBezTo>
                  <a:cubicBezTo>
                    <a:pt x="355936" y="187689"/>
                    <a:pt x="347325" y="191989"/>
                    <a:pt x="338714" y="191989"/>
                  </a:cubicBezTo>
                  <a:cubicBezTo>
                    <a:pt x="338714" y="194856"/>
                    <a:pt x="338714" y="197722"/>
                    <a:pt x="337278" y="200589"/>
                  </a:cubicBezTo>
                  <a:cubicBezTo>
                    <a:pt x="337278" y="202022"/>
                    <a:pt x="337278" y="202022"/>
                    <a:pt x="337278" y="202022"/>
                  </a:cubicBezTo>
                  <a:lnTo>
                    <a:pt x="406169" y="193422"/>
                  </a:lnTo>
                  <a:close/>
                  <a:moveTo>
                    <a:pt x="354501" y="21434"/>
                  </a:moveTo>
                  <a:cubicBezTo>
                    <a:pt x="355936" y="20001"/>
                    <a:pt x="357372" y="20001"/>
                    <a:pt x="358807" y="21434"/>
                  </a:cubicBezTo>
                  <a:cubicBezTo>
                    <a:pt x="383206" y="28600"/>
                    <a:pt x="396123" y="42933"/>
                    <a:pt x="397558" y="68731"/>
                  </a:cubicBezTo>
                  <a:cubicBezTo>
                    <a:pt x="398993" y="83063"/>
                    <a:pt x="398993" y="100262"/>
                    <a:pt x="396123" y="116028"/>
                  </a:cubicBezTo>
                  <a:lnTo>
                    <a:pt x="424827" y="105995"/>
                  </a:lnTo>
                  <a:lnTo>
                    <a:pt x="467884" y="227820"/>
                  </a:lnTo>
                  <a:lnTo>
                    <a:pt x="430568" y="233553"/>
                  </a:lnTo>
                  <a:lnTo>
                    <a:pt x="430568" y="234986"/>
                  </a:lnTo>
                  <a:lnTo>
                    <a:pt x="344455" y="249318"/>
                  </a:lnTo>
                  <a:cubicBezTo>
                    <a:pt x="344455" y="250752"/>
                    <a:pt x="344455" y="250752"/>
                    <a:pt x="345890" y="250752"/>
                  </a:cubicBezTo>
                  <a:cubicBezTo>
                    <a:pt x="351631" y="262218"/>
                    <a:pt x="351631" y="277983"/>
                    <a:pt x="351631" y="295182"/>
                  </a:cubicBezTo>
                  <a:cubicBezTo>
                    <a:pt x="351631" y="320980"/>
                    <a:pt x="353066" y="348212"/>
                    <a:pt x="373159" y="355378"/>
                  </a:cubicBezTo>
                  <a:cubicBezTo>
                    <a:pt x="388947" y="362544"/>
                    <a:pt x="401864" y="365410"/>
                    <a:pt x="413345" y="366844"/>
                  </a:cubicBezTo>
                  <a:lnTo>
                    <a:pt x="413345" y="329580"/>
                  </a:lnTo>
                  <a:lnTo>
                    <a:pt x="427698" y="329580"/>
                  </a:lnTo>
                  <a:lnTo>
                    <a:pt x="427698" y="315247"/>
                  </a:lnTo>
                  <a:lnTo>
                    <a:pt x="520987" y="315247"/>
                  </a:lnTo>
                  <a:lnTo>
                    <a:pt x="520987" y="329580"/>
                  </a:lnTo>
                  <a:lnTo>
                    <a:pt x="528164" y="329580"/>
                  </a:lnTo>
                  <a:lnTo>
                    <a:pt x="528164" y="385476"/>
                  </a:lnTo>
                  <a:lnTo>
                    <a:pt x="413345" y="385476"/>
                  </a:lnTo>
                  <a:lnTo>
                    <a:pt x="413345" y="371143"/>
                  </a:lnTo>
                  <a:cubicBezTo>
                    <a:pt x="401864" y="369710"/>
                    <a:pt x="387511" y="366844"/>
                    <a:pt x="371724" y="361111"/>
                  </a:cubicBezTo>
                  <a:cubicBezTo>
                    <a:pt x="347325" y="351078"/>
                    <a:pt x="347325" y="322413"/>
                    <a:pt x="347325" y="295182"/>
                  </a:cubicBezTo>
                  <a:cubicBezTo>
                    <a:pt x="347325" y="279416"/>
                    <a:pt x="345890" y="263651"/>
                    <a:pt x="341584" y="253618"/>
                  </a:cubicBezTo>
                  <a:cubicBezTo>
                    <a:pt x="340149" y="252185"/>
                    <a:pt x="340149" y="252185"/>
                    <a:pt x="340149" y="250752"/>
                  </a:cubicBezTo>
                  <a:lnTo>
                    <a:pt x="320056" y="253618"/>
                  </a:lnTo>
                  <a:lnTo>
                    <a:pt x="312880" y="394075"/>
                  </a:lnTo>
                  <a:lnTo>
                    <a:pt x="608536" y="394075"/>
                  </a:lnTo>
                  <a:lnTo>
                    <a:pt x="608536" y="429906"/>
                  </a:lnTo>
                  <a:lnTo>
                    <a:pt x="0" y="429906"/>
                  </a:lnTo>
                  <a:lnTo>
                    <a:pt x="0" y="394075"/>
                  </a:lnTo>
                  <a:lnTo>
                    <a:pt x="137782" y="394075"/>
                  </a:lnTo>
                  <a:lnTo>
                    <a:pt x="137782" y="391209"/>
                  </a:lnTo>
                  <a:lnTo>
                    <a:pt x="104771" y="391209"/>
                  </a:lnTo>
                  <a:lnTo>
                    <a:pt x="110512" y="219221"/>
                  </a:lnTo>
                  <a:lnTo>
                    <a:pt x="188015" y="204888"/>
                  </a:lnTo>
                  <a:lnTo>
                    <a:pt x="222460" y="246452"/>
                  </a:lnTo>
                  <a:lnTo>
                    <a:pt x="259776" y="204888"/>
                  </a:lnTo>
                  <a:lnTo>
                    <a:pt x="312880" y="204888"/>
                  </a:lnTo>
                  <a:lnTo>
                    <a:pt x="332973" y="202022"/>
                  </a:lnTo>
                  <a:cubicBezTo>
                    <a:pt x="332973" y="202022"/>
                    <a:pt x="332973" y="200589"/>
                    <a:pt x="332973" y="200589"/>
                  </a:cubicBezTo>
                  <a:cubicBezTo>
                    <a:pt x="332973" y="197722"/>
                    <a:pt x="334408" y="194856"/>
                    <a:pt x="334408" y="191989"/>
                  </a:cubicBezTo>
                  <a:cubicBezTo>
                    <a:pt x="327232" y="190556"/>
                    <a:pt x="322926" y="187689"/>
                    <a:pt x="321491" y="180523"/>
                  </a:cubicBezTo>
                  <a:cubicBezTo>
                    <a:pt x="317185" y="166191"/>
                    <a:pt x="325797" y="144692"/>
                    <a:pt x="334408" y="136093"/>
                  </a:cubicBezTo>
                  <a:cubicBezTo>
                    <a:pt x="335843" y="134660"/>
                    <a:pt x="337278" y="133227"/>
                    <a:pt x="338714" y="134660"/>
                  </a:cubicBezTo>
                  <a:cubicBezTo>
                    <a:pt x="360242" y="138959"/>
                    <a:pt x="358807" y="116028"/>
                    <a:pt x="361677" y="100262"/>
                  </a:cubicBezTo>
                  <a:cubicBezTo>
                    <a:pt x="364548" y="87363"/>
                    <a:pt x="364548" y="77330"/>
                    <a:pt x="350195" y="77330"/>
                  </a:cubicBezTo>
                  <a:cubicBezTo>
                    <a:pt x="347325" y="77330"/>
                    <a:pt x="345890" y="75897"/>
                    <a:pt x="343019" y="74464"/>
                  </a:cubicBezTo>
                  <a:cubicBezTo>
                    <a:pt x="335843" y="70164"/>
                    <a:pt x="343019" y="35767"/>
                    <a:pt x="347325" y="27167"/>
                  </a:cubicBezTo>
                  <a:cubicBezTo>
                    <a:pt x="347325" y="27167"/>
                    <a:pt x="347325" y="27167"/>
                    <a:pt x="347325" y="25734"/>
                  </a:cubicBezTo>
                  <a:cubicBezTo>
                    <a:pt x="348760" y="25734"/>
                    <a:pt x="348760" y="25734"/>
                    <a:pt x="350195" y="25734"/>
                  </a:cubicBezTo>
                  <a:cubicBezTo>
                    <a:pt x="351631" y="22867"/>
                    <a:pt x="353066" y="22867"/>
                    <a:pt x="354501" y="21434"/>
                  </a:cubicBezTo>
                  <a:close/>
                  <a:moveTo>
                    <a:pt x="224609" y="0"/>
                  </a:moveTo>
                  <a:cubicBezTo>
                    <a:pt x="277301" y="0"/>
                    <a:pt x="320016" y="42664"/>
                    <a:pt x="320016" y="95292"/>
                  </a:cubicBezTo>
                  <a:cubicBezTo>
                    <a:pt x="320016" y="147920"/>
                    <a:pt x="277301" y="190584"/>
                    <a:pt x="224609" y="190584"/>
                  </a:cubicBezTo>
                  <a:cubicBezTo>
                    <a:pt x="171917" y="190584"/>
                    <a:pt x="129202" y="147920"/>
                    <a:pt x="129202" y="95292"/>
                  </a:cubicBezTo>
                  <a:cubicBezTo>
                    <a:pt x="129202" y="42664"/>
                    <a:pt x="171917" y="0"/>
                    <a:pt x="224609" y="0"/>
                  </a:cubicBezTo>
                  <a:close/>
                </a:path>
              </a:pathLst>
            </a:custGeom>
            <a:solidFill>
              <a:schemeClr val="tx1"/>
            </a:solidFill>
            <a:ln>
              <a:noFill/>
            </a:ln>
          </p:spPr>
          <p:txBody>
            <a:bodyPr/>
            <a:lstStyle/>
            <a:p>
              <a:endParaRPr lang="zh-CN" altLang="en-US"/>
            </a:p>
          </p:txBody>
        </p:sp>
      </p:grpSp>
      <p:grpSp>
        <p:nvGrpSpPr>
          <p:cNvPr id="28" name="组合 27"/>
          <p:cNvGrpSpPr/>
          <p:nvPr/>
        </p:nvGrpSpPr>
        <p:grpSpPr>
          <a:xfrm>
            <a:off x="7944768" y="4447931"/>
            <a:ext cx="977865" cy="837282"/>
            <a:chOff x="8782051" y="4448470"/>
            <a:chExt cx="977865" cy="837282"/>
          </a:xfrm>
        </p:grpSpPr>
        <p:grpSp>
          <p:nvGrpSpPr>
            <p:cNvPr id="25" name="组合 24"/>
            <p:cNvGrpSpPr/>
            <p:nvPr/>
          </p:nvGrpSpPr>
          <p:grpSpPr>
            <a:xfrm>
              <a:off x="8782051" y="4448470"/>
              <a:ext cx="977865" cy="837282"/>
              <a:chOff x="5465974" y="4436070"/>
              <a:chExt cx="977865" cy="837282"/>
            </a:xfrm>
          </p:grpSpPr>
          <p:sp>
            <p:nvSpPr>
              <p:cNvPr id="26" name="椭圆 25"/>
              <p:cNvSpPr/>
              <p:nvPr/>
            </p:nvSpPr>
            <p:spPr>
              <a:xfrm>
                <a:off x="5465974" y="4436070"/>
                <a:ext cx="837282" cy="837282"/>
              </a:xfrm>
              <a:prstGeom prst="ellipse">
                <a:avLst/>
              </a:prstGeom>
              <a:solidFill>
                <a:srgbClr val="3C6D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5606557" y="4436070"/>
                <a:ext cx="837282" cy="837282"/>
              </a:xfrm>
              <a:prstGeom prst="ellipse">
                <a:avLst/>
              </a:prstGeom>
              <a:solidFill>
                <a:srgbClr val="E668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studying_73355"/>
            <p:cNvSpPr>
              <a:spLocks noChangeAspect="1"/>
            </p:cNvSpPr>
            <p:nvPr/>
          </p:nvSpPr>
          <p:spPr bwMode="auto">
            <a:xfrm>
              <a:off x="9036432" y="4582767"/>
              <a:ext cx="609685" cy="525457"/>
            </a:xfrm>
            <a:custGeom>
              <a:avLst/>
              <a:gdLst>
                <a:gd name="T0" fmla="*/ 2870 w 2937"/>
                <a:gd name="T1" fmla="*/ 1298 h 2535"/>
                <a:gd name="T2" fmla="*/ 2651 w 2937"/>
                <a:gd name="T3" fmla="*/ 2454 h 2535"/>
                <a:gd name="T4" fmla="*/ 1809 w 2937"/>
                <a:gd name="T5" fmla="*/ 2521 h 2535"/>
                <a:gd name="T6" fmla="*/ 1742 w 2937"/>
                <a:gd name="T7" fmla="*/ 1298 h 2535"/>
                <a:gd name="T8" fmla="*/ 1194 w 2937"/>
                <a:gd name="T9" fmla="*/ 1232 h 2535"/>
                <a:gd name="T10" fmla="*/ 1002 w 2937"/>
                <a:gd name="T11" fmla="*/ 1018 h 2535"/>
                <a:gd name="T12" fmla="*/ 983 w 2937"/>
                <a:gd name="T13" fmla="*/ 1007 h 2535"/>
                <a:gd name="T14" fmla="*/ 966 w 2937"/>
                <a:gd name="T15" fmla="*/ 1020 h 2535"/>
                <a:gd name="T16" fmla="*/ 808 w 2937"/>
                <a:gd name="T17" fmla="*/ 1510 h 2535"/>
                <a:gd name="T18" fmla="*/ 1156 w 2937"/>
                <a:gd name="T19" fmla="*/ 1534 h 2535"/>
                <a:gd name="T20" fmla="*/ 1463 w 2937"/>
                <a:gd name="T21" fmla="*/ 2364 h 2535"/>
                <a:gd name="T22" fmla="*/ 1317 w 2937"/>
                <a:gd name="T23" fmla="*/ 2535 h 2535"/>
                <a:gd name="T24" fmla="*/ 1076 w 2937"/>
                <a:gd name="T25" fmla="*/ 1914 h 2535"/>
                <a:gd name="T26" fmla="*/ 813 w 2937"/>
                <a:gd name="T27" fmla="*/ 1858 h 2535"/>
                <a:gd name="T28" fmla="*/ 747 w 2937"/>
                <a:gd name="T29" fmla="*/ 2521 h 2535"/>
                <a:gd name="T30" fmla="*/ 109 w 2937"/>
                <a:gd name="T31" fmla="*/ 2454 h 2535"/>
                <a:gd name="T32" fmla="*/ 5 w 2937"/>
                <a:gd name="T33" fmla="*/ 1045 h 2535"/>
                <a:gd name="T34" fmla="*/ 137 w 2937"/>
                <a:gd name="T35" fmla="*/ 1028 h 2535"/>
                <a:gd name="T36" fmla="*/ 345 w 2937"/>
                <a:gd name="T37" fmla="*/ 1739 h 2535"/>
                <a:gd name="T38" fmla="*/ 340 w 2937"/>
                <a:gd name="T39" fmla="*/ 1601 h 2535"/>
                <a:gd name="T40" fmla="*/ 785 w 2937"/>
                <a:gd name="T41" fmla="*/ 636 h 2535"/>
                <a:gd name="T42" fmla="*/ 1015 w 2937"/>
                <a:gd name="T43" fmla="*/ 0 h 2535"/>
                <a:gd name="T44" fmla="*/ 1141 w 2937"/>
                <a:gd name="T45" fmla="*/ 697 h 2535"/>
                <a:gd name="T46" fmla="*/ 1748 w 2937"/>
                <a:gd name="T47" fmla="*/ 946 h 2535"/>
                <a:gd name="T48" fmla="*/ 1858 w 2937"/>
                <a:gd name="T49" fmla="*/ 1083 h 2535"/>
                <a:gd name="T50" fmla="*/ 2130 w 2937"/>
                <a:gd name="T51" fmla="*/ 1165 h 2535"/>
                <a:gd name="T52" fmla="*/ 2091 w 2937"/>
                <a:gd name="T53" fmla="*/ 1103 h 2535"/>
                <a:gd name="T54" fmla="*/ 2719 w 2937"/>
                <a:gd name="T55" fmla="*/ 1036 h 2535"/>
                <a:gd name="T56" fmla="*/ 2786 w 2937"/>
                <a:gd name="T57" fmla="*/ 1105 h 2535"/>
                <a:gd name="T58" fmla="*/ 2870 w 2937"/>
                <a:gd name="T59" fmla="*/ 1165 h 2535"/>
                <a:gd name="T60" fmla="*/ 2271 w 2937"/>
                <a:gd name="T61" fmla="*/ 856 h 2535"/>
                <a:gd name="T62" fmla="*/ 2207 w 2937"/>
                <a:gd name="T63" fmla="*/ 921 h 2535"/>
                <a:gd name="T64" fmla="*/ 2838 w 2937"/>
                <a:gd name="T65" fmla="*/ 985 h 2535"/>
                <a:gd name="T66" fmla="*/ 2902 w 2937"/>
                <a:gd name="T67" fmla="*/ 920 h 2535"/>
                <a:gd name="T68" fmla="*/ 2271 w 2937"/>
                <a:gd name="T69" fmla="*/ 856 h 2535"/>
                <a:gd name="T70" fmla="*/ 2500 w 2937"/>
                <a:gd name="T71" fmla="*/ 630 h 2535"/>
                <a:gd name="T72" fmla="*/ 2556 w 2937"/>
                <a:gd name="T73" fmla="*/ 572 h 2535"/>
                <a:gd name="T74" fmla="*/ 2200 w 2937"/>
                <a:gd name="T75" fmla="*/ 516 h 2535"/>
                <a:gd name="T76" fmla="*/ 2143 w 2937"/>
                <a:gd name="T77" fmla="*/ 574 h 2535"/>
                <a:gd name="T78" fmla="*/ 2194 w 2937"/>
                <a:gd name="T79" fmla="*/ 794 h 2535"/>
                <a:gd name="T80" fmla="*/ 2870 w 2937"/>
                <a:gd name="T81" fmla="*/ 744 h 2535"/>
                <a:gd name="T82" fmla="*/ 2819 w 2937"/>
                <a:gd name="T83" fmla="*/ 692 h 2535"/>
                <a:gd name="T84" fmla="*/ 2143 w 2937"/>
                <a:gd name="T85" fmla="*/ 743 h 2535"/>
                <a:gd name="T86" fmla="*/ 2194 w 2937"/>
                <a:gd name="T87" fmla="*/ 794 h 2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37" h="2535">
                  <a:moveTo>
                    <a:pt x="2937" y="1232"/>
                  </a:moveTo>
                  <a:cubicBezTo>
                    <a:pt x="2937" y="1268"/>
                    <a:pt x="2907" y="1298"/>
                    <a:pt x="2870" y="1298"/>
                  </a:cubicBezTo>
                  <a:lnTo>
                    <a:pt x="2651" y="1298"/>
                  </a:lnTo>
                  <a:lnTo>
                    <a:pt x="2651" y="2454"/>
                  </a:lnTo>
                  <a:cubicBezTo>
                    <a:pt x="2651" y="2491"/>
                    <a:pt x="2621" y="2521"/>
                    <a:pt x="2584" y="2521"/>
                  </a:cubicBezTo>
                  <a:lnTo>
                    <a:pt x="1809" y="2521"/>
                  </a:lnTo>
                  <a:cubicBezTo>
                    <a:pt x="1772" y="2521"/>
                    <a:pt x="1742" y="2491"/>
                    <a:pt x="1742" y="2454"/>
                  </a:cubicBezTo>
                  <a:lnTo>
                    <a:pt x="1742" y="1298"/>
                  </a:lnTo>
                  <a:lnTo>
                    <a:pt x="1261" y="1298"/>
                  </a:lnTo>
                  <a:cubicBezTo>
                    <a:pt x="1224" y="1298"/>
                    <a:pt x="1194" y="1268"/>
                    <a:pt x="1194" y="1232"/>
                  </a:cubicBezTo>
                  <a:cubicBezTo>
                    <a:pt x="1194" y="1216"/>
                    <a:pt x="1200" y="1202"/>
                    <a:pt x="1209" y="1191"/>
                  </a:cubicBezTo>
                  <a:lnTo>
                    <a:pt x="1002" y="1018"/>
                  </a:lnTo>
                  <a:cubicBezTo>
                    <a:pt x="1000" y="1016"/>
                    <a:pt x="998" y="1014"/>
                    <a:pt x="996" y="1012"/>
                  </a:cubicBezTo>
                  <a:cubicBezTo>
                    <a:pt x="992" y="1009"/>
                    <a:pt x="988" y="1007"/>
                    <a:pt x="983" y="1007"/>
                  </a:cubicBezTo>
                  <a:cubicBezTo>
                    <a:pt x="981" y="1007"/>
                    <a:pt x="970" y="1007"/>
                    <a:pt x="967" y="1019"/>
                  </a:cubicBezTo>
                  <a:cubicBezTo>
                    <a:pt x="966" y="1019"/>
                    <a:pt x="966" y="1020"/>
                    <a:pt x="966" y="1020"/>
                  </a:cubicBezTo>
                  <a:lnTo>
                    <a:pt x="800" y="1458"/>
                  </a:lnTo>
                  <a:cubicBezTo>
                    <a:pt x="794" y="1476"/>
                    <a:pt x="797" y="1495"/>
                    <a:pt x="808" y="1510"/>
                  </a:cubicBezTo>
                  <a:cubicBezTo>
                    <a:pt x="819" y="1525"/>
                    <a:pt x="836" y="1534"/>
                    <a:pt x="855" y="1534"/>
                  </a:cubicBezTo>
                  <a:lnTo>
                    <a:pt x="1156" y="1534"/>
                  </a:lnTo>
                  <a:cubicBezTo>
                    <a:pt x="1255" y="1534"/>
                    <a:pt x="1339" y="1607"/>
                    <a:pt x="1354" y="1704"/>
                  </a:cubicBezTo>
                  <a:lnTo>
                    <a:pt x="1463" y="2364"/>
                  </a:lnTo>
                  <a:cubicBezTo>
                    <a:pt x="1470" y="2408"/>
                    <a:pt x="1457" y="2451"/>
                    <a:pt x="1429" y="2483"/>
                  </a:cubicBezTo>
                  <a:cubicBezTo>
                    <a:pt x="1401" y="2516"/>
                    <a:pt x="1360" y="2535"/>
                    <a:pt x="1317" y="2535"/>
                  </a:cubicBezTo>
                  <a:cubicBezTo>
                    <a:pt x="1244" y="2535"/>
                    <a:pt x="1183" y="2483"/>
                    <a:pt x="1170" y="2411"/>
                  </a:cubicBezTo>
                  <a:lnTo>
                    <a:pt x="1076" y="1914"/>
                  </a:lnTo>
                  <a:cubicBezTo>
                    <a:pt x="1071" y="1881"/>
                    <a:pt x="1043" y="1858"/>
                    <a:pt x="1011" y="1858"/>
                  </a:cubicBezTo>
                  <a:lnTo>
                    <a:pt x="813" y="1858"/>
                  </a:lnTo>
                  <a:lnTo>
                    <a:pt x="813" y="2454"/>
                  </a:lnTo>
                  <a:cubicBezTo>
                    <a:pt x="813" y="2491"/>
                    <a:pt x="784" y="2521"/>
                    <a:pt x="747" y="2521"/>
                  </a:cubicBezTo>
                  <a:lnTo>
                    <a:pt x="176" y="2521"/>
                  </a:lnTo>
                  <a:cubicBezTo>
                    <a:pt x="139" y="2521"/>
                    <a:pt x="109" y="2491"/>
                    <a:pt x="109" y="2454"/>
                  </a:cubicBezTo>
                  <a:lnTo>
                    <a:pt x="109" y="1842"/>
                  </a:lnTo>
                  <a:lnTo>
                    <a:pt x="5" y="1045"/>
                  </a:lnTo>
                  <a:cubicBezTo>
                    <a:pt x="0" y="1008"/>
                    <a:pt x="26" y="975"/>
                    <a:pt x="62" y="970"/>
                  </a:cubicBezTo>
                  <a:cubicBezTo>
                    <a:pt x="99" y="965"/>
                    <a:pt x="132" y="991"/>
                    <a:pt x="137" y="1028"/>
                  </a:cubicBezTo>
                  <a:lnTo>
                    <a:pt x="230" y="1739"/>
                  </a:lnTo>
                  <a:lnTo>
                    <a:pt x="345" y="1739"/>
                  </a:lnTo>
                  <a:cubicBezTo>
                    <a:pt x="335" y="1716"/>
                    <a:pt x="330" y="1690"/>
                    <a:pt x="330" y="1663"/>
                  </a:cubicBezTo>
                  <a:cubicBezTo>
                    <a:pt x="330" y="1642"/>
                    <a:pt x="333" y="1621"/>
                    <a:pt x="340" y="1601"/>
                  </a:cubicBezTo>
                  <a:lnTo>
                    <a:pt x="621" y="805"/>
                  </a:lnTo>
                  <a:cubicBezTo>
                    <a:pt x="648" y="725"/>
                    <a:pt x="709" y="664"/>
                    <a:pt x="785" y="636"/>
                  </a:cubicBezTo>
                  <a:cubicBezTo>
                    <a:pt x="706" y="570"/>
                    <a:pt x="655" y="471"/>
                    <a:pt x="655" y="360"/>
                  </a:cubicBezTo>
                  <a:cubicBezTo>
                    <a:pt x="655" y="161"/>
                    <a:pt x="817" y="0"/>
                    <a:pt x="1015" y="0"/>
                  </a:cubicBezTo>
                  <a:cubicBezTo>
                    <a:pt x="1213" y="0"/>
                    <a:pt x="1375" y="161"/>
                    <a:pt x="1375" y="360"/>
                  </a:cubicBezTo>
                  <a:cubicBezTo>
                    <a:pt x="1375" y="514"/>
                    <a:pt x="1277" y="646"/>
                    <a:pt x="1141" y="697"/>
                  </a:cubicBezTo>
                  <a:lnTo>
                    <a:pt x="1395" y="919"/>
                  </a:lnTo>
                  <a:lnTo>
                    <a:pt x="1748" y="946"/>
                  </a:lnTo>
                  <a:cubicBezTo>
                    <a:pt x="1755" y="946"/>
                    <a:pt x="1761" y="948"/>
                    <a:pt x="1767" y="950"/>
                  </a:cubicBezTo>
                  <a:cubicBezTo>
                    <a:pt x="1822" y="971"/>
                    <a:pt x="1858" y="1024"/>
                    <a:pt x="1858" y="1083"/>
                  </a:cubicBezTo>
                  <a:cubicBezTo>
                    <a:pt x="1858" y="1113"/>
                    <a:pt x="1849" y="1142"/>
                    <a:pt x="1832" y="1165"/>
                  </a:cubicBezTo>
                  <a:lnTo>
                    <a:pt x="2130" y="1165"/>
                  </a:lnTo>
                  <a:cubicBezTo>
                    <a:pt x="2107" y="1154"/>
                    <a:pt x="2091" y="1131"/>
                    <a:pt x="2091" y="1105"/>
                  </a:cubicBezTo>
                  <a:lnTo>
                    <a:pt x="2091" y="1103"/>
                  </a:lnTo>
                  <a:cubicBezTo>
                    <a:pt x="2091" y="1066"/>
                    <a:pt x="2121" y="1036"/>
                    <a:pt x="2158" y="1036"/>
                  </a:cubicBezTo>
                  <a:lnTo>
                    <a:pt x="2719" y="1036"/>
                  </a:lnTo>
                  <a:cubicBezTo>
                    <a:pt x="2756" y="1036"/>
                    <a:pt x="2786" y="1066"/>
                    <a:pt x="2786" y="1103"/>
                  </a:cubicBezTo>
                  <a:lnTo>
                    <a:pt x="2786" y="1105"/>
                  </a:lnTo>
                  <a:cubicBezTo>
                    <a:pt x="2786" y="1131"/>
                    <a:pt x="2770" y="1154"/>
                    <a:pt x="2748" y="1165"/>
                  </a:cubicBezTo>
                  <a:lnTo>
                    <a:pt x="2870" y="1165"/>
                  </a:lnTo>
                  <a:cubicBezTo>
                    <a:pt x="2907" y="1165"/>
                    <a:pt x="2937" y="1195"/>
                    <a:pt x="2937" y="1232"/>
                  </a:cubicBezTo>
                  <a:close/>
                  <a:moveTo>
                    <a:pt x="2271" y="856"/>
                  </a:moveTo>
                  <a:cubicBezTo>
                    <a:pt x="2236" y="856"/>
                    <a:pt x="2207" y="885"/>
                    <a:pt x="2207" y="920"/>
                  </a:cubicBezTo>
                  <a:lnTo>
                    <a:pt x="2207" y="921"/>
                  </a:lnTo>
                  <a:cubicBezTo>
                    <a:pt x="2207" y="956"/>
                    <a:pt x="2236" y="985"/>
                    <a:pt x="2271" y="985"/>
                  </a:cubicBezTo>
                  <a:lnTo>
                    <a:pt x="2838" y="985"/>
                  </a:lnTo>
                  <a:cubicBezTo>
                    <a:pt x="2873" y="985"/>
                    <a:pt x="2902" y="956"/>
                    <a:pt x="2902" y="921"/>
                  </a:cubicBezTo>
                  <a:lnTo>
                    <a:pt x="2902" y="920"/>
                  </a:lnTo>
                  <a:cubicBezTo>
                    <a:pt x="2902" y="885"/>
                    <a:pt x="2873" y="856"/>
                    <a:pt x="2838" y="856"/>
                  </a:cubicBezTo>
                  <a:lnTo>
                    <a:pt x="2271" y="856"/>
                  </a:lnTo>
                  <a:close/>
                  <a:moveTo>
                    <a:pt x="2200" y="630"/>
                  </a:moveTo>
                  <a:lnTo>
                    <a:pt x="2500" y="630"/>
                  </a:lnTo>
                  <a:cubicBezTo>
                    <a:pt x="2531" y="630"/>
                    <a:pt x="2556" y="605"/>
                    <a:pt x="2556" y="574"/>
                  </a:cubicBezTo>
                  <a:lnTo>
                    <a:pt x="2556" y="572"/>
                  </a:lnTo>
                  <a:cubicBezTo>
                    <a:pt x="2556" y="541"/>
                    <a:pt x="2531" y="516"/>
                    <a:pt x="2500" y="516"/>
                  </a:cubicBezTo>
                  <a:lnTo>
                    <a:pt x="2200" y="516"/>
                  </a:lnTo>
                  <a:cubicBezTo>
                    <a:pt x="2169" y="516"/>
                    <a:pt x="2143" y="541"/>
                    <a:pt x="2143" y="572"/>
                  </a:cubicBezTo>
                  <a:lnTo>
                    <a:pt x="2143" y="574"/>
                  </a:lnTo>
                  <a:cubicBezTo>
                    <a:pt x="2143" y="605"/>
                    <a:pt x="2169" y="630"/>
                    <a:pt x="2200" y="630"/>
                  </a:cubicBezTo>
                  <a:close/>
                  <a:moveTo>
                    <a:pt x="2194" y="794"/>
                  </a:moveTo>
                  <a:lnTo>
                    <a:pt x="2819" y="794"/>
                  </a:lnTo>
                  <a:cubicBezTo>
                    <a:pt x="2847" y="794"/>
                    <a:pt x="2870" y="772"/>
                    <a:pt x="2870" y="744"/>
                  </a:cubicBezTo>
                  <a:lnTo>
                    <a:pt x="2870" y="743"/>
                  </a:lnTo>
                  <a:cubicBezTo>
                    <a:pt x="2870" y="715"/>
                    <a:pt x="2847" y="692"/>
                    <a:pt x="2819" y="692"/>
                  </a:cubicBezTo>
                  <a:lnTo>
                    <a:pt x="2194" y="692"/>
                  </a:lnTo>
                  <a:cubicBezTo>
                    <a:pt x="2166" y="692"/>
                    <a:pt x="2143" y="715"/>
                    <a:pt x="2143" y="743"/>
                  </a:cubicBezTo>
                  <a:lnTo>
                    <a:pt x="2143" y="744"/>
                  </a:lnTo>
                  <a:cubicBezTo>
                    <a:pt x="2143" y="772"/>
                    <a:pt x="2166" y="794"/>
                    <a:pt x="2194" y="794"/>
                  </a:cubicBezTo>
                  <a:close/>
                </a:path>
              </a:pathLst>
            </a:custGeom>
            <a:solidFill>
              <a:schemeClr val="tx1"/>
            </a:solidFill>
            <a:ln>
              <a:noFill/>
            </a:ln>
          </p:spPr>
        </p:sp>
      </p:grpSp>
      <p:sp>
        <p:nvSpPr>
          <p:cNvPr id="30" name="文本框 29"/>
          <p:cNvSpPr txBox="1"/>
          <p:nvPr/>
        </p:nvSpPr>
        <p:spPr>
          <a:xfrm>
            <a:off x="2399132" y="4497439"/>
            <a:ext cx="2026229" cy="830997"/>
          </a:xfrm>
          <a:prstGeom prst="rect">
            <a:avLst/>
          </a:prstGeom>
          <a:noFill/>
        </p:spPr>
        <p:txBody>
          <a:bodyPr wrap="square" rtlCol="0">
            <a:spAutoFit/>
          </a:bodyPr>
          <a:lstStyle/>
          <a:p>
            <a:r>
              <a:rPr lang="en-US" altLang="zh-CN"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1" name="文本框 30"/>
          <p:cNvSpPr txBox="1"/>
          <p:nvPr/>
        </p:nvSpPr>
        <p:spPr>
          <a:xfrm>
            <a:off x="5705450" y="4497439"/>
            <a:ext cx="2026229" cy="830997"/>
          </a:xfrm>
          <a:prstGeom prst="rect">
            <a:avLst/>
          </a:prstGeom>
          <a:noFill/>
        </p:spPr>
        <p:txBody>
          <a:bodyPr wrap="square" rtlCol="0">
            <a:spAutoFit/>
          </a:bodyPr>
          <a:lstStyle/>
          <a:p>
            <a:r>
              <a:rPr lang="en-US" altLang="zh-CN"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2" name="文本框 31"/>
          <p:cNvSpPr txBox="1"/>
          <p:nvPr/>
        </p:nvSpPr>
        <p:spPr>
          <a:xfrm>
            <a:off x="9014837" y="4428454"/>
            <a:ext cx="2026229" cy="830997"/>
          </a:xfrm>
          <a:prstGeom prst="rect">
            <a:avLst/>
          </a:prstGeom>
          <a:noFill/>
        </p:spPr>
        <p:txBody>
          <a:bodyPr wrap="square" rtlCol="0">
            <a:spAutoFit/>
          </a:bodyPr>
          <a:lstStyle/>
          <a:p>
            <a:r>
              <a:rPr lang="en-US" altLang="zh-CN"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3" name="文本框 32"/>
          <p:cNvSpPr txBox="1"/>
          <p:nvPr/>
        </p:nvSpPr>
        <p:spPr>
          <a:xfrm>
            <a:off x="5915892" y="1948995"/>
            <a:ext cx="4197591" cy="830997"/>
          </a:xfrm>
          <a:prstGeom prst="rect">
            <a:avLst/>
          </a:prstGeom>
          <a:noFill/>
        </p:spPr>
        <p:txBody>
          <a:bodyPr wrap="square" rtlCol="0">
            <a:spAutoFit/>
          </a:bodyPr>
          <a:lstStyle/>
          <a:p>
            <a:r>
              <a:rPr lang="en-US" altLang="zh-CN" sz="1600" dirty="0">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rPr>
              <a:t>The reason why a great man is great is that he resolves to be a great </a:t>
            </a:r>
            <a:r>
              <a:rPr lang="en-US" altLang="zh-CN" sz="1600" dirty="0" err="1">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rPr>
              <a:t>man.Adversity</a:t>
            </a:r>
            <a:r>
              <a:rPr lang="en-US" altLang="zh-CN" sz="1600" dirty="0">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rPr>
              <a:t> is a good discipline.</a:t>
            </a:r>
            <a:endParaRPr lang="zh-CN" altLang="en-US" sz="1100" dirty="0">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34" name="文本框 33"/>
          <p:cNvSpPr txBox="1"/>
          <p:nvPr/>
        </p:nvSpPr>
        <p:spPr>
          <a:xfrm>
            <a:off x="7112780" y="1610441"/>
            <a:ext cx="1696054" cy="369332"/>
          </a:xfrm>
          <a:prstGeom prst="rect">
            <a:avLst/>
          </a:prstGeom>
          <a:noFill/>
        </p:spPr>
        <p:txBody>
          <a:bodyPr wrap="square" rtlCol="0">
            <a:spAutoFit/>
          </a:bodyPr>
          <a:lstStyle/>
          <a:p>
            <a:r>
              <a:rPr lang="zh-CN" altLang="en-US" dirty="0">
                <a:solidFill>
                  <a:srgbClr val="5BA7FD"/>
                </a:solidFill>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dirty="0">
              <a:solidFill>
                <a:srgbClr val="5BA7FD"/>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childTnLst>
                                </p:cTn>
                              </p:par>
                            </p:childTnLst>
                          </p:cTn>
                        </p:par>
                        <p:par>
                          <p:cTn id="14" fill="hold">
                            <p:stCondLst>
                              <p:cond delay="500"/>
                            </p:stCondLst>
                            <p:childTnLst>
                              <p:par>
                                <p:cTn id="15" presetID="31" presetClass="entr" presetSubtype="0" fill="hold" grpId="0" nodeType="afterEffect">
                                  <p:stCondLst>
                                    <p:cond delay="0"/>
                                  </p:stCondLst>
                                  <p:iterate type="lt">
                                    <p:tmPct val="3000"/>
                                  </p:iterate>
                                  <p:childTnLst>
                                    <p:set>
                                      <p:cBhvr>
                                        <p:cTn id="16" dur="1" fill="hold">
                                          <p:stCondLst>
                                            <p:cond delay="0"/>
                                          </p:stCondLst>
                                        </p:cTn>
                                        <p:tgtEl>
                                          <p:spTgt spid="33"/>
                                        </p:tgtEl>
                                        <p:attrNameLst>
                                          <p:attrName>style.visibility</p:attrName>
                                        </p:attrNameLst>
                                      </p:cBhvr>
                                      <p:to>
                                        <p:strVal val="visible"/>
                                      </p:to>
                                    </p:set>
                                    <p:anim calcmode="lin" valueType="num">
                                      <p:cBhvr>
                                        <p:cTn id="17" dur="1000" fill="hold"/>
                                        <p:tgtEl>
                                          <p:spTgt spid="33"/>
                                        </p:tgtEl>
                                        <p:attrNameLst>
                                          <p:attrName>ppt_w</p:attrName>
                                        </p:attrNameLst>
                                      </p:cBhvr>
                                      <p:tavLst>
                                        <p:tav tm="0">
                                          <p:val>
                                            <p:fltVal val="0"/>
                                          </p:val>
                                        </p:tav>
                                        <p:tav tm="100000">
                                          <p:val>
                                            <p:strVal val="#ppt_w"/>
                                          </p:val>
                                        </p:tav>
                                      </p:tavLst>
                                    </p:anim>
                                    <p:anim calcmode="lin" valueType="num">
                                      <p:cBhvr>
                                        <p:cTn id="18" dur="1000" fill="hold"/>
                                        <p:tgtEl>
                                          <p:spTgt spid="33"/>
                                        </p:tgtEl>
                                        <p:attrNameLst>
                                          <p:attrName>ppt_h</p:attrName>
                                        </p:attrNameLst>
                                      </p:cBhvr>
                                      <p:tavLst>
                                        <p:tav tm="0">
                                          <p:val>
                                            <p:fltVal val="0"/>
                                          </p:val>
                                        </p:tav>
                                        <p:tav tm="100000">
                                          <p:val>
                                            <p:strVal val="#ppt_h"/>
                                          </p:val>
                                        </p:tav>
                                      </p:tavLst>
                                    </p:anim>
                                    <p:anim calcmode="lin" valueType="num">
                                      <p:cBhvr>
                                        <p:cTn id="19" dur="1000" fill="hold"/>
                                        <p:tgtEl>
                                          <p:spTgt spid="33"/>
                                        </p:tgtEl>
                                        <p:attrNameLst>
                                          <p:attrName>style.rotation</p:attrName>
                                        </p:attrNameLst>
                                      </p:cBhvr>
                                      <p:tavLst>
                                        <p:tav tm="0">
                                          <p:val>
                                            <p:fltVal val="90"/>
                                          </p:val>
                                        </p:tav>
                                        <p:tav tm="100000">
                                          <p:val>
                                            <p:fltVal val="0"/>
                                          </p:val>
                                        </p:tav>
                                      </p:tavLst>
                                    </p:anim>
                                    <p:animEffect transition="in" filter="fade">
                                      <p:cBhvr>
                                        <p:cTn id="20" dur="1000"/>
                                        <p:tgtEl>
                                          <p:spTgt spid="3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up)">
                                      <p:cBhvr>
                                        <p:cTn id="25" dur="500"/>
                                        <p:tgtEl>
                                          <p:spTgt spid="11"/>
                                        </p:tgtEl>
                                      </p:cBhvr>
                                    </p:animEffect>
                                  </p:childTnLst>
                                </p:cTn>
                              </p:par>
                            </p:childTnLst>
                          </p:cTn>
                        </p:par>
                        <p:par>
                          <p:cTn id="26" fill="hold">
                            <p:stCondLst>
                              <p:cond delay="500"/>
                            </p:stCondLst>
                            <p:childTnLst>
                              <p:par>
                                <p:cTn id="27" presetID="2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childTnLst>
                                </p:cTn>
                              </p:par>
                            </p:childTnLst>
                          </p:cTn>
                        </p:par>
                        <p:par>
                          <p:cTn id="31" fill="hold">
                            <p:stCondLst>
                              <p:cond delay="1000"/>
                            </p:stCondLst>
                            <p:childTnLst>
                              <p:par>
                                <p:cTn id="32" presetID="42" presetClass="entr" presetSubtype="0" fill="hold" grpId="0" nodeType="afterEffect">
                                  <p:stCondLst>
                                    <p:cond delay="0"/>
                                  </p:stCondLst>
                                  <p:iterate type="lt">
                                    <p:tmPct val="10000"/>
                                  </p:iterate>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anim calcmode="lin" valueType="num">
                                      <p:cBhvr>
                                        <p:cTn id="35" dur="500" fill="hold"/>
                                        <p:tgtEl>
                                          <p:spTgt spid="30"/>
                                        </p:tgtEl>
                                        <p:attrNameLst>
                                          <p:attrName>ppt_x</p:attrName>
                                        </p:attrNameLst>
                                      </p:cBhvr>
                                      <p:tavLst>
                                        <p:tav tm="0">
                                          <p:val>
                                            <p:strVal val="#ppt_x"/>
                                          </p:val>
                                        </p:tav>
                                        <p:tav tm="100000">
                                          <p:val>
                                            <p:strVal val="#ppt_x"/>
                                          </p:val>
                                        </p:tav>
                                      </p:tavLst>
                                    </p:anim>
                                    <p:anim calcmode="lin" valueType="num">
                                      <p:cBhvr>
                                        <p:cTn id="36" dur="5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3" presetClass="entr" presetSubtype="16" fill="hold" nodeType="click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childTnLst>
                                </p:cTn>
                              </p:par>
                            </p:childTnLst>
                          </p:cTn>
                        </p:par>
                        <p:par>
                          <p:cTn id="43" fill="hold">
                            <p:stCondLst>
                              <p:cond delay="500"/>
                            </p:stCondLst>
                            <p:childTnLst>
                              <p:par>
                                <p:cTn id="44" presetID="42" presetClass="entr" presetSubtype="0" fill="hold" grpId="0" nodeType="afterEffect">
                                  <p:stCondLst>
                                    <p:cond delay="0"/>
                                  </p:stCondLst>
                                  <p:iterate type="lt">
                                    <p:tmPct val="10000"/>
                                  </p:iterate>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anim calcmode="lin" valueType="num">
                                      <p:cBhvr>
                                        <p:cTn id="47" dur="500" fill="hold"/>
                                        <p:tgtEl>
                                          <p:spTgt spid="31"/>
                                        </p:tgtEl>
                                        <p:attrNameLst>
                                          <p:attrName>ppt_x</p:attrName>
                                        </p:attrNameLst>
                                      </p:cBhvr>
                                      <p:tavLst>
                                        <p:tav tm="0">
                                          <p:val>
                                            <p:strVal val="#ppt_x"/>
                                          </p:val>
                                        </p:tav>
                                        <p:tav tm="100000">
                                          <p:val>
                                            <p:strVal val="#ppt_x"/>
                                          </p:val>
                                        </p:tav>
                                      </p:tavLst>
                                    </p:anim>
                                    <p:anim calcmode="lin" valueType="num">
                                      <p:cBhvr>
                                        <p:cTn id="48" dur="5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3" presetClass="entr" presetSubtype="16" fill="hold" nodeType="click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fltVal val="0"/>
                                          </p:val>
                                        </p:tav>
                                        <p:tav tm="100000">
                                          <p:val>
                                            <p:strVal val="#ppt_h"/>
                                          </p:val>
                                        </p:tav>
                                      </p:tavLst>
                                    </p:anim>
                                  </p:childTnLst>
                                </p:cTn>
                              </p:par>
                            </p:childTnLst>
                          </p:cTn>
                        </p:par>
                        <p:par>
                          <p:cTn id="55" fill="hold">
                            <p:stCondLst>
                              <p:cond delay="500"/>
                            </p:stCondLst>
                            <p:childTnLst>
                              <p:par>
                                <p:cTn id="56" presetID="42" presetClass="entr" presetSubtype="0" fill="hold" grpId="0" nodeType="afterEffect">
                                  <p:stCondLst>
                                    <p:cond delay="0"/>
                                  </p:stCondLst>
                                  <p:iterate type="lt">
                                    <p:tmPct val="10000"/>
                                  </p:iterate>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anim calcmode="lin" valueType="num">
                                      <p:cBhvr>
                                        <p:cTn id="59" dur="500" fill="hold"/>
                                        <p:tgtEl>
                                          <p:spTgt spid="32"/>
                                        </p:tgtEl>
                                        <p:attrNameLst>
                                          <p:attrName>ppt_x</p:attrName>
                                        </p:attrNameLst>
                                      </p:cBhvr>
                                      <p:tavLst>
                                        <p:tav tm="0">
                                          <p:val>
                                            <p:strVal val="#ppt_x"/>
                                          </p:val>
                                        </p:tav>
                                        <p:tav tm="100000">
                                          <p:val>
                                            <p:strVal val="#ppt_x"/>
                                          </p:val>
                                        </p:tav>
                                      </p:tavLst>
                                    </p:anim>
                                    <p:anim calcmode="lin" valueType="num">
                                      <p:cBhvr>
                                        <p:cTn id="60"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0" grpId="0"/>
      <p:bldP spid="31" grpId="0"/>
      <p:bldP spid="32" grpId="0"/>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1">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点击输入第一章标题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grpSp>
        <p:nvGrpSpPr>
          <p:cNvPr id="9" name="组合 8"/>
          <p:cNvGrpSpPr/>
          <p:nvPr/>
        </p:nvGrpSpPr>
        <p:grpSpPr>
          <a:xfrm>
            <a:off x="4334219" y="1824600"/>
            <a:ext cx="272667" cy="2909323"/>
            <a:chOff x="4334219" y="1824600"/>
            <a:chExt cx="272667" cy="2909323"/>
          </a:xfrm>
        </p:grpSpPr>
        <p:sp>
          <p:nvSpPr>
            <p:cNvPr id="12" name="矩形: 圆角 11"/>
            <p:cNvSpPr/>
            <p:nvPr/>
          </p:nvSpPr>
          <p:spPr>
            <a:xfrm>
              <a:off x="4334219" y="1824600"/>
              <a:ext cx="272667" cy="2909323"/>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p:cNvSpPr/>
            <p:nvPr/>
          </p:nvSpPr>
          <p:spPr>
            <a:xfrm>
              <a:off x="4365663" y="2853436"/>
              <a:ext cx="209321" cy="1736061"/>
            </a:xfrm>
            <a:prstGeom prst="roundRect">
              <a:avLst>
                <a:gd name="adj" fmla="val 50000"/>
              </a:avLst>
            </a:prstGeom>
            <a:solidFill>
              <a:srgbClr val="EB7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4932803" y="1824600"/>
            <a:ext cx="351050" cy="3208799"/>
            <a:chOff x="4932803" y="1824600"/>
            <a:chExt cx="351050" cy="3208799"/>
          </a:xfrm>
        </p:grpSpPr>
        <p:sp>
          <p:nvSpPr>
            <p:cNvPr id="15" name="矩形: 圆角 14"/>
            <p:cNvSpPr/>
            <p:nvPr/>
          </p:nvSpPr>
          <p:spPr>
            <a:xfrm>
              <a:off x="4932803" y="1824600"/>
              <a:ext cx="351050" cy="320879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5"/>
            <p:cNvSpPr/>
            <p:nvPr/>
          </p:nvSpPr>
          <p:spPr>
            <a:xfrm>
              <a:off x="4970597" y="2115240"/>
              <a:ext cx="272209" cy="2767384"/>
            </a:xfrm>
            <a:prstGeom prst="roundRect">
              <a:avLst>
                <a:gd name="adj" fmla="val 50000"/>
              </a:avLst>
            </a:prstGeom>
            <a:solidFill>
              <a:srgbClr val="FFDF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599240" y="1824600"/>
            <a:ext cx="296428" cy="2972095"/>
            <a:chOff x="4611128" y="1824600"/>
            <a:chExt cx="296428" cy="2972095"/>
          </a:xfrm>
        </p:grpSpPr>
        <p:sp>
          <p:nvSpPr>
            <p:cNvPr id="17" name="矩形: 圆角 16"/>
            <p:cNvSpPr/>
            <p:nvPr/>
          </p:nvSpPr>
          <p:spPr>
            <a:xfrm>
              <a:off x="4611128" y="1824600"/>
              <a:ext cx="296428" cy="294034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圆角 17"/>
            <p:cNvSpPr/>
            <p:nvPr/>
          </p:nvSpPr>
          <p:spPr>
            <a:xfrm>
              <a:off x="4654167" y="3486150"/>
              <a:ext cx="225195" cy="1310545"/>
            </a:xfrm>
            <a:prstGeom prst="roundRect">
              <a:avLst>
                <a:gd name="adj" fmla="val 50000"/>
              </a:avLst>
            </a:prstGeom>
            <a:solidFill>
              <a:srgbClr val="51C7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5346742" y="1824600"/>
            <a:ext cx="351050" cy="3000467"/>
            <a:chOff x="5346742" y="1824600"/>
            <a:chExt cx="351050" cy="3000467"/>
          </a:xfrm>
        </p:grpSpPr>
        <p:sp>
          <p:nvSpPr>
            <p:cNvPr id="19" name="矩形: 圆角 18"/>
            <p:cNvSpPr/>
            <p:nvPr/>
          </p:nvSpPr>
          <p:spPr>
            <a:xfrm>
              <a:off x="5346742" y="1824600"/>
              <a:ext cx="351050" cy="300046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p:cNvSpPr/>
            <p:nvPr/>
          </p:nvSpPr>
          <p:spPr>
            <a:xfrm>
              <a:off x="5384536" y="3024411"/>
              <a:ext cx="279664" cy="1637180"/>
            </a:xfrm>
            <a:prstGeom prst="roundRect">
              <a:avLst>
                <a:gd name="adj" fmla="val 50000"/>
              </a:avLst>
            </a:prstGeom>
            <a:solidFill>
              <a:srgbClr val="005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studying_385439"/>
          <p:cNvSpPr>
            <a:spLocks noChangeAspect="1"/>
          </p:cNvSpPr>
          <p:nvPr/>
        </p:nvSpPr>
        <p:spPr bwMode="auto">
          <a:xfrm>
            <a:off x="4298831" y="1403001"/>
            <a:ext cx="304842" cy="304382"/>
          </a:xfrm>
          <a:custGeom>
            <a:avLst/>
            <a:gdLst>
              <a:gd name="connsiteX0" fmla="*/ 555294 w 607639"/>
              <a:gd name="connsiteY0" fmla="*/ 484822 h 606722"/>
              <a:gd name="connsiteX1" fmla="*/ 555294 w 607639"/>
              <a:gd name="connsiteY1" fmla="*/ 508820 h 606722"/>
              <a:gd name="connsiteX2" fmla="*/ 571496 w 607639"/>
              <a:gd name="connsiteY2" fmla="*/ 508820 h 606722"/>
              <a:gd name="connsiteX3" fmla="*/ 571496 w 607639"/>
              <a:gd name="connsiteY3" fmla="*/ 484822 h 606722"/>
              <a:gd name="connsiteX4" fmla="*/ 95969 w 607639"/>
              <a:gd name="connsiteY4" fmla="*/ 477587 h 606722"/>
              <a:gd name="connsiteX5" fmla="*/ 381124 w 607639"/>
              <a:gd name="connsiteY5" fmla="*/ 477587 h 606722"/>
              <a:gd name="connsiteX6" fmla="*/ 381124 w 607639"/>
              <a:gd name="connsiteY6" fmla="*/ 513575 h 606722"/>
              <a:gd name="connsiteX7" fmla="*/ 95969 w 607639"/>
              <a:gd name="connsiteY7" fmla="*/ 513575 h 606722"/>
              <a:gd name="connsiteX8" fmla="*/ 95969 w 607639"/>
              <a:gd name="connsiteY8" fmla="*/ 417536 h 606722"/>
              <a:gd name="connsiteX9" fmla="*/ 381124 w 607639"/>
              <a:gd name="connsiteY9" fmla="*/ 417536 h 606722"/>
              <a:gd name="connsiteX10" fmla="*/ 381124 w 607639"/>
              <a:gd name="connsiteY10" fmla="*/ 453524 h 606722"/>
              <a:gd name="connsiteX11" fmla="*/ 95969 w 607639"/>
              <a:gd name="connsiteY11" fmla="*/ 453524 h 606722"/>
              <a:gd name="connsiteX12" fmla="*/ 95969 w 607639"/>
              <a:gd name="connsiteY12" fmla="*/ 273300 h 606722"/>
              <a:gd name="connsiteX13" fmla="*/ 381124 w 607639"/>
              <a:gd name="connsiteY13" fmla="*/ 273300 h 606722"/>
              <a:gd name="connsiteX14" fmla="*/ 381124 w 607639"/>
              <a:gd name="connsiteY14" fmla="*/ 309359 h 606722"/>
              <a:gd name="connsiteX15" fmla="*/ 95969 w 607639"/>
              <a:gd name="connsiteY15" fmla="*/ 309359 h 606722"/>
              <a:gd name="connsiteX16" fmla="*/ 95969 w 607639"/>
              <a:gd name="connsiteY16" fmla="*/ 213178 h 606722"/>
              <a:gd name="connsiteX17" fmla="*/ 381124 w 607639"/>
              <a:gd name="connsiteY17" fmla="*/ 213178 h 606722"/>
              <a:gd name="connsiteX18" fmla="*/ 381124 w 607639"/>
              <a:gd name="connsiteY18" fmla="*/ 249308 h 606722"/>
              <a:gd name="connsiteX19" fmla="*/ 95969 w 607639"/>
              <a:gd name="connsiteY19" fmla="*/ 249308 h 606722"/>
              <a:gd name="connsiteX20" fmla="*/ 95969 w 607639"/>
              <a:gd name="connsiteY20" fmla="*/ 153127 h 606722"/>
              <a:gd name="connsiteX21" fmla="*/ 381124 w 607639"/>
              <a:gd name="connsiteY21" fmla="*/ 153127 h 606722"/>
              <a:gd name="connsiteX22" fmla="*/ 381124 w 607639"/>
              <a:gd name="connsiteY22" fmla="*/ 189186 h 606722"/>
              <a:gd name="connsiteX23" fmla="*/ 95969 w 607639"/>
              <a:gd name="connsiteY23" fmla="*/ 189186 h 606722"/>
              <a:gd name="connsiteX24" fmla="*/ 563395 w 607639"/>
              <a:gd name="connsiteY24" fmla="*/ 110533 h 606722"/>
              <a:gd name="connsiteX25" fmla="*/ 555294 w 607639"/>
              <a:gd name="connsiteY25" fmla="*/ 121732 h 606722"/>
              <a:gd name="connsiteX26" fmla="*/ 555294 w 607639"/>
              <a:gd name="connsiteY26" fmla="*/ 448735 h 606722"/>
              <a:gd name="connsiteX27" fmla="*/ 571496 w 607639"/>
              <a:gd name="connsiteY27" fmla="*/ 448735 h 606722"/>
              <a:gd name="connsiteX28" fmla="*/ 571496 w 607639"/>
              <a:gd name="connsiteY28" fmla="*/ 121732 h 606722"/>
              <a:gd name="connsiteX29" fmla="*/ 163924 w 607639"/>
              <a:gd name="connsiteY29" fmla="*/ 93076 h 606722"/>
              <a:gd name="connsiteX30" fmla="*/ 313099 w 607639"/>
              <a:gd name="connsiteY30" fmla="*/ 93076 h 606722"/>
              <a:gd name="connsiteX31" fmla="*/ 313099 w 607639"/>
              <a:gd name="connsiteY31" fmla="*/ 129135 h 606722"/>
              <a:gd name="connsiteX32" fmla="*/ 163924 w 607639"/>
              <a:gd name="connsiteY32" fmla="*/ 129135 h 606722"/>
              <a:gd name="connsiteX33" fmla="*/ 563395 w 607639"/>
              <a:gd name="connsiteY33" fmla="*/ 49114 h 606722"/>
              <a:gd name="connsiteX34" fmla="*/ 607639 w 607639"/>
              <a:gd name="connsiteY34" fmla="*/ 110088 h 606722"/>
              <a:gd name="connsiteX35" fmla="*/ 607639 w 607639"/>
              <a:gd name="connsiteY35" fmla="*/ 544907 h 606722"/>
              <a:gd name="connsiteX36" fmla="*/ 519150 w 607639"/>
              <a:gd name="connsiteY36" fmla="*/ 544907 h 606722"/>
              <a:gd name="connsiteX37" fmla="*/ 519150 w 607639"/>
              <a:gd name="connsiteY37" fmla="*/ 110088 h 606722"/>
              <a:gd name="connsiteX38" fmla="*/ 36138 w 607639"/>
              <a:gd name="connsiteY38" fmla="*/ 36082 h 606722"/>
              <a:gd name="connsiteX39" fmla="*/ 36138 w 607639"/>
              <a:gd name="connsiteY39" fmla="*/ 570640 h 606722"/>
              <a:gd name="connsiteX40" fmla="*/ 440955 w 607639"/>
              <a:gd name="connsiteY40" fmla="*/ 570640 h 606722"/>
              <a:gd name="connsiteX41" fmla="*/ 440955 w 607639"/>
              <a:gd name="connsiteY41" fmla="*/ 36082 h 606722"/>
              <a:gd name="connsiteX42" fmla="*/ 0 w 607639"/>
              <a:gd name="connsiteY42" fmla="*/ 0 h 606722"/>
              <a:gd name="connsiteX43" fmla="*/ 477093 w 607639"/>
              <a:gd name="connsiteY43" fmla="*/ 0 h 606722"/>
              <a:gd name="connsiteX44" fmla="*/ 477093 w 607639"/>
              <a:gd name="connsiteY44" fmla="*/ 606722 h 606722"/>
              <a:gd name="connsiteX45" fmla="*/ 0 w 607639"/>
              <a:gd name="connsiteY45" fmla="*/ 606722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7639" h="606722">
                <a:moveTo>
                  <a:pt x="555294" y="484822"/>
                </a:moveTo>
                <a:lnTo>
                  <a:pt x="555294" y="508820"/>
                </a:lnTo>
                <a:lnTo>
                  <a:pt x="571496" y="508820"/>
                </a:lnTo>
                <a:lnTo>
                  <a:pt x="571496" y="484822"/>
                </a:lnTo>
                <a:close/>
                <a:moveTo>
                  <a:pt x="95969" y="477587"/>
                </a:moveTo>
                <a:lnTo>
                  <a:pt x="381124" y="477587"/>
                </a:lnTo>
                <a:lnTo>
                  <a:pt x="381124" y="513575"/>
                </a:lnTo>
                <a:lnTo>
                  <a:pt x="95969" y="513575"/>
                </a:lnTo>
                <a:close/>
                <a:moveTo>
                  <a:pt x="95969" y="417536"/>
                </a:moveTo>
                <a:lnTo>
                  <a:pt x="381124" y="417536"/>
                </a:lnTo>
                <a:lnTo>
                  <a:pt x="381124" y="453524"/>
                </a:lnTo>
                <a:lnTo>
                  <a:pt x="95969" y="453524"/>
                </a:lnTo>
                <a:close/>
                <a:moveTo>
                  <a:pt x="95969" y="273300"/>
                </a:moveTo>
                <a:lnTo>
                  <a:pt x="381124" y="273300"/>
                </a:lnTo>
                <a:lnTo>
                  <a:pt x="381124" y="309359"/>
                </a:lnTo>
                <a:lnTo>
                  <a:pt x="95969" y="309359"/>
                </a:lnTo>
                <a:close/>
                <a:moveTo>
                  <a:pt x="95969" y="213178"/>
                </a:moveTo>
                <a:lnTo>
                  <a:pt x="381124" y="213178"/>
                </a:lnTo>
                <a:lnTo>
                  <a:pt x="381124" y="249308"/>
                </a:lnTo>
                <a:lnTo>
                  <a:pt x="95969" y="249308"/>
                </a:lnTo>
                <a:close/>
                <a:moveTo>
                  <a:pt x="95969" y="153127"/>
                </a:moveTo>
                <a:lnTo>
                  <a:pt x="381124" y="153127"/>
                </a:lnTo>
                <a:lnTo>
                  <a:pt x="381124" y="189186"/>
                </a:lnTo>
                <a:lnTo>
                  <a:pt x="95969" y="189186"/>
                </a:lnTo>
                <a:close/>
                <a:moveTo>
                  <a:pt x="563395" y="110533"/>
                </a:moveTo>
                <a:lnTo>
                  <a:pt x="555294" y="121732"/>
                </a:lnTo>
                <a:lnTo>
                  <a:pt x="555294" y="448735"/>
                </a:lnTo>
                <a:lnTo>
                  <a:pt x="571496" y="448735"/>
                </a:lnTo>
                <a:lnTo>
                  <a:pt x="571496" y="121732"/>
                </a:lnTo>
                <a:close/>
                <a:moveTo>
                  <a:pt x="163924" y="93076"/>
                </a:moveTo>
                <a:lnTo>
                  <a:pt x="313099" y="93076"/>
                </a:lnTo>
                <a:lnTo>
                  <a:pt x="313099" y="129135"/>
                </a:lnTo>
                <a:lnTo>
                  <a:pt x="163924" y="129135"/>
                </a:lnTo>
                <a:close/>
                <a:moveTo>
                  <a:pt x="563395" y="49114"/>
                </a:moveTo>
                <a:lnTo>
                  <a:pt x="607639" y="110088"/>
                </a:lnTo>
                <a:lnTo>
                  <a:pt x="607639" y="544907"/>
                </a:lnTo>
                <a:lnTo>
                  <a:pt x="519150" y="544907"/>
                </a:lnTo>
                <a:lnTo>
                  <a:pt x="519150" y="110088"/>
                </a:lnTo>
                <a:close/>
                <a:moveTo>
                  <a:pt x="36138" y="36082"/>
                </a:moveTo>
                <a:lnTo>
                  <a:pt x="36138" y="570640"/>
                </a:lnTo>
                <a:lnTo>
                  <a:pt x="440955" y="570640"/>
                </a:lnTo>
                <a:lnTo>
                  <a:pt x="440955" y="36082"/>
                </a:lnTo>
                <a:close/>
                <a:moveTo>
                  <a:pt x="0" y="0"/>
                </a:moveTo>
                <a:lnTo>
                  <a:pt x="477093" y="0"/>
                </a:lnTo>
                <a:lnTo>
                  <a:pt x="477093" y="606722"/>
                </a:lnTo>
                <a:lnTo>
                  <a:pt x="0" y="606722"/>
                </a:lnTo>
                <a:close/>
              </a:path>
            </a:pathLst>
          </a:custGeom>
          <a:solidFill>
            <a:srgbClr val="EB7D24"/>
          </a:solidFill>
          <a:ln>
            <a:noFill/>
          </a:ln>
        </p:spPr>
      </p:sp>
      <p:sp>
        <p:nvSpPr>
          <p:cNvPr id="22" name="search-book_80990"/>
          <p:cNvSpPr>
            <a:spLocks noChangeAspect="1"/>
          </p:cNvSpPr>
          <p:nvPr/>
        </p:nvSpPr>
        <p:spPr bwMode="auto">
          <a:xfrm>
            <a:off x="4629949" y="1408860"/>
            <a:ext cx="296428" cy="298327"/>
          </a:xfrm>
          <a:custGeom>
            <a:avLst/>
            <a:gdLst>
              <a:gd name="connsiteX0" fmla="*/ 195325 w 606580"/>
              <a:gd name="connsiteY0" fmla="*/ 322880 h 515480"/>
              <a:gd name="connsiteX1" fmla="*/ 175435 w 606580"/>
              <a:gd name="connsiteY1" fmla="*/ 342618 h 515480"/>
              <a:gd name="connsiteX2" fmla="*/ 169254 w 606580"/>
              <a:gd name="connsiteY2" fmla="*/ 351614 h 515480"/>
              <a:gd name="connsiteX3" fmla="*/ 90233 w 606580"/>
              <a:gd name="connsiteY3" fmla="*/ 378871 h 515480"/>
              <a:gd name="connsiteX4" fmla="*/ 84051 w 606580"/>
              <a:gd name="connsiteY4" fmla="*/ 380348 h 515480"/>
              <a:gd name="connsiteX5" fmla="*/ 72091 w 606580"/>
              <a:gd name="connsiteY5" fmla="*/ 373097 h 515480"/>
              <a:gd name="connsiteX6" fmla="*/ 77735 w 606580"/>
              <a:gd name="connsiteY6" fmla="*/ 355105 h 515480"/>
              <a:gd name="connsiteX7" fmla="*/ 134178 w 606580"/>
              <a:gd name="connsiteY7" fmla="*/ 332548 h 515480"/>
              <a:gd name="connsiteX8" fmla="*/ 195325 w 606580"/>
              <a:gd name="connsiteY8" fmla="*/ 322880 h 515480"/>
              <a:gd name="connsiteX9" fmla="*/ 414427 w 606580"/>
              <a:gd name="connsiteY9" fmla="*/ 322770 h 515480"/>
              <a:gd name="connsiteX10" fmla="*/ 472391 w 606580"/>
              <a:gd name="connsiteY10" fmla="*/ 332539 h 515480"/>
              <a:gd name="connsiteX11" fmla="*/ 528709 w 606580"/>
              <a:gd name="connsiteY11" fmla="*/ 355100 h 515480"/>
              <a:gd name="connsiteX12" fmla="*/ 534354 w 606580"/>
              <a:gd name="connsiteY12" fmla="*/ 373095 h 515480"/>
              <a:gd name="connsiteX13" fmla="*/ 522526 w 606580"/>
              <a:gd name="connsiteY13" fmla="*/ 380347 h 515480"/>
              <a:gd name="connsiteX14" fmla="*/ 516209 w 606580"/>
              <a:gd name="connsiteY14" fmla="*/ 378870 h 515480"/>
              <a:gd name="connsiteX15" fmla="*/ 384890 w 606580"/>
              <a:gd name="connsiteY15" fmla="*/ 356175 h 515480"/>
              <a:gd name="connsiteX16" fmla="*/ 366611 w 606580"/>
              <a:gd name="connsiteY16" fmla="*/ 351206 h 515480"/>
              <a:gd name="connsiteX17" fmla="*/ 371584 w 606580"/>
              <a:gd name="connsiteY17" fmla="*/ 332942 h 515480"/>
              <a:gd name="connsiteX18" fmla="*/ 414427 w 606580"/>
              <a:gd name="connsiteY18" fmla="*/ 322770 h 515480"/>
              <a:gd name="connsiteX19" fmla="*/ 440554 w 606580"/>
              <a:gd name="connsiteY19" fmla="*/ 253330 h 515480"/>
              <a:gd name="connsiteX20" fmla="*/ 472404 w 606580"/>
              <a:gd name="connsiteY20" fmla="*/ 260851 h 515480"/>
              <a:gd name="connsiteX21" fmla="*/ 528711 w 606580"/>
              <a:gd name="connsiteY21" fmla="*/ 283412 h 515480"/>
              <a:gd name="connsiteX22" fmla="*/ 534355 w 606580"/>
              <a:gd name="connsiteY22" fmla="*/ 301542 h 515480"/>
              <a:gd name="connsiteX23" fmla="*/ 522529 w 606580"/>
              <a:gd name="connsiteY23" fmla="*/ 308794 h 515480"/>
              <a:gd name="connsiteX24" fmla="*/ 516213 w 606580"/>
              <a:gd name="connsiteY24" fmla="*/ 307182 h 515480"/>
              <a:gd name="connsiteX25" fmla="*/ 431013 w 606580"/>
              <a:gd name="connsiteY25" fmla="*/ 279115 h 515480"/>
              <a:gd name="connsiteX26" fmla="*/ 440554 w 606580"/>
              <a:gd name="connsiteY26" fmla="*/ 253330 h 515480"/>
              <a:gd name="connsiteX27" fmla="*/ 188054 w 606580"/>
              <a:gd name="connsiteY27" fmla="*/ 251190 h 515480"/>
              <a:gd name="connsiteX28" fmla="*/ 229217 w 606580"/>
              <a:gd name="connsiteY28" fmla="*/ 258441 h 515480"/>
              <a:gd name="connsiteX29" fmla="*/ 238088 w 606580"/>
              <a:gd name="connsiteY29" fmla="*/ 280193 h 515480"/>
              <a:gd name="connsiteX30" fmla="*/ 232577 w 606580"/>
              <a:gd name="connsiteY30" fmla="*/ 285699 h 515480"/>
              <a:gd name="connsiteX31" fmla="*/ 221556 w 606580"/>
              <a:gd name="connsiteY31" fmla="*/ 284624 h 515480"/>
              <a:gd name="connsiteX32" fmla="*/ 90237 w 606580"/>
              <a:gd name="connsiteY32" fmla="*/ 307183 h 515480"/>
              <a:gd name="connsiteX33" fmla="*/ 84054 w 606580"/>
              <a:gd name="connsiteY33" fmla="*/ 308794 h 515480"/>
              <a:gd name="connsiteX34" fmla="*/ 72091 w 606580"/>
              <a:gd name="connsiteY34" fmla="*/ 301543 h 515480"/>
              <a:gd name="connsiteX35" fmla="*/ 77736 w 606580"/>
              <a:gd name="connsiteY35" fmla="*/ 283416 h 515480"/>
              <a:gd name="connsiteX36" fmla="*/ 134189 w 606580"/>
              <a:gd name="connsiteY36" fmla="*/ 260857 h 515480"/>
              <a:gd name="connsiteX37" fmla="*/ 188054 w 606580"/>
              <a:gd name="connsiteY37" fmla="*/ 251190 h 515480"/>
              <a:gd name="connsiteX38" fmla="*/ 432495 w 606580"/>
              <a:gd name="connsiteY38" fmla="*/ 180718 h 515480"/>
              <a:gd name="connsiteX39" fmla="*/ 472406 w 606580"/>
              <a:gd name="connsiteY39" fmla="*/ 189310 h 515480"/>
              <a:gd name="connsiteX40" fmla="*/ 528711 w 606580"/>
              <a:gd name="connsiteY40" fmla="*/ 211862 h 515480"/>
              <a:gd name="connsiteX41" fmla="*/ 534355 w 606580"/>
              <a:gd name="connsiteY41" fmla="*/ 229985 h 515480"/>
              <a:gd name="connsiteX42" fmla="*/ 522530 w 606580"/>
              <a:gd name="connsiteY42" fmla="*/ 237100 h 515480"/>
              <a:gd name="connsiteX43" fmla="*/ 516214 w 606580"/>
              <a:gd name="connsiteY43" fmla="*/ 235623 h 515480"/>
              <a:gd name="connsiteX44" fmla="*/ 441767 w 606580"/>
              <a:gd name="connsiteY44" fmla="*/ 209312 h 515480"/>
              <a:gd name="connsiteX45" fmla="*/ 432495 w 606580"/>
              <a:gd name="connsiteY45" fmla="*/ 180718 h 515480"/>
              <a:gd name="connsiteX46" fmla="*/ 190445 w 606580"/>
              <a:gd name="connsiteY46" fmla="*/ 179528 h 515480"/>
              <a:gd name="connsiteX47" fmla="*/ 232584 w 606580"/>
              <a:gd name="connsiteY47" fmla="*/ 188491 h 515480"/>
              <a:gd name="connsiteX48" fmla="*/ 225998 w 606580"/>
              <a:gd name="connsiteY48" fmla="*/ 214541 h 515480"/>
              <a:gd name="connsiteX49" fmla="*/ 221562 w 606580"/>
              <a:gd name="connsiteY49" fmla="*/ 212929 h 515480"/>
              <a:gd name="connsiteX50" fmla="*/ 90237 w 606580"/>
              <a:gd name="connsiteY50" fmla="*/ 235622 h 515480"/>
              <a:gd name="connsiteX51" fmla="*/ 84054 w 606580"/>
              <a:gd name="connsiteY51" fmla="*/ 237099 h 515480"/>
              <a:gd name="connsiteX52" fmla="*/ 72091 w 606580"/>
              <a:gd name="connsiteY52" fmla="*/ 229982 h 515480"/>
              <a:gd name="connsiteX53" fmla="*/ 77737 w 606580"/>
              <a:gd name="connsiteY53" fmla="*/ 211855 h 515480"/>
              <a:gd name="connsiteX54" fmla="*/ 134191 w 606580"/>
              <a:gd name="connsiteY54" fmla="*/ 189297 h 515480"/>
              <a:gd name="connsiteX55" fmla="*/ 190445 w 606580"/>
              <a:gd name="connsiteY55" fmla="*/ 179528 h 515480"/>
              <a:gd name="connsiteX56" fmla="*/ 332598 w 606580"/>
              <a:gd name="connsiteY56" fmla="*/ 164029 h 515480"/>
              <a:gd name="connsiteX57" fmla="*/ 287021 w 606580"/>
              <a:gd name="connsiteY57" fmla="*/ 182959 h 515480"/>
              <a:gd name="connsiteX58" fmla="*/ 268198 w 606580"/>
              <a:gd name="connsiteY58" fmla="*/ 228470 h 515480"/>
              <a:gd name="connsiteX59" fmla="*/ 287021 w 606580"/>
              <a:gd name="connsiteY59" fmla="*/ 273981 h 515480"/>
              <a:gd name="connsiteX60" fmla="*/ 332598 w 606580"/>
              <a:gd name="connsiteY60" fmla="*/ 292776 h 515480"/>
              <a:gd name="connsiteX61" fmla="*/ 378175 w 606580"/>
              <a:gd name="connsiteY61" fmla="*/ 273981 h 515480"/>
              <a:gd name="connsiteX62" fmla="*/ 396997 w 606580"/>
              <a:gd name="connsiteY62" fmla="*/ 228470 h 515480"/>
              <a:gd name="connsiteX63" fmla="*/ 378175 w 606580"/>
              <a:gd name="connsiteY63" fmla="*/ 182959 h 515480"/>
              <a:gd name="connsiteX64" fmla="*/ 332598 w 606580"/>
              <a:gd name="connsiteY64" fmla="*/ 164029 h 515480"/>
              <a:gd name="connsiteX65" fmla="*/ 332598 w 606580"/>
              <a:gd name="connsiteY65" fmla="*/ 137179 h 515480"/>
              <a:gd name="connsiteX66" fmla="*/ 397131 w 606580"/>
              <a:gd name="connsiteY66" fmla="*/ 163895 h 515480"/>
              <a:gd name="connsiteX67" fmla="*/ 423886 w 606580"/>
              <a:gd name="connsiteY67" fmla="*/ 228470 h 515480"/>
              <a:gd name="connsiteX68" fmla="*/ 397131 w 606580"/>
              <a:gd name="connsiteY68" fmla="*/ 292910 h 515480"/>
              <a:gd name="connsiteX69" fmla="*/ 332598 w 606580"/>
              <a:gd name="connsiteY69" fmla="*/ 319626 h 515480"/>
              <a:gd name="connsiteX70" fmla="*/ 278147 w 606580"/>
              <a:gd name="connsiteY70" fmla="*/ 301771 h 515480"/>
              <a:gd name="connsiteX71" fmla="*/ 205547 w 606580"/>
              <a:gd name="connsiteY71" fmla="*/ 374267 h 515480"/>
              <a:gd name="connsiteX72" fmla="*/ 196001 w 606580"/>
              <a:gd name="connsiteY72" fmla="*/ 378160 h 515480"/>
              <a:gd name="connsiteX73" fmla="*/ 186455 w 606580"/>
              <a:gd name="connsiteY73" fmla="*/ 374267 h 515480"/>
              <a:gd name="connsiteX74" fmla="*/ 186455 w 606580"/>
              <a:gd name="connsiteY74" fmla="*/ 355337 h 515480"/>
              <a:gd name="connsiteX75" fmla="*/ 259190 w 606580"/>
              <a:gd name="connsiteY75" fmla="*/ 282707 h 515480"/>
              <a:gd name="connsiteX76" fmla="*/ 241309 w 606580"/>
              <a:gd name="connsiteY76" fmla="*/ 228470 h 515480"/>
              <a:gd name="connsiteX77" fmla="*/ 268064 w 606580"/>
              <a:gd name="connsiteY77" fmla="*/ 163895 h 515480"/>
              <a:gd name="connsiteX78" fmla="*/ 332598 w 606580"/>
              <a:gd name="connsiteY78" fmla="*/ 137179 h 515480"/>
              <a:gd name="connsiteX79" fmla="*/ 414441 w 606580"/>
              <a:gd name="connsiteY79" fmla="*/ 107969 h 515480"/>
              <a:gd name="connsiteX80" fmla="*/ 472399 w 606580"/>
              <a:gd name="connsiteY80" fmla="*/ 117738 h 515480"/>
              <a:gd name="connsiteX81" fmla="*/ 528710 w 606580"/>
              <a:gd name="connsiteY81" fmla="*/ 140165 h 515480"/>
              <a:gd name="connsiteX82" fmla="*/ 534355 w 606580"/>
              <a:gd name="connsiteY82" fmla="*/ 158294 h 515480"/>
              <a:gd name="connsiteX83" fmla="*/ 522528 w 606580"/>
              <a:gd name="connsiteY83" fmla="*/ 165546 h 515480"/>
              <a:gd name="connsiteX84" fmla="*/ 516212 w 606580"/>
              <a:gd name="connsiteY84" fmla="*/ 164069 h 515480"/>
              <a:gd name="connsiteX85" fmla="*/ 394585 w 606580"/>
              <a:gd name="connsiteY85" fmla="*/ 137345 h 515480"/>
              <a:gd name="connsiteX86" fmla="*/ 366093 w 606580"/>
              <a:gd name="connsiteY86" fmla="*/ 124050 h 515480"/>
              <a:gd name="connsiteX87" fmla="*/ 371603 w 606580"/>
              <a:gd name="connsiteY87" fmla="*/ 118141 h 515480"/>
              <a:gd name="connsiteX88" fmla="*/ 414441 w 606580"/>
              <a:gd name="connsiteY88" fmla="*/ 107969 h 515480"/>
              <a:gd name="connsiteX89" fmla="*/ 192098 w 606580"/>
              <a:gd name="connsiteY89" fmla="*/ 107969 h 515480"/>
              <a:gd name="connsiteX90" fmla="*/ 234990 w 606580"/>
              <a:gd name="connsiteY90" fmla="*/ 118141 h 515480"/>
              <a:gd name="connsiteX91" fmla="*/ 239963 w 606580"/>
              <a:gd name="connsiteY91" fmla="*/ 136405 h 515480"/>
              <a:gd name="connsiteX92" fmla="*/ 221550 w 606580"/>
              <a:gd name="connsiteY92" fmla="*/ 141374 h 515480"/>
              <a:gd name="connsiteX93" fmla="*/ 90236 w 606580"/>
              <a:gd name="connsiteY93" fmla="*/ 164069 h 515480"/>
              <a:gd name="connsiteX94" fmla="*/ 84053 w 606580"/>
              <a:gd name="connsiteY94" fmla="*/ 165546 h 515480"/>
              <a:gd name="connsiteX95" fmla="*/ 72091 w 606580"/>
              <a:gd name="connsiteY95" fmla="*/ 158294 h 515480"/>
              <a:gd name="connsiteX96" fmla="*/ 77736 w 606580"/>
              <a:gd name="connsiteY96" fmla="*/ 140165 h 515480"/>
              <a:gd name="connsiteX97" fmla="*/ 134186 w 606580"/>
              <a:gd name="connsiteY97" fmla="*/ 117738 h 515480"/>
              <a:gd name="connsiteX98" fmla="*/ 192098 w 606580"/>
              <a:gd name="connsiteY98" fmla="*/ 107969 h 515480"/>
              <a:gd name="connsiteX99" fmla="*/ 229350 w 606580"/>
              <a:gd name="connsiteY99" fmla="*/ 35708 h 515480"/>
              <a:gd name="connsiteX100" fmla="*/ 35895 w 606580"/>
              <a:gd name="connsiteY100" fmla="*/ 82692 h 515480"/>
              <a:gd name="connsiteX101" fmla="*/ 35895 w 606580"/>
              <a:gd name="connsiteY101" fmla="*/ 471181 h 515480"/>
              <a:gd name="connsiteX102" fmla="*/ 261749 w 606580"/>
              <a:gd name="connsiteY102" fmla="*/ 412518 h 515480"/>
              <a:gd name="connsiteX103" fmla="*/ 285276 w 606580"/>
              <a:gd name="connsiteY103" fmla="*/ 414666 h 515480"/>
              <a:gd name="connsiteX104" fmla="*/ 285276 w 606580"/>
              <a:gd name="connsiteY104" fmla="*/ 326068 h 515480"/>
              <a:gd name="connsiteX105" fmla="*/ 321170 w 606580"/>
              <a:gd name="connsiteY105" fmla="*/ 336807 h 515480"/>
              <a:gd name="connsiteX106" fmla="*/ 321170 w 606580"/>
              <a:gd name="connsiteY106" fmla="*/ 414666 h 515480"/>
              <a:gd name="connsiteX107" fmla="*/ 344831 w 606580"/>
              <a:gd name="connsiteY107" fmla="*/ 412518 h 515480"/>
              <a:gd name="connsiteX108" fmla="*/ 570685 w 606580"/>
              <a:gd name="connsiteY108" fmla="*/ 471181 h 515480"/>
              <a:gd name="connsiteX109" fmla="*/ 570685 w 606580"/>
              <a:gd name="connsiteY109" fmla="*/ 82692 h 515480"/>
              <a:gd name="connsiteX110" fmla="*/ 377230 w 606580"/>
              <a:gd name="connsiteY110" fmla="*/ 35708 h 515480"/>
              <a:gd name="connsiteX111" fmla="*/ 321170 w 606580"/>
              <a:gd name="connsiteY111" fmla="*/ 70476 h 515480"/>
              <a:gd name="connsiteX112" fmla="*/ 321170 w 606580"/>
              <a:gd name="connsiteY112" fmla="*/ 120144 h 515480"/>
              <a:gd name="connsiteX113" fmla="*/ 285276 w 606580"/>
              <a:gd name="connsiteY113" fmla="*/ 130884 h 515480"/>
              <a:gd name="connsiteX114" fmla="*/ 285276 w 606580"/>
              <a:gd name="connsiteY114" fmla="*/ 70476 h 515480"/>
              <a:gd name="connsiteX115" fmla="*/ 229350 w 606580"/>
              <a:gd name="connsiteY115" fmla="*/ 35708 h 515480"/>
              <a:gd name="connsiteX116" fmla="*/ 229350 w 606580"/>
              <a:gd name="connsiteY116" fmla="*/ 0 h 515480"/>
              <a:gd name="connsiteX117" fmla="*/ 303290 w 606580"/>
              <a:gd name="connsiteY117" fmla="*/ 23358 h 515480"/>
              <a:gd name="connsiteX118" fmla="*/ 377230 w 606580"/>
              <a:gd name="connsiteY118" fmla="*/ 0 h 515480"/>
              <a:gd name="connsiteX119" fmla="*/ 595422 w 606580"/>
              <a:gd name="connsiteY119" fmla="*/ 53964 h 515480"/>
              <a:gd name="connsiteX120" fmla="*/ 606580 w 606580"/>
              <a:gd name="connsiteY120" fmla="*/ 70476 h 515480"/>
              <a:gd name="connsiteX121" fmla="*/ 606580 w 606580"/>
              <a:gd name="connsiteY121" fmla="*/ 497492 h 515480"/>
              <a:gd name="connsiteX122" fmla="*/ 598514 w 606580"/>
              <a:gd name="connsiteY122" fmla="*/ 512392 h 515480"/>
              <a:gd name="connsiteX123" fmla="*/ 588566 w 606580"/>
              <a:gd name="connsiteY123" fmla="*/ 515480 h 515480"/>
              <a:gd name="connsiteX124" fmla="*/ 581709 w 606580"/>
              <a:gd name="connsiteY124" fmla="*/ 514138 h 515480"/>
              <a:gd name="connsiteX125" fmla="*/ 344831 w 606580"/>
              <a:gd name="connsiteY125" fmla="*/ 448360 h 515480"/>
              <a:gd name="connsiteX126" fmla="*/ 318347 w 606580"/>
              <a:gd name="connsiteY126" fmla="*/ 453998 h 515480"/>
              <a:gd name="connsiteX127" fmla="*/ 308533 w 606580"/>
              <a:gd name="connsiteY127" fmla="*/ 461516 h 515480"/>
              <a:gd name="connsiteX128" fmla="*/ 288368 w 606580"/>
              <a:gd name="connsiteY128" fmla="*/ 454401 h 515480"/>
              <a:gd name="connsiteX129" fmla="*/ 261749 w 606580"/>
              <a:gd name="connsiteY129" fmla="*/ 448360 h 515480"/>
              <a:gd name="connsiteX130" fmla="*/ 24736 w 606580"/>
              <a:gd name="connsiteY130" fmla="*/ 514138 h 515480"/>
              <a:gd name="connsiteX131" fmla="*/ 17880 w 606580"/>
              <a:gd name="connsiteY131" fmla="*/ 515480 h 515480"/>
              <a:gd name="connsiteX132" fmla="*/ 7932 w 606580"/>
              <a:gd name="connsiteY132" fmla="*/ 512392 h 515480"/>
              <a:gd name="connsiteX133" fmla="*/ 0 w 606580"/>
              <a:gd name="connsiteY133" fmla="*/ 497492 h 515480"/>
              <a:gd name="connsiteX134" fmla="*/ 0 w 606580"/>
              <a:gd name="connsiteY134" fmla="*/ 70476 h 515480"/>
              <a:gd name="connsiteX135" fmla="*/ 11024 w 606580"/>
              <a:gd name="connsiteY135" fmla="*/ 53964 h 515480"/>
              <a:gd name="connsiteX136" fmla="*/ 229350 w 606580"/>
              <a:gd name="connsiteY136" fmla="*/ 0 h 51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606580" h="515480">
                <a:moveTo>
                  <a:pt x="195325" y="322880"/>
                </a:moveTo>
                <a:lnTo>
                  <a:pt x="175435" y="342618"/>
                </a:lnTo>
                <a:cubicBezTo>
                  <a:pt x="172748" y="345303"/>
                  <a:pt x="170732" y="348392"/>
                  <a:pt x="169254" y="351614"/>
                </a:cubicBezTo>
                <a:cubicBezTo>
                  <a:pt x="138210" y="356851"/>
                  <a:pt x="105419" y="370949"/>
                  <a:pt x="90233" y="378871"/>
                </a:cubicBezTo>
                <a:cubicBezTo>
                  <a:pt x="88217" y="379811"/>
                  <a:pt x="86201" y="380348"/>
                  <a:pt x="84051" y="380348"/>
                </a:cubicBezTo>
                <a:cubicBezTo>
                  <a:pt x="79213" y="380348"/>
                  <a:pt x="74510" y="377797"/>
                  <a:pt x="72091" y="373097"/>
                </a:cubicBezTo>
                <a:cubicBezTo>
                  <a:pt x="68731" y="366518"/>
                  <a:pt x="71284" y="358462"/>
                  <a:pt x="77735" y="355105"/>
                </a:cubicBezTo>
                <a:cubicBezTo>
                  <a:pt x="78810" y="354568"/>
                  <a:pt x="103269" y="341812"/>
                  <a:pt x="134178" y="332548"/>
                </a:cubicBezTo>
                <a:cubicBezTo>
                  <a:pt x="157293" y="325431"/>
                  <a:pt x="177720" y="322343"/>
                  <a:pt x="195325" y="322880"/>
                </a:cubicBezTo>
                <a:close/>
                <a:moveTo>
                  <a:pt x="414427" y="322770"/>
                </a:moveTo>
                <a:cubicBezTo>
                  <a:pt x="431262" y="322703"/>
                  <a:pt x="450617" y="325959"/>
                  <a:pt x="472391" y="332539"/>
                </a:cubicBezTo>
                <a:cubicBezTo>
                  <a:pt x="503306" y="341806"/>
                  <a:pt x="527634" y="354563"/>
                  <a:pt x="528709" y="355100"/>
                </a:cubicBezTo>
                <a:cubicBezTo>
                  <a:pt x="535295" y="358458"/>
                  <a:pt x="537849" y="366649"/>
                  <a:pt x="534354" y="373095"/>
                </a:cubicBezTo>
                <a:cubicBezTo>
                  <a:pt x="531935" y="377795"/>
                  <a:pt x="527365" y="380347"/>
                  <a:pt x="522526" y="380347"/>
                </a:cubicBezTo>
                <a:cubicBezTo>
                  <a:pt x="520376" y="380347"/>
                  <a:pt x="518225" y="379810"/>
                  <a:pt x="516209" y="378870"/>
                </a:cubicBezTo>
                <a:cubicBezTo>
                  <a:pt x="491343" y="365844"/>
                  <a:pt x="419299" y="336434"/>
                  <a:pt x="384890" y="356175"/>
                </a:cubicBezTo>
                <a:cubicBezTo>
                  <a:pt x="378439" y="359935"/>
                  <a:pt x="370240" y="357652"/>
                  <a:pt x="366611" y="351206"/>
                </a:cubicBezTo>
                <a:cubicBezTo>
                  <a:pt x="362847" y="344760"/>
                  <a:pt x="365132" y="336568"/>
                  <a:pt x="371584" y="332942"/>
                </a:cubicBezTo>
                <a:cubicBezTo>
                  <a:pt x="383277" y="326228"/>
                  <a:pt x="397592" y="322837"/>
                  <a:pt x="414427" y="322770"/>
                </a:cubicBezTo>
                <a:close/>
                <a:moveTo>
                  <a:pt x="440554" y="253330"/>
                </a:moveTo>
                <a:cubicBezTo>
                  <a:pt x="450633" y="254942"/>
                  <a:pt x="461115" y="257493"/>
                  <a:pt x="472404" y="260851"/>
                </a:cubicBezTo>
                <a:cubicBezTo>
                  <a:pt x="503312" y="270251"/>
                  <a:pt x="527636" y="282875"/>
                  <a:pt x="528711" y="283412"/>
                </a:cubicBezTo>
                <a:cubicBezTo>
                  <a:pt x="535296" y="286904"/>
                  <a:pt x="537849" y="294962"/>
                  <a:pt x="534355" y="301542"/>
                </a:cubicBezTo>
                <a:cubicBezTo>
                  <a:pt x="531936" y="306108"/>
                  <a:pt x="527367" y="308794"/>
                  <a:pt x="522529" y="308794"/>
                </a:cubicBezTo>
                <a:cubicBezTo>
                  <a:pt x="520379" y="308794"/>
                  <a:pt x="518229" y="308257"/>
                  <a:pt x="516213" y="307182"/>
                </a:cubicBezTo>
                <a:cubicBezTo>
                  <a:pt x="500087" y="298722"/>
                  <a:pt x="463803" y="283412"/>
                  <a:pt x="431013" y="279115"/>
                </a:cubicBezTo>
                <a:cubicBezTo>
                  <a:pt x="435313" y="270923"/>
                  <a:pt x="438539" y="262328"/>
                  <a:pt x="440554" y="253330"/>
                </a:cubicBezTo>
                <a:close/>
                <a:moveTo>
                  <a:pt x="188054" y="251190"/>
                </a:moveTo>
                <a:cubicBezTo>
                  <a:pt x="203914" y="250787"/>
                  <a:pt x="217658" y="253204"/>
                  <a:pt x="229217" y="258441"/>
                </a:cubicBezTo>
                <a:cubicBezTo>
                  <a:pt x="231368" y="265960"/>
                  <a:pt x="234325" y="273211"/>
                  <a:pt x="238088" y="280193"/>
                </a:cubicBezTo>
                <a:lnTo>
                  <a:pt x="232577" y="285699"/>
                </a:lnTo>
                <a:cubicBezTo>
                  <a:pt x="229083" y="286907"/>
                  <a:pt x="225050" y="286638"/>
                  <a:pt x="221556" y="284624"/>
                </a:cubicBezTo>
                <a:cubicBezTo>
                  <a:pt x="187281" y="264886"/>
                  <a:pt x="115102" y="294292"/>
                  <a:pt x="90237" y="307183"/>
                </a:cubicBezTo>
                <a:cubicBezTo>
                  <a:pt x="88220" y="308257"/>
                  <a:pt x="86204" y="308794"/>
                  <a:pt x="84054" y="308794"/>
                </a:cubicBezTo>
                <a:cubicBezTo>
                  <a:pt x="79215" y="308794"/>
                  <a:pt x="74511" y="306108"/>
                  <a:pt x="72091" y="301543"/>
                </a:cubicBezTo>
                <a:cubicBezTo>
                  <a:pt x="68731" y="294964"/>
                  <a:pt x="71285" y="286907"/>
                  <a:pt x="77736" y="283416"/>
                </a:cubicBezTo>
                <a:cubicBezTo>
                  <a:pt x="78812" y="282879"/>
                  <a:pt x="103274" y="270257"/>
                  <a:pt x="134189" y="260857"/>
                </a:cubicBezTo>
                <a:cubicBezTo>
                  <a:pt x="154216" y="254815"/>
                  <a:pt x="172193" y="251592"/>
                  <a:pt x="188054" y="251190"/>
                </a:cubicBezTo>
                <a:close/>
                <a:moveTo>
                  <a:pt x="432495" y="180718"/>
                </a:moveTo>
                <a:cubicBezTo>
                  <a:pt x="444724" y="182060"/>
                  <a:pt x="458027" y="185014"/>
                  <a:pt x="472406" y="189310"/>
                </a:cubicBezTo>
                <a:cubicBezTo>
                  <a:pt x="503313" y="198572"/>
                  <a:pt x="527636" y="211325"/>
                  <a:pt x="528711" y="211862"/>
                </a:cubicBezTo>
                <a:cubicBezTo>
                  <a:pt x="535296" y="215218"/>
                  <a:pt x="537849" y="223407"/>
                  <a:pt x="534355" y="229985"/>
                </a:cubicBezTo>
                <a:cubicBezTo>
                  <a:pt x="531936" y="234549"/>
                  <a:pt x="527367" y="237100"/>
                  <a:pt x="522530" y="237100"/>
                </a:cubicBezTo>
                <a:cubicBezTo>
                  <a:pt x="520380" y="237100"/>
                  <a:pt x="518230" y="236697"/>
                  <a:pt x="516214" y="235623"/>
                </a:cubicBezTo>
                <a:cubicBezTo>
                  <a:pt x="501835" y="228106"/>
                  <a:pt x="471465" y="215084"/>
                  <a:pt x="441767" y="209312"/>
                </a:cubicBezTo>
                <a:cubicBezTo>
                  <a:pt x="440020" y="199244"/>
                  <a:pt x="436930" y="189712"/>
                  <a:pt x="432495" y="180718"/>
                </a:cubicBezTo>
                <a:close/>
                <a:moveTo>
                  <a:pt x="190445" y="179528"/>
                </a:moveTo>
                <a:cubicBezTo>
                  <a:pt x="206877" y="179394"/>
                  <a:pt x="220957" y="182382"/>
                  <a:pt x="232584" y="188491"/>
                </a:cubicBezTo>
                <a:cubicBezTo>
                  <a:pt x="229224" y="196950"/>
                  <a:pt x="227073" y="205678"/>
                  <a:pt x="225998" y="214541"/>
                </a:cubicBezTo>
                <a:cubicBezTo>
                  <a:pt x="224519" y="214272"/>
                  <a:pt x="223041" y="213735"/>
                  <a:pt x="221562" y="212929"/>
                </a:cubicBezTo>
                <a:cubicBezTo>
                  <a:pt x="187286" y="193325"/>
                  <a:pt x="115104" y="222597"/>
                  <a:pt x="90237" y="235622"/>
                </a:cubicBezTo>
                <a:cubicBezTo>
                  <a:pt x="88221" y="236696"/>
                  <a:pt x="86205" y="237099"/>
                  <a:pt x="84054" y="237099"/>
                </a:cubicBezTo>
                <a:cubicBezTo>
                  <a:pt x="79215" y="237099"/>
                  <a:pt x="74511" y="234548"/>
                  <a:pt x="72091" y="229982"/>
                </a:cubicBezTo>
                <a:cubicBezTo>
                  <a:pt x="68731" y="223403"/>
                  <a:pt x="71285" y="215212"/>
                  <a:pt x="77737" y="211855"/>
                </a:cubicBezTo>
                <a:cubicBezTo>
                  <a:pt x="78812" y="211318"/>
                  <a:pt x="103276" y="198562"/>
                  <a:pt x="134191" y="189297"/>
                </a:cubicBezTo>
                <a:cubicBezTo>
                  <a:pt x="155228" y="182919"/>
                  <a:pt x="174012" y="179663"/>
                  <a:pt x="190445" y="179528"/>
                </a:cubicBezTo>
                <a:close/>
                <a:moveTo>
                  <a:pt x="332598" y="164029"/>
                </a:moveTo>
                <a:cubicBezTo>
                  <a:pt x="315389" y="164029"/>
                  <a:pt x="299255" y="170742"/>
                  <a:pt x="287021" y="182959"/>
                </a:cubicBezTo>
                <a:cubicBezTo>
                  <a:pt x="274786" y="195041"/>
                  <a:pt x="268198" y="211151"/>
                  <a:pt x="268198" y="228470"/>
                </a:cubicBezTo>
                <a:cubicBezTo>
                  <a:pt x="268198" y="245654"/>
                  <a:pt x="274786" y="261764"/>
                  <a:pt x="287021" y="273981"/>
                </a:cubicBezTo>
                <a:cubicBezTo>
                  <a:pt x="299255" y="286064"/>
                  <a:pt x="315389" y="292776"/>
                  <a:pt x="332598" y="292776"/>
                </a:cubicBezTo>
                <a:cubicBezTo>
                  <a:pt x="349807" y="292776"/>
                  <a:pt x="365940" y="286064"/>
                  <a:pt x="378175" y="273981"/>
                </a:cubicBezTo>
                <a:cubicBezTo>
                  <a:pt x="390409" y="261764"/>
                  <a:pt x="396997" y="245654"/>
                  <a:pt x="396997" y="228470"/>
                </a:cubicBezTo>
                <a:cubicBezTo>
                  <a:pt x="396997" y="211151"/>
                  <a:pt x="390409" y="195041"/>
                  <a:pt x="378175" y="182959"/>
                </a:cubicBezTo>
                <a:cubicBezTo>
                  <a:pt x="365940" y="170742"/>
                  <a:pt x="349807" y="164029"/>
                  <a:pt x="332598" y="164029"/>
                </a:cubicBezTo>
                <a:close/>
                <a:moveTo>
                  <a:pt x="332598" y="137179"/>
                </a:moveTo>
                <a:cubicBezTo>
                  <a:pt x="356932" y="137179"/>
                  <a:pt x="379922" y="146711"/>
                  <a:pt x="397131" y="163895"/>
                </a:cubicBezTo>
                <a:cubicBezTo>
                  <a:pt x="414475" y="181079"/>
                  <a:pt x="423886" y="204036"/>
                  <a:pt x="423886" y="228470"/>
                </a:cubicBezTo>
                <a:cubicBezTo>
                  <a:pt x="423886" y="252769"/>
                  <a:pt x="414475" y="275726"/>
                  <a:pt x="397131" y="292910"/>
                </a:cubicBezTo>
                <a:cubicBezTo>
                  <a:pt x="379922" y="310095"/>
                  <a:pt x="356932" y="319626"/>
                  <a:pt x="332598" y="319626"/>
                </a:cubicBezTo>
                <a:cubicBezTo>
                  <a:pt x="312700" y="319626"/>
                  <a:pt x="293877" y="313317"/>
                  <a:pt x="278147" y="301771"/>
                </a:cubicBezTo>
                <a:lnTo>
                  <a:pt x="205547" y="374267"/>
                </a:lnTo>
                <a:cubicBezTo>
                  <a:pt x="202858" y="376952"/>
                  <a:pt x="199497" y="378160"/>
                  <a:pt x="196001" y="378160"/>
                </a:cubicBezTo>
                <a:cubicBezTo>
                  <a:pt x="192640" y="378160"/>
                  <a:pt x="189144" y="376952"/>
                  <a:pt x="186455" y="374267"/>
                </a:cubicBezTo>
                <a:cubicBezTo>
                  <a:pt x="181212" y="369031"/>
                  <a:pt x="181212" y="360573"/>
                  <a:pt x="186455" y="355337"/>
                </a:cubicBezTo>
                <a:lnTo>
                  <a:pt x="259190" y="282707"/>
                </a:lnTo>
                <a:cubicBezTo>
                  <a:pt x="247494" y="267134"/>
                  <a:pt x="241309" y="248205"/>
                  <a:pt x="241309" y="228470"/>
                </a:cubicBezTo>
                <a:cubicBezTo>
                  <a:pt x="241309" y="204036"/>
                  <a:pt x="250720" y="181079"/>
                  <a:pt x="268064" y="163895"/>
                </a:cubicBezTo>
                <a:cubicBezTo>
                  <a:pt x="285273" y="146711"/>
                  <a:pt x="308263" y="137179"/>
                  <a:pt x="332598" y="137179"/>
                </a:cubicBezTo>
                <a:close/>
                <a:moveTo>
                  <a:pt x="414441" y="107969"/>
                </a:moveTo>
                <a:cubicBezTo>
                  <a:pt x="431274" y="107902"/>
                  <a:pt x="450627" y="111158"/>
                  <a:pt x="472399" y="117738"/>
                </a:cubicBezTo>
                <a:cubicBezTo>
                  <a:pt x="503310" y="127005"/>
                  <a:pt x="527635" y="139628"/>
                  <a:pt x="528710" y="140165"/>
                </a:cubicBezTo>
                <a:cubicBezTo>
                  <a:pt x="535296" y="143657"/>
                  <a:pt x="537849" y="151848"/>
                  <a:pt x="534355" y="158294"/>
                </a:cubicBezTo>
                <a:cubicBezTo>
                  <a:pt x="531936" y="162994"/>
                  <a:pt x="527366" y="165546"/>
                  <a:pt x="522528" y="165546"/>
                </a:cubicBezTo>
                <a:cubicBezTo>
                  <a:pt x="520378" y="165546"/>
                  <a:pt x="518227" y="165009"/>
                  <a:pt x="516212" y="164069"/>
                </a:cubicBezTo>
                <a:cubicBezTo>
                  <a:pt x="493499" y="152117"/>
                  <a:pt x="431274" y="126602"/>
                  <a:pt x="394585" y="137345"/>
                </a:cubicBezTo>
                <a:cubicBezTo>
                  <a:pt x="385715" y="131570"/>
                  <a:pt x="376173" y="127005"/>
                  <a:pt x="366093" y="124050"/>
                </a:cubicBezTo>
                <a:cubicBezTo>
                  <a:pt x="367168" y="121633"/>
                  <a:pt x="369050" y="119484"/>
                  <a:pt x="371603" y="118141"/>
                </a:cubicBezTo>
                <a:cubicBezTo>
                  <a:pt x="383296" y="111427"/>
                  <a:pt x="397609" y="108036"/>
                  <a:pt x="414441" y="107969"/>
                </a:cubicBezTo>
                <a:close/>
                <a:moveTo>
                  <a:pt x="192098" y="107969"/>
                </a:moveTo>
                <a:cubicBezTo>
                  <a:pt x="208949" y="108036"/>
                  <a:pt x="223297" y="111427"/>
                  <a:pt x="234990" y="118141"/>
                </a:cubicBezTo>
                <a:cubicBezTo>
                  <a:pt x="241442" y="121767"/>
                  <a:pt x="243592" y="129959"/>
                  <a:pt x="239963" y="136405"/>
                </a:cubicBezTo>
                <a:cubicBezTo>
                  <a:pt x="236200" y="142851"/>
                  <a:pt x="228001" y="145134"/>
                  <a:pt x="221550" y="141374"/>
                </a:cubicBezTo>
                <a:cubicBezTo>
                  <a:pt x="187276" y="121633"/>
                  <a:pt x="115101" y="151043"/>
                  <a:pt x="90236" y="164069"/>
                </a:cubicBezTo>
                <a:cubicBezTo>
                  <a:pt x="88220" y="165009"/>
                  <a:pt x="86204" y="165546"/>
                  <a:pt x="84053" y="165546"/>
                </a:cubicBezTo>
                <a:cubicBezTo>
                  <a:pt x="79215" y="165546"/>
                  <a:pt x="74510" y="162994"/>
                  <a:pt x="72091" y="158294"/>
                </a:cubicBezTo>
                <a:cubicBezTo>
                  <a:pt x="68731" y="151714"/>
                  <a:pt x="71285" y="143657"/>
                  <a:pt x="77736" y="140165"/>
                </a:cubicBezTo>
                <a:cubicBezTo>
                  <a:pt x="78811" y="139762"/>
                  <a:pt x="103273" y="127005"/>
                  <a:pt x="134186" y="117738"/>
                </a:cubicBezTo>
                <a:cubicBezTo>
                  <a:pt x="155893" y="111158"/>
                  <a:pt x="175247" y="107902"/>
                  <a:pt x="192098" y="107969"/>
                </a:cubicBezTo>
                <a:close/>
                <a:moveTo>
                  <a:pt x="229350" y="35708"/>
                </a:moveTo>
                <a:cubicBezTo>
                  <a:pt x="163341" y="35708"/>
                  <a:pt x="68025" y="70207"/>
                  <a:pt x="35895" y="82692"/>
                </a:cubicBezTo>
                <a:lnTo>
                  <a:pt x="35895" y="471181"/>
                </a:lnTo>
                <a:cubicBezTo>
                  <a:pt x="85367" y="452253"/>
                  <a:pt x="196413" y="412518"/>
                  <a:pt x="261749" y="412518"/>
                </a:cubicBezTo>
                <a:cubicBezTo>
                  <a:pt x="270487" y="412518"/>
                  <a:pt x="278419" y="413189"/>
                  <a:pt x="285276" y="414666"/>
                </a:cubicBezTo>
                <a:lnTo>
                  <a:pt x="285276" y="326068"/>
                </a:lnTo>
                <a:cubicBezTo>
                  <a:pt x="296568" y="331572"/>
                  <a:pt x="308668" y="335196"/>
                  <a:pt x="321170" y="336807"/>
                </a:cubicBezTo>
                <a:lnTo>
                  <a:pt x="321170" y="414666"/>
                </a:lnTo>
                <a:cubicBezTo>
                  <a:pt x="328161" y="413189"/>
                  <a:pt x="335958" y="412518"/>
                  <a:pt x="344831" y="412518"/>
                </a:cubicBezTo>
                <a:cubicBezTo>
                  <a:pt x="410033" y="412518"/>
                  <a:pt x="521213" y="452253"/>
                  <a:pt x="570685" y="471181"/>
                </a:cubicBezTo>
                <a:lnTo>
                  <a:pt x="570685" y="82692"/>
                </a:lnTo>
                <a:cubicBezTo>
                  <a:pt x="538555" y="70207"/>
                  <a:pt x="443105" y="35708"/>
                  <a:pt x="377230" y="35708"/>
                </a:cubicBezTo>
                <a:cubicBezTo>
                  <a:pt x="321170" y="35708"/>
                  <a:pt x="321170" y="60139"/>
                  <a:pt x="321170" y="70476"/>
                </a:cubicBezTo>
                <a:lnTo>
                  <a:pt x="321170" y="120144"/>
                </a:lnTo>
                <a:cubicBezTo>
                  <a:pt x="308668" y="121621"/>
                  <a:pt x="296568" y="125246"/>
                  <a:pt x="285276" y="130884"/>
                </a:cubicBezTo>
                <a:lnTo>
                  <a:pt x="285276" y="70476"/>
                </a:lnTo>
                <a:cubicBezTo>
                  <a:pt x="285276" y="60139"/>
                  <a:pt x="285276" y="35708"/>
                  <a:pt x="229350" y="35708"/>
                </a:cubicBezTo>
                <a:close/>
                <a:moveTo>
                  <a:pt x="229350" y="0"/>
                </a:moveTo>
                <a:cubicBezTo>
                  <a:pt x="267395" y="0"/>
                  <a:pt x="289981" y="9934"/>
                  <a:pt x="303290" y="23358"/>
                </a:cubicBezTo>
                <a:cubicBezTo>
                  <a:pt x="316599" y="9934"/>
                  <a:pt x="339185" y="0"/>
                  <a:pt x="377230" y="0"/>
                </a:cubicBezTo>
                <a:cubicBezTo>
                  <a:pt x="464346" y="0"/>
                  <a:pt x="590179" y="51682"/>
                  <a:pt x="595422" y="53964"/>
                </a:cubicBezTo>
                <a:cubicBezTo>
                  <a:pt x="602144" y="56783"/>
                  <a:pt x="606580" y="63227"/>
                  <a:pt x="606580" y="70476"/>
                </a:cubicBezTo>
                <a:lnTo>
                  <a:pt x="606580" y="497492"/>
                </a:lnTo>
                <a:cubicBezTo>
                  <a:pt x="606580" y="503533"/>
                  <a:pt x="603488" y="509171"/>
                  <a:pt x="598514" y="512392"/>
                </a:cubicBezTo>
                <a:cubicBezTo>
                  <a:pt x="595556" y="514406"/>
                  <a:pt x="592061" y="515480"/>
                  <a:pt x="588566" y="515480"/>
                </a:cubicBezTo>
                <a:cubicBezTo>
                  <a:pt x="586280" y="515480"/>
                  <a:pt x="583995" y="514943"/>
                  <a:pt x="581709" y="514138"/>
                </a:cubicBezTo>
                <a:cubicBezTo>
                  <a:pt x="580096" y="513466"/>
                  <a:pt x="421595" y="448360"/>
                  <a:pt x="344831" y="448360"/>
                </a:cubicBezTo>
                <a:cubicBezTo>
                  <a:pt x="327758" y="448360"/>
                  <a:pt x="320364" y="451716"/>
                  <a:pt x="318347" y="453998"/>
                </a:cubicBezTo>
                <a:cubicBezTo>
                  <a:pt x="316196" y="457488"/>
                  <a:pt x="312701" y="460173"/>
                  <a:pt x="308533" y="461516"/>
                </a:cubicBezTo>
                <a:cubicBezTo>
                  <a:pt x="300870" y="463798"/>
                  <a:pt x="292804" y="460844"/>
                  <a:pt x="288368" y="454401"/>
                </a:cubicBezTo>
                <a:cubicBezTo>
                  <a:pt x="286889" y="452119"/>
                  <a:pt x="279629" y="448360"/>
                  <a:pt x="261749" y="448360"/>
                </a:cubicBezTo>
                <a:cubicBezTo>
                  <a:pt x="184851" y="448360"/>
                  <a:pt x="26350" y="513466"/>
                  <a:pt x="24736" y="514138"/>
                </a:cubicBezTo>
                <a:cubicBezTo>
                  <a:pt x="22585" y="514943"/>
                  <a:pt x="20300" y="515480"/>
                  <a:pt x="17880" y="515480"/>
                </a:cubicBezTo>
                <a:cubicBezTo>
                  <a:pt x="14385" y="515480"/>
                  <a:pt x="10889" y="514406"/>
                  <a:pt x="7932" y="512392"/>
                </a:cubicBezTo>
                <a:cubicBezTo>
                  <a:pt x="2958" y="509171"/>
                  <a:pt x="0" y="503533"/>
                  <a:pt x="0" y="497492"/>
                </a:cubicBezTo>
                <a:lnTo>
                  <a:pt x="0" y="70476"/>
                </a:lnTo>
                <a:cubicBezTo>
                  <a:pt x="0" y="63227"/>
                  <a:pt x="4302" y="56783"/>
                  <a:pt x="11024" y="53964"/>
                </a:cubicBezTo>
                <a:cubicBezTo>
                  <a:pt x="16401" y="51682"/>
                  <a:pt x="142100" y="0"/>
                  <a:pt x="229350" y="0"/>
                </a:cubicBezTo>
                <a:close/>
              </a:path>
            </a:pathLst>
          </a:custGeom>
          <a:solidFill>
            <a:srgbClr val="51C7EB"/>
          </a:solidFill>
          <a:ln>
            <a:noFill/>
          </a:ln>
        </p:spPr>
      </p:sp>
      <p:sp>
        <p:nvSpPr>
          <p:cNvPr id="23" name="screen-with-text-lines_43184"/>
          <p:cNvSpPr>
            <a:spLocks noChangeAspect="1"/>
          </p:cNvSpPr>
          <p:nvPr/>
        </p:nvSpPr>
        <p:spPr bwMode="auto">
          <a:xfrm>
            <a:off x="4952653" y="1430913"/>
            <a:ext cx="364125" cy="298327"/>
          </a:xfrm>
          <a:custGeom>
            <a:avLst/>
            <a:gdLst>
              <a:gd name="connsiteX0" fmla="*/ 70348 w 559798"/>
              <a:gd name="connsiteY0" fmla="*/ 296796 h 458643"/>
              <a:gd name="connsiteX1" fmla="*/ 489449 w 559798"/>
              <a:gd name="connsiteY1" fmla="*/ 296796 h 458643"/>
              <a:gd name="connsiteX2" fmla="*/ 489449 w 559798"/>
              <a:gd name="connsiteY2" fmla="*/ 315418 h 458643"/>
              <a:gd name="connsiteX3" fmla="*/ 70348 w 559798"/>
              <a:gd name="connsiteY3" fmla="*/ 315418 h 458643"/>
              <a:gd name="connsiteX4" fmla="*/ 70348 w 559798"/>
              <a:gd name="connsiteY4" fmla="*/ 266680 h 458643"/>
              <a:gd name="connsiteX5" fmla="*/ 489449 w 559798"/>
              <a:gd name="connsiteY5" fmla="*/ 266680 h 458643"/>
              <a:gd name="connsiteX6" fmla="*/ 489449 w 559798"/>
              <a:gd name="connsiteY6" fmla="*/ 283922 h 458643"/>
              <a:gd name="connsiteX7" fmla="*/ 70348 w 559798"/>
              <a:gd name="connsiteY7" fmla="*/ 283922 h 458643"/>
              <a:gd name="connsiteX8" fmla="*/ 70348 w 559798"/>
              <a:gd name="connsiteY8" fmla="*/ 235184 h 458643"/>
              <a:gd name="connsiteX9" fmla="*/ 489449 w 559798"/>
              <a:gd name="connsiteY9" fmla="*/ 235184 h 458643"/>
              <a:gd name="connsiteX10" fmla="*/ 489449 w 559798"/>
              <a:gd name="connsiteY10" fmla="*/ 253806 h 458643"/>
              <a:gd name="connsiteX11" fmla="*/ 70348 w 559798"/>
              <a:gd name="connsiteY11" fmla="*/ 253806 h 458643"/>
              <a:gd name="connsiteX12" fmla="*/ 70348 w 559798"/>
              <a:gd name="connsiteY12" fmla="*/ 206447 h 458643"/>
              <a:gd name="connsiteX13" fmla="*/ 489449 w 559798"/>
              <a:gd name="connsiteY13" fmla="*/ 206447 h 458643"/>
              <a:gd name="connsiteX14" fmla="*/ 489449 w 559798"/>
              <a:gd name="connsiteY14" fmla="*/ 225069 h 458643"/>
              <a:gd name="connsiteX15" fmla="*/ 70348 w 559798"/>
              <a:gd name="connsiteY15" fmla="*/ 225069 h 458643"/>
              <a:gd name="connsiteX16" fmla="*/ 70348 w 559798"/>
              <a:gd name="connsiteY16" fmla="*/ 177710 h 458643"/>
              <a:gd name="connsiteX17" fmla="*/ 489449 w 559798"/>
              <a:gd name="connsiteY17" fmla="*/ 177710 h 458643"/>
              <a:gd name="connsiteX18" fmla="*/ 489449 w 559798"/>
              <a:gd name="connsiteY18" fmla="*/ 194952 h 458643"/>
              <a:gd name="connsiteX19" fmla="*/ 70348 w 559798"/>
              <a:gd name="connsiteY19" fmla="*/ 194952 h 458643"/>
              <a:gd name="connsiteX20" fmla="*/ 70348 w 559798"/>
              <a:gd name="connsiteY20" fmla="*/ 146214 h 458643"/>
              <a:gd name="connsiteX21" fmla="*/ 489449 w 559798"/>
              <a:gd name="connsiteY21" fmla="*/ 146214 h 458643"/>
              <a:gd name="connsiteX22" fmla="*/ 489449 w 559798"/>
              <a:gd name="connsiteY22" fmla="*/ 164836 h 458643"/>
              <a:gd name="connsiteX23" fmla="*/ 70348 w 559798"/>
              <a:gd name="connsiteY23" fmla="*/ 164836 h 458643"/>
              <a:gd name="connsiteX24" fmla="*/ 147823 w 559798"/>
              <a:gd name="connsiteY24" fmla="*/ 93108 h 458643"/>
              <a:gd name="connsiteX25" fmla="*/ 394732 w 559798"/>
              <a:gd name="connsiteY25" fmla="*/ 93108 h 458643"/>
              <a:gd name="connsiteX26" fmla="*/ 394732 w 559798"/>
              <a:gd name="connsiteY26" fmla="*/ 131960 h 458643"/>
              <a:gd name="connsiteX27" fmla="*/ 147823 w 559798"/>
              <a:gd name="connsiteY27" fmla="*/ 131960 h 458643"/>
              <a:gd name="connsiteX28" fmla="*/ 44497 w 559798"/>
              <a:gd name="connsiteY28" fmla="*/ 55897 h 458643"/>
              <a:gd name="connsiteX29" fmla="*/ 44497 w 559798"/>
              <a:gd name="connsiteY29" fmla="*/ 341116 h 458643"/>
              <a:gd name="connsiteX30" fmla="*/ 516737 w 559798"/>
              <a:gd name="connsiteY30" fmla="*/ 341116 h 458643"/>
              <a:gd name="connsiteX31" fmla="*/ 516737 w 559798"/>
              <a:gd name="connsiteY31" fmla="*/ 55897 h 458643"/>
              <a:gd name="connsiteX32" fmla="*/ 0 w 559798"/>
              <a:gd name="connsiteY32" fmla="*/ 0 h 458643"/>
              <a:gd name="connsiteX33" fmla="*/ 559798 w 559798"/>
              <a:gd name="connsiteY33" fmla="*/ 0 h 458643"/>
              <a:gd name="connsiteX34" fmla="*/ 559798 w 559798"/>
              <a:gd name="connsiteY34" fmla="*/ 408479 h 458643"/>
              <a:gd name="connsiteX35" fmla="*/ 351668 w 559798"/>
              <a:gd name="connsiteY35" fmla="*/ 408479 h 458643"/>
              <a:gd name="connsiteX36" fmla="*/ 432049 w 559798"/>
              <a:gd name="connsiteY36" fmla="*/ 441444 h 458643"/>
              <a:gd name="connsiteX37" fmla="*/ 432049 w 559798"/>
              <a:gd name="connsiteY37" fmla="*/ 458643 h 458643"/>
              <a:gd name="connsiteX38" fmla="*/ 122007 w 559798"/>
              <a:gd name="connsiteY38" fmla="*/ 458643 h 458643"/>
              <a:gd name="connsiteX39" fmla="*/ 122007 w 559798"/>
              <a:gd name="connsiteY39" fmla="*/ 441444 h 458643"/>
              <a:gd name="connsiteX40" fmla="*/ 200953 w 559798"/>
              <a:gd name="connsiteY40" fmla="*/ 408479 h 458643"/>
              <a:gd name="connsiteX41" fmla="*/ 0 w 559798"/>
              <a:gd name="connsiteY41" fmla="*/ 408479 h 45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59798" h="458643">
                <a:moveTo>
                  <a:pt x="70348" y="296796"/>
                </a:moveTo>
                <a:lnTo>
                  <a:pt x="489449" y="296796"/>
                </a:lnTo>
                <a:lnTo>
                  <a:pt x="489449" y="315418"/>
                </a:lnTo>
                <a:lnTo>
                  <a:pt x="70348" y="315418"/>
                </a:lnTo>
                <a:close/>
                <a:moveTo>
                  <a:pt x="70348" y="266680"/>
                </a:moveTo>
                <a:lnTo>
                  <a:pt x="489449" y="266680"/>
                </a:lnTo>
                <a:lnTo>
                  <a:pt x="489449" y="283922"/>
                </a:lnTo>
                <a:lnTo>
                  <a:pt x="70348" y="283922"/>
                </a:lnTo>
                <a:close/>
                <a:moveTo>
                  <a:pt x="70348" y="235184"/>
                </a:moveTo>
                <a:lnTo>
                  <a:pt x="489449" y="235184"/>
                </a:lnTo>
                <a:lnTo>
                  <a:pt x="489449" y="253806"/>
                </a:lnTo>
                <a:lnTo>
                  <a:pt x="70348" y="253806"/>
                </a:lnTo>
                <a:close/>
                <a:moveTo>
                  <a:pt x="70348" y="206447"/>
                </a:moveTo>
                <a:lnTo>
                  <a:pt x="489449" y="206447"/>
                </a:lnTo>
                <a:lnTo>
                  <a:pt x="489449" y="225069"/>
                </a:lnTo>
                <a:lnTo>
                  <a:pt x="70348" y="225069"/>
                </a:lnTo>
                <a:close/>
                <a:moveTo>
                  <a:pt x="70348" y="177710"/>
                </a:moveTo>
                <a:lnTo>
                  <a:pt x="489449" y="177710"/>
                </a:lnTo>
                <a:lnTo>
                  <a:pt x="489449" y="194952"/>
                </a:lnTo>
                <a:lnTo>
                  <a:pt x="70348" y="194952"/>
                </a:lnTo>
                <a:close/>
                <a:moveTo>
                  <a:pt x="70348" y="146214"/>
                </a:moveTo>
                <a:lnTo>
                  <a:pt x="489449" y="146214"/>
                </a:lnTo>
                <a:lnTo>
                  <a:pt x="489449" y="164836"/>
                </a:lnTo>
                <a:lnTo>
                  <a:pt x="70348" y="164836"/>
                </a:lnTo>
                <a:close/>
                <a:moveTo>
                  <a:pt x="147823" y="93108"/>
                </a:moveTo>
                <a:lnTo>
                  <a:pt x="394732" y="93108"/>
                </a:lnTo>
                <a:lnTo>
                  <a:pt x="394732" y="131960"/>
                </a:lnTo>
                <a:lnTo>
                  <a:pt x="147823" y="131960"/>
                </a:lnTo>
                <a:close/>
                <a:moveTo>
                  <a:pt x="44497" y="55897"/>
                </a:moveTo>
                <a:lnTo>
                  <a:pt x="44497" y="341116"/>
                </a:lnTo>
                <a:lnTo>
                  <a:pt x="516737" y="341116"/>
                </a:lnTo>
                <a:lnTo>
                  <a:pt x="516737" y="55897"/>
                </a:lnTo>
                <a:close/>
                <a:moveTo>
                  <a:pt x="0" y="0"/>
                </a:moveTo>
                <a:lnTo>
                  <a:pt x="559798" y="0"/>
                </a:lnTo>
                <a:lnTo>
                  <a:pt x="559798" y="408479"/>
                </a:lnTo>
                <a:lnTo>
                  <a:pt x="351668" y="408479"/>
                </a:lnTo>
                <a:lnTo>
                  <a:pt x="432049" y="441444"/>
                </a:lnTo>
                <a:lnTo>
                  <a:pt x="432049" y="458643"/>
                </a:lnTo>
                <a:lnTo>
                  <a:pt x="122007" y="458643"/>
                </a:lnTo>
                <a:lnTo>
                  <a:pt x="122007" y="441444"/>
                </a:lnTo>
                <a:lnTo>
                  <a:pt x="200953" y="408479"/>
                </a:lnTo>
                <a:lnTo>
                  <a:pt x="0" y="408479"/>
                </a:lnTo>
                <a:close/>
              </a:path>
            </a:pathLst>
          </a:custGeom>
          <a:solidFill>
            <a:srgbClr val="FFDF51"/>
          </a:solidFill>
          <a:ln>
            <a:noFill/>
          </a:ln>
        </p:spPr>
      </p:sp>
      <p:sp>
        <p:nvSpPr>
          <p:cNvPr id="24" name="small-notes_18272"/>
          <p:cNvSpPr>
            <a:spLocks noChangeAspect="1"/>
          </p:cNvSpPr>
          <p:nvPr/>
        </p:nvSpPr>
        <p:spPr bwMode="auto">
          <a:xfrm>
            <a:off x="5384536" y="1343175"/>
            <a:ext cx="296429" cy="438979"/>
          </a:xfrm>
          <a:custGeom>
            <a:avLst/>
            <a:gdLst>
              <a:gd name="connsiteX0" fmla="*/ 63428 w 408080"/>
              <a:gd name="connsiteY0" fmla="*/ 391850 h 604322"/>
              <a:gd name="connsiteX1" fmla="*/ 268482 w 408080"/>
              <a:gd name="connsiteY1" fmla="*/ 391850 h 604322"/>
              <a:gd name="connsiteX2" fmla="*/ 280498 w 408080"/>
              <a:gd name="connsiteY2" fmla="*/ 403937 h 604322"/>
              <a:gd name="connsiteX3" fmla="*/ 268482 w 408080"/>
              <a:gd name="connsiteY3" fmla="*/ 415913 h 604322"/>
              <a:gd name="connsiteX4" fmla="*/ 63428 w 408080"/>
              <a:gd name="connsiteY4" fmla="*/ 415913 h 604322"/>
              <a:gd name="connsiteX5" fmla="*/ 51301 w 408080"/>
              <a:gd name="connsiteY5" fmla="*/ 403937 h 604322"/>
              <a:gd name="connsiteX6" fmla="*/ 63428 w 408080"/>
              <a:gd name="connsiteY6" fmla="*/ 391850 h 604322"/>
              <a:gd name="connsiteX7" fmla="*/ 63428 w 408080"/>
              <a:gd name="connsiteY7" fmla="*/ 309147 h 604322"/>
              <a:gd name="connsiteX8" fmla="*/ 268482 w 408080"/>
              <a:gd name="connsiteY8" fmla="*/ 309147 h 604322"/>
              <a:gd name="connsiteX9" fmla="*/ 280498 w 408080"/>
              <a:gd name="connsiteY9" fmla="*/ 321158 h 604322"/>
              <a:gd name="connsiteX10" fmla="*/ 268482 w 408080"/>
              <a:gd name="connsiteY10" fmla="*/ 333280 h 604322"/>
              <a:gd name="connsiteX11" fmla="*/ 63428 w 408080"/>
              <a:gd name="connsiteY11" fmla="*/ 333280 h 604322"/>
              <a:gd name="connsiteX12" fmla="*/ 51301 w 408080"/>
              <a:gd name="connsiteY12" fmla="*/ 321158 h 604322"/>
              <a:gd name="connsiteX13" fmla="*/ 63428 w 408080"/>
              <a:gd name="connsiteY13" fmla="*/ 309147 h 604322"/>
              <a:gd name="connsiteX14" fmla="*/ 63428 w 408080"/>
              <a:gd name="connsiteY14" fmla="*/ 226374 h 604322"/>
              <a:gd name="connsiteX15" fmla="*/ 268482 w 408080"/>
              <a:gd name="connsiteY15" fmla="*/ 226374 h 604322"/>
              <a:gd name="connsiteX16" fmla="*/ 280498 w 408080"/>
              <a:gd name="connsiteY16" fmla="*/ 238496 h 604322"/>
              <a:gd name="connsiteX17" fmla="*/ 268482 w 408080"/>
              <a:gd name="connsiteY17" fmla="*/ 250507 h 604322"/>
              <a:gd name="connsiteX18" fmla="*/ 63428 w 408080"/>
              <a:gd name="connsiteY18" fmla="*/ 250507 h 604322"/>
              <a:gd name="connsiteX19" fmla="*/ 51301 w 408080"/>
              <a:gd name="connsiteY19" fmla="*/ 238496 h 604322"/>
              <a:gd name="connsiteX20" fmla="*/ 63428 w 408080"/>
              <a:gd name="connsiteY20" fmla="*/ 226374 h 604322"/>
              <a:gd name="connsiteX21" fmla="*/ 63428 w 408080"/>
              <a:gd name="connsiteY21" fmla="*/ 143742 h 604322"/>
              <a:gd name="connsiteX22" fmla="*/ 268482 w 408080"/>
              <a:gd name="connsiteY22" fmla="*/ 143742 h 604322"/>
              <a:gd name="connsiteX23" fmla="*/ 280498 w 408080"/>
              <a:gd name="connsiteY23" fmla="*/ 155753 h 604322"/>
              <a:gd name="connsiteX24" fmla="*/ 268482 w 408080"/>
              <a:gd name="connsiteY24" fmla="*/ 167875 h 604322"/>
              <a:gd name="connsiteX25" fmla="*/ 63428 w 408080"/>
              <a:gd name="connsiteY25" fmla="*/ 167875 h 604322"/>
              <a:gd name="connsiteX26" fmla="*/ 51301 w 408080"/>
              <a:gd name="connsiteY26" fmla="*/ 155753 h 604322"/>
              <a:gd name="connsiteX27" fmla="*/ 63428 w 408080"/>
              <a:gd name="connsiteY27" fmla="*/ 143742 h 604322"/>
              <a:gd name="connsiteX28" fmla="*/ 359131 w 408080"/>
              <a:gd name="connsiteY28" fmla="*/ 102461 h 604322"/>
              <a:gd name="connsiteX29" fmla="*/ 395954 w 408080"/>
              <a:gd name="connsiteY29" fmla="*/ 102461 h 604322"/>
              <a:gd name="connsiteX30" fmla="*/ 408080 w 408080"/>
              <a:gd name="connsiteY30" fmla="*/ 114458 h 604322"/>
              <a:gd name="connsiteX31" fmla="*/ 408080 w 408080"/>
              <a:gd name="connsiteY31" fmla="*/ 592214 h 604322"/>
              <a:gd name="connsiteX32" fmla="*/ 395954 w 408080"/>
              <a:gd name="connsiteY32" fmla="*/ 604322 h 604322"/>
              <a:gd name="connsiteX33" fmla="*/ 72560 w 408080"/>
              <a:gd name="connsiteY33" fmla="*/ 604322 h 604322"/>
              <a:gd name="connsiteX34" fmla="*/ 60545 w 408080"/>
              <a:gd name="connsiteY34" fmla="*/ 592214 h 604322"/>
              <a:gd name="connsiteX35" fmla="*/ 60545 w 408080"/>
              <a:gd name="connsiteY35" fmla="*/ 567332 h 604322"/>
              <a:gd name="connsiteX36" fmla="*/ 72560 w 408080"/>
              <a:gd name="connsiteY36" fmla="*/ 555336 h 604322"/>
              <a:gd name="connsiteX37" fmla="*/ 84686 w 408080"/>
              <a:gd name="connsiteY37" fmla="*/ 567332 h 604322"/>
              <a:gd name="connsiteX38" fmla="*/ 84686 w 408080"/>
              <a:gd name="connsiteY38" fmla="*/ 580218 h 604322"/>
              <a:gd name="connsiteX39" fmla="*/ 383939 w 408080"/>
              <a:gd name="connsiteY39" fmla="*/ 580218 h 604322"/>
              <a:gd name="connsiteX40" fmla="*/ 383939 w 408080"/>
              <a:gd name="connsiteY40" fmla="*/ 126455 h 604322"/>
              <a:gd name="connsiteX41" fmla="*/ 359131 w 408080"/>
              <a:gd name="connsiteY41" fmla="*/ 126455 h 604322"/>
              <a:gd name="connsiteX42" fmla="*/ 347117 w 408080"/>
              <a:gd name="connsiteY42" fmla="*/ 114458 h 604322"/>
              <a:gd name="connsiteX43" fmla="*/ 359131 w 408080"/>
              <a:gd name="connsiteY43" fmla="*/ 102461 h 604322"/>
              <a:gd name="connsiteX44" fmla="*/ 92114 w 408080"/>
              <a:gd name="connsiteY44" fmla="*/ 24108 h 604322"/>
              <a:gd name="connsiteX45" fmla="*/ 84660 w 408080"/>
              <a:gd name="connsiteY45" fmla="*/ 34329 h 604322"/>
              <a:gd name="connsiteX46" fmla="*/ 84660 w 408080"/>
              <a:gd name="connsiteY46" fmla="*/ 56660 h 604322"/>
              <a:gd name="connsiteX47" fmla="*/ 72534 w 408080"/>
              <a:gd name="connsiteY47" fmla="*/ 68770 h 604322"/>
              <a:gd name="connsiteX48" fmla="*/ 24141 w 408080"/>
              <a:gd name="connsiteY48" fmla="*/ 68770 h 604322"/>
              <a:gd name="connsiteX49" fmla="*/ 24141 w 408080"/>
              <a:gd name="connsiteY49" fmla="*/ 517270 h 604322"/>
              <a:gd name="connsiteX50" fmla="*/ 318172 w 408080"/>
              <a:gd name="connsiteY50" fmla="*/ 517270 h 604322"/>
              <a:gd name="connsiteX51" fmla="*/ 318172 w 408080"/>
              <a:gd name="connsiteY51" fmla="*/ 68770 h 604322"/>
              <a:gd name="connsiteX52" fmla="*/ 259210 w 408080"/>
              <a:gd name="connsiteY52" fmla="*/ 68770 h 604322"/>
              <a:gd name="connsiteX53" fmla="*/ 247195 w 408080"/>
              <a:gd name="connsiteY53" fmla="*/ 56660 h 604322"/>
              <a:gd name="connsiteX54" fmla="*/ 247195 w 408080"/>
              <a:gd name="connsiteY54" fmla="*/ 34329 h 604322"/>
              <a:gd name="connsiteX55" fmla="*/ 239741 w 408080"/>
              <a:gd name="connsiteY55" fmla="*/ 24108 h 604322"/>
              <a:gd name="connsiteX56" fmla="*/ 232177 w 408080"/>
              <a:gd name="connsiteY56" fmla="*/ 34329 h 604322"/>
              <a:gd name="connsiteX57" fmla="*/ 232177 w 408080"/>
              <a:gd name="connsiteY57" fmla="*/ 56660 h 604322"/>
              <a:gd name="connsiteX58" fmla="*/ 220162 w 408080"/>
              <a:gd name="connsiteY58" fmla="*/ 68770 h 604322"/>
              <a:gd name="connsiteX59" fmla="*/ 185452 w 408080"/>
              <a:gd name="connsiteY59" fmla="*/ 68770 h 604322"/>
              <a:gd name="connsiteX60" fmla="*/ 173437 w 408080"/>
              <a:gd name="connsiteY60" fmla="*/ 56660 h 604322"/>
              <a:gd name="connsiteX61" fmla="*/ 173437 w 408080"/>
              <a:gd name="connsiteY61" fmla="*/ 34329 h 604322"/>
              <a:gd name="connsiteX62" fmla="*/ 165872 w 408080"/>
              <a:gd name="connsiteY62" fmla="*/ 24108 h 604322"/>
              <a:gd name="connsiteX63" fmla="*/ 158418 w 408080"/>
              <a:gd name="connsiteY63" fmla="*/ 34329 h 604322"/>
              <a:gd name="connsiteX64" fmla="*/ 158418 w 408080"/>
              <a:gd name="connsiteY64" fmla="*/ 56660 h 604322"/>
              <a:gd name="connsiteX65" fmla="*/ 146404 w 408080"/>
              <a:gd name="connsiteY65" fmla="*/ 68770 h 604322"/>
              <a:gd name="connsiteX66" fmla="*/ 111694 w 408080"/>
              <a:gd name="connsiteY66" fmla="*/ 68770 h 604322"/>
              <a:gd name="connsiteX67" fmla="*/ 99568 w 408080"/>
              <a:gd name="connsiteY67" fmla="*/ 56660 h 604322"/>
              <a:gd name="connsiteX68" fmla="*/ 99568 w 408080"/>
              <a:gd name="connsiteY68" fmla="*/ 34329 h 604322"/>
              <a:gd name="connsiteX69" fmla="*/ 92114 w 408080"/>
              <a:gd name="connsiteY69" fmla="*/ 24108 h 604322"/>
              <a:gd name="connsiteX70" fmla="*/ 92114 w 408080"/>
              <a:gd name="connsiteY70" fmla="*/ 0 h 604322"/>
              <a:gd name="connsiteX71" fmla="*/ 123709 w 408080"/>
              <a:gd name="connsiteY71" fmla="*/ 34329 h 604322"/>
              <a:gd name="connsiteX72" fmla="*/ 123709 w 408080"/>
              <a:gd name="connsiteY72" fmla="*/ 44661 h 604322"/>
              <a:gd name="connsiteX73" fmla="*/ 134277 w 408080"/>
              <a:gd name="connsiteY73" fmla="*/ 44661 h 604322"/>
              <a:gd name="connsiteX74" fmla="*/ 134277 w 408080"/>
              <a:gd name="connsiteY74" fmla="*/ 34329 h 604322"/>
              <a:gd name="connsiteX75" fmla="*/ 165872 w 408080"/>
              <a:gd name="connsiteY75" fmla="*/ 0 h 604322"/>
              <a:gd name="connsiteX76" fmla="*/ 197467 w 408080"/>
              <a:gd name="connsiteY76" fmla="*/ 34329 h 604322"/>
              <a:gd name="connsiteX77" fmla="*/ 197467 w 408080"/>
              <a:gd name="connsiteY77" fmla="*/ 44661 h 604322"/>
              <a:gd name="connsiteX78" fmla="*/ 208036 w 408080"/>
              <a:gd name="connsiteY78" fmla="*/ 44661 h 604322"/>
              <a:gd name="connsiteX79" fmla="*/ 208036 w 408080"/>
              <a:gd name="connsiteY79" fmla="*/ 34329 h 604322"/>
              <a:gd name="connsiteX80" fmla="*/ 239630 w 408080"/>
              <a:gd name="connsiteY80" fmla="*/ 0 h 604322"/>
              <a:gd name="connsiteX81" fmla="*/ 271225 w 408080"/>
              <a:gd name="connsiteY81" fmla="*/ 34329 h 604322"/>
              <a:gd name="connsiteX82" fmla="*/ 271225 w 408080"/>
              <a:gd name="connsiteY82" fmla="*/ 44661 h 604322"/>
              <a:gd name="connsiteX83" fmla="*/ 330187 w 408080"/>
              <a:gd name="connsiteY83" fmla="*/ 44661 h 604322"/>
              <a:gd name="connsiteX84" fmla="*/ 342313 w 408080"/>
              <a:gd name="connsiteY84" fmla="*/ 56660 h 604322"/>
              <a:gd name="connsiteX85" fmla="*/ 342313 w 408080"/>
              <a:gd name="connsiteY85" fmla="*/ 529269 h 604322"/>
              <a:gd name="connsiteX86" fmla="*/ 330187 w 408080"/>
              <a:gd name="connsiteY86" fmla="*/ 541378 h 604322"/>
              <a:gd name="connsiteX87" fmla="*/ 12126 w 408080"/>
              <a:gd name="connsiteY87" fmla="*/ 541378 h 604322"/>
              <a:gd name="connsiteX88" fmla="*/ 0 w 408080"/>
              <a:gd name="connsiteY88" fmla="*/ 529269 h 604322"/>
              <a:gd name="connsiteX89" fmla="*/ 0 w 408080"/>
              <a:gd name="connsiteY89" fmla="*/ 56660 h 604322"/>
              <a:gd name="connsiteX90" fmla="*/ 12126 w 408080"/>
              <a:gd name="connsiteY90" fmla="*/ 44661 h 604322"/>
              <a:gd name="connsiteX91" fmla="*/ 60519 w 408080"/>
              <a:gd name="connsiteY91" fmla="*/ 44661 h 604322"/>
              <a:gd name="connsiteX92" fmla="*/ 60519 w 408080"/>
              <a:gd name="connsiteY92" fmla="*/ 34329 h 604322"/>
              <a:gd name="connsiteX93" fmla="*/ 92114 w 408080"/>
              <a:gd name="connsiteY93" fmla="*/ 0 h 60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08080" h="604322">
                <a:moveTo>
                  <a:pt x="63428" y="391850"/>
                </a:moveTo>
                <a:lnTo>
                  <a:pt x="268482" y="391850"/>
                </a:lnTo>
                <a:cubicBezTo>
                  <a:pt x="275157" y="391850"/>
                  <a:pt x="280498" y="397284"/>
                  <a:pt x="280498" y="403937"/>
                </a:cubicBezTo>
                <a:cubicBezTo>
                  <a:pt x="280498" y="410591"/>
                  <a:pt x="275157" y="415913"/>
                  <a:pt x="268482" y="415913"/>
                </a:cubicBezTo>
                <a:lnTo>
                  <a:pt x="63428" y="415913"/>
                </a:lnTo>
                <a:cubicBezTo>
                  <a:pt x="56753" y="415913"/>
                  <a:pt x="51301" y="410591"/>
                  <a:pt x="51301" y="403937"/>
                </a:cubicBezTo>
                <a:cubicBezTo>
                  <a:pt x="51301" y="397284"/>
                  <a:pt x="56753" y="391850"/>
                  <a:pt x="63428" y="391850"/>
                </a:cubicBezTo>
                <a:close/>
                <a:moveTo>
                  <a:pt x="63428" y="309147"/>
                </a:moveTo>
                <a:lnTo>
                  <a:pt x="268482" y="309147"/>
                </a:lnTo>
                <a:cubicBezTo>
                  <a:pt x="275157" y="309147"/>
                  <a:pt x="280498" y="314485"/>
                  <a:pt x="280498" y="321158"/>
                </a:cubicBezTo>
                <a:cubicBezTo>
                  <a:pt x="280498" y="327831"/>
                  <a:pt x="275157" y="333280"/>
                  <a:pt x="268482" y="333280"/>
                </a:cubicBezTo>
                <a:lnTo>
                  <a:pt x="63428" y="333280"/>
                </a:lnTo>
                <a:cubicBezTo>
                  <a:pt x="56753" y="333280"/>
                  <a:pt x="51301" y="327831"/>
                  <a:pt x="51301" y="321158"/>
                </a:cubicBezTo>
                <a:cubicBezTo>
                  <a:pt x="51301" y="314485"/>
                  <a:pt x="56753" y="309147"/>
                  <a:pt x="63428" y="309147"/>
                </a:cubicBezTo>
                <a:close/>
                <a:moveTo>
                  <a:pt x="63428" y="226374"/>
                </a:moveTo>
                <a:lnTo>
                  <a:pt x="268482" y="226374"/>
                </a:lnTo>
                <a:cubicBezTo>
                  <a:pt x="275157" y="226374"/>
                  <a:pt x="280498" y="231824"/>
                  <a:pt x="280498" y="238496"/>
                </a:cubicBezTo>
                <a:cubicBezTo>
                  <a:pt x="280498" y="245169"/>
                  <a:pt x="275157" y="250507"/>
                  <a:pt x="268482" y="250507"/>
                </a:cubicBezTo>
                <a:lnTo>
                  <a:pt x="63428" y="250507"/>
                </a:lnTo>
                <a:cubicBezTo>
                  <a:pt x="56753" y="250507"/>
                  <a:pt x="51301" y="245169"/>
                  <a:pt x="51301" y="238496"/>
                </a:cubicBezTo>
                <a:cubicBezTo>
                  <a:pt x="51301" y="231824"/>
                  <a:pt x="56753" y="226374"/>
                  <a:pt x="63428" y="226374"/>
                </a:cubicBezTo>
                <a:close/>
                <a:moveTo>
                  <a:pt x="63428" y="143742"/>
                </a:moveTo>
                <a:lnTo>
                  <a:pt x="268482" y="143742"/>
                </a:lnTo>
                <a:cubicBezTo>
                  <a:pt x="275157" y="143742"/>
                  <a:pt x="280498" y="149192"/>
                  <a:pt x="280498" y="155753"/>
                </a:cubicBezTo>
                <a:cubicBezTo>
                  <a:pt x="280498" y="162426"/>
                  <a:pt x="275157" y="167875"/>
                  <a:pt x="268482" y="167875"/>
                </a:cubicBezTo>
                <a:lnTo>
                  <a:pt x="63428" y="167875"/>
                </a:lnTo>
                <a:cubicBezTo>
                  <a:pt x="56753" y="167875"/>
                  <a:pt x="51301" y="162426"/>
                  <a:pt x="51301" y="155753"/>
                </a:cubicBezTo>
                <a:cubicBezTo>
                  <a:pt x="51301" y="149192"/>
                  <a:pt x="56753" y="143742"/>
                  <a:pt x="63428" y="143742"/>
                </a:cubicBezTo>
                <a:close/>
                <a:moveTo>
                  <a:pt x="359131" y="102461"/>
                </a:moveTo>
                <a:lnTo>
                  <a:pt x="395954" y="102461"/>
                </a:lnTo>
                <a:cubicBezTo>
                  <a:pt x="402629" y="102461"/>
                  <a:pt x="408080" y="107793"/>
                  <a:pt x="408080" y="114458"/>
                </a:cubicBezTo>
                <a:lnTo>
                  <a:pt x="408080" y="592214"/>
                </a:lnTo>
                <a:cubicBezTo>
                  <a:pt x="408080" y="598879"/>
                  <a:pt x="402629" y="604322"/>
                  <a:pt x="395954" y="604322"/>
                </a:cubicBezTo>
                <a:lnTo>
                  <a:pt x="72560" y="604322"/>
                </a:lnTo>
                <a:cubicBezTo>
                  <a:pt x="65885" y="604322"/>
                  <a:pt x="60545" y="598879"/>
                  <a:pt x="60545" y="592214"/>
                </a:cubicBezTo>
                <a:lnTo>
                  <a:pt x="60545" y="567332"/>
                </a:lnTo>
                <a:cubicBezTo>
                  <a:pt x="60545" y="560668"/>
                  <a:pt x="65885" y="555336"/>
                  <a:pt x="72560" y="555336"/>
                </a:cubicBezTo>
                <a:cubicBezTo>
                  <a:pt x="79234" y="555336"/>
                  <a:pt x="84686" y="560668"/>
                  <a:pt x="84686" y="567332"/>
                </a:cubicBezTo>
                <a:lnTo>
                  <a:pt x="84686" y="580218"/>
                </a:lnTo>
                <a:lnTo>
                  <a:pt x="383939" y="580218"/>
                </a:lnTo>
                <a:lnTo>
                  <a:pt x="383939" y="126455"/>
                </a:lnTo>
                <a:lnTo>
                  <a:pt x="359131" y="126455"/>
                </a:lnTo>
                <a:cubicBezTo>
                  <a:pt x="352457" y="126455"/>
                  <a:pt x="347117" y="121123"/>
                  <a:pt x="347117" y="114458"/>
                </a:cubicBezTo>
                <a:cubicBezTo>
                  <a:pt x="347117" y="107793"/>
                  <a:pt x="352457" y="102461"/>
                  <a:pt x="359131" y="102461"/>
                </a:cubicBezTo>
                <a:close/>
                <a:moveTo>
                  <a:pt x="92114" y="24108"/>
                </a:moveTo>
                <a:cubicBezTo>
                  <a:pt x="88109" y="24108"/>
                  <a:pt x="84660" y="28774"/>
                  <a:pt x="84660" y="34329"/>
                </a:cubicBezTo>
                <a:lnTo>
                  <a:pt x="84660" y="56660"/>
                </a:lnTo>
                <a:cubicBezTo>
                  <a:pt x="84660" y="63326"/>
                  <a:pt x="79209" y="68770"/>
                  <a:pt x="72534" y="68770"/>
                </a:cubicBezTo>
                <a:lnTo>
                  <a:pt x="24141" y="68770"/>
                </a:lnTo>
                <a:lnTo>
                  <a:pt x="24141" y="517270"/>
                </a:lnTo>
                <a:lnTo>
                  <a:pt x="318172" y="517270"/>
                </a:lnTo>
                <a:lnTo>
                  <a:pt x="318172" y="68770"/>
                </a:lnTo>
                <a:lnTo>
                  <a:pt x="259210" y="68770"/>
                </a:lnTo>
                <a:cubicBezTo>
                  <a:pt x="252535" y="68770"/>
                  <a:pt x="247195" y="63326"/>
                  <a:pt x="247195" y="56660"/>
                </a:cubicBezTo>
                <a:lnTo>
                  <a:pt x="247195" y="34329"/>
                </a:lnTo>
                <a:cubicBezTo>
                  <a:pt x="247195" y="28774"/>
                  <a:pt x="243746" y="24108"/>
                  <a:pt x="239741" y="24108"/>
                </a:cubicBezTo>
                <a:cubicBezTo>
                  <a:pt x="235625" y="24108"/>
                  <a:pt x="232177" y="28774"/>
                  <a:pt x="232177" y="34329"/>
                </a:cubicBezTo>
                <a:lnTo>
                  <a:pt x="232177" y="56660"/>
                </a:lnTo>
                <a:cubicBezTo>
                  <a:pt x="232177" y="63326"/>
                  <a:pt x="226837" y="68770"/>
                  <a:pt x="220162" y="68770"/>
                </a:cubicBezTo>
                <a:lnTo>
                  <a:pt x="185452" y="68770"/>
                </a:lnTo>
                <a:cubicBezTo>
                  <a:pt x="178777" y="68770"/>
                  <a:pt x="173437" y="63326"/>
                  <a:pt x="173437" y="56660"/>
                </a:cubicBezTo>
                <a:lnTo>
                  <a:pt x="173437" y="34329"/>
                </a:lnTo>
                <a:cubicBezTo>
                  <a:pt x="173437" y="28774"/>
                  <a:pt x="169988" y="24108"/>
                  <a:pt x="165872" y="24108"/>
                </a:cubicBezTo>
                <a:cubicBezTo>
                  <a:pt x="161867" y="24108"/>
                  <a:pt x="158418" y="28774"/>
                  <a:pt x="158418" y="34329"/>
                </a:cubicBezTo>
                <a:lnTo>
                  <a:pt x="158418" y="56660"/>
                </a:lnTo>
                <a:cubicBezTo>
                  <a:pt x="158418" y="63326"/>
                  <a:pt x="152967" y="68770"/>
                  <a:pt x="146404" y="68770"/>
                </a:cubicBezTo>
                <a:lnTo>
                  <a:pt x="111694" y="68770"/>
                </a:lnTo>
                <a:cubicBezTo>
                  <a:pt x="105019" y="68770"/>
                  <a:pt x="99568" y="63326"/>
                  <a:pt x="99568" y="56660"/>
                </a:cubicBezTo>
                <a:lnTo>
                  <a:pt x="99568" y="34329"/>
                </a:lnTo>
                <a:cubicBezTo>
                  <a:pt x="99568" y="28774"/>
                  <a:pt x="96230" y="24108"/>
                  <a:pt x="92114" y="24108"/>
                </a:cubicBezTo>
                <a:close/>
                <a:moveTo>
                  <a:pt x="92114" y="0"/>
                </a:moveTo>
                <a:cubicBezTo>
                  <a:pt x="109580" y="0"/>
                  <a:pt x="123709" y="15443"/>
                  <a:pt x="123709" y="34329"/>
                </a:cubicBezTo>
                <a:lnTo>
                  <a:pt x="123709" y="44661"/>
                </a:lnTo>
                <a:lnTo>
                  <a:pt x="134277" y="44661"/>
                </a:lnTo>
                <a:lnTo>
                  <a:pt x="134277" y="34329"/>
                </a:lnTo>
                <a:cubicBezTo>
                  <a:pt x="134277" y="15443"/>
                  <a:pt x="148406" y="0"/>
                  <a:pt x="165872" y="0"/>
                </a:cubicBezTo>
                <a:cubicBezTo>
                  <a:pt x="183338" y="0"/>
                  <a:pt x="197467" y="15443"/>
                  <a:pt x="197467" y="34329"/>
                </a:cubicBezTo>
                <a:lnTo>
                  <a:pt x="197467" y="44661"/>
                </a:lnTo>
                <a:lnTo>
                  <a:pt x="208036" y="44661"/>
                </a:lnTo>
                <a:lnTo>
                  <a:pt x="208036" y="34329"/>
                </a:lnTo>
                <a:cubicBezTo>
                  <a:pt x="208036" y="15443"/>
                  <a:pt x="222275" y="0"/>
                  <a:pt x="239630" y="0"/>
                </a:cubicBezTo>
                <a:cubicBezTo>
                  <a:pt x="257096" y="0"/>
                  <a:pt x="271225" y="15443"/>
                  <a:pt x="271225" y="34329"/>
                </a:cubicBezTo>
                <a:lnTo>
                  <a:pt x="271225" y="44661"/>
                </a:lnTo>
                <a:lnTo>
                  <a:pt x="330187" y="44661"/>
                </a:lnTo>
                <a:cubicBezTo>
                  <a:pt x="336862" y="44661"/>
                  <a:pt x="342313" y="49994"/>
                  <a:pt x="342313" y="56660"/>
                </a:cubicBezTo>
                <a:lnTo>
                  <a:pt x="342313" y="529269"/>
                </a:lnTo>
                <a:cubicBezTo>
                  <a:pt x="342313" y="535934"/>
                  <a:pt x="336862" y="541378"/>
                  <a:pt x="330187" y="541378"/>
                </a:cubicBezTo>
                <a:lnTo>
                  <a:pt x="12126" y="541378"/>
                </a:lnTo>
                <a:cubicBezTo>
                  <a:pt x="5451" y="541378"/>
                  <a:pt x="0" y="535934"/>
                  <a:pt x="0" y="529269"/>
                </a:cubicBezTo>
                <a:lnTo>
                  <a:pt x="0" y="56660"/>
                </a:lnTo>
                <a:cubicBezTo>
                  <a:pt x="0" y="49994"/>
                  <a:pt x="5451" y="44661"/>
                  <a:pt x="12126" y="44661"/>
                </a:cubicBezTo>
                <a:lnTo>
                  <a:pt x="60519" y="44661"/>
                </a:lnTo>
                <a:lnTo>
                  <a:pt x="60519" y="34329"/>
                </a:lnTo>
                <a:cubicBezTo>
                  <a:pt x="60519" y="15443"/>
                  <a:pt x="74648" y="0"/>
                  <a:pt x="92114" y="0"/>
                </a:cubicBezTo>
                <a:close/>
              </a:path>
            </a:pathLst>
          </a:custGeom>
          <a:solidFill>
            <a:srgbClr val="00518A"/>
          </a:solidFill>
          <a:ln>
            <a:noFill/>
          </a:ln>
        </p:spPr>
      </p:sp>
      <p:sp>
        <p:nvSpPr>
          <p:cNvPr id="26" name="studying_385439"/>
          <p:cNvSpPr>
            <a:spLocks noChangeAspect="1"/>
          </p:cNvSpPr>
          <p:nvPr/>
        </p:nvSpPr>
        <p:spPr bwMode="auto">
          <a:xfrm>
            <a:off x="7066129" y="1463607"/>
            <a:ext cx="532068" cy="531265"/>
          </a:xfrm>
          <a:custGeom>
            <a:avLst/>
            <a:gdLst>
              <a:gd name="connsiteX0" fmla="*/ 555294 w 607639"/>
              <a:gd name="connsiteY0" fmla="*/ 484822 h 606722"/>
              <a:gd name="connsiteX1" fmla="*/ 555294 w 607639"/>
              <a:gd name="connsiteY1" fmla="*/ 508820 h 606722"/>
              <a:gd name="connsiteX2" fmla="*/ 571496 w 607639"/>
              <a:gd name="connsiteY2" fmla="*/ 508820 h 606722"/>
              <a:gd name="connsiteX3" fmla="*/ 571496 w 607639"/>
              <a:gd name="connsiteY3" fmla="*/ 484822 h 606722"/>
              <a:gd name="connsiteX4" fmla="*/ 95969 w 607639"/>
              <a:gd name="connsiteY4" fmla="*/ 477587 h 606722"/>
              <a:gd name="connsiteX5" fmla="*/ 381124 w 607639"/>
              <a:gd name="connsiteY5" fmla="*/ 477587 h 606722"/>
              <a:gd name="connsiteX6" fmla="*/ 381124 w 607639"/>
              <a:gd name="connsiteY6" fmla="*/ 513575 h 606722"/>
              <a:gd name="connsiteX7" fmla="*/ 95969 w 607639"/>
              <a:gd name="connsiteY7" fmla="*/ 513575 h 606722"/>
              <a:gd name="connsiteX8" fmla="*/ 95969 w 607639"/>
              <a:gd name="connsiteY8" fmla="*/ 417536 h 606722"/>
              <a:gd name="connsiteX9" fmla="*/ 381124 w 607639"/>
              <a:gd name="connsiteY9" fmla="*/ 417536 h 606722"/>
              <a:gd name="connsiteX10" fmla="*/ 381124 w 607639"/>
              <a:gd name="connsiteY10" fmla="*/ 453524 h 606722"/>
              <a:gd name="connsiteX11" fmla="*/ 95969 w 607639"/>
              <a:gd name="connsiteY11" fmla="*/ 453524 h 606722"/>
              <a:gd name="connsiteX12" fmla="*/ 95969 w 607639"/>
              <a:gd name="connsiteY12" fmla="*/ 273300 h 606722"/>
              <a:gd name="connsiteX13" fmla="*/ 381124 w 607639"/>
              <a:gd name="connsiteY13" fmla="*/ 273300 h 606722"/>
              <a:gd name="connsiteX14" fmla="*/ 381124 w 607639"/>
              <a:gd name="connsiteY14" fmla="*/ 309359 h 606722"/>
              <a:gd name="connsiteX15" fmla="*/ 95969 w 607639"/>
              <a:gd name="connsiteY15" fmla="*/ 309359 h 606722"/>
              <a:gd name="connsiteX16" fmla="*/ 95969 w 607639"/>
              <a:gd name="connsiteY16" fmla="*/ 213178 h 606722"/>
              <a:gd name="connsiteX17" fmla="*/ 381124 w 607639"/>
              <a:gd name="connsiteY17" fmla="*/ 213178 h 606722"/>
              <a:gd name="connsiteX18" fmla="*/ 381124 w 607639"/>
              <a:gd name="connsiteY18" fmla="*/ 249308 h 606722"/>
              <a:gd name="connsiteX19" fmla="*/ 95969 w 607639"/>
              <a:gd name="connsiteY19" fmla="*/ 249308 h 606722"/>
              <a:gd name="connsiteX20" fmla="*/ 95969 w 607639"/>
              <a:gd name="connsiteY20" fmla="*/ 153127 h 606722"/>
              <a:gd name="connsiteX21" fmla="*/ 381124 w 607639"/>
              <a:gd name="connsiteY21" fmla="*/ 153127 h 606722"/>
              <a:gd name="connsiteX22" fmla="*/ 381124 w 607639"/>
              <a:gd name="connsiteY22" fmla="*/ 189186 h 606722"/>
              <a:gd name="connsiteX23" fmla="*/ 95969 w 607639"/>
              <a:gd name="connsiteY23" fmla="*/ 189186 h 606722"/>
              <a:gd name="connsiteX24" fmla="*/ 563395 w 607639"/>
              <a:gd name="connsiteY24" fmla="*/ 110533 h 606722"/>
              <a:gd name="connsiteX25" fmla="*/ 555294 w 607639"/>
              <a:gd name="connsiteY25" fmla="*/ 121732 h 606722"/>
              <a:gd name="connsiteX26" fmla="*/ 555294 w 607639"/>
              <a:gd name="connsiteY26" fmla="*/ 448735 h 606722"/>
              <a:gd name="connsiteX27" fmla="*/ 571496 w 607639"/>
              <a:gd name="connsiteY27" fmla="*/ 448735 h 606722"/>
              <a:gd name="connsiteX28" fmla="*/ 571496 w 607639"/>
              <a:gd name="connsiteY28" fmla="*/ 121732 h 606722"/>
              <a:gd name="connsiteX29" fmla="*/ 163924 w 607639"/>
              <a:gd name="connsiteY29" fmla="*/ 93076 h 606722"/>
              <a:gd name="connsiteX30" fmla="*/ 313099 w 607639"/>
              <a:gd name="connsiteY30" fmla="*/ 93076 h 606722"/>
              <a:gd name="connsiteX31" fmla="*/ 313099 w 607639"/>
              <a:gd name="connsiteY31" fmla="*/ 129135 h 606722"/>
              <a:gd name="connsiteX32" fmla="*/ 163924 w 607639"/>
              <a:gd name="connsiteY32" fmla="*/ 129135 h 606722"/>
              <a:gd name="connsiteX33" fmla="*/ 563395 w 607639"/>
              <a:gd name="connsiteY33" fmla="*/ 49114 h 606722"/>
              <a:gd name="connsiteX34" fmla="*/ 607639 w 607639"/>
              <a:gd name="connsiteY34" fmla="*/ 110088 h 606722"/>
              <a:gd name="connsiteX35" fmla="*/ 607639 w 607639"/>
              <a:gd name="connsiteY35" fmla="*/ 544907 h 606722"/>
              <a:gd name="connsiteX36" fmla="*/ 519150 w 607639"/>
              <a:gd name="connsiteY36" fmla="*/ 544907 h 606722"/>
              <a:gd name="connsiteX37" fmla="*/ 519150 w 607639"/>
              <a:gd name="connsiteY37" fmla="*/ 110088 h 606722"/>
              <a:gd name="connsiteX38" fmla="*/ 36138 w 607639"/>
              <a:gd name="connsiteY38" fmla="*/ 36082 h 606722"/>
              <a:gd name="connsiteX39" fmla="*/ 36138 w 607639"/>
              <a:gd name="connsiteY39" fmla="*/ 570640 h 606722"/>
              <a:gd name="connsiteX40" fmla="*/ 440955 w 607639"/>
              <a:gd name="connsiteY40" fmla="*/ 570640 h 606722"/>
              <a:gd name="connsiteX41" fmla="*/ 440955 w 607639"/>
              <a:gd name="connsiteY41" fmla="*/ 36082 h 606722"/>
              <a:gd name="connsiteX42" fmla="*/ 0 w 607639"/>
              <a:gd name="connsiteY42" fmla="*/ 0 h 606722"/>
              <a:gd name="connsiteX43" fmla="*/ 477093 w 607639"/>
              <a:gd name="connsiteY43" fmla="*/ 0 h 606722"/>
              <a:gd name="connsiteX44" fmla="*/ 477093 w 607639"/>
              <a:gd name="connsiteY44" fmla="*/ 606722 h 606722"/>
              <a:gd name="connsiteX45" fmla="*/ 0 w 607639"/>
              <a:gd name="connsiteY45" fmla="*/ 606722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7639" h="606722">
                <a:moveTo>
                  <a:pt x="555294" y="484822"/>
                </a:moveTo>
                <a:lnTo>
                  <a:pt x="555294" y="508820"/>
                </a:lnTo>
                <a:lnTo>
                  <a:pt x="571496" y="508820"/>
                </a:lnTo>
                <a:lnTo>
                  <a:pt x="571496" y="484822"/>
                </a:lnTo>
                <a:close/>
                <a:moveTo>
                  <a:pt x="95969" y="477587"/>
                </a:moveTo>
                <a:lnTo>
                  <a:pt x="381124" y="477587"/>
                </a:lnTo>
                <a:lnTo>
                  <a:pt x="381124" y="513575"/>
                </a:lnTo>
                <a:lnTo>
                  <a:pt x="95969" y="513575"/>
                </a:lnTo>
                <a:close/>
                <a:moveTo>
                  <a:pt x="95969" y="417536"/>
                </a:moveTo>
                <a:lnTo>
                  <a:pt x="381124" y="417536"/>
                </a:lnTo>
                <a:lnTo>
                  <a:pt x="381124" y="453524"/>
                </a:lnTo>
                <a:lnTo>
                  <a:pt x="95969" y="453524"/>
                </a:lnTo>
                <a:close/>
                <a:moveTo>
                  <a:pt x="95969" y="273300"/>
                </a:moveTo>
                <a:lnTo>
                  <a:pt x="381124" y="273300"/>
                </a:lnTo>
                <a:lnTo>
                  <a:pt x="381124" y="309359"/>
                </a:lnTo>
                <a:lnTo>
                  <a:pt x="95969" y="309359"/>
                </a:lnTo>
                <a:close/>
                <a:moveTo>
                  <a:pt x="95969" y="213178"/>
                </a:moveTo>
                <a:lnTo>
                  <a:pt x="381124" y="213178"/>
                </a:lnTo>
                <a:lnTo>
                  <a:pt x="381124" y="249308"/>
                </a:lnTo>
                <a:lnTo>
                  <a:pt x="95969" y="249308"/>
                </a:lnTo>
                <a:close/>
                <a:moveTo>
                  <a:pt x="95969" y="153127"/>
                </a:moveTo>
                <a:lnTo>
                  <a:pt x="381124" y="153127"/>
                </a:lnTo>
                <a:lnTo>
                  <a:pt x="381124" y="189186"/>
                </a:lnTo>
                <a:lnTo>
                  <a:pt x="95969" y="189186"/>
                </a:lnTo>
                <a:close/>
                <a:moveTo>
                  <a:pt x="563395" y="110533"/>
                </a:moveTo>
                <a:lnTo>
                  <a:pt x="555294" y="121732"/>
                </a:lnTo>
                <a:lnTo>
                  <a:pt x="555294" y="448735"/>
                </a:lnTo>
                <a:lnTo>
                  <a:pt x="571496" y="448735"/>
                </a:lnTo>
                <a:lnTo>
                  <a:pt x="571496" y="121732"/>
                </a:lnTo>
                <a:close/>
                <a:moveTo>
                  <a:pt x="163924" y="93076"/>
                </a:moveTo>
                <a:lnTo>
                  <a:pt x="313099" y="93076"/>
                </a:lnTo>
                <a:lnTo>
                  <a:pt x="313099" y="129135"/>
                </a:lnTo>
                <a:lnTo>
                  <a:pt x="163924" y="129135"/>
                </a:lnTo>
                <a:close/>
                <a:moveTo>
                  <a:pt x="563395" y="49114"/>
                </a:moveTo>
                <a:lnTo>
                  <a:pt x="607639" y="110088"/>
                </a:lnTo>
                <a:lnTo>
                  <a:pt x="607639" y="544907"/>
                </a:lnTo>
                <a:lnTo>
                  <a:pt x="519150" y="544907"/>
                </a:lnTo>
                <a:lnTo>
                  <a:pt x="519150" y="110088"/>
                </a:lnTo>
                <a:close/>
                <a:moveTo>
                  <a:pt x="36138" y="36082"/>
                </a:moveTo>
                <a:lnTo>
                  <a:pt x="36138" y="570640"/>
                </a:lnTo>
                <a:lnTo>
                  <a:pt x="440955" y="570640"/>
                </a:lnTo>
                <a:lnTo>
                  <a:pt x="440955" y="36082"/>
                </a:lnTo>
                <a:close/>
                <a:moveTo>
                  <a:pt x="0" y="0"/>
                </a:moveTo>
                <a:lnTo>
                  <a:pt x="477093" y="0"/>
                </a:lnTo>
                <a:lnTo>
                  <a:pt x="477093" y="606722"/>
                </a:lnTo>
                <a:lnTo>
                  <a:pt x="0" y="606722"/>
                </a:lnTo>
                <a:close/>
              </a:path>
            </a:pathLst>
          </a:custGeom>
          <a:solidFill>
            <a:srgbClr val="EB7D24"/>
          </a:solidFill>
          <a:ln>
            <a:noFill/>
          </a:ln>
        </p:spPr>
      </p:sp>
      <p:sp>
        <p:nvSpPr>
          <p:cNvPr id="27" name="search-book_80990"/>
          <p:cNvSpPr>
            <a:spLocks noChangeAspect="1"/>
          </p:cNvSpPr>
          <p:nvPr/>
        </p:nvSpPr>
        <p:spPr bwMode="auto">
          <a:xfrm>
            <a:off x="8869573" y="1475792"/>
            <a:ext cx="503666" cy="506893"/>
          </a:xfrm>
          <a:custGeom>
            <a:avLst/>
            <a:gdLst>
              <a:gd name="connsiteX0" fmla="*/ 195325 w 606580"/>
              <a:gd name="connsiteY0" fmla="*/ 322880 h 515480"/>
              <a:gd name="connsiteX1" fmla="*/ 175435 w 606580"/>
              <a:gd name="connsiteY1" fmla="*/ 342618 h 515480"/>
              <a:gd name="connsiteX2" fmla="*/ 169254 w 606580"/>
              <a:gd name="connsiteY2" fmla="*/ 351614 h 515480"/>
              <a:gd name="connsiteX3" fmla="*/ 90233 w 606580"/>
              <a:gd name="connsiteY3" fmla="*/ 378871 h 515480"/>
              <a:gd name="connsiteX4" fmla="*/ 84051 w 606580"/>
              <a:gd name="connsiteY4" fmla="*/ 380348 h 515480"/>
              <a:gd name="connsiteX5" fmla="*/ 72091 w 606580"/>
              <a:gd name="connsiteY5" fmla="*/ 373097 h 515480"/>
              <a:gd name="connsiteX6" fmla="*/ 77735 w 606580"/>
              <a:gd name="connsiteY6" fmla="*/ 355105 h 515480"/>
              <a:gd name="connsiteX7" fmla="*/ 134178 w 606580"/>
              <a:gd name="connsiteY7" fmla="*/ 332548 h 515480"/>
              <a:gd name="connsiteX8" fmla="*/ 195325 w 606580"/>
              <a:gd name="connsiteY8" fmla="*/ 322880 h 515480"/>
              <a:gd name="connsiteX9" fmla="*/ 414427 w 606580"/>
              <a:gd name="connsiteY9" fmla="*/ 322770 h 515480"/>
              <a:gd name="connsiteX10" fmla="*/ 472391 w 606580"/>
              <a:gd name="connsiteY10" fmla="*/ 332539 h 515480"/>
              <a:gd name="connsiteX11" fmla="*/ 528709 w 606580"/>
              <a:gd name="connsiteY11" fmla="*/ 355100 h 515480"/>
              <a:gd name="connsiteX12" fmla="*/ 534354 w 606580"/>
              <a:gd name="connsiteY12" fmla="*/ 373095 h 515480"/>
              <a:gd name="connsiteX13" fmla="*/ 522526 w 606580"/>
              <a:gd name="connsiteY13" fmla="*/ 380347 h 515480"/>
              <a:gd name="connsiteX14" fmla="*/ 516209 w 606580"/>
              <a:gd name="connsiteY14" fmla="*/ 378870 h 515480"/>
              <a:gd name="connsiteX15" fmla="*/ 384890 w 606580"/>
              <a:gd name="connsiteY15" fmla="*/ 356175 h 515480"/>
              <a:gd name="connsiteX16" fmla="*/ 366611 w 606580"/>
              <a:gd name="connsiteY16" fmla="*/ 351206 h 515480"/>
              <a:gd name="connsiteX17" fmla="*/ 371584 w 606580"/>
              <a:gd name="connsiteY17" fmla="*/ 332942 h 515480"/>
              <a:gd name="connsiteX18" fmla="*/ 414427 w 606580"/>
              <a:gd name="connsiteY18" fmla="*/ 322770 h 515480"/>
              <a:gd name="connsiteX19" fmla="*/ 440554 w 606580"/>
              <a:gd name="connsiteY19" fmla="*/ 253330 h 515480"/>
              <a:gd name="connsiteX20" fmla="*/ 472404 w 606580"/>
              <a:gd name="connsiteY20" fmla="*/ 260851 h 515480"/>
              <a:gd name="connsiteX21" fmla="*/ 528711 w 606580"/>
              <a:gd name="connsiteY21" fmla="*/ 283412 h 515480"/>
              <a:gd name="connsiteX22" fmla="*/ 534355 w 606580"/>
              <a:gd name="connsiteY22" fmla="*/ 301542 h 515480"/>
              <a:gd name="connsiteX23" fmla="*/ 522529 w 606580"/>
              <a:gd name="connsiteY23" fmla="*/ 308794 h 515480"/>
              <a:gd name="connsiteX24" fmla="*/ 516213 w 606580"/>
              <a:gd name="connsiteY24" fmla="*/ 307182 h 515480"/>
              <a:gd name="connsiteX25" fmla="*/ 431013 w 606580"/>
              <a:gd name="connsiteY25" fmla="*/ 279115 h 515480"/>
              <a:gd name="connsiteX26" fmla="*/ 440554 w 606580"/>
              <a:gd name="connsiteY26" fmla="*/ 253330 h 515480"/>
              <a:gd name="connsiteX27" fmla="*/ 188054 w 606580"/>
              <a:gd name="connsiteY27" fmla="*/ 251190 h 515480"/>
              <a:gd name="connsiteX28" fmla="*/ 229217 w 606580"/>
              <a:gd name="connsiteY28" fmla="*/ 258441 h 515480"/>
              <a:gd name="connsiteX29" fmla="*/ 238088 w 606580"/>
              <a:gd name="connsiteY29" fmla="*/ 280193 h 515480"/>
              <a:gd name="connsiteX30" fmla="*/ 232577 w 606580"/>
              <a:gd name="connsiteY30" fmla="*/ 285699 h 515480"/>
              <a:gd name="connsiteX31" fmla="*/ 221556 w 606580"/>
              <a:gd name="connsiteY31" fmla="*/ 284624 h 515480"/>
              <a:gd name="connsiteX32" fmla="*/ 90237 w 606580"/>
              <a:gd name="connsiteY32" fmla="*/ 307183 h 515480"/>
              <a:gd name="connsiteX33" fmla="*/ 84054 w 606580"/>
              <a:gd name="connsiteY33" fmla="*/ 308794 h 515480"/>
              <a:gd name="connsiteX34" fmla="*/ 72091 w 606580"/>
              <a:gd name="connsiteY34" fmla="*/ 301543 h 515480"/>
              <a:gd name="connsiteX35" fmla="*/ 77736 w 606580"/>
              <a:gd name="connsiteY35" fmla="*/ 283416 h 515480"/>
              <a:gd name="connsiteX36" fmla="*/ 134189 w 606580"/>
              <a:gd name="connsiteY36" fmla="*/ 260857 h 515480"/>
              <a:gd name="connsiteX37" fmla="*/ 188054 w 606580"/>
              <a:gd name="connsiteY37" fmla="*/ 251190 h 515480"/>
              <a:gd name="connsiteX38" fmla="*/ 432495 w 606580"/>
              <a:gd name="connsiteY38" fmla="*/ 180718 h 515480"/>
              <a:gd name="connsiteX39" fmla="*/ 472406 w 606580"/>
              <a:gd name="connsiteY39" fmla="*/ 189310 h 515480"/>
              <a:gd name="connsiteX40" fmla="*/ 528711 w 606580"/>
              <a:gd name="connsiteY40" fmla="*/ 211862 h 515480"/>
              <a:gd name="connsiteX41" fmla="*/ 534355 w 606580"/>
              <a:gd name="connsiteY41" fmla="*/ 229985 h 515480"/>
              <a:gd name="connsiteX42" fmla="*/ 522530 w 606580"/>
              <a:gd name="connsiteY42" fmla="*/ 237100 h 515480"/>
              <a:gd name="connsiteX43" fmla="*/ 516214 w 606580"/>
              <a:gd name="connsiteY43" fmla="*/ 235623 h 515480"/>
              <a:gd name="connsiteX44" fmla="*/ 441767 w 606580"/>
              <a:gd name="connsiteY44" fmla="*/ 209312 h 515480"/>
              <a:gd name="connsiteX45" fmla="*/ 432495 w 606580"/>
              <a:gd name="connsiteY45" fmla="*/ 180718 h 515480"/>
              <a:gd name="connsiteX46" fmla="*/ 190445 w 606580"/>
              <a:gd name="connsiteY46" fmla="*/ 179528 h 515480"/>
              <a:gd name="connsiteX47" fmla="*/ 232584 w 606580"/>
              <a:gd name="connsiteY47" fmla="*/ 188491 h 515480"/>
              <a:gd name="connsiteX48" fmla="*/ 225998 w 606580"/>
              <a:gd name="connsiteY48" fmla="*/ 214541 h 515480"/>
              <a:gd name="connsiteX49" fmla="*/ 221562 w 606580"/>
              <a:gd name="connsiteY49" fmla="*/ 212929 h 515480"/>
              <a:gd name="connsiteX50" fmla="*/ 90237 w 606580"/>
              <a:gd name="connsiteY50" fmla="*/ 235622 h 515480"/>
              <a:gd name="connsiteX51" fmla="*/ 84054 w 606580"/>
              <a:gd name="connsiteY51" fmla="*/ 237099 h 515480"/>
              <a:gd name="connsiteX52" fmla="*/ 72091 w 606580"/>
              <a:gd name="connsiteY52" fmla="*/ 229982 h 515480"/>
              <a:gd name="connsiteX53" fmla="*/ 77737 w 606580"/>
              <a:gd name="connsiteY53" fmla="*/ 211855 h 515480"/>
              <a:gd name="connsiteX54" fmla="*/ 134191 w 606580"/>
              <a:gd name="connsiteY54" fmla="*/ 189297 h 515480"/>
              <a:gd name="connsiteX55" fmla="*/ 190445 w 606580"/>
              <a:gd name="connsiteY55" fmla="*/ 179528 h 515480"/>
              <a:gd name="connsiteX56" fmla="*/ 332598 w 606580"/>
              <a:gd name="connsiteY56" fmla="*/ 164029 h 515480"/>
              <a:gd name="connsiteX57" fmla="*/ 287021 w 606580"/>
              <a:gd name="connsiteY57" fmla="*/ 182959 h 515480"/>
              <a:gd name="connsiteX58" fmla="*/ 268198 w 606580"/>
              <a:gd name="connsiteY58" fmla="*/ 228470 h 515480"/>
              <a:gd name="connsiteX59" fmla="*/ 287021 w 606580"/>
              <a:gd name="connsiteY59" fmla="*/ 273981 h 515480"/>
              <a:gd name="connsiteX60" fmla="*/ 332598 w 606580"/>
              <a:gd name="connsiteY60" fmla="*/ 292776 h 515480"/>
              <a:gd name="connsiteX61" fmla="*/ 378175 w 606580"/>
              <a:gd name="connsiteY61" fmla="*/ 273981 h 515480"/>
              <a:gd name="connsiteX62" fmla="*/ 396997 w 606580"/>
              <a:gd name="connsiteY62" fmla="*/ 228470 h 515480"/>
              <a:gd name="connsiteX63" fmla="*/ 378175 w 606580"/>
              <a:gd name="connsiteY63" fmla="*/ 182959 h 515480"/>
              <a:gd name="connsiteX64" fmla="*/ 332598 w 606580"/>
              <a:gd name="connsiteY64" fmla="*/ 164029 h 515480"/>
              <a:gd name="connsiteX65" fmla="*/ 332598 w 606580"/>
              <a:gd name="connsiteY65" fmla="*/ 137179 h 515480"/>
              <a:gd name="connsiteX66" fmla="*/ 397131 w 606580"/>
              <a:gd name="connsiteY66" fmla="*/ 163895 h 515480"/>
              <a:gd name="connsiteX67" fmla="*/ 423886 w 606580"/>
              <a:gd name="connsiteY67" fmla="*/ 228470 h 515480"/>
              <a:gd name="connsiteX68" fmla="*/ 397131 w 606580"/>
              <a:gd name="connsiteY68" fmla="*/ 292910 h 515480"/>
              <a:gd name="connsiteX69" fmla="*/ 332598 w 606580"/>
              <a:gd name="connsiteY69" fmla="*/ 319626 h 515480"/>
              <a:gd name="connsiteX70" fmla="*/ 278147 w 606580"/>
              <a:gd name="connsiteY70" fmla="*/ 301771 h 515480"/>
              <a:gd name="connsiteX71" fmla="*/ 205547 w 606580"/>
              <a:gd name="connsiteY71" fmla="*/ 374267 h 515480"/>
              <a:gd name="connsiteX72" fmla="*/ 196001 w 606580"/>
              <a:gd name="connsiteY72" fmla="*/ 378160 h 515480"/>
              <a:gd name="connsiteX73" fmla="*/ 186455 w 606580"/>
              <a:gd name="connsiteY73" fmla="*/ 374267 h 515480"/>
              <a:gd name="connsiteX74" fmla="*/ 186455 w 606580"/>
              <a:gd name="connsiteY74" fmla="*/ 355337 h 515480"/>
              <a:gd name="connsiteX75" fmla="*/ 259190 w 606580"/>
              <a:gd name="connsiteY75" fmla="*/ 282707 h 515480"/>
              <a:gd name="connsiteX76" fmla="*/ 241309 w 606580"/>
              <a:gd name="connsiteY76" fmla="*/ 228470 h 515480"/>
              <a:gd name="connsiteX77" fmla="*/ 268064 w 606580"/>
              <a:gd name="connsiteY77" fmla="*/ 163895 h 515480"/>
              <a:gd name="connsiteX78" fmla="*/ 332598 w 606580"/>
              <a:gd name="connsiteY78" fmla="*/ 137179 h 515480"/>
              <a:gd name="connsiteX79" fmla="*/ 414441 w 606580"/>
              <a:gd name="connsiteY79" fmla="*/ 107969 h 515480"/>
              <a:gd name="connsiteX80" fmla="*/ 472399 w 606580"/>
              <a:gd name="connsiteY80" fmla="*/ 117738 h 515480"/>
              <a:gd name="connsiteX81" fmla="*/ 528710 w 606580"/>
              <a:gd name="connsiteY81" fmla="*/ 140165 h 515480"/>
              <a:gd name="connsiteX82" fmla="*/ 534355 w 606580"/>
              <a:gd name="connsiteY82" fmla="*/ 158294 h 515480"/>
              <a:gd name="connsiteX83" fmla="*/ 522528 w 606580"/>
              <a:gd name="connsiteY83" fmla="*/ 165546 h 515480"/>
              <a:gd name="connsiteX84" fmla="*/ 516212 w 606580"/>
              <a:gd name="connsiteY84" fmla="*/ 164069 h 515480"/>
              <a:gd name="connsiteX85" fmla="*/ 394585 w 606580"/>
              <a:gd name="connsiteY85" fmla="*/ 137345 h 515480"/>
              <a:gd name="connsiteX86" fmla="*/ 366093 w 606580"/>
              <a:gd name="connsiteY86" fmla="*/ 124050 h 515480"/>
              <a:gd name="connsiteX87" fmla="*/ 371603 w 606580"/>
              <a:gd name="connsiteY87" fmla="*/ 118141 h 515480"/>
              <a:gd name="connsiteX88" fmla="*/ 414441 w 606580"/>
              <a:gd name="connsiteY88" fmla="*/ 107969 h 515480"/>
              <a:gd name="connsiteX89" fmla="*/ 192098 w 606580"/>
              <a:gd name="connsiteY89" fmla="*/ 107969 h 515480"/>
              <a:gd name="connsiteX90" fmla="*/ 234990 w 606580"/>
              <a:gd name="connsiteY90" fmla="*/ 118141 h 515480"/>
              <a:gd name="connsiteX91" fmla="*/ 239963 w 606580"/>
              <a:gd name="connsiteY91" fmla="*/ 136405 h 515480"/>
              <a:gd name="connsiteX92" fmla="*/ 221550 w 606580"/>
              <a:gd name="connsiteY92" fmla="*/ 141374 h 515480"/>
              <a:gd name="connsiteX93" fmla="*/ 90236 w 606580"/>
              <a:gd name="connsiteY93" fmla="*/ 164069 h 515480"/>
              <a:gd name="connsiteX94" fmla="*/ 84053 w 606580"/>
              <a:gd name="connsiteY94" fmla="*/ 165546 h 515480"/>
              <a:gd name="connsiteX95" fmla="*/ 72091 w 606580"/>
              <a:gd name="connsiteY95" fmla="*/ 158294 h 515480"/>
              <a:gd name="connsiteX96" fmla="*/ 77736 w 606580"/>
              <a:gd name="connsiteY96" fmla="*/ 140165 h 515480"/>
              <a:gd name="connsiteX97" fmla="*/ 134186 w 606580"/>
              <a:gd name="connsiteY97" fmla="*/ 117738 h 515480"/>
              <a:gd name="connsiteX98" fmla="*/ 192098 w 606580"/>
              <a:gd name="connsiteY98" fmla="*/ 107969 h 515480"/>
              <a:gd name="connsiteX99" fmla="*/ 229350 w 606580"/>
              <a:gd name="connsiteY99" fmla="*/ 35708 h 515480"/>
              <a:gd name="connsiteX100" fmla="*/ 35895 w 606580"/>
              <a:gd name="connsiteY100" fmla="*/ 82692 h 515480"/>
              <a:gd name="connsiteX101" fmla="*/ 35895 w 606580"/>
              <a:gd name="connsiteY101" fmla="*/ 471181 h 515480"/>
              <a:gd name="connsiteX102" fmla="*/ 261749 w 606580"/>
              <a:gd name="connsiteY102" fmla="*/ 412518 h 515480"/>
              <a:gd name="connsiteX103" fmla="*/ 285276 w 606580"/>
              <a:gd name="connsiteY103" fmla="*/ 414666 h 515480"/>
              <a:gd name="connsiteX104" fmla="*/ 285276 w 606580"/>
              <a:gd name="connsiteY104" fmla="*/ 326068 h 515480"/>
              <a:gd name="connsiteX105" fmla="*/ 321170 w 606580"/>
              <a:gd name="connsiteY105" fmla="*/ 336807 h 515480"/>
              <a:gd name="connsiteX106" fmla="*/ 321170 w 606580"/>
              <a:gd name="connsiteY106" fmla="*/ 414666 h 515480"/>
              <a:gd name="connsiteX107" fmla="*/ 344831 w 606580"/>
              <a:gd name="connsiteY107" fmla="*/ 412518 h 515480"/>
              <a:gd name="connsiteX108" fmla="*/ 570685 w 606580"/>
              <a:gd name="connsiteY108" fmla="*/ 471181 h 515480"/>
              <a:gd name="connsiteX109" fmla="*/ 570685 w 606580"/>
              <a:gd name="connsiteY109" fmla="*/ 82692 h 515480"/>
              <a:gd name="connsiteX110" fmla="*/ 377230 w 606580"/>
              <a:gd name="connsiteY110" fmla="*/ 35708 h 515480"/>
              <a:gd name="connsiteX111" fmla="*/ 321170 w 606580"/>
              <a:gd name="connsiteY111" fmla="*/ 70476 h 515480"/>
              <a:gd name="connsiteX112" fmla="*/ 321170 w 606580"/>
              <a:gd name="connsiteY112" fmla="*/ 120144 h 515480"/>
              <a:gd name="connsiteX113" fmla="*/ 285276 w 606580"/>
              <a:gd name="connsiteY113" fmla="*/ 130884 h 515480"/>
              <a:gd name="connsiteX114" fmla="*/ 285276 w 606580"/>
              <a:gd name="connsiteY114" fmla="*/ 70476 h 515480"/>
              <a:gd name="connsiteX115" fmla="*/ 229350 w 606580"/>
              <a:gd name="connsiteY115" fmla="*/ 35708 h 515480"/>
              <a:gd name="connsiteX116" fmla="*/ 229350 w 606580"/>
              <a:gd name="connsiteY116" fmla="*/ 0 h 515480"/>
              <a:gd name="connsiteX117" fmla="*/ 303290 w 606580"/>
              <a:gd name="connsiteY117" fmla="*/ 23358 h 515480"/>
              <a:gd name="connsiteX118" fmla="*/ 377230 w 606580"/>
              <a:gd name="connsiteY118" fmla="*/ 0 h 515480"/>
              <a:gd name="connsiteX119" fmla="*/ 595422 w 606580"/>
              <a:gd name="connsiteY119" fmla="*/ 53964 h 515480"/>
              <a:gd name="connsiteX120" fmla="*/ 606580 w 606580"/>
              <a:gd name="connsiteY120" fmla="*/ 70476 h 515480"/>
              <a:gd name="connsiteX121" fmla="*/ 606580 w 606580"/>
              <a:gd name="connsiteY121" fmla="*/ 497492 h 515480"/>
              <a:gd name="connsiteX122" fmla="*/ 598514 w 606580"/>
              <a:gd name="connsiteY122" fmla="*/ 512392 h 515480"/>
              <a:gd name="connsiteX123" fmla="*/ 588566 w 606580"/>
              <a:gd name="connsiteY123" fmla="*/ 515480 h 515480"/>
              <a:gd name="connsiteX124" fmla="*/ 581709 w 606580"/>
              <a:gd name="connsiteY124" fmla="*/ 514138 h 515480"/>
              <a:gd name="connsiteX125" fmla="*/ 344831 w 606580"/>
              <a:gd name="connsiteY125" fmla="*/ 448360 h 515480"/>
              <a:gd name="connsiteX126" fmla="*/ 318347 w 606580"/>
              <a:gd name="connsiteY126" fmla="*/ 453998 h 515480"/>
              <a:gd name="connsiteX127" fmla="*/ 308533 w 606580"/>
              <a:gd name="connsiteY127" fmla="*/ 461516 h 515480"/>
              <a:gd name="connsiteX128" fmla="*/ 288368 w 606580"/>
              <a:gd name="connsiteY128" fmla="*/ 454401 h 515480"/>
              <a:gd name="connsiteX129" fmla="*/ 261749 w 606580"/>
              <a:gd name="connsiteY129" fmla="*/ 448360 h 515480"/>
              <a:gd name="connsiteX130" fmla="*/ 24736 w 606580"/>
              <a:gd name="connsiteY130" fmla="*/ 514138 h 515480"/>
              <a:gd name="connsiteX131" fmla="*/ 17880 w 606580"/>
              <a:gd name="connsiteY131" fmla="*/ 515480 h 515480"/>
              <a:gd name="connsiteX132" fmla="*/ 7932 w 606580"/>
              <a:gd name="connsiteY132" fmla="*/ 512392 h 515480"/>
              <a:gd name="connsiteX133" fmla="*/ 0 w 606580"/>
              <a:gd name="connsiteY133" fmla="*/ 497492 h 515480"/>
              <a:gd name="connsiteX134" fmla="*/ 0 w 606580"/>
              <a:gd name="connsiteY134" fmla="*/ 70476 h 515480"/>
              <a:gd name="connsiteX135" fmla="*/ 11024 w 606580"/>
              <a:gd name="connsiteY135" fmla="*/ 53964 h 515480"/>
              <a:gd name="connsiteX136" fmla="*/ 229350 w 606580"/>
              <a:gd name="connsiteY136" fmla="*/ 0 h 51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606580" h="515480">
                <a:moveTo>
                  <a:pt x="195325" y="322880"/>
                </a:moveTo>
                <a:lnTo>
                  <a:pt x="175435" y="342618"/>
                </a:lnTo>
                <a:cubicBezTo>
                  <a:pt x="172748" y="345303"/>
                  <a:pt x="170732" y="348392"/>
                  <a:pt x="169254" y="351614"/>
                </a:cubicBezTo>
                <a:cubicBezTo>
                  <a:pt x="138210" y="356851"/>
                  <a:pt x="105419" y="370949"/>
                  <a:pt x="90233" y="378871"/>
                </a:cubicBezTo>
                <a:cubicBezTo>
                  <a:pt x="88217" y="379811"/>
                  <a:pt x="86201" y="380348"/>
                  <a:pt x="84051" y="380348"/>
                </a:cubicBezTo>
                <a:cubicBezTo>
                  <a:pt x="79213" y="380348"/>
                  <a:pt x="74510" y="377797"/>
                  <a:pt x="72091" y="373097"/>
                </a:cubicBezTo>
                <a:cubicBezTo>
                  <a:pt x="68731" y="366518"/>
                  <a:pt x="71284" y="358462"/>
                  <a:pt x="77735" y="355105"/>
                </a:cubicBezTo>
                <a:cubicBezTo>
                  <a:pt x="78810" y="354568"/>
                  <a:pt x="103269" y="341812"/>
                  <a:pt x="134178" y="332548"/>
                </a:cubicBezTo>
                <a:cubicBezTo>
                  <a:pt x="157293" y="325431"/>
                  <a:pt x="177720" y="322343"/>
                  <a:pt x="195325" y="322880"/>
                </a:cubicBezTo>
                <a:close/>
                <a:moveTo>
                  <a:pt x="414427" y="322770"/>
                </a:moveTo>
                <a:cubicBezTo>
                  <a:pt x="431262" y="322703"/>
                  <a:pt x="450617" y="325959"/>
                  <a:pt x="472391" y="332539"/>
                </a:cubicBezTo>
                <a:cubicBezTo>
                  <a:pt x="503306" y="341806"/>
                  <a:pt x="527634" y="354563"/>
                  <a:pt x="528709" y="355100"/>
                </a:cubicBezTo>
                <a:cubicBezTo>
                  <a:pt x="535295" y="358458"/>
                  <a:pt x="537849" y="366649"/>
                  <a:pt x="534354" y="373095"/>
                </a:cubicBezTo>
                <a:cubicBezTo>
                  <a:pt x="531935" y="377795"/>
                  <a:pt x="527365" y="380347"/>
                  <a:pt x="522526" y="380347"/>
                </a:cubicBezTo>
                <a:cubicBezTo>
                  <a:pt x="520376" y="380347"/>
                  <a:pt x="518225" y="379810"/>
                  <a:pt x="516209" y="378870"/>
                </a:cubicBezTo>
                <a:cubicBezTo>
                  <a:pt x="491343" y="365844"/>
                  <a:pt x="419299" y="336434"/>
                  <a:pt x="384890" y="356175"/>
                </a:cubicBezTo>
                <a:cubicBezTo>
                  <a:pt x="378439" y="359935"/>
                  <a:pt x="370240" y="357652"/>
                  <a:pt x="366611" y="351206"/>
                </a:cubicBezTo>
                <a:cubicBezTo>
                  <a:pt x="362847" y="344760"/>
                  <a:pt x="365132" y="336568"/>
                  <a:pt x="371584" y="332942"/>
                </a:cubicBezTo>
                <a:cubicBezTo>
                  <a:pt x="383277" y="326228"/>
                  <a:pt x="397592" y="322837"/>
                  <a:pt x="414427" y="322770"/>
                </a:cubicBezTo>
                <a:close/>
                <a:moveTo>
                  <a:pt x="440554" y="253330"/>
                </a:moveTo>
                <a:cubicBezTo>
                  <a:pt x="450633" y="254942"/>
                  <a:pt x="461115" y="257493"/>
                  <a:pt x="472404" y="260851"/>
                </a:cubicBezTo>
                <a:cubicBezTo>
                  <a:pt x="503312" y="270251"/>
                  <a:pt x="527636" y="282875"/>
                  <a:pt x="528711" y="283412"/>
                </a:cubicBezTo>
                <a:cubicBezTo>
                  <a:pt x="535296" y="286904"/>
                  <a:pt x="537849" y="294962"/>
                  <a:pt x="534355" y="301542"/>
                </a:cubicBezTo>
                <a:cubicBezTo>
                  <a:pt x="531936" y="306108"/>
                  <a:pt x="527367" y="308794"/>
                  <a:pt x="522529" y="308794"/>
                </a:cubicBezTo>
                <a:cubicBezTo>
                  <a:pt x="520379" y="308794"/>
                  <a:pt x="518229" y="308257"/>
                  <a:pt x="516213" y="307182"/>
                </a:cubicBezTo>
                <a:cubicBezTo>
                  <a:pt x="500087" y="298722"/>
                  <a:pt x="463803" y="283412"/>
                  <a:pt x="431013" y="279115"/>
                </a:cubicBezTo>
                <a:cubicBezTo>
                  <a:pt x="435313" y="270923"/>
                  <a:pt x="438539" y="262328"/>
                  <a:pt x="440554" y="253330"/>
                </a:cubicBezTo>
                <a:close/>
                <a:moveTo>
                  <a:pt x="188054" y="251190"/>
                </a:moveTo>
                <a:cubicBezTo>
                  <a:pt x="203914" y="250787"/>
                  <a:pt x="217658" y="253204"/>
                  <a:pt x="229217" y="258441"/>
                </a:cubicBezTo>
                <a:cubicBezTo>
                  <a:pt x="231368" y="265960"/>
                  <a:pt x="234325" y="273211"/>
                  <a:pt x="238088" y="280193"/>
                </a:cubicBezTo>
                <a:lnTo>
                  <a:pt x="232577" y="285699"/>
                </a:lnTo>
                <a:cubicBezTo>
                  <a:pt x="229083" y="286907"/>
                  <a:pt x="225050" y="286638"/>
                  <a:pt x="221556" y="284624"/>
                </a:cubicBezTo>
                <a:cubicBezTo>
                  <a:pt x="187281" y="264886"/>
                  <a:pt x="115102" y="294292"/>
                  <a:pt x="90237" y="307183"/>
                </a:cubicBezTo>
                <a:cubicBezTo>
                  <a:pt x="88220" y="308257"/>
                  <a:pt x="86204" y="308794"/>
                  <a:pt x="84054" y="308794"/>
                </a:cubicBezTo>
                <a:cubicBezTo>
                  <a:pt x="79215" y="308794"/>
                  <a:pt x="74511" y="306108"/>
                  <a:pt x="72091" y="301543"/>
                </a:cubicBezTo>
                <a:cubicBezTo>
                  <a:pt x="68731" y="294964"/>
                  <a:pt x="71285" y="286907"/>
                  <a:pt x="77736" y="283416"/>
                </a:cubicBezTo>
                <a:cubicBezTo>
                  <a:pt x="78812" y="282879"/>
                  <a:pt x="103274" y="270257"/>
                  <a:pt x="134189" y="260857"/>
                </a:cubicBezTo>
                <a:cubicBezTo>
                  <a:pt x="154216" y="254815"/>
                  <a:pt x="172193" y="251592"/>
                  <a:pt x="188054" y="251190"/>
                </a:cubicBezTo>
                <a:close/>
                <a:moveTo>
                  <a:pt x="432495" y="180718"/>
                </a:moveTo>
                <a:cubicBezTo>
                  <a:pt x="444724" y="182060"/>
                  <a:pt x="458027" y="185014"/>
                  <a:pt x="472406" y="189310"/>
                </a:cubicBezTo>
                <a:cubicBezTo>
                  <a:pt x="503313" y="198572"/>
                  <a:pt x="527636" y="211325"/>
                  <a:pt x="528711" y="211862"/>
                </a:cubicBezTo>
                <a:cubicBezTo>
                  <a:pt x="535296" y="215218"/>
                  <a:pt x="537849" y="223407"/>
                  <a:pt x="534355" y="229985"/>
                </a:cubicBezTo>
                <a:cubicBezTo>
                  <a:pt x="531936" y="234549"/>
                  <a:pt x="527367" y="237100"/>
                  <a:pt x="522530" y="237100"/>
                </a:cubicBezTo>
                <a:cubicBezTo>
                  <a:pt x="520380" y="237100"/>
                  <a:pt x="518230" y="236697"/>
                  <a:pt x="516214" y="235623"/>
                </a:cubicBezTo>
                <a:cubicBezTo>
                  <a:pt x="501835" y="228106"/>
                  <a:pt x="471465" y="215084"/>
                  <a:pt x="441767" y="209312"/>
                </a:cubicBezTo>
                <a:cubicBezTo>
                  <a:pt x="440020" y="199244"/>
                  <a:pt x="436930" y="189712"/>
                  <a:pt x="432495" y="180718"/>
                </a:cubicBezTo>
                <a:close/>
                <a:moveTo>
                  <a:pt x="190445" y="179528"/>
                </a:moveTo>
                <a:cubicBezTo>
                  <a:pt x="206877" y="179394"/>
                  <a:pt x="220957" y="182382"/>
                  <a:pt x="232584" y="188491"/>
                </a:cubicBezTo>
                <a:cubicBezTo>
                  <a:pt x="229224" y="196950"/>
                  <a:pt x="227073" y="205678"/>
                  <a:pt x="225998" y="214541"/>
                </a:cubicBezTo>
                <a:cubicBezTo>
                  <a:pt x="224519" y="214272"/>
                  <a:pt x="223041" y="213735"/>
                  <a:pt x="221562" y="212929"/>
                </a:cubicBezTo>
                <a:cubicBezTo>
                  <a:pt x="187286" y="193325"/>
                  <a:pt x="115104" y="222597"/>
                  <a:pt x="90237" y="235622"/>
                </a:cubicBezTo>
                <a:cubicBezTo>
                  <a:pt x="88221" y="236696"/>
                  <a:pt x="86205" y="237099"/>
                  <a:pt x="84054" y="237099"/>
                </a:cubicBezTo>
                <a:cubicBezTo>
                  <a:pt x="79215" y="237099"/>
                  <a:pt x="74511" y="234548"/>
                  <a:pt x="72091" y="229982"/>
                </a:cubicBezTo>
                <a:cubicBezTo>
                  <a:pt x="68731" y="223403"/>
                  <a:pt x="71285" y="215212"/>
                  <a:pt x="77737" y="211855"/>
                </a:cubicBezTo>
                <a:cubicBezTo>
                  <a:pt x="78812" y="211318"/>
                  <a:pt x="103276" y="198562"/>
                  <a:pt x="134191" y="189297"/>
                </a:cubicBezTo>
                <a:cubicBezTo>
                  <a:pt x="155228" y="182919"/>
                  <a:pt x="174012" y="179663"/>
                  <a:pt x="190445" y="179528"/>
                </a:cubicBezTo>
                <a:close/>
                <a:moveTo>
                  <a:pt x="332598" y="164029"/>
                </a:moveTo>
                <a:cubicBezTo>
                  <a:pt x="315389" y="164029"/>
                  <a:pt x="299255" y="170742"/>
                  <a:pt x="287021" y="182959"/>
                </a:cubicBezTo>
                <a:cubicBezTo>
                  <a:pt x="274786" y="195041"/>
                  <a:pt x="268198" y="211151"/>
                  <a:pt x="268198" y="228470"/>
                </a:cubicBezTo>
                <a:cubicBezTo>
                  <a:pt x="268198" y="245654"/>
                  <a:pt x="274786" y="261764"/>
                  <a:pt x="287021" y="273981"/>
                </a:cubicBezTo>
                <a:cubicBezTo>
                  <a:pt x="299255" y="286064"/>
                  <a:pt x="315389" y="292776"/>
                  <a:pt x="332598" y="292776"/>
                </a:cubicBezTo>
                <a:cubicBezTo>
                  <a:pt x="349807" y="292776"/>
                  <a:pt x="365940" y="286064"/>
                  <a:pt x="378175" y="273981"/>
                </a:cubicBezTo>
                <a:cubicBezTo>
                  <a:pt x="390409" y="261764"/>
                  <a:pt x="396997" y="245654"/>
                  <a:pt x="396997" y="228470"/>
                </a:cubicBezTo>
                <a:cubicBezTo>
                  <a:pt x="396997" y="211151"/>
                  <a:pt x="390409" y="195041"/>
                  <a:pt x="378175" y="182959"/>
                </a:cubicBezTo>
                <a:cubicBezTo>
                  <a:pt x="365940" y="170742"/>
                  <a:pt x="349807" y="164029"/>
                  <a:pt x="332598" y="164029"/>
                </a:cubicBezTo>
                <a:close/>
                <a:moveTo>
                  <a:pt x="332598" y="137179"/>
                </a:moveTo>
                <a:cubicBezTo>
                  <a:pt x="356932" y="137179"/>
                  <a:pt x="379922" y="146711"/>
                  <a:pt x="397131" y="163895"/>
                </a:cubicBezTo>
                <a:cubicBezTo>
                  <a:pt x="414475" y="181079"/>
                  <a:pt x="423886" y="204036"/>
                  <a:pt x="423886" y="228470"/>
                </a:cubicBezTo>
                <a:cubicBezTo>
                  <a:pt x="423886" y="252769"/>
                  <a:pt x="414475" y="275726"/>
                  <a:pt x="397131" y="292910"/>
                </a:cubicBezTo>
                <a:cubicBezTo>
                  <a:pt x="379922" y="310095"/>
                  <a:pt x="356932" y="319626"/>
                  <a:pt x="332598" y="319626"/>
                </a:cubicBezTo>
                <a:cubicBezTo>
                  <a:pt x="312700" y="319626"/>
                  <a:pt x="293877" y="313317"/>
                  <a:pt x="278147" y="301771"/>
                </a:cubicBezTo>
                <a:lnTo>
                  <a:pt x="205547" y="374267"/>
                </a:lnTo>
                <a:cubicBezTo>
                  <a:pt x="202858" y="376952"/>
                  <a:pt x="199497" y="378160"/>
                  <a:pt x="196001" y="378160"/>
                </a:cubicBezTo>
                <a:cubicBezTo>
                  <a:pt x="192640" y="378160"/>
                  <a:pt x="189144" y="376952"/>
                  <a:pt x="186455" y="374267"/>
                </a:cubicBezTo>
                <a:cubicBezTo>
                  <a:pt x="181212" y="369031"/>
                  <a:pt x="181212" y="360573"/>
                  <a:pt x="186455" y="355337"/>
                </a:cubicBezTo>
                <a:lnTo>
                  <a:pt x="259190" y="282707"/>
                </a:lnTo>
                <a:cubicBezTo>
                  <a:pt x="247494" y="267134"/>
                  <a:pt x="241309" y="248205"/>
                  <a:pt x="241309" y="228470"/>
                </a:cubicBezTo>
                <a:cubicBezTo>
                  <a:pt x="241309" y="204036"/>
                  <a:pt x="250720" y="181079"/>
                  <a:pt x="268064" y="163895"/>
                </a:cubicBezTo>
                <a:cubicBezTo>
                  <a:pt x="285273" y="146711"/>
                  <a:pt x="308263" y="137179"/>
                  <a:pt x="332598" y="137179"/>
                </a:cubicBezTo>
                <a:close/>
                <a:moveTo>
                  <a:pt x="414441" y="107969"/>
                </a:moveTo>
                <a:cubicBezTo>
                  <a:pt x="431274" y="107902"/>
                  <a:pt x="450627" y="111158"/>
                  <a:pt x="472399" y="117738"/>
                </a:cubicBezTo>
                <a:cubicBezTo>
                  <a:pt x="503310" y="127005"/>
                  <a:pt x="527635" y="139628"/>
                  <a:pt x="528710" y="140165"/>
                </a:cubicBezTo>
                <a:cubicBezTo>
                  <a:pt x="535296" y="143657"/>
                  <a:pt x="537849" y="151848"/>
                  <a:pt x="534355" y="158294"/>
                </a:cubicBezTo>
                <a:cubicBezTo>
                  <a:pt x="531936" y="162994"/>
                  <a:pt x="527366" y="165546"/>
                  <a:pt x="522528" y="165546"/>
                </a:cubicBezTo>
                <a:cubicBezTo>
                  <a:pt x="520378" y="165546"/>
                  <a:pt x="518227" y="165009"/>
                  <a:pt x="516212" y="164069"/>
                </a:cubicBezTo>
                <a:cubicBezTo>
                  <a:pt x="493499" y="152117"/>
                  <a:pt x="431274" y="126602"/>
                  <a:pt x="394585" y="137345"/>
                </a:cubicBezTo>
                <a:cubicBezTo>
                  <a:pt x="385715" y="131570"/>
                  <a:pt x="376173" y="127005"/>
                  <a:pt x="366093" y="124050"/>
                </a:cubicBezTo>
                <a:cubicBezTo>
                  <a:pt x="367168" y="121633"/>
                  <a:pt x="369050" y="119484"/>
                  <a:pt x="371603" y="118141"/>
                </a:cubicBezTo>
                <a:cubicBezTo>
                  <a:pt x="383296" y="111427"/>
                  <a:pt x="397609" y="108036"/>
                  <a:pt x="414441" y="107969"/>
                </a:cubicBezTo>
                <a:close/>
                <a:moveTo>
                  <a:pt x="192098" y="107969"/>
                </a:moveTo>
                <a:cubicBezTo>
                  <a:pt x="208949" y="108036"/>
                  <a:pt x="223297" y="111427"/>
                  <a:pt x="234990" y="118141"/>
                </a:cubicBezTo>
                <a:cubicBezTo>
                  <a:pt x="241442" y="121767"/>
                  <a:pt x="243592" y="129959"/>
                  <a:pt x="239963" y="136405"/>
                </a:cubicBezTo>
                <a:cubicBezTo>
                  <a:pt x="236200" y="142851"/>
                  <a:pt x="228001" y="145134"/>
                  <a:pt x="221550" y="141374"/>
                </a:cubicBezTo>
                <a:cubicBezTo>
                  <a:pt x="187276" y="121633"/>
                  <a:pt x="115101" y="151043"/>
                  <a:pt x="90236" y="164069"/>
                </a:cubicBezTo>
                <a:cubicBezTo>
                  <a:pt x="88220" y="165009"/>
                  <a:pt x="86204" y="165546"/>
                  <a:pt x="84053" y="165546"/>
                </a:cubicBezTo>
                <a:cubicBezTo>
                  <a:pt x="79215" y="165546"/>
                  <a:pt x="74510" y="162994"/>
                  <a:pt x="72091" y="158294"/>
                </a:cubicBezTo>
                <a:cubicBezTo>
                  <a:pt x="68731" y="151714"/>
                  <a:pt x="71285" y="143657"/>
                  <a:pt x="77736" y="140165"/>
                </a:cubicBezTo>
                <a:cubicBezTo>
                  <a:pt x="78811" y="139762"/>
                  <a:pt x="103273" y="127005"/>
                  <a:pt x="134186" y="117738"/>
                </a:cubicBezTo>
                <a:cubicBezTo>
                  <a:pt x="155893" y="111158"/>
                  <a:pt x="175247" y="107902"/>
                  <a:pt x="192098" y="107969"/>
                </a:cubicBezTo>
                <a:close/>
                <a:moveTo>
                  <a:pt x="229350" y="35708"/>
                </a:moveTo>
                <a:cubicBezTo>
                  <a:pt x="163341" y="35708"/>
                  <a:pt x="68025" y="70207"/>
                  <a:pt x="35895" y="82692"/>
                </a:cubicBezTo>
                <a:lnTo>
                  <a:pt x="35895" y="471181"/>
                </a:lnTo>
                <a:cubicBezTo>
                  <a:pt x="85367" y="452253"/>
                  <a:pt x="196413" y="412518"/>
                  <a:pt x="261749" y="412518"/>
                </a:cubicBezTo>
                <a:cubicBezTo>
                  <a:pt x="270487" y="412518"/>
                  <a:pt x="278419" y="413189"/>
                  <a:pt x="285276" y="414666"/>
                </a:cubicBezTo>
                <a:lnTo>
                  <a:pt x="285276" y="326068"/>
                </a:lnTo>
                <a:cubicBezTo>
                  <a:pt x="296568" y="331572"/>
                  <a:pt x="308668" y="335196"/>
                  <a:pt x="321170" y="336807"/>
                </a:cubicBezTo>
                <a:lnTo>
                  <a:pt x="321170" y="414666"/>
                </a:lnTo>
                <a:cubicBezTo>
                  <a:pt x="328161" y="413189"/>
                  <a:pt x="335958" y="412518"/>
                  <a:pt x="344831" y="412518"/>
                </a:cubicBezTo>
                <a:cubicBezTo>
                  <a:pt x="410033" y="412518"/>
                  <a:pt x="521213" y="452253"/>
                  <a:pt x="570685" y="471181"/>
                </a:cubicBezTo>
                <a:lnTo>
                  <a:pt x="570685" y="82692"/>
                </a:lnTo>
                <a:cubicBezTo>
                  <a:pt x="538555" y="70207"/>
                  <a:pt x="443105" y="35708"/>
                  <a:pt x="377230" y="35708"/>
                </a:cubicBezTo>
                <a:cubicBezTo>
                  <a:pt x="321170" y="35708"/>
                  <a:pt x="321170" y="60139"/>
                  <a:pt x="321170" y="70476"/>
                </a:cubicBezTo>
                <a:lnTo>
                  <a:pt x="321170" y="120144"/>
                </a:lnTo>
                <a:cubicBezTo>
                  <a:pt x="308668" y="121621"/>
                  <a:pt x="296568" y="125246"/>
                  <a:pt x="285276" y="130884"/>
                </a:cubicBezTo>
                <a:lnTo>
                  <a:pt x="285276" y="70476"/>
                </a:lnTo>
                <a:cubicBezTo>
                  <a:pt x="285276" y="60139"/>
                  <a:pt x="285276" y="35708"/>
                  <a:pt x="229350" y="35708"/>
                </a:cubicBezTo>
                <a:close/>
                <a:moveTo>
                  <a:pt x="229350" y="0"/>
                </a:moveTo>
                <a:cubicBezTo>
                  <a:pt x="267395" y="0"/>
                  <a:pt x="289981" y="9934"/>
                  <a:pt x="303290" y="23358"/>
                </a:cubicBezTo>
                <a:cubicBezTo>
                  <a:pt x="316599" y="9934"/>
                  <a:pt x="339185" y="0"/>
                  <a:pt x="377230" y="0"/>
                </a:cubicBezTo>
                <a:cubicBezTo>
                  <a:pt x="464346" y="0"/>
                  <a:pt x="590179" y="51682"/>
                  <a:pt x="595422" y="53964"/>
                </a:cubicBezTo>
                <a:cubicBezTo>
                  <a:pt x="602144" y="56783"/>
                  <a:pt x="606580" y="63227"/>
                  <a:pt x="606580" y="70476"/>
                </a:cubicBezTo>
                <a:lnTo>
                  <a:pt x="606580" y="497492"/>
                </a:lnTo>
                <a:cubicBezTo>
                  <a:pt x="606580" y="503533"/>
                  <a:pt x="603488" y="509171"/>
                  <a:pt x="598514" y="512392"/>
                </a:cubicBezTo>
                <a:cubicBezTo>
                  <a:pt x="595556" y="514406"/>
                  <a:pt x="592061" y="515480"/>
                  <a:pt x="588566" y="515480"/>
                </a:cubicBezTo>
                <a:cubicBezTo>
                  <a:pt x="586280" y="515480"/>
                  <a:pt x="583995" y="514943"/>
                  <a:pt x="581709" y="514138"/>
                </a:cubicBezTo>
                <a:cubicBezTo>
                  <a:pt x="580096" y="513466"/>
                  <a:pt x="421595" y="448360"/>
                  <a:pt x="344831" y="448360"/>
                </a:cubicBezTo>
                <a:cubicBezTo>
                  <a:pt x="327758" y="448360"/>
                  <a:pt x="320364" y="451716"/>
                  <a:pt x="318347" y="453998"/>
                </a:cubicBezTo>
                <a:cubicBezTo>
                  <a:pt x="316196" y="457488"/>
                  <a:pt x="312701" y="460173"/>
                  <a:pt x="308533" y="461516"/>
                </a:cubicBezTo>
                <a:cubicBezTo>
                  <a:pt x="300870" y="463798"/>
                  <a:pt x="292804" y="460844"/>
                  <a:pt x="288368" y="454401"/>
                </a:cubicBezTo>
                <a:cubicBezTo>
                  <a:pt x="286889" y="452119"/>
                  <a:pt x="279629" y="448360"/>
                  <a:pt x="261749" y="448360"/>
                </a:cubicBezTo>
                <a:cubicBezTo>
                  <a:pt x="184851" y="448360"/>
                  <a:pt x="26350" y="513466"/>
                  <a:pt x="24736" y="514138"/>
                </a:cubicBezTo>
                <a:cubicBezTo>
                  <a:pt x="22585" y="514943"/>
                  <a:pt x="20300" y="515480"/>
                  <a:pt x="17880" y="515480"/>
                </a:cubicBezTo>
                <a:cubicBezTo>
                  <a:pt x="14385" y="515480"/>
                  <a:pt x="10889" y="514406"/>
                  <a:pt x="7932" y="512392"/>
                </a:cubicBezTo>
                <a:cubicBezTo>
                  <a:pt x="2958" y="509171"/>
                  <a:pt x="0" y="503533"/>
                  <a:pt x="0" y="497492"/>
                </a:cubicBezTo>
                <a:lnTo>
                  <a:pt x="0" y="70476"/>
                </a:lnTo>
                <a:cubicBezTo>
                  <a:pt x="0" y="63227"/>
                  <a:pt x="4302" y="56783"/>
                  <a:pt x="11024" y="53964"/>
                </a:cubicBezTo>
                <a:cubicBezTo>
                  <a:pt x="16401" y="51682"/>
                  <a:pt x="142100" y="0"/>
                  <a:pt x="229350" y="0"/>
                </a:cubicBezTo>
                <a:close/>
              </a:path>
            </a:pathLst>
          </a:custGeom>
          <a:solidFill>
            <a:srgbClr val="51C7EB"/>
          </a:solidFill>
          <a:ln>
            <a:noFill/>
          </a:ln>
        </p:spPr>
      </p:sp>
      <p:sp>
        <p:nvSpPr>
          <p:cNvPr id="28" name="screen-with-text-lines_43184"/>
          <p:cNvSpPr>
            <a:spLocks noChangeAspect="1"/>
          </p:cNvSpPr>
          <p:nvPr/>
        </p:nvSpPr>
        <p:spPr bwMode="auto">
          <a:xfrm>
            <a:off x="7061568" y="2648960"/>
            <a:ext cx="539556" cy="442057"/>
          </a:xfrm>
          <a:custGeom>
            <a:avLst/>
            <a:gdLst>
              <a:gd name="connsiteX0" fmla="*/ 70348 w 559798"/>
              <a:gd name="connsiteY0" fmla="*/ 296796 h 458643"/>
              <a:gd name="connsiteX1" fmla="*/ 489449 w 559798"/>
              <a:gd name="connsiteY1" fmla="*/ 296796 h 458643"/>
              <a:gd name="connsiteX2" fmla="*/ 489449 w 559798"/>
              <a:gd name="connsiteY2" fmla="*/ 315418 h 458643"/>
              <a:gd name="connsiteX3" fmla="*/ 70348 w 559798"/>
              <a:gd name="connsiteY3" fmla="*/ 315418 h 458643"/>
              <a:gd name="connsiteX4" fmla="*/ 70348 w 559798"/>
              <a:gd name="connsiteY4" fmla="*/ 266680 h 458643"/>
              <a:gd name="connsiteX5" fmla="*/ 489449 w 559798"/>
              <a:gd name="connsiteY5" fmla="*/ 266680 h 458643"/>
              <a:gd name="connsiteX6" fmla="*/ 489449 w 559798"/>
              <a:gd name="connsiteY6" fmla="*/ 283922 h 458643"/>
              <a:gd name="connsiteX7" fmla="*/ 70348 w 559798"/>
              <a:gd name="connsiteY7" fmla="*/ 283922 h 458643"/>
              <a:gd name="connsiteX8" fmla="*/ 70348 w 559798"/>
              <a:gd name="connsiteY8" fmla="*/ 235184 h 458643"/>
              <a:gd name="connsiteX9" fmla="*/ 489449 w 559798"/>
              <a:gd name="connsiteY9" fmla="*/ 235184 h 458643"/>
              <a:gd name="connsiteX10" fmla="*/ 489449 w 559798"/>
              <a:gd name="connsiteY10" fmla="*/ 253806 h 458643"/>
              <a:gd name="connsiteX11" fmla="*/ 70348 w 559798"/>
              <a:gd name="connsiteY11" fmla="*/ 253806 h 458643"/>
              <a:gd name="connsiteX12" fmla="*/ 70348 w 559798"/>
              <a:gd name="connsiteY12" fmla="*/ 206447 h 458643"/>
              <a:gd name="connsiteX13" fmla="*/ 489449 w 559798"/>
              <a:gd name="connsiteY13" fmla="*/ 206447 h 458643"/>
              <a:gd name="connsiteX14" fmla="*/ 489449 w 559798"/>
              <a:gd name="connsiteY14" fmla="*/ 225069 h 458643"/>
              <a:gd name="connsiteX15" fmla="*/ 70348 w 559798"/>
              <a:gd name="connsiteY15" fmla="*/ 225069 h 458643"/>
              <a:gd name="connsiteX16" fmla="*/ 70348 w 559798"/>
              <a:gd name="connsiteY16" fmla="*/ 177710 h 458643"/>
              <a:gd name="connsiteX17" fmla="*/ 489449 w 559798"/>
              <a:gd name="connsiteY17" fmla="*/ 177710 h 458643"/>
              <a:gd name="connsiteX18" fmla="*/ 489449 w 559798"/>
              <a:gd name="connsiteY18" fmla="*/ 194952 h 458643"/>
              <a:gd name="connsiteX19" fmla="*/ 70348 w 559798"/>
              <a:gd name="connsiteY19" fmla="*/ 194952 h 458643"/>
              <a:gd name="connsiteX20" fmla="*/ 70348 w 559798"/>
              <a:gd name="connsiteY20" fmla="*/ 146214 h 458643"/>
              <a:gd name="connsiteX21" fmla="*/ 489449 w 559798"/>
              <a:gd name="connsiteY21" fmla="*/ 146214 h 458643"/>
              <a:gd name="connsiteX22" fmla="*/ 489449 w 559798"/>
              <a:gd name="connsiteY22" fmla="*/ 164836 h 458643"/>
              <a:gd name="connsiteX23" fmla="*/ 70348 w 559798"/>
              <a:gd name="connsiteY23" fmla="*/ 164836 h 458643"/>
              <a:gd name="connsiteX24" fmla="*/ 147823 w 559798"/>
              <a:gd name="connsiteY24" fmla="*/ 93108 h 458643"/>
              <a:gd name="connsiteX25" fmla="*/ 394732 w 559798"/>
              <a:gd name="connsiteY25" fmla="*/ 93108 h 458643"/>
              <a:gd name="connsiteX26" fmla="*/ 394732 w 559798"/>
              <a:gd name="connsiteY26" fmla="*/ 131960 h 458643"/>
              <a:gd name="connsiteX27" fmla="*/ 147823 w 559798"/>
              <a:gd name="connsiteY27" fmla="*/ 131960 h 458643"/>
              <a:gd name="connsiteX28" fmla="*/ 44497 w 559798"/>
              <a:gd name="connsiteY28" fmla="*/ 55897 h 458643"/>
              <a:gd name="connsiteX29" fmla="*/ 44497 w 559798"/>
              <a:gd name="connsiteY29" fmla="*/ 341116 h 458643"/>
              <a:gd name="connsiteX30" fmla="*/ 516737 w 559798"/>
              <a:gd name="connsiteY30" fmla="*/ 341116 h 458643"/>
              <a:gd name="connsiteX31" fmla="*/ 516737 w 559798"/>
              <a:gd name="connsiteY31" fmla="*/ 55897 h 458643"/>
              <a:gd name="connsiteX32" fmla="*/ 0 w 559798"/>
              <a:gd name="connsiteY32" fmla="*/ 0 h 458643"/>
              <a:gd name="connsiteX33" fmla="*/ 559798 w 559798"/>
              <a:gd name="connsiteY33" fmla="*/ 0 h 458643"/>
              <a:gd name="connsiteX34" fmla="*/ 559798 w 559798"/>
              <a:gd name="connsiteY34" fmla="*/ 408479 h 458643"/>
              <a:gd name="connsiteX35" fmla="*/ 351668 w 559798"/>
              <a:gd name="connsiteY35" fmla="*/ 408479 h 458643"/>
              <a:gd name="connsiteX36" fmla="*/ 432049 w 559798"/>
              <a:gd name="connsiteY36" fmla="*/ 441444 h 458643"/>
              <a:gd name="connsiteX37" fmla="*/ 432049 w 559798"/>
              <a:gd name="connsiteY37" fmla="*/ 458643 h 458643"/>
              <a:gd name="connsiteX38" fmla="*/ 122007 w 559798"/>
              <a:gd name="connsiteY38" fmla="*/ 458643 h 458643"/>
              <a:gd name="connsiteX39" fmla="*/ 122007 w 559798"/>
              <a:gd name="connsiteY39" fmla="*/ 441444 h 458643"/>
              <a:gd name="connsiteX40" fmla="*/ 200953 w 559798"/>
              <a:gd name="connsiteY40" fmla="*/ 408479 h 458643"/>
              <a:gd name="connsiteX41" fmla="*/ 0 w 559798"/>
              <a:gd name="connsiteY41" fmla="*/ 408479 h 45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59798" h="458643">
                <a:moveTo>
                  <a:pt x="70348" y="296796"/>
                </a:moveTo>
                <a:lnTo>
                  <a:pt x="489449" y="296796"/>
                </a:lnTo>
                <a:lnTo>
                  <a:pt x="489449" y="315418"/>
                </a:lnTo>
                <a:lnTo>
                  <a:pt x="70348" y="315418"/>
                </a:lnTo>
                <a:close/>
                <a:moveTo>
                  <a:pt x="70348" y="266680"/>
                </a:moveTo>
                <a:lnTo>
                  <a:pt x="489449" y="266680"/>
                </a:lnTo>
                <a:lnTo>
                  <a:pt x="489449" y="283922"/>
                </a:lnTo>
                <a:lnTo>
                  <a:pt x="70348" y="283922"/>
                </a:lnTo>
                <a:close/>
                <a:moveTo>
                  <a:pt x="70348" y="235184"/>
                </a:moveTo>
                <a:lnTo>
                  <a:pt x="489449" y="235184"/>
                </a:lnTo>
                <a:lnTo>
                  <a:pt x="489449" y="253806"/>
                </a:lnTo>
                <a:lnTo>
                  <a:pt x="70348" y="253806"/>
                </a:lnTo>
                <a:close/>
                <a:moveTo>
                  <a:pt x="70348" y="206447"/>
                </a:moveTo>
                <a:lnTo>
                  <a:pt x="489449" y="206447"/>
                </a:lnTo>
                <a:lnTo>
                  <a:pt x="489449" y="225069"/>
                </a:lnTo>
                <a:lnTo>
                  <a:pt x="70348" y="225069"/>
                </a:lnTo>
                <a:close/>
                <a:moveTo>
                  <a:pt x="70348" y="177710"/>
                </a:moveTo>
                <a:lnTo>
                  <a:pt x="489449" y="177710"/>
                </a:lnTo>
                <a:lnTo>
                  <a:pt x="489449" y="194952"/>
                </a:lnTo>
                <a:lnTo>
                  <a:pt x="70348" y="194952"/>
                </a:lnTo>
                <a:close/>
                <a:moveTo>
                  <a:pt x="70348" y="146214"/>
                </a:moveTo>
                <a:lnTo>
                  <a:pt x="489449" y="146214"/>
                </a:lnTo>
                <a:lnTo>
                  <a:pt x="489449" y="164836"/>
                </a:lnTo>
                <a:lnTo>
                  <a:pt x="70348" y="164836"/>
                </a:lnTo>
                <a:close/>
                <a:moveTo>
                  <a:pt x="147823" y="93108"/>
                </a:moveTo>
                <a:lnTo>
                  <a:pt x="394732" y="93108"/>
                </a:lnTo>
                <a:lnTo>
                  <a:pt x="394732" y="131960"/>
                </a:lnTo>
                <a:lnTo>
                  <a:pt x="147823" y="131960"/>
                </a:lnTo>
                <a:close/>
                <a:moveTo>
                  <a:pt x="44497" y="55897"/>
                </a:moveTo>
                <a:lnTo>
                  <a:pt x="44497" y="341116"/>
                </a:lnTo>
                <a:lnTo>
                  <a:pt x="516737" y="341116"/>
                </a:lnTo>
                <a:lnTo>
                  <a:pt x="516737" y="55897"/>
                </a:lnTo>
                <a:close/>
                <a:moveTo>
                  <a:pt x="0" y="0"/>
                </a:moveTo>
                <a:lnTo>
                  <a:pt x="559798" y="0"/>
                </a:lnTo>
                <a:lnTo>
                  <a:pt x="559798" y="408479"/>
                </a:lnTo>
                <a:lnTo>
                  <a:pt x="351668" y="408479"/>
                </a:lnTo>
                <a:lnTo>
                  <a:pt x="432049" y="441444"/>
                </a:lnTo>
                <a:lnTo>
                  <a:pt x="432049" y="458643"/>
                </a:lnTo>
                <a:lnTo>
                  <a:pt x="122007" y="458643"/>
                </a:lnTo>
                <a:lnTo>
                  <a:pt x="122007" y="441444"/>
                </a:lnTo>
                <a:lnTo>
                  <a:pt x="200953" y="408479"/>
                </a:lnTo>
                <a:lnTo>
                  <a:pt x="0" y="408479"/>
                </a:lnTo>
                <a:close/>
              </a:path>
            </a:pathLst>
          </a:custGeom>
          <a:solidFill>
            <a:srgbClr val="FFDF51"/>
          </a:solidFill>
          <a:ln>
            <a:noFill/>
          </a:ln>
        </p:spPr>
        <p:txBody>
          <a:bodyPr/>
          <a:lstStyle/>
          <a:p>
            <a:endParaRPr lang="zh-CN" altLang="en-US" dirty="0"/>
          </a:p>
        </p:txBody>
      </p:sp>
      <p:sp>
        <p:nvSpPr>
          <p:cNvPr id="29" name="small-notes_18272"/>
          <p:cNvSpPr>
            <a:spLocks noChangeAspect="1"/>
          </p:cNvSpPr>
          <p:nvPr/>
        </p:nvSpPr>
        <p:spPr bwMode="auto">
          <a:xfrm>
            <a:off x="8962521" y="2515839"/>
            <a:ext cx="410718" cy="608228"/>
          </a:xfrm>
          <a:custGeom>
            <a:avLst/>
            <a:gdLst>
              <a:gd name="connsiteX0" fmla="*/ 63428 w 408080"/>
              <a:gd name="connsiteY0" fmla="*/ 391850 h 604322"/>
              <a:gd name="connsiteX1" fmla="*/ 268482 w 408080"/>
              <a:gd name="connsiteY1" fmla="*/ 391850 h 604322"/>
              <a:gd name="connsiteX2" fmla="*/ 280498 w 408080"/>
              <a:gd name="connsiteY2" fmla="*/ 403937 h 604322"/>
              <a:gd name="connsiteX3" fmla="*/ 268482 w 408080"/>
              <a:gd name="connsiteY3" fmla="*/ 415913 h 604322"/>
              <a:gd name="connsiteX4" fmla="*/ 63428 w 408080"/>
              <a:gd name="connsiteY4" fmla="*/ 415913 h 604322"/>
              <a:gd name="connsiteX5" fmla="*/ 51301 w 408080"/>
              <a:gd name="connsiteY5" fmla="*/ 403937 h 604322"/>
              <a:gd name="connsiteX6" fmla="*/ 63428 w 408080"/>
              <a:gd name="connsiteY6" fmla="*/ 391850 h 604322"/>
              <a:gd name="connsiteX7" fmla="*/ 63428 w 408080"/>
              <a:gd name="connsiteY7" fmla="*/ 309147 h 604322"/>
              <a:gd name="connsiteX8" fmla="*/ 268482 w 408080"/>
              <a:gd name="connsiteY8" fmla="*/ 309147 h 604322"/>
              <a:gd name="connsiteX9" fmla="*/ 280498 w 408080"/>
              <a:gd name="connsiteY9" fmla="*/ 321158 h 604322"/>
              <a:gd name="connsiteX10" fmla="*/ 268482 w 408080"/>
              <a:gd name="connsiteY10" fmla="*/ 333280 h 604322"/>
              <a:gd name="connsiteX11" fmla="*/ 63428 w 408080"/>
              <a:gd name="connsiteY11" fmla="*/ 333280 h 604322"/>
              <a:gd name="connsiteX12" fmla="*/ 51301 w 408080"/>
              <a:gd name="connsiteY12" fmla="*/ 321158 h 604322"/>
              <a:gd name="connsiteX13" fmla="*/ 63428 w 408080"/>
              <a:gd name="connsiteY13" fmla="*/ 309147 h 604322"/>
              <a:gd name="connsiteX14" fmla="*/ 63428 w 408080"/>
              <a:gd name="connsiteY14" fmla="*/ 226374 h 604322"/>
              <a:gd name="connsiteX15" fmla="*/ 268482 w 408080"/>
              <a:gd name="connsiteY15" fmla="*/ 226374 h 604322"/>
              <a:gd name="connsiteX16" fmla="*/ 280498 w 408080"/>
              <a:gd name="connsiteY16" fmla="*/ 238496 h 604322"/>
              <a:gd name="connsiteX17" fmla="*/ 268482 w 408080"/>
              <a:gd name="connsiteY17" fmla="*/ 250507 h 604322"/>
              <a:gd name="connsiteX18" fmla="*/ 63428 w 408080"/>
              <a:gd name="connsiteY18" fmla="*/ 250507 h 604322"/>
              <a:gd name="connsiteX19" fmla="*/ 51301 w 408080"/>
              <a:gd name="connsiteY19" fmla="*/ 238496 h 604322"/>
              <a:gd name="connsiteX20" fmla="*/ 63428 w 408080"/>
              <a:gd name="connsiteY20" fmla="*/ 226374 h 604322"/>
              <a:gd name="connsiteX21" fmla="*/ 63428 w 408080"/>
              <a:gd name="connsiteY21" fmla="*/ 143742 h 604322"/>
              <a:gd name="connsiteX22" fmla="*/ 268482 w 408080"/>
              <a:gd name="connsiteY22" fmla="*/ 143742 h 604322"/>
              <a:gd name="connsiteX23" fmla="*/ 280498 w 408080"/>
              <a:gd name="connsiteY23" fmla="*/ 155753 h 604322"/>
              <a:gd name="connsiteX24" fmla="*/ 268482 w 408080"/>
              <a:gd name="connsiteY24" fmla="*/ 167875 h 604322"/>
              <a:gd name="connsiteX25" fmla="*/ 63428 w 408080"/>
              <a:gd name="connsiteY25" fmla="*/ 167875 h 604322"/>
              <a:gd name="connsiteX26" fmla="*/ 51301 w 408080"/>
              <a:gd name="connsiteY26" fmla="*/ 155753 h 604322"/>
              <a:gd name="connsiteX27" fmla="*/ 63428 w 408080"/>
              <a:gd name="connsiteY27" fmla="*/ 143742 h 604322"/>
              <a:gd name="connsiteX28" fmla="*/ 359131 w 408080"/>
              <a:gd name="connsiteY28" fmla="*/ 102461 h 604322"/>
              <a:gd name="connsiteX29" fmla="*/ 395954 w 408080"/>
              <a:gd name="connsiteY29" fmla="*/ 102461 h 604322"/>
              <a:gd name="connsiteX30" fmla="*/ 408080 w 408080"/>
              <a:gd name="connsiteY30" fmla="*/ 114458 h 604322"/>
              <a:gd name="connsiteX31" fmla="*/ 408080 w 408080"/>
              <a:gd name="connsiteY31" fmla="*/ 592214 h 604322"/>
              <a:gd name="connsiteX32" fmla="*/ 395954 w 408080"/>
              <a:gd name="connsiteY32" fmla="*/ 604322 h 604322"/>
              <a:gd name="connsiteX33" fmla="*/ 72560 w 408080"/>
              <a:gd name="connsiteY33" fmla="*/ 604322 h 604322"/>
              <a:gd name="connsiteX34" fmla="*/ 60545 w 408080"/>
              <a:gd name="connsiteY34" fmla="*/ 592214 h 604322"/>
              <a:gd name="connsiteX35" fmla="*/ 60545 w 408080"/>
              <a:gd name="connsiteY35" fmla="*/ 567332 h 604322"/>
              <a:gd name="connsiteX36" fmla="*/ 72560 w 408080"/>
              <a:gd name="connsiteY36" fmla="*/ 555336 h 604322"/>
              <a:gd name="connsiteX37" fmla="*/ 84686 w 408080"/>
              <a:gd name="connsiteY37" fmla="*/ 567332 h 604322"/>
              <a:gd name="connsiteX38" fmla="*/ 84686 w 408080"/>
              <a:gd name="connsiteY38" fmla="*/ 580218 h 604322"/>
              <a:gd name="connsiteX39" fmla="*/ 383939 w 408080"/>
              <a:gd name="connsiteY39" fmla="*/ 580218 h 604322"/>
              <a:gd name="connsiteX40" fmla="*/ 383939 w 408080"/>
              <a:gd name="connsiteY40" fmla="*/ 126455 h 604322"/>
              <a:gd name="connsiteX41" fmla="*/ 359131 w 408080"/>
              <a:gd name="connsiteY41" fmla="*/ 126455 h 604322"/>
              <a:gd name="connsiteX42" fmla="*/ 347117 w 408080"/>
              <a:gd name="connsiteY42" fmla="*/ 114458 h 604322"/>
              <a:gd name="connsiteX43" fmla="*/ 359131 w 408080"/>
              <a:gd name="connsiteY43" fmla="*/ 102461 h 604322"/>
              <a:gd name="connsiteX44" fmla="*/ 92114 w 408080"/>
              <a:gd name="connsiteY44" fmla="*/ 24108 h 604322"/>
              <a:gd name="connsiteX45" fmla="*/ 84660 w 408080"/>
              <a:gd name="connsiteY45" fmla="*/ 34329 h 604322"/>
              <a:gd name="connsiteX46" fmla="*/ 84660 w 408080"/>
              <a:gd name="connsiteY46" fmla="*/ 56660 h 604322"/>
              <a:gd name="connsiteX47" fmla="*/ 72534 w 408080"/>
              <a:gd name="connsiteY47" fmla="*/ 68770 h 604322"/>
              <a:gd name="connsiteX48" fmla="*/ 24141 w 408080"/>
              <a:gd name="connsiteY48" fmla="*/ 68770 h 604322"/>
              <a:gd name="connsiteX49" fmla="*/ 24141 w 408080"/>
              <a:gd name="connsiteY49" fmla="*/ 517270 h 604322"/>
              <a:gd name="connsiteX50" fmla="*/ 318172 w 408080"/>
              <a:gd name="connsiteY50" fmla="*/ 517270 h 604322"/>
              <a:gd name="connsiteX51" fmla="*/ 318172 w 408080"/>
              <a:gd name="connsiteY51" fmla="*/ 68770 h 604322"/>
              <a:gd name="connsiteX52" fmla="*/ 259210 w 408080"/>
              <a:gd name="connsiteY52" fmla="*/ 68770 h 604322"/>
              <a:gd name="connsiteX53" fmla="*/ 247195 w 408080"/>
              <a:gd name="connsiteY53" fmla="*/ 56660 h 604322"/>
              <a:gd name="connsiteX54" fmla="*/ 247195 w 408080"/>
              <a:gd name="connsiteY54" fmla="*/ 34329 h 604322"/>
              <a:gd name="connsiteX55" fmla="*/ 239741 w 408080"/>
              <a:gd name="connsiteY55" fmla="*/ 24108 h 604322"/>
              <a:gd name="connsiteX56" fmla="*/ 232177 w 408080"/>
              <a:gd name="connsiteY56" fmla="*/ 34329 h 604322"/>
              <a:gd name="connsiteX57" fmla="*/ 232177 w 408080"/>
              <a:gd name="connsiteY57" fmla="*/ 56660 h 604322"/>
              <a:gd name="connsiteX58" fmla="*/ 220162 w 408080"/>
              <a:gd name="connsiteY58" fmla="*/ 68770 h 604322"/>
              <a:gd name="connsiteX59" fmla="*/ 185452 w 408080"/>
              <a:gd name="connsiteY59" fmla="*/ 68770 h 604322"/>
              <a:gd name="connsiteX60" fmla="*/ 173437 w 408080"/>
              <a:gd name="connsiteY60" fmla="*/ 56660 h 604322"/>
              <a:gd name="connsiteX61" fmla="*/ 173437 w 408080"/>
              <a:gd name="connsiteY61" fmla="*/ 34329 h 604322"/>
              <a:gd name="connsiteX62" fmla="*/ 165872 w 408080"/>
              <a:gd name="connsiteY62" fmla="*/ 24108 h 604322"/>
              <a:gd name="connsiteX63" fmla="*/ 158418 w 408080"/>
              <a:gd name="connsiteY63" fmla="*/ 34329 h 604322"/>
              <a:gd name="connsiteX64" fmla="*/ 158418 w 408080"/>
              <a:gd name="connsiteY64" fmla="*/ 56660 h 604322"/>
              <a:gd name="connsiteX65" fmla="*/ 146404 w 408080"/>
              <a:gd name="connsiteY65" fmla="*/ 68770 h 604322"/>
              <a:gd name="connsiteX66" fmla="*/ 111694 w 408080"/>
              <a:gd name="connsiteY66" fmla="*/ 68770 h 604322"/>
              <a:gd name="connsiteX67" fmla="*/ 99568 w 408080"/>
              <a:gd name="connsiteY67" fmla="*/ 56660 h 604322"/>
              <a:gd name="connsiteX68" fmla="*/ 99568 w 408080"/>
              <a:gd name="connsiteY68" fmla="*/ 34329 h 604322"/>
              <a:gd name="connsiteX69" fmla="*/ 92114 w 408080"/>
              <a:gd name="connsiteY69" fmla="*/ 24108 h 604322"/>
              <a:gd name="connsiteX70" fmla="*/ 92114 w 408080"/>
              <a:gd name="connsiteY70" fmla="*/ 0 h 604322"/>
              <a:gd name="connsiteX71" fmla="*/ 123709 w 408080"/>
              <a:gd name="connsiteY71" fmla="*/ 34329 h 604322"/>
              <a:gd name="connsiteX72" fmla="*/ 123709 w 408080"/>
              <a:gd name="connsiteY72" fmla="*/ 44661 h 604322"/>
              <a:gd name="connsiteX73" fmla="*/ 134277 w 408080"/>
              <a:gd name="connsiteY73" fmla="*/ 44661 h 604322"/>
              <a:gd name="connsiteX74" fmla="*/ 134277 w 408080"/>
              <a:gd name="connsiteY74" fmla="*/ 34329 h 604322"/>
              <a:gd name="connsiteX75" fmla="*/ 165872 w 408080"/>
              <a:gd name="connsiteY75" fmla="*/ 0 h 604322"/>
              <a:gd name="connsiteX76" fmla="*/ 197467 w 408080"/>
              <a:gd name="connsiteY76" fmla="*/ 34329 h 604322"/>
              <a:gd name="connsiteX77" fmla="*/ 197467 w 408080"/>
              <a:gd name="connsiteY77" fmla="*/ 44661 h 604322"/>
              <a:gd name="connsiteX78" fmla="*/ 208036 w 408080"/>
              <a:gd name="connsiteY78" fmla="*/ 44661 h 604322"/>
              <a:gd name="connsiteX79" fmla="*/ 208036 w 408080"/>
              <a:gd name="connsiteY79" fmla="*/ 34329 h 604322"/>
              <a:gd name="connsiteX80" fmla="*/ 239630 w 408080"/>
              <a:gd name="connsiteY80" fmla="*/ 0 h 604322"/>
              <a:gd name="connsiteX81" fmla="*/ 271225 w 408080"/>
              <a:gd name="connsiteY81" fmla="*/ 34329 h 604322"/>
              <a:gd name="connsiteX82" fmla="*/ 271225 w 408080"/>
              <a:gd name="connsiteY82" fmla="*/ 44661 h 604322"/>
              <a:gd name="connsiteX83" fmla="*/ 330187 w 408080"/>
              <a:gd name="connsiteY83" fmla="*/ 44661 h 604322"/>
              <a:gd name="connsiteX84" fmla="*/ 342313 w 408080"/>
              <a:gd name="connsiteY84" fmla="*/ 56660 h 604322"/>
              <a:gd name="connsiteX85" fmla="*/ 342313 w 408080"/>
              <a:gd name="connsiteY85" fmla="*/ 529269 h 604322"/>
              <a:gd name="connsiteX86" fmla="*/ 330187 w 408080"/>
              <a:gd name="connsiteY86" fmla="*/ 541378 h 604322"/>
              <a:gd name="connsiteX87" fmla="*/ 12126 w 408080"/>
              <a:gd name="connsiteY87" fmla="*/ 541378 h 604322"/>
              <a:gd name="connsiteX88" fmla="*/ 0 w 408080"/>
              <a:gd name="connsiteY88" fmla="*/ 529269 h 604322"/>
              <a:gd name="connsiteX89" fmla="*/ 0 w 408080"/>
              <a:gd name="connsiteY89" fmla="*/ 56660 h 604322"/>
              <a:gd name="connsiteX90" fmla="*/ 12126 w 408080"/>
              <a:gd name="connsiteY90" fmla="*/ 44661 h 604322"/>
              <a:gd name="connsiteX91" fmla="*/ 60519 w 408080"/>
              <a:gd name="connsiteY91" fmla="*/ 44661 h 604322"/>
              <a:gd name="connsiteX92" fmla="*/ 60519 w 408080"/>
              <a:gd name="connsiteY92" fmla="*/ 34329 h 604322"/>
              <a:gd name="connsiteX93" fmla="*/ 92114 w 408080"/>
              <a:gd name="connsiteY93" fmla="*/ 0 h 60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08080" h="604322">
                <a:moveTo>
                  <a:pt x="63428" y="391850"/>
                </a:moveTo>
                <a:lnTo>
                  <a:pt x="268482" y="391850"/>
                </a:lnTo>
                <a:cubicBezTo>
                  <a:pt x="275157" y="391850"/>
                  <a:pt x="280498" y="397284"/>
                  <a:pt x="280498" y="403937"/>
                </a:cubicBezTo>
                <a:cubicBezTo>
                  <a:pt x="280498" y="410591"/>
                  <a:pt x="275157" y="415913"/>
                  <a:pt x="268482" y="415913"/>
                </a:cubicBezTo>
                <a:lnTo>
                  <a:pt x="63428" y="415913"/>
                </a:lnTo>
                <a:cubicBezTo>
                  <a:pt x="56753" y="415913"/>
                  <a:pt x="51301" y="410591"/>
                  <a:pt x="51301" y="403937"/>
                </a:cubicBezTo>
                <a:cubicBezTo>
                  <a:pt x="51301" y="397284"/>
                  <a:pt x="56753" y="391850"/>
                  <a:pt x="63428" y="391850"/>
                </a:cubicBezTo>
                <a:close/>
                <a:moveTo>
                  <a:pt x="63428" y="309147"/>
                </a:moveTo>
                <a:lnTo>
                  <a:pt x="268482" y="309147"/>
                </a:lnTo>
                <a:cubicBezTo>
                  <a:pt x="275157" y="309147"/>
                  <a:pt x="280498" y="314485"/>
                  <a:pt x="280498" y="321158"/>
                </a:cubicBezTo>
                <a:cubicBezTo>
                  <a:pt x="280498" y="327831"/>
                  <a:pt x="275157" y="333280"/>
                  <a:pt x="268482" y="333280"/>
                </a:cubicBezTo>
                <a:lnTo>
                  <a:pt x="63428" y="333280"/>
                </a:lnTo>
                <a:cubicBezTo>
                  <a:pt x="56753" y="333280"/>
                  <a:pt x="51301" y="327831"/>
                  <a:pt x="51301" y="321158"/>
                </a:cubicBezTo>
                <a:cubicBezTo>
                  <a:pt x="51301" y="314485"/>
                  <a:pt x="56753" y="309147"/>
                  <a:pt x="63428" y="309147"/>
                </a:cubicBezTo>
                <a:close/>
                <a:moveTo>
                  <a:pt x="63428" y="226374"/>
                </a:moveTo>
                <a:lnTo>
                  <a:pt x="268482" y="226374"/>
                </a:lnTo>
                <a:cubicBezTo>
                  <a:pt x="275157" y="226374"/>
                  <a:pt x="280498" y="231824"/>
                  <a:pt x="280498" y="238496"/>
                </a:cubicBezTo>
                <a:cubicBezTo>
                  <a:pt x="280498" y="245169"/>
                  <a:pt x="275157" y="250507"/>
                  <a:pt x="268482" y="250507"/>
                </a:cubicBezTo>
                <a:lnTo>
                  <a:pt x="63428" y="250507"/>
                </a:lnTo>
                <a:cubicBezTo>
                  <a:pt x="56753" y="250507"/>
                  <a:pt x="51301" y="245169"/>
                  <a:pt x="51301" y="238496"/>
                </a:cubicBezTo>
                <a:cubicBezTo>
                  <a:pt x="51301" y="231824"/>
                  <a:pt x="56753" y="226374"/>
                  <a:pt x="63428" y="226374"/>
                </a:cubicBezTo>
                <a:close/>
                <a:moveTo>
                  <a:pt x="63428" y="143742"/>
                </a:moveTo>
                <a:lnTo>
                  <a:pt x="268482" y="143742"/>
                </a:lnTo>
                <a:cubicBezTo>
                  <a:pt x="275157" y="143742"/>
                  <a:pt x="280498" y="149192"/>
                  <a:pt x="280498" y="155753"/>
                </a:cubicBezTo>
                <a:cubicBezTo>
                  <a:pt x="280498" y="162426"/>
                  <a:pt x="275157" y="167875"/>
                  <a:pt x="268482" y="167875"/>
                </a:cubicBezTo>
                <a:lnTo>
                  <a:pt x="63428" y="167875"/>
                </a:lnTo>
                <a:cubicBezTo>
                  <a:pt x="56753" y="167875"/>
                  <a:pt x="51301" y="162426"/>
                  <a:pt x="51301" y="155753"/>
                </a:cubicBezTo>
                <a:cubicBezTo>
                  <a:pt x="51301" y="149192"/>
                  <a:pt x="56753" y="143742"/>
                  <a:pt x="63428" y="143742"/>
                </a:cubicBezTo>
                <a:close/>
                <a:moveTo>
                  <a:pt x="359131" y="102461"/>
                </a:moveTo>
                <a:lnTo>
                  <a:pt x="395954" y="102461"/>
                </a:lnTo>
                <a:cubicBezTo>
                  <a:pt x="402629" y="102461"/>
                  <a:pt x="408080" y="107793"/>
                  <a:pt x="408080" y="114458"/>
                </a:cubicBezTo>
                <a:lnTo>
                  <a:pt x="408080" y="592214"/>
                </a:lnTo>
                <a:cubicBezTo>
                  <a:pt x="408080" y="598879"/>
                  <a:pt x="402629" y="604322"/>
                  <a:pt x="395954" y="604322"/>
                </a:cubicBezTo>
                <a:lnTo>
                  <a:pt x="72560" y="604322"/>
                </a:lnTo>
                <a:cubicBezTo>
                  <a:pt x="65885" y="604322"/>
                  <a:pt x="60545" y="598879"/>
                  <a:pt x="60545" y="592214"/>
                </a:cubicBezTo>
                <a:lnTo>
                  <a:pt x="60545" y="567332"/>
                </a:lnTo>
                <a:cubicBezTo>
                  <a:pt x="60545" y="560668"/>
                  <a:pt x="65885" y="555336"/>
                  <a:pt x="72560" y="555336"/>
                </a:cubicBezTo>
                <a:cubicBezTo>
                  <a:pt x="79234" y="555336"/>
                  <a:pt x="84686" y="560668"/>
                  <a:pt x="84686" y="567332"/>
                </a:cubicBezTo>
                <a:lnTo>
                  <a:pt x="84686" y="580218"/>
                </a:lnTo>
                <a:lnTo>
                  <a:pt x="383939" y="580218"/>
                </a:lnTo>
                <a:lnTo>
                  <a:pt x="383939" y="126455"/>
                </a:lnTo>
                <a:lnTo>
                  <a:pt x="359131" y="126455"/>
                </a:lnTo>
                <a:cubicBezTo>
                  <a:pt x="352457" y="126455"/>
                  <a:pt x="347117" y="121123"/>
                  <a:pt x="347117" y="114458"/>
                </a:cubicBezTo>
                <a:cubicBezTo>
                  <a:pt x="347117" y="107793"/>
                  <a:pt x="352457" y="102461"/>
                  <a:pt x="359131" y="102461"/>
                </a:cubicBezTo>
                <a:close/>
                <a:moveTo>
                  <a:pt x="92114" y="24108"/>
                </a:moveTo>
                <a:cubicBezTo>
                  <a:pt x="88109" y="24108"/>
                  <a:pt x="84660" y="28774"/>
                  <a:pt x="84660" y="34329"/>
                </a:cubicBezTo>
                <a:lnTo>
                  <a:pt x="84660" y="56660"/>
                </a:lnTo>
                <a:cubicBezTo>
                  <a:pt x="84660" y="63326"/>
                  <a:pt x="79209" y="68770"/>
                  <a:pt x="72534" y="68770"/>
                </a:cubicBezTo>
                <a:lnTo>
                  <a:pt x="24141" y="68770"/>
                </a:lnTo>
                <a:lnTo>
                  <a:pt x="24141" y="517270"/>
                </a:lnTo>
                <a:lnTo>
                  <a:pt x="318172" y="517270"/>
                </a:lnTo>
                <a:lnTo>
                  <a:pt x="318172" y="68770"/>
                </a:lnTo>
                <a:lnTo>
                  <a:pt x="259210" y="68770"/>
                </a:lnTo>
                <a:cubicBezTo>
                  <a:pt x="252535" y="68770"/>
                  <a:pt x="247195" y="63326"/>
                  <a:pt x="247195" y="56660"/>
                </a:cubicBezTo>
                <a:lnTo>
                  <a:pt x="247195" y="34329"/>
                </a:lnTo>
                <a:cubicBezTo>
                  <a:pt x="247195" y="28774"/>
                  <a:pt x="243746" y="24108"/>
                  <a:pt x="239741" y="24108"/>
                </a:cubicBezTo>
                <a:cubicBezTo>
                  <a:pt x="235625" y="24108"/>
                  <a:pt x="232177" y="28774"/>
                  <a:pt x="232177" y="34329"/>
                </a:cubicBezTo>
                <a:lnTo>
                  <a:pt x="232177" y="56660"/>
                </a:lnTo>
                <a:cubicBezTo>
                  <a:pt x="232177" y="63326"/>
                  <a:pt x="226837" y="68770"/>
                  <a:pt x="220162" y="68770"/>
                </a:cubicBezTo>
                <a:lnTo>
                  <a:pt x="185452" y="68770"/>
                </a:lnTo>
                <a:cubicBezTo>
                  <a:pt x="178777" y="68770"/>
                  <a:pt x="173437" y="63326"/>
                  <a:pt x="173437" y="56660"/>
                </a:cubicBezTo>
                <a:lnTo>
                  <a:pt x="173437" y="34329"/>
                </a:lnTo>
                <a:cubicBezTo>
                  <a:pt x="173437" y="28774"/>
                  <a:pt x="169988" y="24108"/>
                  <a:pt x="165872" y="24108"/>
                </a:cubicBezTo>
                <a:cubicBezTo>
                  <a:pt x="161867" y="24108"/>
                  <a:pt x="158418" y="28774"/>
                  <a:pt x="158418" y="34329"/>
                </a:cubicBezTo>
                <a:lnTo>
                  <a:pt x="158418" y="56660"/>
                </a:lnTo>
                <a:cubicBezTo>
                  <a:pt x="158418" y="63326"/>
                  <a:pt x="152967" y="68770"/>
                  <a:pt x="146404" y="68770"/>
                </a:cubicBezTo>
                <a:lnTo>
                  <a:pt x="111694" y="68770"/>
                </a:lnTo>
                <a:cubicBezTo>
                  <a:pt x="105019" y="68770"/>
                  <a:pt x="99568" y="63326"/>
                  <a:pt x="99568" y="56660"/>
                </a:cubicBezTo>
                <a:lnTo>
                  <a:pt x="99568" y="34329"/>
                </a:lnTo>
                <a:cubicBezTo>
                  <a:pt x="99568" y="28774"/>
                  <a:pt x="96230" y="24108"/>
                  <a:pt x="92114" y="24108"/>
                </a:cubicBezTo>
                <a:close/>
                <a:moveTo>
                  <a:pt x="92114" y="0"/>
                </a:moveTo>
                <a:cubicBezTo>
                  <a:pt x="109580" y="0"/>
                  <a:pt x="123709" y="15443"/>
                  <a:pt x="123709" y="34329"/>
                </a:cubicBezTo>
                <a:lnTo>
                  <a:pt x="123709" y="44661"/>
                </a:lnTo>
                <a:lnTo>
                  <a:pt x="134277" y="44661"/>
                </a:lnTo>
                <a:lnTo>
                  <a:pt x="134277" y="34329"/>
                </a:lnTo>
                <a:cubicBezTo>
                  <a:pt x="134277" y="15443"/>
                  <a:pt x="148406" y="0"/>
                  <a:pt x="165872" y="0"/>
                </a:cubicBezTo>
                <a:cubicBezTo>
                  <a:pt x="183338" y="0"/>
                  <a:pt x="197467" y="15443"/>
                  <a:pt x="197467" y="34329"/>
                </a:cubicBezTo>
                <a:lnTo>
                  <a:pt x="197467" y="44661"/>
                </a:lnTo>
                <a:lnTo>
                  <a:pt x="208036" y="44661"/>
                </a:lnTo>
                <a:lnTo>
                  <a:pt x="208036" y="34329"/>
                </a:lnTo>
                <a:cubicBezTo>
                  <a:pt x="208036" y="15443"/>
                  <a:pt x="222275" y="0"/>
                  <a:pt x="239630" y="0"/>
                </a:cubicBezTo>
                <a:cubicBezTo>
                  <a:pt x="257096" y="0"/>
                  <a:pt x="271225" y="15443"/>
                  <a:pt x="271225" y="34329"/>
                </a:cubicBezTo>
                <a:lnTo>
                  <a:pt x="271225" y="44661"/>
                </a:lnTo>
                <a:lnTo>
                  <a:pt x="330187" y="44661"/>
                </a:lnTo>
                <a:cubicBezTo>
                  <a:pt x="336862" y="44661"/>
                  <a:pt x="342313" y="49994"/>
                  <a:pt x="342313" y="56660"/>
                </a:cubicBezTo>
                <a:lnTo>
                  <a:pt x="342313" y="529269"/>
                </a:lnTo>
                <a:cubicBezTo>
                  <a:pt x="342313" y="535934"/>
                  <a:pt x="336862" y="541378"/>
                  <a:pt x="330187" y="541378"/>
                </a:cubicBezTo>
                <a:lnTo>
                  <a:pt x="12126" y="541378"/>
                </a:lnTo>
                <a:cubicBezTo>
                  <a:pt x="5451" y="541378"/>
                  <a:pt x="0" y="535934"/>
                  <a:pt x="0" y="529269"/>
                </a:cubicBezTo>
                <a:lnTo>
                  <a:pt x="0" y="56660"/>
                </a:lnTo>
                <a:cubicBezTo>
                  <a:pt x="0" y="49994"/>
                  <a:pt x="5451" y="44661"/>
                  <a:pt x="12126" y="44661"/>
                </a:cubicBezTo>
                <a:lnTo>
                  <a:pt x="60519" y="44661"/>
                </a:lnTo>
                <a:lnTo>
                  <a:pt x="60519" y="34329"/>
                </a:lnTo>
                <a:cubicBezTo>
                  <a:pt x="60519" y="15443"/>
                  <a:pt x="74648" y="0"/>
                  <a:pt x="92114" y="0"/>
                </a:cubicBezTo>
                <a:close/>
              </a:path>
            </a:pathLst>
          </a:custGeom>
          <a:solidFill>
            <a:srgbClr val="00518A"/>
          </a:solidFill>
          <a:ln>
            <a:noFill/>
          </a:ln>
        </p:spPr>
      </p:sp>
      <p:sp>
        <p:nvSpPr>
          <p:cNvPr id="30" name="文本框 29"/>
          <p:cNvSpPr txBox="1"/>
          <p:nvPr/>
        </p:nvSpPr>
        <p:spPr>
          <a:xfrm>
            <a:off x="7711807" y="1475792"/>
            <a:ext cx="794251" cy="584775"/>
          </a:xfrm>
          <a:prstGeom prst="rect">
            <a:avLst/>
          </a:prstGeom>
          <a:noFill/>
        </p:spPr>
        <p:txBody>
          <a:bodyPr wrap="square" rtlCol="0">
            <a:spAutoFit/>
          </a:bodyPr>
          <a:lstStyle/>
          <a:p>
            <a:r>
              <a:rPr lang="en-US" altLang="zh-CN" sz="3200" dirty="0">
                <a:latin typeface="新蒂小丸子小学版" panose="03000600000000000000" pitchFamily="66" charset="-122"/>
                <a:ea typeface="新蒂小丸子小学版" panose="03000600000000000000" pitchFamily="66" charset="-122"/>
              </a:rPr>
              <a:t>75%</a:t>
            </a:r>
            <a:endParaRPr lang="zh-CN" altLang="en-US" sz="3200" dirty="0">
              <a:latin typeface="新蒂小丸子小学版" panose="03000600000000000000" pitchFamily="66" charset="-122"/>
              <a:ea typeface="新蒂小丸子小学版" panose="03000600000000000000" pitchFamily="66" charset="-122"/>
            </a:endParaRPr>
          </a:p>
        </p:txBody>
      </p:sp>
      <p:sp>
        <p:nvSpPr>
          <p:cNvPr id="33" name="文本框 32"/>
          <p:cNvSpPr txBox="1"/>
          <p:nvPr/>
        </p:nvSpPr>
        <p:spPr>
          <a:xfrm>
            <a:off x="7711806" y="2599383"/>
            <a:ext cx="794251" cy="584775"/>
          </a:xfrm>
          <a:prstGeom prst="rect">
            <a:avLst/>
          </a:prstGeom>
          <a:noFill/>
        </p:spPr>
        <p:txBody>
          <a:bodyPr wrap="square" rtlCol="0">
            <a:spAutoFit/>
          </a:bodyPr>
          <a:lstStyle/>
          <a:p>
            <a:r>
              <a:rPr lang="en-US" altLang="zh-CN" sz="3200" dirty="0">
                <a:latin typeface="新蒂小丸子小学版" panose="03000600000000000000" pitchFamily="66" charset="-122"/>
                <a:ea typeface="新蒂小丸子小学版" panose="03000600000000000000" pitchFamily="66" charset="-122"/>
              </a:rPr>
              <a:t>95%</a:t>
            </a:r>
            <a:endParaRPr lang="zh-CN" altLang="en-US" sz="3200" dirty="0">
              <a:latin typeface="新蒂小丸子小学版" panose="03000600000000000000" pitchFamily="66" charset="-122"/>
              <a:ea typeface="新蒂小丸子小学版" panose="03000600000000000000" pitchFamily="66" charset="-122"/>
            </a:endParaRPr>
          </a:p>
        </p:txBody>
      </p:sp>
      <p:sp>
        <p:nvSpPr>
          <p:cNvPr id="34" name="文本框 33"/>
          <p:cNvSpPr txBox="1"/>
          <p:nvPr/>
        </p:nvSpPr>
        <p:spPr>
          <a:xfrm>
            <a:off x="9577746" y="1465557"/>
            <a:ext cx="794251" cy="584775"/>
          </a:xfrm>
          <a:prstGeom prst="rect">
            <a:avLst/>
          </a:prstGeom>
          <a:noFill/>
        </p:spPr>
        <p:txBody>
          <a:bodyPr wrap="square" rtlCol="0">
            <a:spAutoFit/>
          </a:bodyPr>
          <a:lstStyle/>
          <a:p>
            <a:r>
              <a:rPr lang="en-US" altLang="zh-CN" sz="3200" dirty="0">
                <a:latin typeface="新蒂小丸子小学版" panose="03000600000000000000" pitchFamily="66" charset="-122"/>
                <a:ea typeface="新蒂小丸子小学版" panose="03000600000000000000" pitchFamily="66" charset="-122"/>
              </a:rPr>
              <a:t>35%</a:t>
            </a:r>
            <a:endParaRPr lang="zh-CN" altLang="en-US" sz="3200" dirty="0">
              <a:latin typeface="新蒂小丸子小学版" panose="03000600000000000000" pitchFamily="66" charset="-122"/>
              <a:ea typeface="新蒂小丸子小学版" panose="03000600000000000000" pitchFamily="66" charset="-122"/>
            </a:endParaRPr>
          </a:p>
        </p:txBody>
      </p:sp>
      <p:sp>
        <p:nvSpPr>
          <p:cNvPr id="35" name="文本框 34"/>
          <p:cNvSpPr txBox="1"/>
          <p:nvPr/>
        </p:nvSpPr>
        <p:spPr>
          <a:xfrm>
            <a:off x="9577746" y="2561048"/>
            <a:ext cx="794251" cy="584775"/>
          </a:xfrm>
          <a:prstGeom prst="rect">
            <a:avLst/>
          </a:prstGeom>
          <a:noFill/>
        </p:spPr>
        <p:txBody>
          <a:bodyPr wrap="square" rtlCol="0">
            <a:spAutoFit/>
          </a:bodyPr>
          <a:lstStyle/>
          <a:p>
            <a:r>
              <a:rPr lang="en-US" altLang="zh-CN" sz="3200" dirty="0">
                <a:latin typeface="新蒂小丸子小学版" panose="03000600000000000000" pitchFamily="66" charset="-122"/>
                <a:ea typeface="新蒂小丸子小学版" panose="03000600000000000000" pitchFamily="66" charset="-122"/>
              </a:rPr>
              <a:t>65%</a:t>
            </a:r>
            <a:endParaRPr lang="zh-CN" altLang="en-US" sz="3200" dirty="0">
              <a:latin typeface="新蒂小丸子小学版" panose="03000600000000000000" pitchFamily="66" charset="-122"/>
              <a:ea typeface="新蒂小丸子小学版" panose="03000600000000000000" pitchFamily="66" charset="-122"/>
            </a:endParaRPr>
          </a:p>
        </p:txBody>
      </p:sp>
      <p:sp>
        <p:nvSpPr>
          <p:cNvPr id="37" name="文本框 36"/>
          <p:cNvSpPr txBox="1"/>
          <p:nvPr/>
        </p:nvSpPr>
        <p:spPr>
          <a:xfrm>
            <a:off x="7017553" y="2014397"/>
            <a:ext cx="1947347" cy="400110"/>
          </a:xfrm>
          <a:prstGeom prst="rect">
            <a:avLst/>
          </a:prstGeom>
          <a:noFill/>
        </p:spPr>
        <p:txBody>
          <a:bodyPr wrap="square" rtlCol="0">
            <a:spAutoFit/>
          </a:bodyPr>
          <a:lstStyle/>
          <a:p>
            <a:r>
              <a:rPr lang="en-US" altLang="zh-CN" sz="10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Keep on going never give up.</a:t>
            </a:r>
            <a:endParaRPr lang="zh-CN" altLang="en-US" sz="10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8" name="文本框 37"/>
          <p:cNvSpPr txBox="1"/>
          <p:nvPr/>
        </p:nvSpPr>
        <p:spPr>
          <a:xfrm>
            <a:off x="8869573" y="2014397"/>
            <a:ext cx="1947347" cy="400110"/>
          </a:xfrm>
          <a:prstGeom prst="rect">
            <a:avLst/>
          </a:prstGeom>
          <a:noFill/>
        </p:spPr>
        <p:txBody>
          <a:bodyPr wrap="square" rtlCol="0">
            <a:spAutoFit/>
          </a:bodyPr>
          <a:lstStyle/>
          <a:p>
            <a:r>
              <a:rPr lang="en-US" altLang="zh-CN" sz="10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Keep on going never give up.</a:t>
            </a:r>
            <a:endParaRPr lang="zh-CN" altLang="en-US" sz="10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9" name="文本框 38"/>
          <p:cNvSpPr txBox="1"/>
          <p:nvPr/>
        </p:nvSpPr>
        <p:spPr>
          <a:xfrm>
            <a:off x="7017553" y="3113547"/>
            <a:ext cx="1947347" cy="400110"/>
          </a:xfrm>
          <a:prstGeom prst="rect">
            <a:avLst/>
          </a:prstGeom>
          <a:noFill/>
        </p:spPr>
        <p:txBody>
          <a:bodyPr wrap="square" rtlCol="0">
            <a:spAutoFit/>
          </a:bodyPr>
          <a:lstStyle/>
          <a:p>
            <a:r>
              <a:rPr lang="en-US" altLang="zh-CN" sz="10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Keep on going never give up.</a:t>
            </a:r>
            <a:endParaRPr lang="zh-CN" altLang="en-US" sz="10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40" name="文本框 39"/>
          <p:cNvSpPr txBox="1"/>
          <p:nvPr/>
        </p:nvSpPr>
        <p:spPr>
          <a:xfrm>
            <a:off x="8869573" y="3113547"/>
            <a:ext cx="1947347" cy="400110"/>
          </a:xfrm>
          <a:prstGeom prst="rect">
            <a:avLst/>
          </a:prstGeom>
          <a:noFill/>
        </p:spPr>
        <p:txBody>
          <a:bodyPr wrap="square" rtlCol="0">
            <a:spAutoFit/>
          </a:bodyPr>
          <a:lstStyle/>
          <a:p>
            <a:r>
              <a:rPr lang="en-US" altLang="zh-CN" sz="10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Keep on going never give up.</a:t>
            </a:r>
            <a:endParaRPr lang="zh-CN" altLang="en-US" sz="10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41" name="文本框 40"/>
          <p:cNvSpPr txBox="1"/>
          <p:nvPr/>
        </p:nvSpPr>
        <p:spPr>
          <a:xfrm>
            <a:off x="1029760" y="2365543"/>
            <a:ext cx="2145286" cy="830997"/>
          </a:xfrm>
          <a:prstGeom prst="rect">
            <a:avLst/>
          </a:prstGeom>
          <a:noFill/>
        </p:spPr>
        <p:txBody>
          <a:bodyPr wrap="square" rtlCol="0">
            <a:spAutoFit/>
          </a:bodyPr>
          <a:lstStyle/>
          <a:p>
            <a:r>
              <a:rPr lang="en-US" altLang="zh-CN" sz="1200" dirty="0">
                <a:solidFill>
                  <a:srgbClr val="753517"/>
                </a:solidFill>
                <a:latin typeface="文泉驿微米黑" panose="020B0606030804020204" pitchFamily="34" charset="-122"/>
                <a:ea typeface="文泉驿微米黑" panose="020B0606030804020204" pitchFamily="34" charset="-122"/>
                <a:cs typeface="文泉驿微米黑" panose="020B0606030804020204" pitchFamily="34" charset="-122"/>
              </a:rPr>
              <a:t>The reason why a great man is great is that he resolves to be a great man. Adversity is a good discipline.</a:t>
            </a:r>
            <a:endParaRPr lang="zh-CN" altLang="en-US" sz="1000" dirty="0">
              <a:solidFill>
                <a:srgbClr val="753517"/>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42" name="文本框 41"/>
          <p:cNvSpPr txBox="1"/>
          <p:nvPr/>
        </p:nvSpPr>
        <p:spPr>
          <a:xfrm>
            <a:off x="1304929" y="2026989"/>
            <a:ext cx="1452247" cy="338554"/>
          </a:xfrm>
          <a:prstGeom prst="rect">
            <a:avLst/>
          </a:prstGeom>
          <a:noFill/>
        </p:spPr>
        <p:txBody>
          <a:bodyPr wrap="square" rtlCol="0">
            <a:spAutoFit/>
          </a:bodyPr>
          <a:lstStyle/>
          <a:p>
            <a:r>
              <a:rPr lang="zh-CN" altLang="en-US" sz="1600" dirty="0">
                <a:solidFill>
                  <a:srgbClr val="FFDF51"/>
                </a:solidFill>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sz="1600" dirty="0">
              <a:solidFill>
                <a:srgbClr val="FFDF51"/>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0598" y="3563227"/>
            <a:ext cx="8572500" cy="3200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p:tgtEl>
                                          <p:spTgt spid="30"/>
                                        </p:tgtEl>
                                        <p:attrNameLst>
                                          <p:attrName>ppt_y</p:attrName>
                                        </p:attrNameLst>
                                      </p:cBhvr>
                                      <p:tavLst>
                                        <p:tav tm="0">
                                          <p:val>
                                            <p:strVal val="#ppt_y+#ppt_h*1.125000"/>
                                          </p:val>
                                        </p:tav>
                                        <p:tav tm="100000">
                                          <p:val>
                                            <p:strVal val="#ppt_y"/>
                                          </p:val>
                                        </p:tav>
                                      </p:tavLst>
                                    </p:anim>
                                    <p:animEffect transition="in" filter="wipe(up)">
                                      <p:cBhvr>
                                        <p:cTn id="22" dur="500"/>
                                        <p:tgtEl>
                                          <p:spTgt spid="30"/>
                                        </p:tgtEl>
                                      </p:cBhvr>
                                    </p:animEffect>
                                  </p:childTnLst>
                                </p:cTn>
                              </p:par>
                            </p:childTnLst>
                          </p:cTn>
                        </p:par>
                        <p:par>
                          <p:cTn id="23" fill="hold">
                            <p:stCondLst>
                              <p:cond delay="2000"/>
                            </p:stCondLst>
                            <p:childTnLst>
                              <p:par>
                                <p:cTn id="24" presetID="5" presetClass="entr" presetSubtype="10" fill="hold" grpId="0"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checkerboard(across)">
                                      <p:cBhvr>
                                        <p:cTn id="26" dur="500"/>
                                        <p:tgtEl>
                                          <p:spTgt spid="3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par>
                          <p:cTn id="32" fill="hold">
                            <p:stCondLst>
                              <p:cond delay="500"/>
                            </p:stCondLst>
                            <p:childTnLst>
                              <p:par>
                                <p:cTn id="33" presetID="23" presetClass="entr" presetSubtype="16"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childTnLst>
                                </p:cTn>
                              </p:par>
                            </p:childTnLst>
                          </p:cTn>
                        </p:par>
                        <p:par>
                          <p:cTn id="37" fill="hold">
                            <p:stCondLst>
                              <p:cond delay="1000"/>
                            </p:stCondLst>
                            <p:childTnLst>
                              <p:par>
                                <p:cTn id="38" presetID="23" presetClass="entr" presetSubtype="16"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500" fill="hold"/>
                                        <p:tgtEl>
                                          <p:spTgt spid="27"/>
                                        </p:tgtEl>
                                        <p:attrNameLst>
                                          <p:attrName>ppt_w</p:attrName>
                                        </p:attrNameLst>
                                      </p:cBhvr>
                                      <p:tavLst>
                                        <p:tav tm="0">
                                          <p:val>
                                            <p:fltVal val="0"/>
                                          </p:val>
                                        </p:tav>
                                        <p:tav tm="100000">
                                          <p:val>
                                            <p:strVal val="#ppt_w"/>
                                          </p:val>
                                        </p:tav>
                                      </p:tavLst>
                                    </p:anim>
                                    <p:anim calcmode="lin" valueType="num">
                                      <p:cBhvr>
                                        <p:cTn id="41" dur="500" fill="hold"/>
                                        <p:tgtEl>
                                          <p:spTgt spid="27"/>
                                        </p:tgtEl>
                                        <p:attrNameLst>
                                          <p:attrName>ppt_h</p:attrName>
                                        </p:attrNameLst>
                                      </p:cBhvr>
                                      <p:tavLst>
                                        <p:tav tm="0">
                                          <p:val>
                                            <p:fltVal val="0"/>
                                          </p:val>
                                        </p:tav>
                                        <p:tav tm="100000">
                                          <p:val>
                                            <p:strVal val="#ppt_h"/>
                                          </p:val>
                                        </p:tav>
                                      </p:tavLst>
                                    </p:anim>
                                  </p:childTnLst>
                                </p:cTn>
                              </p:par>
                            </p:childTnLst>
                          </p:cTn>
                        </p:par>
                        <p:par>
                          <p:cTn id="42" fill="hold">
                            <p:stCondLst>
                              <p:cond delay="1500"/>
                            </p:stCondLst>
                            <p:childTnLst>
                              <p:par>
                                <p:cTn id="43" presetID="12" presetClass="entr" presetSubtype="4"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500"/>
                                        <p:tgtEl>
                                          <p:spTgt spid="34"/>
                                        </p:tgtEl>
                                        <p:attrNameLst>
                                          <p:attrName>ppt_y</p:attrName>
                                        </p:attrNameLst>
                                      </p:cBhvr>
                                      <p:tavLst>
                                        <p:tav tm="0">
                                          <p:val>
                                            <p:strVal val="#ppt_y+#ppt_h*1.125000"/>
                                          </p:val>
                                        </p:tav>
                                        <p:tav tm="100000">
                                          <p:val>
                                            <p:strVal val="#ppt_y"/>
                                          </p:val>
                                        </p:tav>
                                      </p:tavLst>
                                    </p:anim>
                                    <p:animEffect transition="in" filter="wipe(up)">
                                      <p:cBhvr>
                                        <p:cTn id="46" dur="500"/>
                                        <p:tgtEl>
                                          <p:spTgt spid="34"/>
                                        </p:tgtEl>
                                      </p:cBhvr>
                                    </p:animEffect>
                                  </p:childTnLst>
                                </p:cTn>
                              </p:par>
                            </p:childTnLst>
                          </p:cTn>
                        </p:par>
                        <p:par>
                          <p:cTn id="47" fill="hold">
                            <p:stCondLst>
                              <p:cond delay="2000"/>
                            </p:stCondLst>
                            <p:childTnLst>
                              <p:par>
                                <p:cTn id="48" presetID="5" presetClass="entr" presetSubtype="10" fill="hold" grpId="0"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checkerboard(across)">
                                      <p:cBhvr>
                                        <p:cTn id="50" dur="500"/>
                                        <p:tgtEl>
                                          <p:spTgt spid="3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down)">
                                      <p:cBhvr>
                                        <p:cTn id="55" dur="500"/>
                                        <p:tgtEl>
                                          <p:spTgt spid="25"/>
                                        </p:tgtEl>
                                      </p:cBhvr>
                                    </p:animEffect>
                                  </p:childTnLst>
                                </p:cTn>
                              </p:par>
                            </p:childTnLst>
                          </p:cTn>
                        </p:par>
                        <p:par>
                          <p:cTn id="56" fill="hold">
                            <p:stCondLst>
                              <p:cond delay="500"/>
                            </p:stCondLst>
                            <p:childTnLst>
                              <p:par>
                                <p:cTn id="57" presetID="23" presetClass="entr" presetSubtype="16" fill="hold" nodeType="after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p:cTn id="59" dur="500" fill="hold"/>
                                        <p:tgtEl>
                                          <p:spTgt spid="23"/>
                                        </p:tgtEl>
                                        <p:attrNameLst>
                                          <p:attrName>ppt_w</p:attrName>
                                        </p:attrNameLst>
                                      </p:cBhvr>
                                      <p:tavLst>
                                        <p:tav tm="0">
                                          <p:val>
                                            <p:fltVal val="0"/>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childTnLst>
                                </p:cTn>
                              </p:par>
                            </p:childTnLst>
                          </p:cTn>
                        </p:par>
                        <p:par>
                          <p:cTn id="61" fill="hold">
                            <p:stCondLst>
                              <p:cond delay="1000"/>
                            </p:stCondLst>
                            <p:childTnLst>
                              <p:par>
                                <p:cTn id="62" presetID="23" presetClass="entr" presetSubtype="16"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p:cTn id="64" dur="500" fill="hold"/>
                                        <p:tgtEl>
                                          <p:spTgt spid="28"/>
                                        </p:tgtEl>
                                        <p:attrNameLst>
                                          <p:attrName>ppt_w</p:attrName>
                                        </p:attrNameLst>
                                      </p:cBhvr>
                                      <p:tavLst>
                                        <p:tav tm="0">
                                          <p:val>
                                            <p:fltVal val="0"/>
                                          </p:val>
                                        </p:tav>
                                        <p:tav tm="100000">
                                          <p:val>
                                            <p:strVal val="#ppt_w"/>
                                          </p:val>
                                        </p:tav>
                                      </p:tavLst>
                                    </p:anim>
                                    <p:anim calcmode="lin" valueType="num">
                                      <p:cBhvr>
                                        <p:cTn id="65" dur="500" fill="hold"/>
                                        <p:tgtEl>
                                          <p:spTgt spid="28"/>
                                        </p:tgtEl>
                                        <p:attrNameLst>
                                          <p:attrName>ppt_h</p:attrName>
                                        </p:attrNameLst>
                                      </p:cBhvr>
                                      <p:tavLst>
                                        <p:tav tm="0">
                                          <p:val>
                                            <p:fltVal val="0"/>
                                          </p:val>
                                        </p:tav>
                                        <p:tav tm="100000">
                                          <p:val>
                                            <p:strVal val="#ppt_h"/>
                                          </p:val>
                                        </p:tav>
                                      </p:tavLst>
                                    </p:anim>
                                  </p:childTnLst>
                                </p:cTn>
                              </p:par>
                            </p:childTnLst>
                          </p:cTn>
                        </p:par>
                        <p:par>
                          <p:cTn id="66" fill="hold">
                            <p:stCondLst>
                              <p:cond delay="1500"/>
                            </p:stCondLst>
                            <p:childTnLst>
                              <p:par>
                                <p:cTn id="67" presetID="12" presetClass="entr" presetSubtype="4"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500"/>
                                        <p:tgtEl>
                                          <p:spTgt spid="33"/>
                                        </p:tgtEl>
                                        <p:attrNameLst>
                                          <p:attrName>ppt_y</p:attrName>
                                        </p:attrNameLst>
                                      </p:cBhvr>
                                      <p:tavLst>
                                        <p:tav tm="0">
                                          <p:val>
                                            <p:strVal val="#ppt_y+#ppt_h*1.125000"/>
                                          </p:val>
                                        </p:tav>
                                        <p:tav tm="100000">
                                          <p:val>
                                            <p:strVal val="#ppt_y"/>
                                          </p:val>
                                        </p:tav>
                                      </p:tavLst>
                                    </p:anim>
                                    <p:animEffect transition="in" filter="wipe(up)">
                                      <p:cBhvr>
                                        <p:cTn id="70" dur="500"/>
                                        <p:tgtEl>
                                          <p:spTgt spid="33"/>
                                        </p:tgtEl>
                                      </p:cBhvr>
                                    </p:animEffect>
                                  </p:childTnLst>
                                </p:cTn>
                              </p:par>
                            </p:childTnLst>
                          </p:cTn>
                        </p:par>
                        <p:par>
                          <p:cTn id="71" fill="hold">
                            <p:stCondLst>
                              <p:cond delay="2000"/>
                            </p:stCondLst>
                            <p:childTnLst>
                              <p:par>
                                <p:cTn id="72" presetID="5" presetClass="entr" presetSubtype="10"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checkerboard(across)">
                                      <p:cBhvr>
                                        <p:cTn id="74" dur="500"/>
                                        <p:tgtEl>
                                          <p:spTgt spid="39"/>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down)">
                                      <p:cBhvr>
                                        <p:cTn id="79" dur="500"/>
                                        <p:tgtEl>
                                          <p:spTgt spid="31"/>
                                        </p:tgtEl>
                                      </p:cBhvr>
                                    </p:animEffect>
                                  </p:childTnLst>
                                </p:cTn>
                              </p:par>
                            </p:childTnLst>
                          </p:cTn>
                        </p:par>
                        <p:par>
                          <p:cTn id="80" fill="hold">
                            <p:stCondLst>
                              <p:cond delay="500"/>
                            </p:stCondLst>
                            <p:childTnLst>
                              <p:par>
                                <p:cTn id="81" presetID="23" presetClass="entr" presetSubtype="16" fill="hold" nodeType="after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p:cTn id="83" dur="500" fill="hold"/>
                                        <p:tgtEl>
                                          <p:spTgt spid="24"/>
                                        </p:tgtEl>
                                        <p:attrNameLst>
                                          <p:attrName>ppt_w</p:attrName>
                                        </p:attrNameLst>
                                      </p:cBhvr>
                                      <p:tavLst>
                                        <p:tav tm="0">
                                          <p:val>
                                            <p:fltVal val="0"/>
                                          </p:val>
                                        </p:tav>
                                        <p:tav tm="100000">
                                          <p:val>
                                            <p:strVal val="#ppt_w"/>
                                          </p:val>
                                        </p:tav>
                                      </p:tavLst>
                                    </p:anim>
                                    <p:anim calcmode="lin" valueType="num">
                                      <p:cBhvr>
                                        <p:cTn id="84" dur="500" fill="hold"/>
                                        <p:tgtEl>
                                          <p:spTgt spid="24"/>
                                        </p:tgtEl>
                                        <p:attrNameLst>
                                          <p:attrName>ppt_h</p:attrName>
                                        </p:attrNameLst>
                                      </p:cBhvr>
                                      <p:tavLst>
                                        <p:tav tm="0">
                                          <p:val>
                                            <p:fltVal val="0"/>
                                          </p:val>
                                        </p:tav>
                                        <p:tav tm="100000">
                                          <p:val>
                                            <p:strVal val="#ppt_h"/>
                                          </p:val>
                                        </p:tav>
                                      </p:tavLst>
                                    </p:anim>
                                  </p:childTnLst>
                                </p:cTn>
                              </p:par>
                            </p:childTnLst>
                          </p:cTn>
                        </p:par>
                        <p:par>
                          <p:cTn id="85" fill="hold">
                            <p:stCondLst>
                              <p:cond delay="1000"/>
                            </p:stCondLst>
                            <p:childTnLst>
                              <p:par>
                                <p:cTn id="86" presetID="23" presetClass="entr" presetSubtype="16" fill="hold" nodeType="afterEffect">
                                  <p:stCondLst>
                                    <p:cond delay="0"/>
                                  </p:stCondLst>
                                  <p:childTnLst>
                                    <p:set>
                                      <p:cBhvr>
                                        <p:cTn id="87" dur="1" fill="hold">
                                          <p:stCondLst>
                                            <p:cond delay="0"/>
                                          </p:stCondLst>
                                        </p:cTn>
                                        <p:tgtEl>
                                          <p:spTgt spid="29"/>
                                        </p:tgtEl>
                                        <p:attrNameLst>
                                          <p:attrName>style.visibility</p:attrName>
                                        </p:attrNameLst>
                                      </p:cBhvr>
                                      <p:to>
                                        <p:strVal val="visible"/>
                                      </p:to>
                                    </p:set>
                                    <p:anim calcmode="lin" valueType="num">
                                      <p:cBhvr>
                                        <p:cTn id="88" dur="500" fill="hold"/>
                                        <p:tgtEl>
                                          <p:spTgt spid="29"/>
                                        </p:tgtEl>
                                        <p:attrNameLst>
                                          <p:attrName>ppt_w</p:attrName>
                                        </p:attrNameLst>
                                      </p:cBhvr>
                                      <p:tavLst>
                                        <p:tav tm="0">
                                          <p:val>
                                            <p:fltVal val="0"/>
                                          </p:val>
                                        </p:tav>
                                        <p:tav tm="100000">
                                          <p:val>
                                            <p:strVal val="#ppt_w"/>
                                          </p:val>
                                        </p:tav>
                                      </p:tavLst>
                                    </p:anim>
                                    <p:anim calcmode="lin" valueType="num">
                                      <p:cBhvr>
                                        <p:cTn id="89" dur="500" fill="hold"/>
                                        <p:tgtEl>
                                          <p:spTgt spid="29"/>
                                        </p:tgtEl>
                                        <p:attrNameLst>
                                          <p:attrName>ppt_h</p:attrName>
                                        </p:attrNameLst>
                                      </p:cBhvr>
                                      <p:tavLst>
                                        <p:tav tm="0">
                                          <p:val>
                                            <p:fltVal val="0"/>
                                          </p:val>
                                        </p:tav>
                                        <p:tav tm="100000">
                                          <p:val>
                                            <p:strVal val="#ppt_h"/>
                                          </p:val>
                                        </p:tav>
                                      </p:tavLst>
                                    </p:anim>
                                  </p:childTnLst>
                                </p:cTn>
                              </p:par>
                            </p:childTnLst>
                          </p:cTn>
                        </p:par>
                        <p:par>
                          <p:cTn id="90" fill="hold">
                            <p:stCondLst>
                              <p:cond delay="1500"/>
                            </p:stCondLst>
                            <p:childTnLst>
                              <p:par>
                                <p:cTn id="91" presetID="12" presetClass="entr" presetSubtype="4" fill="hold" grpId="0" nodeType="afterEffect">
                                  <p:stCondLst>
                                    <p:cond delay="0"/>
                                  </p:stCondLst>
                                  <p:childTnLst>
                                    <p:set>
                                      <p:cBhvr>
                                        <p:cTn id="92" dur="1" fill="hold">
                                          <p:stCondLst>
                                            <p:cond delay="0"/>
                                          </p:stCondLst>
                                        </p:cTn>
                                        <p:tgtEl>
                                          <p:spTgt spid="35"/>
                                        </p:tgtEl>
                                        <p:attrNameLst>
                                          <p:attrName>style.visibility</p:attrName>
                                        </p:attrNameLst>
                                      </p:cBhvr>
                                      <p:to>
                                        <p:strVal val="visible"/>
                                      </p:to>
                                    </p:set>
                                    <p:anim calcmode="lin" valueType="num">
                                      <p:cBhvr additive="base">
                                        <p:cTn id="93" dur="500"/>
                                        <p:tgtEl>
                                          <p:spTgt spid="35"/>
                                        </p:tgtEl>
                                        <p:attrNameLst>
                                          <p:attrName>ppt_y</p:attrName>
                                        </p:attrNameLst>
                                      </p:cBhvr>
                                      <p:tavLst>
                                        <p:tav tm="0">
                                          <p:val>
                                            <p:strVal val="#ppt_y+#ppt_h*1.125000"/>
                                          </p:val>
                                        </p:tav>
                                        <p:tav tm="100000">
                                          <p:val>
                                            <p:strVal val="#ppt_y"/>
                                          </p:val>
                                        </p:tav>
                                      </p:tavLst>
                                    </p:anim>
                                    <p:animEffect transition="in" filter="wipe(up)">
                                      <p:cBhvr>
                                        <p:cTn id="94" dur="500"/>
                                        <p:tgtEl>
                                          <p:spTgt spid="35"/>
                                        </p:tgtEl>
                                      </p:cBhvr>
                                    </p:animEffect>
                                  </p:childTnLst>
                                </p:cTn>
                              </p:par>
                            </p:childTnLst>
                          </p:cTn>
                        </p:par>
                        <p:par>
                          <p:cTn id="95" fill="hold">
                            <p:stCondLst>
                              <p:cond delay="2000"/>
                            </p:stCondLst>
                            <p:childTnLst>
                              <p:par>
                                <p:cTn id="96" presetID="5" presetClass="entr" presetSubtype="10" fill="hold" grpId="0" nodeType="after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checkerboard(across)">
                                      <p:cBhvr>
                                        <p:cTn id="98" dur="500"/>
                                        <p:tgtEl>
                                          <p:spTgt spid="40"/>
                                        </p:tgtEl>
                                      </p:cBhvr>
                                    </p:animEffect>
                                  </p:childTnLst>
                                </p:cTn>
                              </p:par>
                            </p:childTnLst>
                          </p:cTn>
                        </p:par>
                        <p:par>
                          <p:cTn id="99" fill="hold">
                            <p:stCondLst>
                              <p:cond delay="2500"/>
                            </p:stCondLst>
                            <p:childTnLst>
                              <p:par>
                                <p:cTn id="100" presetID="12" presetClass="entr" presetSubtype="4" fill="hold" grpId="0" nodeType="afterEffect">
                                  <p:stCondLst>
                                    <p:cond delay="0"/>
                                  </p:stCondLst>
                                  <p:childTnLst>
                                    <p:set>
                                      <p:cBhvr>
                                        <p:cTn id="101" dur="1" fill="hold">
                                          <p:stCondLst>
                                            <p:cond delay="0"/>
                                          </p:stCondLst>
                                        </p:cTn>
                                        <p:tgtEl>
                                          <p:spTgt spid="42"/>
                                        </p:tgtEl>
                                        <p:attrNameLst>
                                          <p:attrName>style.visibility</p:attrName>
                                        </p:attrNameLst>
                                      </p:cBhvr>
                                      <p:to>
                                        <p:strVal val="visible"/>
                                      </p:to>
                                    </p:set>
                                    <p:anim calcmode="lin" valueType="num">
                                      <p:cBhvr additive="base">
                                        <p:cTn id="102" dur="500"/>
                                        <p:tgtEl>
                                          <p:spTgt spid="42"/>
                                        </p:tgtEl>
                                        <p:attrNameLst>
                                          <p:attrName>ppt_y</p:attrName>
                                        </p:attrNameLst>
                                      </p:cBhvr>
                                      <p:tavLst>
                                        <p:tav tm="0">
                                          <p:val>
                                            <p:strVal val="#ppt_y+#ppt_h*1.125000"/>
                                          </p:val>
                                        </p:tav>
                                        <p:tav tm="100000">
                                          <p:val>
                                            <p:strVal val="#ppt_y"/>
                                          </p:val>
                                        </p:tav>
                                      </p:tavLst>
                                    </p:anim>
                                    <p:animEffect transition="in" filter="wipe(up)">
                                      <p:cBhvr>
                                        <p:cTn id="103" dur="500"/>
                                        <p:tgtEl>
                                          <p:spTgt spid="42"/>
                                        </p:tgtEl>
                                      </p:cBhvr>
                                    </p:animEffect>
                                  </p:childTnLst>
                                </p:cTn>
                              </p:par>
                            </p:childTnLst>
                          </p:cTn>
                        </p:par>
                        <p:par>
                          <p:cTn id="104" fill="hold">
                            <p:stCondLst>
                              <p:cond delay="3000"/>
                            </p:stCondLst>
                            <p:childTnLst>
                              <p:par>
                                <p:cTn id="105" presetID="5" presetClass="entr" presetSubtype="10" fill="hold" grpId="0" nodeType="afterEffect">
                                  <p:stCondLst>
                                    <p:cond delay="0"/>
                                  </p:stCondLst>
                                  <p:childTnLst>
                                    <p:set>
                                      <p:cBhvr>
                                        <p:cTn id="106" dur="1" fill="hold">
                                          <p:stCondLst>
                                            <p:cond delay="0"/>
                                          </p:stCondLst>
                                        </p:cTn>
                                        <p:tgtEl>
                                          <p:spTgt spid="41"/>
                                        </p:tgtEl>
                                        <p:attrNameLst>
                                          <p:attrName>style.visibility</p:attrName>
                                        </p:attrNameLst>
                                      </p:cBhvr>
                                      <p:to>
                                        <p:strVal val="visible"/>
                                      </p:to>
                                    </p:set>
                                    <p:animEffect transition="in" filter="checkerboard(across)">
                                      <p:cBhvr>
                                        <p:cTn id="10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p:bldP spid="33" grpId="0"/>
      <p:bldP spid="34" grpId="0"/>
      <p:bldP spid="35" grpId="0"/>
      <p:bldP spid="37" grpId="0"/>
      <p:bldP spid="38" grpId="0"/>
      <p:bldP spid="39" grpId="0"/>
      <p:bldP spid="40" grpId="0"/>
      <p:bldP spid="41" grpId="0"/>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duotone>
              <a:schemeClr val="accent2">
                <a:shade val="45000"/>
                <a:satMod val="135000"/>
              </a:schemeClr>
              <a:prstClr val="white"/>
            </a:duotone>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tretch>
            <a:fillRect/>
          </a:stretch>
        </p:blipFill>
        <p:spPr>
          <a:xfrm>
            <a:off x="-814377" y="1086613"/>
            <a:ext cx="6629400" cy="4067175"/>
          </a:xfrm>
          <a:prstGeom prst="rect">
            <a:avLst/>
          </a:prstGeom>
        </p:spPr>
      </p:pic>
      <p:sp>
        <p:nvSpPr>
          <p:cNvPr id="15" name="等腰三角形 14"/>
          <p:cNvSpPr/>
          <p:nvPr/>
        </p:nvSpPr>
        <p:spPr>
          <a:xfrm>
            <a:off x="2047619" y="1949970"/>
            <a:ext cx="2672264" cy="2303676"/>
          </a:xfrm>
          <a:prstGeom prst="triangle">
            <a:avLst/>
          </a:prstGeom>
          <a:solidFill>
            <a:srgbClr val="91E0F1">
              <a:alpha val="60000"/>
            </a:srgbClr>
          </a:solidFill>
          <a:ln w="28575">
            <a:solidFill>
              <a:srgbClr val="2827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9" name="组合 18"/>
          <p:cNvGrpSpPr/>
          <p:nvPr/>
        </p:nvGrpSpPr>
        <p:grpSpPr>
          <a:xfrm rot="1805698">
            <a:off x="2727538" y="2155205"/>
            <a:ext cx="154237" cy="2043628"/>
            <a:chOff x="1112702" y="3839379"/>
            <a:chExt cx="154237" cy="2043628"/>
          </a:xfrm>
        </p:grpSpPr>
        <p:cxnSp>
          <p:nvCxnSpPr>
            <p:cNvPr id="16" name="直接连接符 15"/>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17" name="等腰三角形 16"/>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20" name="组合 19"/>
          <p:cNvGrpSpPr/>
          <p:nvPr/>
        </p:nvGrpSpPr>
        <p:grpSpPr>
          <a:xfrm rot="5400000">
            <a:off x="4399193" y="2984879"/>
            <a:ext cx="134729" cy="2672264"/>
            <a:chOff x="1112702" y="3839379"/>
            <a:chExt cx="154237" cy="2043628"/>
          </a:xfrm>
        </p:grpSpPr>
        <p:cxnSp>
          <p:nvCxnSpPr>
            <p:cNvPr id="21" name="直接连接符 20"/>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22" name="等腰三角形 21"/>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2" name="组合 1"/>
          <p:cNvGrpSpPr/>
          <p:nvPr/>
        </p:nvGrpSpPr>
        <p:grpSpPr>
          <a:xfrm>
            <a:off x="6227113" y="2910967"/>
            <a:ext cx="5350444" cy="1106698"/>
            <a:chOff x="6227113" y="2910967"/>
            <a:chExt cx="5350444" cy="1106698"/>
          </a:xfrm>
        </p:grpSpPr>
        <p:sp>
          <p:nvSpPr>
            <p:cNvPr id="3" name="矩形 2"/>
            <p:cNvSpPr/>
            <p:nvPr/>
          </p:nvSpPr>
          <p:spPr>
            <a:xfrm>
              <a:off x="6227113" y="2982199"/>
              <a:ext cx="1753958" cy="682934"/>
            </a:xfrm>
            <a:prstGeom prst="rect">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355252" y="2910967"/>
              <a:ext cx="1696603" cy="676958"/>
            </a:xfrm>
            <a:prstGeom prst="rect">
              <a:avLst/>
            </a:prstGeom>
            <a:solidFill>
              <a:srgbClr val="F9B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509599" y="2957962"/>
              <a:ext cx="1471472" cy="584775"/>
            </a:xfrm>
            <a:prstGeom prst="rect">
              <a:avLst/>
            </a:prstGeom>
            <a:noFill/>
          </p:spPr>
          <p:txBody>
            <a:bodyPr wrap="square" rtlCol="0">
              <a:spAutoFit/>
            </a:bodyPr>
            <a:lstStyle/>
            <a:p>
              <a:r>
                <a:rPr lang="zh-CN" altLang="en-US" sz="3200" dirty="0">
                  <a:latin typeface="文泉驿微米黑" panose="020B0606030804020204" pitchFamily="34" charset="-122"/>
                  <a:ea typeface="文泉驿微米黑" panose="020B0606030804020204" pitchFamily="34" charset="-122"/>
                  <a:cs typeface="文泉驿微米黑" panose="020B0606030804020204" pitchFamily="34" charset="-122"/>
                </a:rPr>
                <a:t>第二章</a:t>
              </a:r>
              <a:endParaRPr lang="zh-CN" altLang="en-US" sz="32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6" name="文本框 5"/>
            <p:cNvSpPr txBox="1"/>
            <p:nvPr/>
          </p:nvSpPr>
          <p:spPr>
            <a:xfrm>
              <a:off x="8151412" y="3586778"/>
              <a:ext cx="3232414"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8122640" y="3054327"/>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点击输入第二章标题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nvGrpSpPr>
            <p:cNvPr id="23" name="组合 22"/>
            <p:cNvGrpSpPr/>
            <p:nvPr/>
          </p:nvGrpSpPr>
          <p:grpSpPr>
            <a:xfrm rot="5400000">
              <a:off x="9704608" y="1776247"/>
              <a:ext cx="220195" cy="3525702"/>
              <a:chOff x="1112702" y="3839379"/>
              <a:chExt cx="154237" cy="2043628"/>
            </a:xfrm>
          </p:grpSpPr>
          <p:cxnSp>
            <p:nvCxnSpPr>
              <p:cNvPr id="24" name="直接连接符 23"/>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25" name="等腰三角形 24"/>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spTree>
  </p:cSld>
  <p:clrMapOvr>
    <a:masterClrMapping/>
  </p:clrMapOvr>
  <p:transition spd="slow">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7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74000">
                                          <p:cBhvr additive="base">
                                            <p:cTn id="7" dur="1200" fill="hold"/>
                                            <p:tgtEl>
                                              <p:spTgt spid="2"/>
                                            </p:tgtEl>
                                            <p:attrNameLst>
                                              <p:attrName>ppt_x</p:attrName>
                                            </p:attrNameLst>
                                          </p:cBhvr>
                                          <p:tavLst>
                                            <p:tav tm="0">
                                              <p:val>
                                                <p:strVal val="0-#ppt_w/2"/>
                                              </p:val>
                                            </p:tav>
                                            <p:tav tm="100000">
                                              <p:val>
                                                <p:strVal val="#ppt_x"/>
                                              </p:val>
                                            </p:tav>
                                          </p:tavLst>
                                        </p:anim>
                                        <p:anim calcmode="lin" valueType="num" p14:bounceEnd="74000">
                                          <p:cBhvr additive="base">
                                            <p:cTn id="8" dur="12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00" fill="hold"/>
                                            <p:tgtEl>
                                              <p:spTgt spid="2"/>
                                            </p:tgtEl>
                                            <p:attrNameLst>
                                              <p:attrName>ppt_x</p:attrName>
                                            </p:attrNameLst>
                                          </p:cBhvr>
                                          <p:tavLst>
                                            <p:tav tm="0">
                                              <p:val>
                                                <p:strVal val="0-#ppt_w/2"/>
                                              </p:val>
                                            </p:tav>
                                            <p:tav tm="100000">
                                              <p:val>
                                                <p:strVal val="#ppt_x"/>
                                              </p:val>
                                            </p:tav>
                                          </p:tavLst>
                                        </p:anim>
                                        <p:anim calcmode="lin" valueType="num">
                                          <p:cBhvr additive="base">
                                            <p:cTn id="8" dur="12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接连接符 18"/>
          <p:cNvCxnSpPr>
            <a:endCxn id="20" idx="0"/>
          </p:cNvCxnSpPr>
          <p:nvPr/>
        </p:nvCxnSpPr>
        <p:spPr>
          <a:xfrm>
            <a:off x="8382000" y="3826081"/>
            <a:ext cx="0" cy="278314"/>
          </a:xfrm>
          <a:prstGeom prst="line">
            <a:avLst/>
          </a:prstGeom>
          <a:ln w="19050"/>
        </p:spPr>
        <p:style>
          <a:lnRef idx="1">
            <a:schemeClr val="dk1"/>
          </a:lnRef>
          <a:fillRef idx="0">
            <a:schemeClr val="dk1"/>
          </a:fillRef>
          <a:effectRef idx="0">
            <a:schemeClr val="dk1"/>
          </a:effectRef>
          <a:fontRef idx="minor">
            <a:schemeClr val="tx1"/>
          </a:fontRef>
        </p:style>
      </p:cxnSp>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1">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点击输入第二章标题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cxnSp>
        <p:nvCxnSpPr>
          <p:cNvPr id="13" name="直接连接符 12"/>
          <p:cNvCxnSpPr>
            <a:stCxn id="10" idx="3"/>
          </p:cNvCxnSpPr>
          <p:nvPr/>
        </p:nvCxnSpPr>
        <p:spPr>
          <a:xfrm flipV="1">
            <a:off x="4505521" y="2557227"/>
            <a:ext cx="3876479" cy="1"/>
          </a:xfrm>
          <a:prstGeom prst="line">
            <a:avLst/>
          </a:prstGeom>
          <a:ln w="19050"/>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a:off x="8382000" y="2557227"/>
            <a:ext cx="0" cy="449209"/>
          </a:xfrm>
          <a:prstGeom prst="line">
            <a:avLst/>
          </a:prstGeom>
          <a:ln w="19050"/>
        </p:spPr>
        <p:style>
          <a:lnRef idx="1">
            <a:schemeClr val="dk1"/>
          </a:lnRef>
          <a:fillRef idx="0">
            <a:schemeClr val="dk1"/>
          </a:fillRef>
          <a:effectRef idx="0">
            <a:schemeClr val="dk1"/>
          </a:effectRef>
          <a:fontRef idx="minor">
            <a:schemeClr val="tx1"/>
          </a:fontRef>
        </p:style>
      </p:cxnSp>
      <p:grpSp>
        <p:nvGrpSpPr>
          <p:cNvPr id="12" name="组合 11"/>
          <p:cNvGrpSpPr/>
          <p:nvPr/>
        </p:nvGrpSpPr>
        <p:grpSpPr>
          <a:xfrm>
            <a:off x="6518563" y="3082636"/>
            <a:ext cx="3920837" cy="748722"/>
            <a:chOff x="6518563" y="3082636"/>
            <a:chExt cx="3920837" cy="748722"/>
          </a:xfrm>
        </p:grpSpPr>
        <p:sp>
          <p:nvSpPr>
            <p:cNvPr id="17" name="矩形 16"/>
            <p:cNvSpPr/>
            <p:nvPr/>
          </p:nvSpPr>
          <p:spPr>
            <a:xfrm>
              <a:off x="6518563" y="3082636"/>
              <a:ext cx="3726873" cy="609560"/>
            </a:xfrm>
            <a:prstGeom prst="rect">
              <a:avLst/>
            </a:prstGeom>
            <a:blipFill dpi="0" rotWithShape="1">
              <a:blip r:embed="rId2">
                <a:alphaModFix amt="50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712527" y="3221798"/>
              <a:ext cx="3726873" cy="609560"/>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518563" y="4104395"/>
            <a:ext cx="3920837" cy="748722"/>
            <a:chOff x="6518563" y="4104395"/>
            <a:chExt cx="3920837" cy="748722"/>
          </a:xfrm>
        </p:grpSpPr>
        <p:sp>
          <p:nvSpPr>
            <p:cNvPr id="20" name="矩形 19"/>
            <p:cNvSpPr/>
            <p:nvPr/>
          </p:nvSpPr>
          <p:spPr>
            <a:xfrm>
              <a:off x="6518563" y="4104395"/>
              <a:ext cx="3726873" cy="609560"/>
            </a:xfrm>
            <a:prstGeom prst="rect">
              <a:avLst/>
            </a:prstGeom>
            <a:blipFill dpi="0" rotWithShape="1">
              <a:blip r:embed="rId2">
                <a:alphaModFix amt="50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6712527" y="4243557"/>
              <a:ext cx="3726873" cy="609560"/>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3" name="直接连接符 22"/>
          <p:cNvCxnSpPr>
            <a:endCxn id="24" idx="0"/>
          </p:cNvCxnSpPr>
          <p:nvPr/>
        </p:nvCxnSpPr>
        <p:spPr>
          <a:xfrm>
            <a:off x="8382000" y="4847840"/>
            <a:ext cx="0" cy="278314"/>
          </a:xfrm>
          <a:prstGeom prst="line">
            <a:avLst/>
          </a:prstGeom>
          <a:ln w="19050"/>
        </p:spPr>
        <p:style>
          <a:lnRef idx="1">
            <a:schemeClr val="dk1"/>
          </a:lnRef>
          <a:fillRef idx="0">
            <a:schemeClr val="dk1"/>
          </a:fillRef>
          <a:effectRef idx="0">
            <a:schemeClr val="dk1"/>
          </a:effectRef>
          <a:fontRef idx="minor">
            <a:schemeClr val="tx1"/>
          </a:fontRef>
        </p:style>
      </p:cxnSp>
      <p:grpSp>
        <p:nvGrpSpPr>
          <p:cNvPr id="16" name="组合 15"/>
          <p:cNvGrpSpPr/>
          <p:nvPr/>
        </p:nvGrpSpPr>
        <p:grpSpPr>
          <a:xfrm>
            <a:off x="6518563" y="5126154"/>
            <a:ext cx="3920837" cy="748722"/>
            <a:chOff x="6518563" y="5126154"/>
            <a:chExt cx="3920837" cy="748722"/>
          </a:xfrm>
        </p:grpSpPr>
        <p:sp>
          <p:nvSpPr>
            <p:cNvPr id="24" name="矩形 23"/>
            <p:cNvSpPr/>
            <p:nvPr/>
          </p:nvSpPr>
          <p:spPr>
            <a:xfrm>
              <a:off x="6518563" y="5126154"/>
              <a:ext cx="3726873" cy="609560"/>
            </a:xfrm>
            <a:prstGeom prst="rect">
              <a:avLst/>
            </a:prstGeom>
            <a:blipFill dpi="0" rotWithShape="1">
              <a:blip r:embed="rId2">
                <a:alphaModFix amt="50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712527" y="5265316"/>
              <a:ext cx="3726873" cy="609560"/>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框 31"/>
          <p:cNvSpPr txBox="1"/>
          <p:nvPr/>
        </p:nvSpPr>
        <p:spPr>
          <a:xfrm>
            <a:off x="5149587" y="2244173"/>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3" name="文本框 32"/>
          <p:cNvSpPr txBox="1"/>
          <p:nvPr/>
        </p:nvSpPr>
        <p:spPr>
          <a:xfrm>
            <a:off x="6959756" y="3321678"/>
            <a:ext cx="3232414"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4" name="文本框 33"/>
          <p:cNvSpPr txBox="1"/>
          <p:nvPr/>
        </p:nvSpPr>
        <p:spPr>
          <a:xfrm>
            <a:off x="6959756" y="4332893"/>
            <a:ext cx="3232414"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5" name="文本框 34"/>
          <p:cNvSpPr txBox="1"/>
          <p:nvPr/>
        </p:nvSpPr>
        <p:spPr>
          <a:xfrm>
            <a:off x="6959756" y="5354652"/>
            <a:ext cx="3232414"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6" name="文本框 35"/>
          <p:cNvSpPr txBox="1"/>
          <p:nvPr/>
        </p:nvSpPr>
        <p:spPr>
          <a:xfrm>
            <a:off x="1547029" y="5000212"/>
            <a:ext cx="2834119" cy="954107"/>
          </a:xfrm>
          <a:prstGeom prst="rect">
            <a:avLst/>
          </a:prstGeom>
          <a:noFill/>
        </p:spPr>
        <p:txBody>
          <a:bodyPr wrap="square" rtlCol="0">
            <a:spAutoFit/>
          </a:bodyPr>
          <a:lstStyle/>
          <a:p>
            <a:r>
              <a:rPr lang="en-US" altLang="zh-CN" sz="1400" dirty="0">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rPr>
              <a:t>The reason why a great man is great is that he resolves to be a great </a:t>
            </a:r>
            <a:r>
              <a:rPr lang="en-US" altLang="zh-CN" sz="1400" dirty="0" err="1">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rPr>
              <a:t>man.Adversity</a:t>
            </a:r>
            <a:r>
              <a:rPr lang="en-US" altLang="zh-CN" sz="1400" dirty="0">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rPr>
              <a:t> is a good discipline.</a:t>
            </a:r>
            <a:endParaRPr lang="zh-CN" altLang="en-US" sz="1050" dirty="0">
              <a:solidFill>
                <a:srgbClr val="282739"/>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37" name="文本框 36"/>
          <p:cNvSpPr txBox="1"/>
          <p:nvPr/>
        </p:nvSpPr>
        <p:spPr>
          <a:xfrm>
            <a:off x="1961119" y="4513900"/>
            <a:ext cx="1758124" cy="400110"/>
          </a:xfrm>
          <a:prstGeom prst="rect">
            <a:avLst/>
          </a:prstGeom>
          <a:noFill/>
        </p:spPr>
        <p:txBody>
          <a:bodyPr wrap="square" rtlCol="0">
            <a:spAutoFit/>
          </a:bodyPr>
          <a:lstStyle/>
          <a:p>
            <a:r>
              <a:rPr lang="zh-CN" altLang="en-US" sz="2000" dirty="0">
                <a:solidFill>
                  <a:srgbClr val="5AA7FD"/>
                </a:solidFill>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sz="2000" dirty="0">
              <a:solidFill>
                <a:srgbClr val="5AA7FD"/>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38" name="椭圆 37"/>
          <p:cNvSpPr/>
          <p:nvPr/>
        </p:nvSpPr>
        <p:spPr>
          <a:xfrm>
            <a:off x="890711" y="5265316"/>
            <a:ext cx="2229966" cy="2229966"/>
          </a:xfrm>
          <a:prstGeom prst="ellipse">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876106" y="988898"/>
            <a:ext cx="3629415" cy="2837183"/>
            <a:chOff x="876106" y="988898"/>
            <a:chExt cx="3629415" cy="2837183"/>
          </a:xfrm>
        </p:grpSpPr>
        <p:sp>
          <p:nvSpPr>
            <p:cNvPr id="11" name="矩形 10"/>
            <p:cNvSpPr/>
            <p:nvPr/>
          </p:nvSpPr>
          <p:spPr>
            <a:xfrm>
              <a:off x="876106" y="988898"/>
              <a:ext cx="3330679" cy="2537680"/>
            </a:xfrm>
            <a:prstGeom prst="rect">
              <a:avLst/>
            </a:prstGeom>
            <a:blipFill dpi="0" rotWithShape="1">
              <a:blip r:embed="rId4">
                <a:alphaModFix amt="50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4842" y="1288374"/>
              <a:ext cx="3330679" cy="2537707"/>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par>
                          <p:cTn id="15" fill="hold">
                            <p:stCondLst>
                              <p:cond delay="500"/>
                            </p:stCondLst>
                            <p:childTnLst>
                              <p:par>
                                <p:cTn id="16" presetID="50" presetClass="entr" presetSubtype="0" decel="100000" fill="hold" grpId="0" nodeType="afterEffect">
                                  <p:stCondLst>
                                    <p:cond delay="0"/>
                                  </p:stCondLst>
                                  <p:iterate type="lt">
                                    <p:tmPct val="10000"/>
                                  </p:iterate>
                                  <p:childTnLst>
                                    <p:set>
                                      <p:cBhvr>
                                        <p:cTn id="17" dur="1" fill="hold">
                                          <p:stCondLst>
                                            <p:cond delay="0"/>
                                          </p:stCondLst>
                                        </p:cTn>
                                        <p:tgtEl>
                                          <p:spTgt spid="32"/>
                                        </p:tgtEl>
                                        <p:attrNameLst>
                                          <p:attrName>style.visibility</p:attrName>
                                        </p:attrNameLst>
                                      </p:cBhvr>
                                      <p:to>
                                        <p:strVal val="visible"/>
                                      </p:to>
                                    </p:set>
                                    <p:anim calcmode="lin" valueType="num">
                                      <p:cBhvr>
                                        <p:cTn id="18" dur="1000" fill="hold"/>
                                        <p:tgtEl>
                                          <p:spTgt spid="32"/>
                                        </p:tgtEl>
                                        <p:attrNameLst>
                                          <p:attrName>ppt_w</p:attrName>
                                        </p:attrNameLst>
                                      </p:cBhvr>
                                      <p:tavLst>
                                        <p:tav tm="0">
                                          <p:val>
                                            <p:strVal val="#ppt_w+.3"/>
                                          </p:val>
                                        </p:tav>
                                        <p:tav tm="100000">
                                          <p:val>
                                            <p:strVal val="#ppt_w"/>
                                          </p:val>
                                        </p:tav>
                                      </p:tavLst>
                                    </p:anim>
                                    <p:anim calcmode="lin" valueType="num">
                                      <p:cBhvr>
                                        <p:cTn id="19" dur="1000" fill="hold"/>
                                        <p:tgtEl>
                                          <p:spTgt spid="32"/>
                                        </p:tgtEl>
                                        <p:attrNameLst>
                                          <p:attrName>ppt_h</p:attrName>
                                        </p:attrNameLst>
                                      </p:cBhvr>
                                      <p:tavLst>
                                        <p:tav tm="0">
                                          <p:val>
                                            <p:strVal val="#ppt_h"/>
                                          </p:val>
                                        </p:tav>
                                        <p:tav tm="100000">
                                          <p:val>
                                            <p:strVal val="#ppt_h"/>
                                          </p:val>
                                        </p:tav>
                                      </p:tavLst>
                                    </p:anim>
                                    <p:animEffect transition="in" filter="fade">
                                      <p:cBhvr>
                                        <p:cTn id="20" dur="1000"/>
                                        <p:tgtEl>
                                          <p:spTgt spid="3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500"/>
                            </p:stCondLst>
                            <p:childTnLst>
                              <p:par>
                                <p:cTn id="27" presetID="14" presetClass="entr" presetSubtype="10"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par>
                          <p:cTn id="30" fill="hold">
                            <p:stCondLst>
                              <p:cond delay="100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up)">
                                      <p:cBhvr>
                                        <p:cTn id="38" dur="500"/>
                                        <p:tgtEl>
                                          <p:spTgt spid="19"/>
                                        </p:tgtEl>
                                      </p:cBhvr>
                                    </p:animEffect>
                                  </p:childTnLst>
                                </p:cTn>
                              </p:par>
                            </p:childTnLst>
                          </p:cTn>
                        </p:par>
                        <p:par>
                          <p:cTn id="39" fill="hold">
                            <p:stCondLst>
                              <p:cond delay="500"/>
                            </p:stCondLst>
                            <p:childTnLst>
                              <p:par>
                                <p:cTn id="40" presetID="14" presetClass="entr" presetSubtype="10"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randombar(horizontal)">
                                      <p:cBhvr>
                                        <p:cTn id="42" dur="500"/>
                                        <p:tgtEl>
                                          <p:spTgt spid="14"/>
                                        </p:tgtEl>
                                      </p:cBhvr>
                                    </p:animEffect>
                                  </p:childTnLst>
                                </p:cTn>
                              </p:par>
                            </p:childTnLst>
                          </p:cTn>
                        </p:par>
                        <p:par>
                          <p:cTn id="43" fill="hold">
                            <p:stCondLst>
                              <p:cond delay="1000"/>
                            </p:stCondLst>
                            <p:childTnLst>
                              <p:par>
                                <p:cTn id="44" presetID="10" presetClass="entr" presetSubtype="0" fill="hold" grpId="0" nodeType="afterEffect">
                                  <p:stCondLst>
                                    <p:cond delay="0"/>
                                  </p:stCondLst>
                                  <p:iterate type="lt">
                                    <p:tmPct val="10000"/>
                                  </p:iterate>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up)">
                                      <p:cBhvr>
                                        <p:cTn id="51" dur="500"/>
                                        <p:tgtEl>
                                          <p:spTgt spid="23"/>
                                        </p:tgtEl>
                                      </p:cBhvr>
                                    </p:animEffect>
                                  </p:childTnLst>
                                </p:cTn>
                              </p:par>
                            </p:childTnLst>
                          </p:cTn>
                        </p:par>
                        <p:par>
                          <p:cTn id="52" fill="hold">
                            <p:stCondLst>
                              <p:cond delay="500"/>
                            </p:stCondLst>
                            <p:childTnLst>
                              <p:par>
                                <p:cTn id="53" presetID="14" presetClass="entr" presetSubtype="10"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randombar(horizontal)">
                                      <p:cBhvr>
                                        <p:cTn id="55" dur="500"/>
                                        <p:tgtEl>
                                          <p:spTgt spid="16"/>
                                        </p:tgtEl>
                                      </p:cBhvr>
                                    </p:animEffect>
                                  </p:childTnLst>
                                </p:cTn>
                              </p:par>
                            </p:childTnLst>
                          </p:cTn>
                        </p:par>
                        <p:par>
                          <p:cTn id="56" fill="hold">
                            <p:stCondLst>
                              <p:cond delay="1000"/>
                            </p:stCondLst>
                            <p:childTnLst>
                              <p:par>
                                <p:cTn id="57" presetID="10" presetClass="entr" presetSubtype="0" fill="hold" grpId="0" nodeType="afterEffect">
                                  <p:stCondLst>
                                    <p:cond delay="0"/>
                                  </p:stCondLst>
                                  <p:iterate type="lt">
                                    <p:tmPct val="10000"/>
                                  </p:iterate>
                                  <p:childTnLst>
                                    <p:set>
                                      <p:cBhvr>
                                        <p:cTn id="58" dur="1" fill="hold">
                                          <p:stCondLst>
                                            <p:cond delay="0"/>
                                          </p:stCondLst>
                                        </p:cTn>
                                        <p:tgtEl>
                                          <p:spTgt spid="35"/>
                                        </p:tgtEl>
                                        <p:attrNameLst>
                                          <p:attrName>style.visibility</p:attrName>
                                        </p:attrNameLst>
                                      </p:cBhvr>
                                      <p:to>
                                        <p:strVal val="visible"/>
                                      </p:to>
                                    </p:set>
                                    <p:animEffect transition="in" filter="fade">
                                      <p:cBhvr>
                                        <p:cTn id="59" dur="500"/>
                                        <p:tgtEl>
                                          <p:spTgt spid="35"/>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grpId="0" nodeType="clickEffect">
                                  <p:stCondLst>
                                    <p:cond delay="0"/>
                                  </p:stCondLst>
                                  <p:iterate type="lt">
                                    <p:tmPct val="10000"/>
                                  </p:iterate>
                                  <p:childTnLst>
                                    <p:set>
                                      <p:cBhvr>
                                        <p:cTn id="63" dur="1" fill="hold">
                                          <p:stCondLst>
                                            <p:cond delay="0"/>
                                          </p:stCondLst>
                                        </p:cTn>
                                        <p:tgtEl>
                                          <p:spTgt spid="37"/>
                                        </p:tgtEl>
                                        <p:attrNameLst>
                                          <p:attrName>style.visibility</p:attrName>
                                        </p:attrNameLst>
                                      </p:cBhvr>
                                      <p:to>
                                        <p:strVal val="visible"/>
                                      </p:to>
                                    </p:set>
                                    <p:anim calcmode="lin" valueType="num">
                                      <p:cBhvr>
                                        <p:cTn id="64" dur="1000" fill="hold"/>
                                        <p:tgtEl>
                                          <p:spTgt spid="37"/>
                                        </p:tgtEl>
                                        <p:attrNameLst>
                                          <p:attrName>ppt_w</p:attrName>
                                        </p:attrNameLst>
                                      </p:cBhvr>
                                      <p:tavLst>
                                        <p:tav tm="0">
                                          <p:val>
                                            <p:strVal val="#ppt_w+.3"/>
                                          </p:val>
                                        </p:tav>
                                        <p:tav tm="100000">
                                          <p:val>
                                            <p:strVal val="#ppt_w"/>
                                          </p:val>
                                        </p:tav>
                                      </p:tavLst>
                                    </p:anim>
                                    <p:anim calcmode="lin" valueType="num">
                                      <p:cBhvr>
                                        <p:cTn id="65" dur="1000" fill="hold"/>
                                        <p:tgtEl>
                                          <p:spTgt spid="37"/>
                                        </p:tgtEl>
                                        <p:attrNameLst>
                                          <p:attrName>ppt_h</p:attrName>
                                        </p:attrNameLst>
                                      </p:cBhvr>
                                      <p:tavLst>
                                        <p:tav tm="0">
                                          <p:val>
                                            <p:strVal val="#ppt_h"/>
                                          </p:val>
                                        </p:tav>
                                        <p:tav tm="100000">
                                          <p:val>
                                            <p:strVal val="#ppt_h"/>
                                          </p:val>
                                        </p:tav>
                                      </p:tavLst>
                                    </p:anim>
                                    <p:animEffect transition="in" filter="fade">
                                      <p:cBhvr>
                                        <p:cTn id="66" dur="1000"/>
                                        <p:tgtEl>
                                          <p:spTgt spid="37"/>
                                        </p:tgtEl>
                                      </p:cBhvr>
                                    </p:animEffect>
                                  </p:childTnLst>
                                </p:cTn>
                              </p:par>
                            </p:childTnLst>
                          </p:cTn>
                        </p:par>
                        <p:par>
                          <p:cTn id="67" fill="hold">
                            <p:stCondLst>
                              <p:cond delay="1500"/>
                            </p:stCondLst>
                            <p:childTnLst>
                              <p:par>
                                <p:cTn id="68" presetID="10" presetClass="entr" presetSubtype="0" fill="hold" grpId="0" nodeType="afterEffect">
                                  <p:stCondLst>
                                    <p:cond delay="0"/>
                                  </p:stCondLst>
                                  <p:iterate type="lt">
                                    <p:tmPct val="10000"/>
                                  </p:iterate>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57"/>
          <p:cNvSpPr/>
          <p:nvPr/>
        </p:nvSpPr>
        <p:spPr>
          <a:xfrm>
            <a:off x="7096338" y="5271916"/>
            <a:ext cx="1771878" cy="935475"/>
          </a:xfrm>
          <a:prstGeom prst="rect">
            <a:avLst/>
          </a:pr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7" name="矩形 56"/>
          <p:cNvSpPr/>
          <p:nvPr/>
        </p:nvSpPr>
        <p:spPr>
          <a:xfrm>
            <a:off x="1964119" y="5770642"/>
            <a:ext cx="1771878" cy="935475"/>
          </a:xfrm>
          <a:prstGeom prst="rect">
            <a:avLst/>
          </a:pr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点击输入第二章标题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graphicFrame>
        <p:nvGraphicFramePr>
          <p:cNvPr id="36" name="图表 35"/>
          <p:cNvGraphicFramePr/>
          <p:nvPr/>
        </p:nvGraphicFramePr>
        <p:xfrm>
          <a:off x="1390765" y="1082735"/>
          <a:ext cx="10896714" cy="4120325"/>
        </p:xfrm>
        <a:graphic>
          <a:graphicData uri="http://schemas.openxmlformats.org/drawingml/2006/chart">
            <c:chart xmlns:c="http://schemas.openxmlformats.org/drawingml/2006/chart" xmlns:r="http://schemas.openxmlformats.org/officeDocument/2006/relationships" r:id="rId1"/>
          </a:graphicData>
        </a:graphic>
      </p:graphicFrame>
      <p:grpSp>
        <p:nvGrpSpPr>
          <p:cNvPr id="9" name="组合 8"/>
          <p:cNvGrpSpPr/>
          <p:nvPr/>
        </p:nvGrpSpPr>
        <p:grpSpPr>
          <a:xfrm>
            <a:off x="4327792" y="1407372"/>
            <a:ext cx="3536416" cy="520847"/>
            <a:chOff x="4327792" y="1407372"/>
            <a:chExt cx="3536416" cy="520847"/>
          </a:xfrm>
        </p:grpSpPr>
        <p:grpSp>
          <p:nvGrpSpPr>
            <p:cNvPr id="41" name="组合 40"/>
            <p:cNvGrpSpPr/>
            <p:nvPr/>
          </p:nvGrpSpPr>
          <p:grpSpPr>
            <a:xfrm>
              <a:off x="4327792" y="1407372"/>
              <a:ext cx="3536416" cy="520847"/>
              <a:chOff x="4515079" y="1407372"/>
              <a:chExt cx="3536416" cy="520847"/>
            </a:xfrm>
          </p:grpSpPr>
          <p:sp>
            <p:nvSpPr>
              <p:cNvPr id="40" name="矩形 39"/>
              <p:cNvSpPr/>
              <p:nvPr/>
            </p:nvSpPr>
            <p:spPr>
              <a:xfrm>
                <a:off x="4515079" y="1499431"/>
                <a:ext cx="3426246" cy="428788"/>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4625249" y="1407372"/>
                <a:ext cx="3426246" cy="428788"/>
              </a:xfrm>
              <a:prstGeom prst="rect">
                <a:avLst/>
              </a:prstGeom>
              <a:solidFill>
                <a:srgbClr val="6DA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41"/>
            <p:cNvSpPr txBox="1"/>
            <p:nvPr/>
          </p:nvSpPr>
          <p:spPr>
            <a:xfrm>
              <a:off x="4576709" y="1467877"/>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grpSp>
        <p:nvGrpSpPr>
          <p:cNvPr id="11" name="组合 10"/>
          <p:cNvGrpSpPr/>
          <p:nvPr/>
        </p:nvGrpSpPr>
        <p:grpSpPr>
          <a:xfrm>
            <a:off x="810378" y="5054332"/>
            <a:ext cx="10154444" cy="297455"/>
            <a:chOff x="810378" y="5054332"/>
            <a:chExt cx="10154444" cy="297455"/>
          </a:xfrm>
        </p:grpSpPr>
        <p:sp>
          <p:nvSpPr>
            <p:cNvPr id="45" name="等腰三角形 44"/>
            <p:cNvSpPr/>
            <p:nvPr/>
          </p:nvSpPr>
          <p:spPr>
            <a:xfrm rot="5400000">
              <a:off x="10687881" y="5074846"/>
              <a:ext cx="297455" cy="256427"/>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nvGrpSpPr>
            <p:cNvPr id="10" name="组合 9"/>
            <p:cNvGrpSpPr/>
            <p:nvPr/>
          </p:nvGrpSpPr>
          <p:grpSpPr>
            <a:xfrm>
              <a:off x="810378" y="5203060"/>
              <a:ext cx="9898017" cy="115676"/>
              <a:chOff x="810378" y="5203060"/>
              <a:chExt cx="9898017" cy="115676"/>
            </a:xfrm>
          </p:grpSpPr>
          <p:cxnSp>
            <p:nvCxnSpPr>
              <p:cNvPr id="44" name="直接连接符 43"/>
              <p:cNvCxnSpPr/>
              <p:nvPr/>
            </p:nvCxnSpPr>
            <p:spPr>
              <a:xfrm>
                <a:off x="810378" y="5203060"/>
                <a:ext cx="9898017"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7" name="直接连接符 46"/>
              <p:cNvCxnSpPr/>
              <p:nvPr/>
            </p:nvCxnSpPr>
            <p:spPr>
              <a:xfrm>
                <a:off x="1112704" y="5318736"/>
                <a:ext cx="2258458" cy="0"/>
              </a:xfrm>
              <a:prstGeom prst="line">
                <a:avLst/>
              </a:prstGeom>
            </p:spPr>
            <p:style>
              <a:lnRef idx="1">
                <a:schemeClr val="dk1"/>
              </a:lnRef>
              <a:fillRef idx="0">
                <a:schemeClr val="dk1"/>
              </a:fillRef>
              <a:effectRef idx="0">
                <a:schemeClr val="dk1"/>
              </a:effectRef>
              <a:fontRef idx="minor">
                <a:schemeClr val="tx1"/>
              </a:fontRef>
            </p:style>
          </p:cxnSp>
        </p:grpSp>
      </p:grpSp>
      <p:sp>
        <p:nvSpPr>
          <p:cNvPr id="52" name="文本框 51"/>
          <p:cNvSpPr txBox="1"/>
          <p:nvPr/>
        </p:nvSpPr>
        <p:spPr>
          <a:xfrm>
            <a:off x="2374143" y="3571885"/>
            <a:ext cx="794251" cy="584775"/>
          </a:xfrm>
          <a:prstGeom prst="rect">
            <a:avLst/>
          </a:prstGeom>
          <a:noFill/>
        </p:spPr>
        <p:txBody>
          <a:bodyPr wrap="square" rtlCol="0">
            <a:spAutoFit/>
          </a:bodyPr>
          <a:lstStyle/>
          <a:p>
            <a:r>
              <a:rPr lang="en-US" altLang="zh-CN" sz="3200" dirty="0">
                <a:latin typeface="新蒂小丸子小学版" panose="03000600000000000000" pitchFamily="66" charset="-122"/>
                <a:ea typeface="新蒂小丸子小学版" panose="03000600000000000000" pitchFamily="66" charset="-122"/>
              </a:rPr>
              <a:t>35%</a:t>
            </a:r>
            <a:endParaRPr lang="zh-CN" altLang="en-US" sz="3200" dirty="0">
              <a:latin typeface="新蒂小丸子小学版" panose="03000600000000000000" pitchFamily="66" charset="-122"/>
              <a:ea typeface="新蒂小丸子小学版" panose="03000600000000000000" pitchFamily="66" charset="-122"/>
            </a:endParaRPr>
          </a:p>
        </p:txBody>
      </p:sp>
      <p:sp>
        <p:nvSpPr>
          <p:cNvPr id="53" name="文本框 52"/>
          <p:cNvSpPr txBox="1"/>
          <p:nvPr/>
        </p:nvSpPr>
        <p:spPr>
          <a:xfrm>
            <a:off x="4522960" y="2753388"/>
            <a:ext cx="794251" cy="584775"/>
          </a:xfrm>
          <a:prstGeom prst="rect">
            <a:avLst/>
          </a:prstGeom>
          <a:noFill/>
        </p:spPr>
        <p:txBody>
          <a:bodyPr wrap="square" rtlCol="0">
            <a:spAutoFit/>
          </a:bodyPr>
          <a:lstStyle/>
          <a:p>
            <a:r>
              <a:rPr lang="en-US" altLang="zh-CN" sz="3200" dirty="0">
                <a:latin typeface="新蒂小丸子小学版" panose="03000600000000000000" pitchFamily="66" charset="-122"/>
                <a:ea typeface="新蒂小丸子小学版" panose="03000600000000000000" pitchFamily="66" charset="-122"/>
              </a:rPr>
              <a:t>55%</a:t>
            </a:r>
            <a:endParaRPr lang="zh-CN" altLang="en-US" sz="3200" dirty="0">
              <a:latin typeface="新蒂小丸子小学版" panose="03000600000000000000" pitchFamily="66" charset="-122"/>
              <a:ea typeface="新蒂小丸子小学版" panose="03000600000000000000" pitchFamily="66" charset="-122"/>
            </a:endParaRPr>
          </a:p>
        </p:txBody>
      </p:sp>
      <p:sp>
        <p:nvSpPr>
          <p:cNvPr id="54" name="文本框 53"/>
          <p:cNvSpPr txBox="1"/>
          <p:nvPr/>
        </p:nvSpPr>
        <p:spPr>
          <a:xfrm>
            <a:off x="6647662" y="2301596"/>
            <a:ext cx="794251" cy="584775"/>
          </a:xfrm>
          <a:prstGeom prst="rect">
            <a:avLst/>
          </a:prstGeom>
          <a:noFill/>
        </p:spPr>
        <p:txBody>
          <a:bodyPr wrap="square" rtlCol="0">
            <a:spAutoFit/>
          </a:bodyPr>
          <a:lstStyle/>
          <a:p>
            <a:r>
              <a:rPr lang="en-US" altLang="zh-CN" sz="3200" dirty="0">
                <a:latin typeface="新蒂小丸子小学版" panose="03000600000000000000" pitchFamily="66" charset="-122"/>
                <a:ea typeface="新蒂小丸子小学版" panose="03000600000000000000" pitchFamily="66" charset="-122"/>
              </a:rPr>
              <a:t>75%</a:t>
            </a:r>
            <a:endParaRPr lang="zh-CN" altLang="en-US" sz="3200" dirty="0">
              <a:latin typeface="新蒂小丸子小学版" panose="03000600000000000000" pitchFamily="66" charset="-122"/>
              <a:ea typeface="新蒂小丸子小学版" panose="03000600000000000000" pitchFamily="66" charset="-122"/>
            </a:endParaRPr>
          </a:p>
        </p:txBody>
      </p:sp>
      <p:sp>
        <p:nvSpPr>
          <p:cNvPr id="55" name="文本框 54"/>
          <p:cNvSpPr txBox="1"/>
          <p:nvPr/>
        </p:nvSpPr>
        <p:spPr>
          <a:xfrm>
            <a:off x="8772364" y="2753387"/>
            <a:ext cx="794251" cy="584775"/>
          </a:xfrm>
          <a:prstGeom prst="rect">
            <a:avLst/>
          </a:prstGeom>
          <a:noFill/>
        </p:spPr>
        <p:txBody>
          <a:bodyPr wrap="square" rtlCol="0">
            <a:spAutoFit/>
          </a:bodyPr>
          <a:lstStyle/>
          <a:p>
            <a:r>
              <a:rPr lang="en-US" altLang="zh-CN" sz="3200" dirty="0">
                <a:latin typeface="新蒂小丸子小学版" panose="03000600000000000000" pitchFamily="66" charset="-122"/>
                <a:ea typeface="新蒂小丸子小学版" panose="03000600000000000000" pitchFamily="66" charset="-122"/>
              </a:rPr>
              <a:t>60%</a:t>
            </a:r>
            <a:endParaRPr lang="zh-CN" altLang="en-US" sz="3200" dirty="0">
              <a:latin typeface="新蒂小丸子小学版" panose="03000600000000000000" pitchFamily="66" charset="-122"/>
              <a:ea typeface="新蒂小丸子小学版" panose="03000600000000000000" pitchFamily="66" charset="-122"/>
            </a:endParaRPr>
          </a:p>
        </p:txBody>
      </p:sp>
      <p:grpSp>
        <p:nvGrpSpPr>
          <p:cNvPr id="62" name="组合 61"/>
          <p:cNvGrpSpPr/>
          <p:nvPr/>
        </p:nvGrpSpPr>
        <p:grpSpPr>
          <a:xfrm>
            <a:off x="1759922" y="5351787"/>
            <a:ext cx="2026229" cy="1101221"/>
            <a:chOff x="1691716" y="5335834"/>
            <a:chExt cx="2026229" cy="1101221"/>
          </a:xfrm>
        </p:grpSpPr>
        <p:sp>
          <p:nvSpPr>
            <p:cNvPr id="48" name="文本框 47"/>
            <p:cNvSpPr txBox="1"/>
            <p:nvPr/>
          </p:nvSpPr>
          <p:spPr>
            <a:xfrm>
              <a:off x="1691716" y="5606058"/>
              <a:ext cx="2026229" cy="830997"/>
            </a:xfrm>
            <a:prstGeom prst="rect">
              <a:avLst/>
            </a:prstGeom>
            <a:noFill/>
          </p:spPr>
          <p:txBody>
            <a:bodyPr wrap="square" rtlCol="0">
              <a:spAutoFit/>
            </a:bodyPr>
            <a:lstStyle/>
            <a:p>
              <a:r>
                <a:rPr lang="en-US" altLang="zh-CN"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56" name="文本框 55"/>
            <p:cNvSpPr txBox="1"/>
            <p:nvPr/>
          </p:nvSpPr>
          <p:spPr>
            <a:xfrm>
              <a:off x="2064066" y="5335834"/>
              <a:ext cx="1281528" cy="307777"/>
            </a:xfrm>
            <a:prstGeom prst="rect">
              <a:avLst/>
            </a:prstGeom>
            <a:noFill/>
          </p:spPr>
          <p:txBody>
            <a:bodyPr wrap="square" rtlCol="0">
              <a:spAutoFit/>
            </a:bodyPr>
            <a:lstStyle/>
            <a:p>
              <a:r>
                <a:rPr lang="zh-CN" altLang="en-US" sz="1400" dirty="0">
                  <a:solidFill>
                    <a:srgbClr val="FFCC75"/>
                  </a:solidFill>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sz="1400" dirty="0">
                <a:solidFill>
                  <a:srgbClr val="FFCC75"/>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63" name="组合 62"/>
          <p:cNvGrpSpPr/>
          <p:nvPr/>
        </p:nvGrpSpPr>
        <p:grpSpPr>
          <a:xfrm>
            <a:off x="3892073" y="5351787"/>
            <a:ext cx="2026229" cy="1101221"/>
            <a:chOff x="1691716" y="5335834"/>
            <a:chExt cx="2026229" cy="1101221"/>
          </a:xfrm>
        </p:grpSpPr>
        <p:sp>
          <p:nvSpPr>
            <p:cNvPr id="64" name="文本框 63"/>
            <p:cNvSpPr txBox="1"/>
            <p:nvPr/>
          </p:nvSpPr>
          <p:spPr>
            <a:xfrm>
              <a:off x="1691716" y="5606058"/>
              <a:ext cx="2026229" cy="830997"/>
            </a:xfrm>
            <a:prstGeom prst="rect">
              <a:avLst/>
            </a:prstGeom>
            <a:noFill/>
          </p:spPr>
          <p:txBody>
            <a:bodyPr wrap="square" rtlCol="0">
              <a:spAutoFit/>
            </a:bodyPr>
            <a:lstStyle/>
            <a:p>
              <a:r>
                <a:rPr lang="en-US" altLang="zh-CN"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65" name="文本框 64"/>
            <p:cNvSpPr txBox="1"/>
            <p:nvPr/>
          </p:nvSpPr>
          <p:spPr>
            <a:xfrm>
              <a:off x="2064066" y="5335834"/>
              <a:ext cx="1281528" cy="307777"/>
            </a:xfrm>
            <a:prstGeom prst="rect">
              <a:avLst/>
            </a:prstGeom>
            <a:noFill/>
          </p:spPr>
          <p:txBody>
            <a:bodyPr wrap="square" rtlCol="0">
              <a:spAutoFit/>
            </a:bodyPr>
            <a:lstStyle/>
            <a:p>
              <a:r>
                <a:rPr lang="zh-CN" altLang="en-US" sz="1400" dirty="0">
                  <a:solidFill>
                    <a:srgbClr val="FFCC75"/>
                  </a:solidFill>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sz="1400" dirty="0">
                <a:solidFill>
                  <a:srgbClr val="FFCC75"/>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66" name="组合 65"/>
          <p:cNvGrpSpPr/>
          <p:nvPr/>
        </p:nvGrpSpPr>
        <p:grpSpPr>
          <a:xfrm>
            <a:off x="6024224" y="5351787"/>
            <a:ext cx="2026229" cy="1101221"/>
            <a:chOff x="1691716" y="5335834"/>
            <a:chExt cx="2026229" cy="1101221"/>
          </a:xfrm>
        </p:grpSpPr>
        <p:sp>
          <p:nvSpPr>
            <p:cNvPr id="67" name="文本框 66"/>
            <p:cNvSpPr txBox="1"/>
            <p:nvPr/>
          </p:nvSpPr>
          <p:spPr>
            <a:xfrm>
              <a:off x="1691716" y="5606058"/>
              <a:ext cx="2026229" cy="830997"/>
            </a:xfrm>
            <a:prstGeom prst="rect">
              <a:avLst/>
            </a:prstGeom>
            <a:noFill/>
          </p:spPr>
          <p:txBody>
            <a:bodyPr wrap="square" rtlCol="0">
              <a:spAutoFit/>
            </a:bodyPr>
            <a:lstStyle/>
            <a:p>
              <a:r>
                <a:rPr lang="en-US" altLang="zh-CN"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68" name="文本框 67"/>
            <p:cNvSpPr txBox="1"/>
            <p:nvPr/>
          </p:nvSpPr>
          <p:spPr>
            <a:xfrm>
              <a:off x="2064066" y="5335834"/>
              <a:ext cx="1281528" cy="307777"/>
            </a:xfrm>
            <a:prstGeom prst="rect">
              <a:avLst/>
            </a:prstGeom>
            <a:noFill/>
          </p:spPr>
          <p:txBody>
            <a:bodyPr wrap="square" rtlCol="0">
              <a:spAutoFit/>
            </a:bodyPr>
            <a:lstStyle/>
            <a:p>
              <a:r>
                <a:rPr lang="zh-CN" altLang="en-US" sz="1400" dirty="0">
                  <a:solidFill>
                    <a:srgbClr val="FFCC75"/>
                  </a:solidFill>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sz="1400" dirty="0">
                <a:solidFill>
                  <a:srgbClr val="FFCC75"/>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69" name="组合 68"/>
          <p:cNvGrpSpPr/>
          <p:nvPr/>
        </p:nvGrpSpPr>
        <p:grpSpPr>
          <a:xfrm>
            <a:off x="8156374" y="5351787"/>
            <a:ext cx="2026229" cy="1101221"/>
            <a:chOff x="1691716" y="5335834"/>
            <a:chExt cx="2026229" cy="1101221"/>
          </a:xfrm>
        </p:grpSpPr>
        <p:sp>
          <p:nvSpPr>
            <p:cNvPr id="70" name="文本框 69"/>
            <p:cNvSpPr txBox="1"/>
            <p:nvPr/>
          </p:nvSpPr>
          <p:spPr>
            <a:xfrm>
              <a:off x="1691716" y="5606058"/>
              <a:ext cx="2026229" cy="830997"/>
            </a:xfrm>
            <a:prstGeom prst="rect">
              <a:avLst/>
            </a:prstGeom>
            <a:noFill/>
          </p:spPr>
          <p:txBody>
            <a:bodyPr wrap="square" rtlCol="0">
              <a:spAutoFit/>
            </a:bodyPr>
            <a:lstStyle/>
            <a:p>
              <a:r>
                <a:rPr lang="en-US" altLang="zh-CN"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2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1" name="文本框 70"/>
            <p:cNvSpPr txBox="1"/>
            <p:nvPr/>
          </p:nvSpPr>
          <p:spPr>
            <a:xfrm>
              <a:off x="2064066" y="5335834"/>
              <a:ext cx="1281528" cy="307777"/>
            </a:xfrm>
            <a:prstGeom prst="rect">
              <a:avLst/>
            </a:prstGeom>
            <a:noFill/>
          </p:spPr>
          <p:txBody>
            <a:bodyPr wrap="square" rtlCol="0">
              <a:spAutoFit/>
            </a:bodyPr>
            <a:lstStyle/>
            <a:p>
              <a:r>
                <a:rPr lang="zh-CN" altLang="en-US" sz="1400" dirty="0">
                  <a:solidFill>
                    <a:srgbClr val="FFCC75"/>
                  </a:solidFill>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sz="1400" dirty="0">
                <a:solidFill>
                  <a:srgbClr val="FFCC75"/>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spTree>
  </p:cSld>
  <p:clrMapOvr>
    <a:masterClrMapping/>
  </p:clrMapOvr>
  <p:transition spd="slow">
    <p:wheel spokes="1"/>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par>
                              <p:cTn id="8" fill="hold">
                                <p:stCondLst>
                                  <p:cond delay="500"/>
                                </p:stCondLst>
                                <p:childTnLst>
                                  <p:par>
                                    <p:cTn id="9" presetID="2" presetClass="entr" presetSubtype="4" fill="hold" grpId="0" nodeType="afterEffect" p14:presetBounceEnd="90000">
                                      <p:stCondLst>
                                        <p:cond delay="0"/>
                                      </p:stCondLst>
                                      <p:childTnLst>
                                        <p:set>
                                          <p:cBhvr>
                                            <p:cTn id="10" dur="1" fill="hold">
                                              <p:stCondLst>
                                                <p:cond delay="0"/>
                                              </p:stCondLst>
                                            </p:cTn>
                                            <p:tgtEl>
                                              <p:spTgt spid="36">
                                                <p:graphicEl>
                                                  <a:chart seriesIdx="-3" categoryIdx="-3" bldStep="gridLegend"/>
                                                </p:graphicEl>
                                              </p:spTgt>
                                            </p:tgtEl>
                                            <p:attrNameLst>
                                              <p:attrName>style.visibility</p:attrName>
                                            </p:attrNameLst>
                                          </p:cBhvr>
                                          <p:to>
                                            <p:strVal val="visible"/>
                                          </p:to>
                                        </p:set>
                                        <p:anim calcmode="lin" valueType="num" p14:bounceEnd="90000">
                                          <p:cBhvr additive="base">
                                            <p:cTn id="11" dur="500" fill="hold"/>
                                            <p:tgtEl>
                                              <p:spTgt spid="36">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14:bounceEnd="90000">
                                          <p:cBhvr additive="base">
                                            <p:cTn id="12" dur="500" fill="hold"/>
                                            <p:tgtEl>
                                              <p:spTgt spid="36">
                                                <p:graphicEl>
                                                  <a:chart seriesIdx="-3" categoryIdx="-3" bldStep="gridLegend"/>
                                                </p:graphicEl>
                                              </p:spTgt>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14:presetBounceEnd="90000">
                                      <p:stCondLst>
                                        <p:cond delay="0"/>
                                      </p:stCondLst>
                                      <p:childTnLst>
                                        <p:set>
                                          <p:cBhvr>
                                            <p:cTn id="15" dur="1" fill="hold">
                                              <p:stCondLst>
                                                <p:cond delay="0"/>
                                              </p:stCondLst>
                                            </p:cTn>
                                            <p:tgtEl>
                                              <p:spTgt spid="36">
                                                <p:graphicEl>
                                                  <a:chart seriesIdx="-4" categoryIdx="0" bldStep="category"/>
                                                </p:graphicEl>
                                              </p:spTgt>
                                            </p:tgtEl>
                                            <p:attrNameLst>
                                              <p:attrName>style.visibility</p:attrName>
                                            </p:attrNameLst>
                                          </p:cBhvr>
                                          <p:to>
                                            <p:strVal val="visible"/>
                                          </p:to>
                                        </p:set>
                                        <p:anim calcmode="lin" valueType="num" p14:bounceEnd="90000">
                                          <p:cBhvr additive="base">
                                            <p:cTn id="16" dur="500" fill="hold"/>
                                            <p:tgtEl>
                                              <p:spTgt spid="36">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14:bounceEnd="90000">
                                          <p:cBhvr additive="base">
                                            <p:cTn id="17" dur="500" fill="hold"/>
                                            <p:tgtEl>
                                              <p:spTgt spid="36">
                                                <p:graphicEl>
                                                  <a:chart seriesIdx="-4" categoryIdx="0" bldStep="category"/>
                                                </p:graphicEl>
                                              </p:spTgt>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14:presetBounceEnd="90000">
                                      <p:stCondLst>
                                        <p:cond delay="0"/>
                                      </p:stCondLst>
                                      <p:childTnLst>
                                        <p:set>
                                          <p:cBhvr>
                                            <p:cTn id="20" dur="1" fill="hold">
                                              <p:stCondLst>
                                                <p:cond delay="0"/>
                                              </p:stCondLst>
                                            </p:cTn>
                                            <p:tgtEl>
                                              <p:spTgt spid="36">
                                                <p:graphicEl>
                                                  <a:chart seriesIdx="-4" categoryIdx="1" bldStep="category"/>
                                                </p:graphicEl>
                                              </p:spTgt>
                                            </p:tgtEl>
                                            <p:attrNameLst>
                                              <p:attrName>style.visibility</p:attrName>
                                            </p:attrNameLst>
                                          </p:cBhvr>
                                          <p:to>
                                            <p:strVal val="visible"/>
                                          </p:to>
                                        </p:set>
                                        <p:anim calcmode="lin" valueType="num" p14:bounceEnd="90000">
                                          <p:cBhvr additive="base">
                                            <p:cTn id="21" dur="500" fill="hold"/>
                                            <p:tgtEl>
                                              <p:spTgt spid="36">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14:bounceEnd="90000">
                                          <p:cBhvr additive="base">
                                            <p:cTn id="22" dur="500" fill="hold"/>
                                            <p:tgtEl>
                                              <p:spTgt spid="36">
                                                <p:graphicEl>
                                                  <a:chart seriesIdx="-4" categoryIdx="1" bldStep="category"/>
                                                </p:graphicEl>
                                              </p:spTgt>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14:presetBounceEnd="90000">
                                      <p:stCondLst>
                                        <p:cond delay="0"/>
                                      </p:stCondLst>
                                      <p:childTnLst>
                                        <p:set>
                                          <p:cBhvr>
                                            <p:cTn id="25" dur="1" fill="hold">
                                              <p:stCondLst>
                                                <p:cond delay="0"/>
                                              </p:stCondLst>
                                            </p:cTn>
                                            <p:tgtEl>
                                              <p:spTgt spid="36">
                                                <p:graphicEl>
                                                  <a:chart seriesIdx="-4" categoryIdx="2" bldStep="category"/>
                                                </p:graphicEl>
                                              </p:spTgt>
                                            </p:tgtEl>
                                            <p:attrNameLst>
                                              <p:attrName>style.visibility</p:attrName>
                                            </p:attrNameLst>
                                          </p:cBhvr>
                                          <p:to>
                                            <p:strVal val="visible"/>
                                          </p:to>
                                        </p:set>
                                        <p:anim calcmode="lin" valueType="num" p14:bounceEnd="90000">
                                          <p:cBhvr additive="base">
                                            <p:cTn id="26" dur="500" fill="hold"/>
                                            <p:tgtEl>
                                              <p:spTgt spid="36">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14:bounceEnd="90000">
                                          <p:cBhvr additive="base">
                                            <p:cTn id="27" dur="500" fill="hold"/>
                                            <p:tgtEl>
                                              <p:spTgt spid="36">
                                                <p:graphicEl>
                                                  <a:chart seriesIdx="-4" categoryIdx="2" bldStep="category"/>
                                                </p:graphicEl>
                                              </p:spTgt>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14:presetBounceEnd="90000">
                                      <p:stCondLst>
                                        <p:cond delay="0"/>
                                      </p:stCondLst>
                                      <p:childTnLst>
                                        <p:set>
                                          <p:cBhvr>
                                            <p:cTn id="30" dur="1" fill="hold">
                                              <p:stCondLst>
                                                <p:cond delay="0"/>
                                              </p:stCondLst>
                                            </p:cTn>
                                            <p:tgtEl>
                                              <p:spTgt spid="36">
                                                <p:graphicEl>
                                                  <a:chart seriesIdx="-4" categoryIdx="3" bldStep="category"/>
                                                </p:graphicEl>
                                              </p:spTgt>
                                            </p:tgtEl>
                                            <p:attrNameLst>
                                              <p:attrName>style.visibility</p:attrName>
                                            </p:attrNameLst>
                                          </p:cBhvr>
                                          <p:to>
                                            <p:strVal val="visible"/>
                                          </p:to>
                                        </p:set>
                                        <p:anim calcmode="lin" valueType="num" p14:bounceEnd="90000">
                                          <p:cBhvr additive="base">
                                            <p:cTn id="31" dur="500" fill="hold"/>
                                            <p:tgtEl>
                                              <p:spTgt spid="36">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14:bounceEnd="90000">
                                          <p:cBhvr additive="base">
                                            <p:cTn id="32" dur="500" fill="hold"/>
                                            <p:tgtEl>
                                              <p:spTgt spid="36">
                                                <p:graphicEl>
                                                  <a:chart seriesIdx="-4" categoryIdx="3" bldStep="category"/>
                                                </p:graphicEl>
                                              </p:spTgt>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14:presetBounceEnd="90000">
                                      <p:stCondLst>
                                        <p:cond delay="0"/>
                                      </p:stCondLst>
                                      <p:childTnLst>
                                        <p:set>
                                          <p:cBhvr>
                                            <p:cTn id="35" dur="1" fill="hold">
                                              <p:stCondLst>
                                                <p:cond delay="0"/>
                                              </p:stCondLst>
                                            </p:cTn>
                                            <p:tgtEl>
                                              <p:spTgt spid="36">
                                                <p:graphicEl>
                                                  <a:chart seriesIdx="-4" categoryIdx="4" bldStep="category"/>
                                                </p:graphicEl>
                                              </p:spTgt>
                                            </p:tgtEl>
                                            <p:attrNameLst>
                                              <p:attrName>style.visibility</p:attrName>
                                            </p:attrNameLst>
                                          </p:cBhvr>
                                          <p:to>
                                            <p:strVal val="visible"/>
                                          </p:to>
                                        </p:set>
                                        <p:anim calcmode="lin" valueType="num" p14:bounceEnd="90000">
                                          <p:cBhvr additive="base">
                                            <p:cTn id="36" dur="500" fill="hold"/>
                                            <p:tgtEl>
                                              <p:spTgt spid="36">
                                                <p:graphicEl>
                                                  <a:chart seriesIdx="-4" categoryIdx="4" bldStep="category"/>
                                                </p:graphicEl>
                                              </p:spTgt>
                                            </p:tgtEl>
                                            <p:attrNameLst>
                                              <p:attrName>ppt_x</p:attrName>
                                            </p:attrNameLst>
                                          </p:cBhvr>
                                          <p:tavLst>
                                            <p:tav tm="0">
                                              <p:val>
                                                <p:strVal val="#ppt_x"/>
                                              </p:val>
                                            </p:tav>
                                            <p:tav tm="100000">
                                              <p:val>
                                                <p:strVal val="#ppt_x"/>
                                              </p:val>
                                            </p:tav>
                                          </p:tavLst>
                                        </p:anim>
                                        <p:anim calcmode="lin" valueType="num" p14:bounceEnd="90000">
                                          <p:cBhvr additive="base">
                                            <p:cTn id="37" dur="500" fill="hold"/>
                                            <p:tgtEl>
                                              <p:spTgt spid="36">
                                                <p:graphicEl>
                                                  <a:chart seriesIdx="-4" categoryIdx="4" bldStep="category"/>
                                                </p:graphicEl>
                                              </p:spTgt>
                                            </p:tgtEl>
                                            <p:attrNameLst>
                                              <p:attrName>ppt_y</p:attrName>
                                            </p:attrNameLst>
                                          </p:cBhvr>
                                          <p:tavLst>
                                            <p:tav tm="0">
                                              <p:val>
                                                <p:strVal val="1+#ppt_h/2"/>
                                              </p:val>
                                            </p:tav>
                                            <p:tav tm="100000">
                                              <p:val>
                                                <p:strVal val="#ppt_y"/>
                                              </p:val>
                                            </p:tav>
                                          </p:tavLst>
                                        </p:anim>
                                      </p:childTnLst>
                                    </p:cTn>
                                  </p:par>
                                  <p:par>
                                    <p:cTn id="38" presetID="2" presetClass="entr" presetSubtype="1" fill="hold" grpId="0" nodeType="withEffect" p14:presetBounceEnd="88000">
                                      <p:stCondLst>
                                        <p:cond delay="0"/>
                                      </p:stCondLst>
                                      <p:childTnLst>
                                        <p:set>
                                          <p:cBhvr>
                                            <p:cTn id="39" dur="1" fill="hold">
                                              <p:stCondLst>
                                                <p:cond delay="0"/>
                                              </p:stCondLst>
                                            </p:cTn>
                                            <p:tgtEl>
                                              <p:spTgt spid="52"/>
                                            </p:tgtEl>
                                            <p:attrNameLst>
                                              <p:attrName>style.visibility</p:attrName>
                                            </p:attrNameLst>
                                          </p:cBhvr>
                                          <p:to>
                                            <p:strVal val="visible"/>
                                          </p:to>
                                        </p:set>
                                        <p:anim calcmode="lin" valueType="num" p14:bounceEnd="88000">
                                          <p:cBhvr additive="base">
                                            <p:cTn id="40" dur="500" fill="hold"/>
                                            <p:tgtEl>
                                              <p:spTgt spid="52"/>
                                            </p:tgtEl>
                                            <p:attrNameLst>
                                              <p:attrName>ppt_x</p:attrName>
                                            </p:attrNameLst>
                                          </p:cBhvr>
                                          <p:tavLst>
                                            <p:tav tm="0">
                                              <p:val>
                                                <p:strVal val="#ppt_x"/>
                                              </p:val>
                                            </p:tav>
                                            <p:tav tm="100000">
                                              <p:val>
                                                <p:strVal val="#ppt_x"/>
                                              </p:val>
                                            </p:tav>
                                          </p:tavLst>
                                        </p:anim>
                                        <p:anim calcmode="lin" valueType="num" p14:bounceEnd="88000">
                                          <p:cBhvr additive="base">
                                            <p:cTn id="41" dur="500" fill="hold"/>
                                            <p:tgtEl>
                                              <p:spTgt spid="52"/>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14:presetBounceEnd="88000">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14:bounceEnd="88000">
                                          <p:cBhvr additive="base">
                                            <p:cTn id="44" dur="500" fill="hold"/>
                                            <p:tgtEl>
                                              <p:spTgt spid="53"/>
                                            </p:tgtEl>
                                            <p:attrNameLst>
                                              <p:attrName>ppt_x</p:attrName>
                                            </p:attrNameLst>
                                          </p:cBhvr>
                                          <p:tavLst>
                                            <p:tav tm="0">
                                              <p:val>
                                                <p:strVal val="#ppt_x"/>
                                              </p:val>
                                            </p:tav>
                                            <p:tav tm="100000">
                                              <p:val>
                                                <p:strVal val="#ppt_x"/>
                                              </p:val>
                                            </p:tav>
                                          </p:tavLst>
                                        </p:anim>
                                        <p:anim calcmode="lin" valueType="num" p14:bounceEnd="88000">
                                          <p:cBhvr additive="base">
                                            <p:cTn id="45" dur="500" fill="hold"/>
                                            <p:tgtEl>
                                              <p:spTgt spid="53"/>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14:presetBounceEnd="88000">
                                      <p:stCondLst>
                                        <p:cond delay="0"/>
                                      </p:stCondLst>
                                      <p:childTnLst>
                                        <p:set>
                                          <p:cBhvr>
                                            <p:cTn id="47" dur="1" fill="hold">
                                              <p:stCondLst>
                                                <p:cond delay="0"/>
                                              </p:stCondLst>
                                            </p:cTn>
                                            <p:tgtEl>
                                              <p:spTgt spid="54"/>
                                            </p:tgtEl>
                                            <p:attrNameLst>
                                              <p:attrName>style.visibility</p:attrName>
                                            </p:attrNameLst>
                                          </p:cBhvr>
                                          <p:to>
                                            <p:strVal val="visible"/>
                                          </p:to>
                                        </p:set>
                                        <p:anim calcmode="lin" valueType="num" p14:bounceEnd="88000">
                                          <p:cBhvr additive="base">
                                            <p:cTn id="48" dur="500" fill="hold"/>
                                            <p:tgtEl>
                                              <p:spTgt spid="54"/>
                                            </p:tgtEl>
                                            <p:attrNameLst>
                                              <p:attrName>ppt_x</p:attrName>
                                            </p:attrNameLst>
                                          </p:cBhvr>
                                          <p:tavLst>
                                            <p:tav tm="0">
                                              <p:val>
                                                <p:strVal val="#ppt_x"/>
                                              </p:val>
                                            </p:tav>
                                            <p:tav tm="100000">
                                              <p:val>
                                                <p:strVal val="#ppt_x"/>
                                              </p:val>
                                            </p:tav>
                                          </p:tavLst>
                                        </p:anim>
                                        <p:anim calcmode="lin" valueType="num" p14:bounceEnd="88000">
                                          <p:cBhvr additive="base">
                                            <p:cTn id="49" dur="500" fill="hold"/>
                                            <p:tgtEl>
                                              <p:spTgt spid="54"/>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14:presetBounceEnd="88000">
                                      <p:stCondLst>
                                        <p:cond delay="0"/>
                                      </p:stCondLst>
                                      <p:childTnLst>
                                        <p:set>
                                          <p:cBhvr>
                                            <p:cTn id="51" dur="1" fill="hold">
                                              <p:stCondLst>
                                                <p:cond delay="0"/>
                                              </p:stCondLst>
                                            </p:cTn>
                                            <p:tgtEl>
                                              <p:spTgt spid="55"/>
                                            </p:tgtEl>
                                            <p:attrNameLst>
                                              <p:attrName>style.visibility</p:attrName>
                                            </p:attrNameLst>
                                          </p:cBhvr>
                                          <p:to>
                                            <p:strVal val="visible"/>
                                          </p:to>
                                        </p:set>
                                        <p:anim calcmode="lin" valueType="num" p14:bounceEnd="88000">
                                          <p:cBhvr additive="base">
                                            <p:cTn id="52" dur="500" fill="hold"/>
                                            <p:tgtEl>
                                              <p:spTgt spid="55"/>
                                            </p:tgtEl>
                                            <p:attrNameLst>
                                              <p:attrName>ppt_x</p:attrName>
                                            </p:attrNameLst>
                                          </p:cBhvr>
                                          <p:tavLst>
                                            <p:tav tm="0">
                                              <p:val>
                                                <p:strVal val="#ppt_x"/>
                                              </p:val>
                                            </p:tav>
                                            <p:tav tm="100000">
                                              <p:val>
                                                <p:strVal val="#ppt_x"/>
                                              </p:val>
                                            </p:tav>
                                          </p:tavLst>
                                        </p:anim>
                                        <p:anim calcmode="lin" valueType="num" p14:bounceEnd="88000">
                                          <p:cBhvr additive="base">
                                            <p:cTn id="53" dur="500" fill="hold"/>
                                            <p:tgtEl>
                                              <p:spTgt spid="55"/>
                                            </p:tgtEl>
                                            <p:attrNameLst>
                                              <p:attrName>ppt_y</p:attrName>
                                            </p:attrNameLst>
                                          </p:cBhvr>
                                          <p:tavLst>
                                            <p:tav tm="0">
                                              <p:val>
                                                <p:strVal val="0-#ppt_h/2"/>
                                              </p:val>
                                            </p:tav>
                                            <p:tav tm="100000">
                                              <p:val>
                                                <p:strVal val="#ppt_y"/>
                                              </p:val>
                                            </p:tav>
                                          </p:tavLst>
                                        </p:anim>
                                      </p:childTnLst>
                                    </p:cTn>
                                  </p:par>
                                  <p:par>
                                    <p:cTn id="54" presetID="22" presetClass="entr" presetSubtype="8" fill="hold"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500"/>
                                            <p:tgtEl>
                                              <p:spTgt spid="11"/>
                                            </p:tgtEl>
                                          </p:cBhvr>
                                        </p:animEffect>
                                      </p:childTnLst>
                                    </p:cTn>
                                  </p:par>
                                </p:childTnLst>
                              </p:cTn>
                            </p:par>
                          </p:childTnLst>
                        </p:cTn>
                      </p:par>
                      <p:par>
                        <p:cTn id="57" fill="hold">
                          <p:stCondLst>
                            <p:cond delay="indefinite"/>
                          </p:stCondLst>
                          <p:childTnLst>
                            <p:par>
                              <p:cTn id="58" fill="hold">
                                <p:stCondLst>
                                  <p:cond delay="0"/>
                                </p:stCondLst>
                                <p:childTnLst>
                                  <p:par>
                                    <p:cTn id="59" presetID="43" presetClass="entr" presetSubtype="0" fill="hold" nodeType="click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fade">
                                          <p:cBhvr>
                                            <p:cTn id="61" dur="100"/>
                                            <p:tgtEl>
                                              <p:spTgt spid="62"/>
                                            </p:tgtEl>
                                          </p:cBhvr>
                                        </p:animEffect>
                                        <p:anim calcmode="lin" valueType="num">
                                          <p:cBhvr>
                                            <p:cTn id="62" dur="400" fill="hold"/>
                                            <p:tgtEl>
                                              <p:spTgt spid="62"/>
                                            </p:tgtEl>
                                            <p:attrNameLst>
                                              <p:attrName>ppt_x</p:attrName>
                                            </p:attrNameLst>
                                          </p:cBhvr>
                                          <p:tavLst>
                                            <p:tav tm="0">
                                              <p:val>
                                                <p:strVal val="#ppt_x"/>
                                              </p:val>
                                            </p:tav>
                                            <p:tav tm="100000">
                                              <p:val>
                                                <p:strVal val="#ppt_x"/>
                                              </p:val>
                                            </p:tav>
                                          </p:tavLst>
                                        </p:anim>
                                        <p:anim calcmode="lin" valueType="num">
                                          <p:cBhvr>
                                            <p:cTn id="63" dur="400" fill="hold"/>
                                            <p:tgtEl>
                                              <p:spTgt spid="62"/>
                                            </p:tgtEl>
                                            <p:attrNameLst>
                                              <p:attrName>ppt_y</p:attrName>
                                            </p:attrNameLst>
                                          </p:cBhvr>
                                          <p:tavLst>
                                            <p:tav tm="0">
                                              <p:val>
                                                <p:strVal val="#ppt_y+0.31"/>
                                              </p:val>
                                            </p:tav>
                                            <p:tav tm="100000">
                                              <p:val>
                                                <p:strVal val="#ppt_y+0.31"/>
                                              </p:val>
                                            </p:tav>
                                          </p:tavLst>
                                        </p:anim>
                                        <p:anim calcmode="lin" valueType="num">
                                          <p:cBhvr>
                                            <p:cTn id="64" dur="600" decel="50000" fill="hold">
                                              <p:stCondLst>
                                                <p:cond delay="400"/>
                                              </p:stCondLst>
                                            </p:cTn>
                                            <p:tgtEl>
                                              <p:spTgt spid="6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65" dur="600" decel="50000" fill="hold">
                                              <p:stCondLst>
                                                <p:cond delay="400"/>
                                              </p:stCondLst>
                                            </p:cTn>
                                            <p:tgtEl>
                                              <p:spTgt spid="6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3" presetClass="entr" presetSubtype="0" fill="hold" nodeType="click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100"/>
                                            <p:tgtEl>
                                              <p:spTgt spid="63"/>
                                            </p:tgtEl>
                                          </p:cBhvr>
                                        </p:animEffect>
                                        <p:anim calcmode="lin" valueType="num">
                                          <p:cBhvr>
                                            <p:cTn id="71" dur="400" fill="hold"/>
                                            <p:tgtEl>
                                              <p:spTgt spid="63"/>
                                            </p:tgtEl>
                                            <p:attrNameLst>
                                              <p:attrName>ppt_x</p:attrName>
                                            </p:attrNameLst>
                                          </p:cBhvr>
                                          <p:tavLst>
                                            <p:tav tm="0">
                                              <p:val>
                                                <p:strVal val="#ppt_x"/>
                                              </p:val>
                                            </p:tav>
                                            <p:tav tm="100000">
                                              <p:val>
                                                <p:strVal val="#ppt_x"/>
                                              </p:val>
                                            </p:tav>
                                          </p:tavLst>
                                        </p:anim>
                                        <p:anim calcmode="lin" valueType="num">
                                          <p:cBhvr>
                                            <p:cTn id="72" dur="400" fill="hold"/>
                                            <p:tgtEl>
                                              <p:spTgt spid="63"/>
                                            </p:tgtEl>
                                            <p:attrNameLst>
                                              <p:attrName>ppt_y</p:attrName>
                                            </p:attrNameLst>
                                          </p:cBhvr>
                                          <p:tavLst>
                                            <p:tav tm="0">
                                              <p:val>
                                                <p:strVal val="#ppt_y+0.31"/>
                                              </p:val>
                                            </p:tav>
                                            <p:tav tm="100000">
                                              <p:val>
                                                <p:strVal val="#ppt_y+0.31"/>
                                              </p:val>
                                            </p:tav>
                                          </p:tavLst>
                                        </p:anim>
                                        <p:anim calcmode="lin" valueType="num">
                                          <p:cBhvr>
                                            <p:cTn id="73" dur="600" decel="50000" fill="hold">
                                              <p:stCondLst>
                                                <p:cond delay="400"/>
                                              </p:stCondLst>
                                            </p:cTn>
                                            <p:tgtEl>
                                              <p:spTgt spid="6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74" dur="600" decel="50000" fill="hold">
                                              <p:stCondLst>
                                                <p:cond delay="400"/>
                                              </p:stCondLst>
                                            </p:cTn>
                                            <p:tgtEl>
                                              <p:spTgt spid="6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3" presetClass="entr" presetSubtype="0" fill="hold" nodeType="clickEffect">
                                      <p:stCondLst>
                                        <p:cond delay="0"/>
                                      </p:stCondLst>
                                      <p:childTnLst>
                                        <p:set>
                                          <p:cBhvr>
                                            <p:cTn id="78" dur="1" fill="hold">
                                              <p:stCondLst>
                                                <p:cond delay="0"/>
                                              </p:stCondLst>
                                            </p:cTn>
                                            <p:tgtEl>
                                              <p:spTgt spid="66"/>
                                            </p:tgtEl>
                                            <p:attrNameLst>
                                              <p:attrName>style.visibility</p:attrName>
                                            </p:attrNameLst>
                                          </p:cBhvr>
                                          <p:to>
                                            <p:strVal val="visible"/>
                                          </p:to>
                                        </p:set>
                                        <p:animEffect transition="in" filter="fade">
                                          <p:cBhvr>
                                            <p:cTn id="79" dur="100"/>
                                            <p:tgtEl>
                                              <p:spTgt spid="66"/>
                                            </p:tgtEl>
                                          </p:cBhvr>
                                        </p:animEffect>
                                        <p:anim calcmode="lin" valueType="num">
                                          <p:cBhvr>
                                            <p:cTn id="80" dur="400" fill="hold"/>
                                            <p:tgtEl>
                                              <p:spTgt spid="66"/>
                                            </p:tgtEl>
                                            <p:attrNameLst>
                                              <p:attrName>ppt_x</p:attrName>
                                            </p:attrNameLst>
                                          </p:cBhvr>
                                          <p:tavLst>
                                            <p:tav tm="0">
                                              <p:val>
                                                <p:strVal val="#ppt_x"/>
                                              </p:val>
                                            </p:tav>
                                            <p:tav tm="100000">
                                              <p:val>
                                                <p:strVal val="#ppt_x"/>
                                              </p:val>
                                            </p:tav>
                                          </p:tavLst>
                                        </p:anim>
                                        <p:anim calcmode="lin" valueType="num">
                                          <p:cBhvr>
                                            <p:cTn id="81" dur="400" fill="hold"/>
                                            <p:tgtEl>
                                              <p:spTgt spid="66"/>
                                            </p:tgtEl>
                                            <p:attrNameLst>
                                              <p:attrName>ppt_y</p:attrName>
                                            </p:attrNameLst>
                                          </p:cBhvr>
                                          <p:tavLst>
                                            <p:tav tm="0">
                                              <p:val>
                                                <p:strVal val="#ppt_y+0.31"/>
                                              </p:val>
                                            </p:tav>
                                            <p:tav tm="100000">
                                              <p:val>
                                                <p:strVal val="#ppt_y+0.31"/>
                                              </p:val>
                                            </p:tav>
                                          </p:tavLst>
                                        </p:anim>
                                        <p:anim calcmode="lin" valueType="num">
                                          <p:cBhvr>
                                            <p:cTn id="82" dur="600" decel="50000" fill="hold">
                                              <p:stCondLst>
                                                <p:cond delay="400"/>
                                              </p:stCondLst>
                                            </p:cTn>
                                            <p:tgtEl>
                                              <p:spTgt spid="6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83" dur="600" decel="50000" fill="hold">
                                              <p:stCondLst>
                                                <p:cond delay="400"/>
                                              </p:stCondLst>
                                            </p:cTn>
                                            <p:tgtEl>
                                              <p:spTgt spid="6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3" presetClass="entr" presetSubtype="0" fill="hold" nodeType="clickEffect">
                                      <p:stCondLst>
                                        <p:cond delay="0"/>
                                      </p:stCondLst>
                                      <p:childTnLst>
                                        <p:set>
                                          <p:cBhvr>
                                            <p:cTn id="87" dur="1" fill="hold">
                                              <p:stCondLst>
                                                <p:cond delay="0"/>
                                              </p:stCondLst>
                                            </p:cTn>
                                            <p:tgtEl>
                                              <p:spTgt spid="69"/>
                                            </p:tgtEl>
                                            <p:attrNameLst>
                                              <p:attrName>style.visibility</p:attrName>
                                            </p:attrNameLst>
                                          </p:cBhvr>
                                          <p:to>
                                            <p:strVal val="visible"/>
                                          </p:to>
                                        </p:set>
                                        <p:animEffect transition="in" filter="fade">
                                          <p:cBhvr>
                                            <p:cTn id="88" dur="100"/>
                                            <p:tgtEl>
                                              <p:spTgt spid="69"/>
                                            </p:tgtEl>
                                          </p:cBhvr>
                                        </p:animEffect>
                                        <p:anim calcmode="lin" valueType="num">
                                          <p:cBhvr>
                                            <p:cTn id="89" dur="400" fill="hold"/>
                                            <p:tgtEl>
                                              <p:spTgt spid="69"/>
                                            </p:tgtEl>
                                            <p:attrNameLst>
                                              <p:attrName>ppt_x</p:attrName>
                                            </p:attrNameLst>
                                          </p:cBhvr>
                                          <p:tavLst>
                                            <p:tav tm="0">
                                              <p:val>
                                                <p:strVal val="#ppt_x"/>
                                              </p:val>
                                            </p:tav>
                                            <p:tav tm="100000">
                                              <p:val>
                                                <p:strVal val="#ppt_x"/>
                                              </p:val>
                                            </p:tav>
                                          </p:tavLst>
                                        </p:anim>
                                        <p:anim calcmode="lin" valueType="num">
                                          <p:cBhvr>
                                            <p:cTn id="90" dur="400" fill="hold"/>
                                            <p:tgtEl>
                                              <p:spTgt spid="69"/>
                                            </p:tgtEl>
                                            <p:attrNameLst>
                                              <p:attrName>ppt_y</p:attrName>
                                            </p:attrNameLst>
                                          </p:cBhvr>
                                          <p:tavLst>
                                            <p:tav tm="0">
                                              <p:val>
                                                <p:strVal val="#ppt_y+0.31"/>
                                              </p:val>
                                            </p:tav>
                                            <p:tav tm="100000">
                                              <p:val>
                                                <p:strVal val="#ppt_y+0.31"/>
                                              </p:val>
                                            </p:tav>
                                          </p:tavLst>
                                        </p:anim>
                                        <p:anim calcmode="lin" valueType="num">
                                          <p:cBhvr>
                                            <p:cTn id="91" dur="600" decel="50000" fill="hold">
                                              <p:stCondLst>
                                                <p:cond delay="400"/>
                                              </p:stCondLst>
                                            </p:cTn>
                                            <p:tgtEl>
                                              <p:spTgt spid="6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92" dur="600" decel="50000" fill="hold">
                                              <p:stCondLst>
                                                <p:cond delay="400"/>
                                              </p:stCondLst>
                                            </p:cTn>
                                            <p:tgtEl>
                                              <p:spTgt spid="6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Sub>
              <a:bldChart bld="category"/>
            </p:bldSub>
          </p:bldGraphic>
          <p:bldP spid="52" grpId="0"/>
          <p:bldP spid="53" grpId="0"/>
          <p:bldP spid="54" grpId="0"/>
          <p:bldP spid="55"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6">
                                                <p:graphicEl>
                                                  <a:chart seriesIdx="-3" categoryIdx="-3" bldStep="gridLegend"/>
                                                </p:graphicEl>
                                              </p:spTgt>
                                            </p:tgtEl>
                                            <p:attrNameLst>
                                              <p:attrName>style.visibility</p:attrName>
                                            </p:attrNameLst>
                                          </p:cBhvr>
                                          <p:to>
                                            <p:strVal val="visible"/>
                                          </p:to>
                                        </p:set>
                                        <p:anim calcmode="lin" valueType="num">
                                          <p:cBhvr additive="base">
                                            <p:cTn id="11" dur="500" fill="hold"/>
                                            <p:tgtEl>
                                              <p:spTgt spid="36">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36">
                                                <p:graphicEl>
                                                  <a:chart seriesIdx="-3" categoryIdx="-3" bldStep="gridLegend"/>
                                                </p:graphicEl>
                                              </p:spTgt>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36">
                                                <p:graphicEl>
                                                  <a:chart seriesIdx="-4" categoryIdx="0" bldStep="category"/>
                                                </p:graphicEl>
                                              </p:spTgt>
                                            </p:tgtEl>
                                            <p:attrNameLst>
                                              <p:attrName>style.visibility</p:attrName>
                                            </p:attrNameLst>
                                          </p:cBhvr>
                                          <p:to>
                                            <p:strVal val="visible"/>
                                          </p:to>
                                        </p:set>
                                        <p:anim calcmode="lin" valueType="num">
                                          <p:cBhvr additive="base">
                                            <p:cTn id="16" dur="500" fill="hold"/>
                                            <p:tgtEl>
                                              <p:spTgt spid="36">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additive="base">
                                            <p:cTn id="17" dur="500" fill="hold"/>
                                            <p:tgtEl>
                                              <p:spTgt spid="36">
                                                <p:graphicEl>
                                                  <a:chart seriesIdx="-4" categoryIdx="0" bldStep="category"/>
                                                </p:graphicEl>
                                              </p:spTgt>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36">
                                                <p:graphicEl>
                                                  <a:chart seriesIdx="-4" categoryIdx="1" bldStep="category"/>
                                                </p:graphicEl>
                                              </p:spTgt>
                                            </p:tgtEl>
                                            <p:attrNameLst>
                                              <p:attrName>style.visibility</p:attrName>
                                            </p:attrNameLst>
                                          </p:cBhvr>
                                          <p:to>
                                            <p:strVal val="visible"/>
                                          </p:to>
                                        </p:set>
                                        <p:anim calcmode="lin" valueType="num">
                                          <p:cBhvr additive="base">
                                            <p:cTn id="21" dur="500" fill="hold"/>
                                            <p:tgtEl>
                                              <p:spTgt spid="36">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36">
                                                <p:graphicEl>
                                                  <a:chart seriesIdx="-4" categoryIdx="1" bldStep="category"/>
                                                </p:graphicEl>
                                              </p:spTgt>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36">
                                                <p:graphicEl>
                                                  <a:chart seriesIdx="-4" categoryIdx="2" bldStep="category"/>
                                                </p:graphicEl>
                                              </p:spTgt>
                                            </p:tgtEl>
                                            <p:attrNameLst>
                                              <p:attrName>style.visibility</p:attrName>
                                            </p:attrNameLst>
                                          </p:cBhvr>
                                          <p:to>
                                            <p:strVal val="visible"/>
                                          </p:to>
                                        </p:set>
                                        <p:anim calcmode="lin" valueType="num">
                                          <p:cBhvr additive="base">
                                            <p:cTn id="26" dur="500" fill="hold"/>
                                            <p:tgtEl>
                                              <p:spTgt spid="36">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additive="base">
                                            <p:cTn id="27" dur="500" fill="hold"/>
                                            <p:tgtEl>
                                              <p:spTgt spid="36">
                                                <p:graphicEl>
                                                  <a:chart seriesIdx="-4" categoryIdx="2" bldStep="category"/>
                                                </p:graphicEl>
                                              </p:spTgt>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36">
                                                <p:graphicEl>
                                                  <a:chart seriesIdx="-4" categoryIdx="3" bldStep="category"/>
                                                </p:graphicEl>
                                              </p:spTgt>
                                            </p:tgtEl>
                                            <p:attrNameLst>
                                              <p:attrName>style.visibility</p:attrName>
                                            </p:attrNameLst>
                                          </p:cBhvr>
                                          <p:to>
                                            <p:strVal val="visible"/>
                                          </p:to>
                                        </p:set>
                                        <p:anim calcmode="lin" valueType="num">
                                          <p:cBhvr additive="base">
                                            <p:cTn id="31" dur="500" fill="hold"/>
                                            <p:tgtEl>
                                              <p:spTgt spid="36">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36">
                                                <p:graphicEl>
                                                  <a:chart seriesIdx="-4" categoryIdx="3" bldStep="category"/>
                                                </p:graphicEl>
                                              </p:spTgt>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36">
                                                <p:graphicEl>
                                                  <a:chart seriesIdx="-4" categoryIdx="4" bldStep="category"/>
                                                </p:graphicEl>
                                              </p:spTgt>
                                            </p:tgtEl>
                                            <p:attrNameLst>
                                              <p:attrName>style.visibility</p:attrName>
                                            </p:attrNameLst>
                                          </p:cBhvr>
                                          <p:to>
                                            <p:strVal val="visible"/>
                                          </p:to>
                                        </p:set>
                                        <p:anim calcmode="lin" valueType="num">
                                          <p:cBhvr additive="base">
                                            <p:cTn id="36" dur="500" fill="hold"/>
                                            <p:tgtEl>
                                              <p:spTgt spid="36">
                                                <p:graphicEl>
                                                  <a:chart seriesIdx="-4" categoryIdx="4" bldStep="category"/>
                                                </p:graphicEl>
                                              </p:spTgt>
                                            </p:tgtEl>
                                            <p:attrNameLst>
                                              <p:attrName>ppt_x</p:attrName>
                                            </p:attrNameLst>
                                          </p:cBhvr>
                                          <p:tavLst>
                                            <p:tav tm="0">
                                              <p:val>
                                                <p:strVal val="#ppt_x"/>
                                              </p:val>
                                            </p:tav>
                                            <p:tav tm="100000">
                                              <p:val>
                                                <p:strVal val="#ppt_x"/>
                                              </p:val>
                                            </p:tav>
                                          </p:tavLst>
                                        </p:anim>
                                        <p:anim calcmode="lin" valueType="num">
                                          <p:cBhvr additive="base">
                                            <p:cTn id="37" dur="500" fill="hold"/>
                                            <p:tgtEl>
                                              <p:spTgt spid="36">
                                                <p:graphicEl>
                                                  <a:chart seriesIdx="-4" categoryIdx="4" bldStep="category"/>
                                                </p:graphicEl>
                                              </p:spTgt>
                                            </p:tgtEl>
                                            <p:attrNameLst>
                                              <p:attrName>ppt_y</p:attrName>
                                            </p:attrNameLst>
                                          </p:cBhvr>
                                          <p:tavLst>
                                            <p:tav tm="0">
                                              <p:val>
                                                <p:strVal val="1+#ppt_h/2"/>
                                              </p:val>
                                            </p:tav>
                                            <p:tav tm="100000">
                                              <p:val>
                                                <p:strVal val="#ppt_y"/>
                                              </p:val>
                                            </p:tav>
                                          </p:tavLst>
                                        </p:anim>
                                      </p:childTnLst>
                                    </p:cTn>
                                  </p:par>
                                  <p:par>
                                    <p:cTn id="38" presetID="2" presetClass="entr" presetSubtype="1" fill="hold" grpId="0" nodeType="withEffect">
                                      <p:stCondLst>
                                        <p:cond delay="0"/>
                                      </p:stCondLst>
                                      <p:childTnLst>
                                        <p:set>
                                          <p:cBhvr>
                                            <p:cTn id="39" dur="1" fill="hold">
                                              <p:stCondLst>
                                                <p:cond delay="0"/>
                                              </p:stCondLst>
                                            </p:cTn>
                                            <p:tgtEl>
                                              <p:spTgt spid="52"/>
                                            </p:tgtEl>
                                            <p:attrNameLst>
                                              <p:attrName>style.visibility</p:attrName>
                                            </p:attrNameLst>
                                          </p:cBhvr>
                                          <p:to>
                                            <p:strVal val="visible"/>
                                          </p:to>
                                        </p:set>
                                        <p:anim calcmode="lin" valueType="num">
                                          <p:cBhvr additive="base">
                                            <p:cTn id="40" dur="500" fill="hold"/>
                                            <p:tgtEl>
                                              <p:spTgt spid="52"/>
                                            </p:tgtEl>
                                            <p:attrNameLst>
                                              <p:attrName>ppt_x</p:attrName>
                                            </p:attrNameLst>
                                          </p:cBhvr>
                                          <p:tavLst>
                                            <p:tav tm="0">
                                              <p:val>
                                                <p:strVal val="#ppt_x"/>
                                              </p:val>
                                            </p:tav>
                                            <p:tav tm="100000">
                                              <p:val>
                                                <p:strVal val="#ppt_x"/>
                                              </p:val>
                                            </p:tav>
                                          </p:tavLst>
                                        </p:anim>
                                        <p:anim calcmode="lin" valueType="num">
                                          <p:cBhvr additive="base">
                                            <p:cTn id="41" dur="500" fill="hold"/>
                                            <p:tgtEl>
                                              <p:spTgt spid="52"/>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 calcmode="lin" valueType="num">
                                          <p:cBhvr additive="base">
                                            <p:cTn id="48" dur="500" fill="hold"/>
                                            <p:tgtEl>
                                              <p:spTgt spid="54"/>
                                            </p:tgtEl>
                                            <p:attrNameLst>
                                              <p:attrName>ppt_x</p:attrName>
                                            </p:attrNameLst>
                                          </p:cBhvr>
                                          <p:tavLst>
                                            <p:tav tm="0">
                                              <p:val>
                                                <p:strVal val="#ppt_x"/>
                                              </p:val>
                                            </p:tav>
                                            <p:tav tm="100000">
                                              <p:val>
                                                <p:strVal val="#ppt_x"/>
                                              </p:val>
                                            </p:tav>
                                          </p:tavLst>
                                        </p:anim>
                                        <p:anim calcmode="lin" valueType="num">
                                          <p:cBhvr additive="base">
                                            <p:cTn id="49" dur="500" fill="hold"/>
                                            <p:tgtEl>
                                              <p:spTgt spid="54"/>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0-#ppt_h/2"/>
                                              </p:val>
                                            </p:tav>
                                            <p:tav tm="100000">
                                              <p:val>
                                                <p:strVal val="#ppt_y"/>
                                              </p:val>
                                            </p:tav>
                                          </p:tavLst>
                                        </p:anim>
                                      </p:childTnLst>
                                    </p:cTn>
                                  </p:par>
                                  <p:par>
                                    <p:cTn id="54" presetID="22" presetClass="entr" presetSubtype="8" fill="hold"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500"/>
                                            <p:tgtEl>
                                              <p:spTgt spid="11"/>
                                            </p:tgtEl>
                                          </p:cBhvr>
                                        </p:animEffect>
                                      </p:childTnLst>
                                    </p:cTn>
                                  </p:par>
                                </p:childTnLst>
                              </p:cTn>
                            </p:par>
                          </p:childTnLst>
                        </p:cTn>
                      </p:par>
                      <p:par>
                        <p:cTn id="57" fill="hold">
                          <p:stCondLst>
                            <p:cond delay="indefinite"/>
                          </p:stCondLst>
                          <p:childTnLst>
                            <p:par>
                              <p:cTn id="58" fill="hold">
                                <p:stCondLst>
                                  <p:cond delay="0"/>
                                </p:stCondLst>
                                <p:childTnLst>
                                  <p:par>
                                    <p:cTn id="59" presetID="43" presetClass="entr" presetSubtype="0" fill="hold" nodeType="click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fade">
                                          <p:cBhvr>
                                            <p:cTn id="61" dur="100"/>
                                            <p:tgtEl>
                                              <p:spTgt spid="62"/>
                                            </p:tgtEl>
                                          </p:cBhvr>
                                        </p:animEffect>
                                        <p:anim calcmode="lin" valueType="num">
                                          <p:cBhvr>
                                            <p:cTn id="62" dur="400" fill="hold"/>
                                            <p:tgtEl>
                                              <p:spTgt spid="62"/>
                                            </p:tgtEl>
                                            <p:attrNameLst>
                                              <p:attrName>ppt_x</p:attrName>
                                            </p:attrNameLst>
                                          </p:cBhvr>
                                          <p:tavLst>
                                            <p:tav tm="0">
                                              <p:val>
                                                <p:strVal val="#ppt_x"/>
                                              </p:val>
                                            </p:tav>
                                            <p:tav tm="100000">
                                              <p:val>
                                                <p:strVal val="#ppt_x"/>
                                              </p:val>
                                            </p:tav>
                                          </p:tavLst>
                                        </p:anim>
                                        <p:anim calcmode="lin" valueType="num">
                                          <p:cBhvr>
                                            <p:cTn id="63" dur="400" fill="hold"/>
                                            <p:tgtEl>
                                              <p:spTgt spid="62"/>
                                            </p:tgtEl>
                                            <p:attrNameLst>
                                              <p:attrName>ppt_y</p:attrName>
                                            </p:attrNameLst>
                                          </p:cBhvr>
                                          <p:tavLst>
                                            <p:tav tm="0">
                                              <p:val>
                                                <p:strVal val="#ppt_y+0.31"/>
                                              </p:val>
                                            </p:tav>
                                            <p:tav tm="100000">
                                              <p:val>
                                                <p:strVal val="#ppt_y+0.31"/>
                                              </p:val>
                                            </p:tav>
                                          </p:tavLst>
                                        </p:anim>
                                        <p:anim calcmode="lin" valueType="num">
                                          <p:cBhvr>
                                            <p:cTn id="64" dur="600" decel="50000" fill="hold">
                                              <p:stCondLst>
                                                <p:cond delay="400"/>
                                              </p:stCondLst>
                                            </p:cTn>
                                            <p:tgtEl>
                                              <p:spTgt spid="6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65" dur="600" decel="50000" fill="hold">
                                              <p:stCondLst>
                                                <p:cond delay="400"/>
                                              </p:stCondLst>
                                            </p:cTn>
                                            <p:tgtEl>
                                              <p:spTgt spid="6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3" presetClass="entr" presetSubtype="0" fill="hold" nodeType="click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100"/>
                                            <p:tgtEl>
                                              <p:spTgt spid="63"/>
                                            </p:tgtEl>
                                          </p:cBhvr>
                                        </p:animEffect>
                                        <p:anim calcmode="lin" valueType="num">
                                          <p:cBhvr>
                                            <p:cTn id="71" dur="400" fill="hold"/>
                                            <p:tgtEl>
                                              <p:spTgt spid="63"/>
                                            </p:tgtEl>
                                            <p:attrNameLst>
                                              <p:attrName>ppt_x</p:attrName>
                                            </p:attrNameLst>
                                          </p:cBhvr>
                                          <p:tavLst>
                                            <p:tav tm="0">
                                              <p:val>
                                                <p:strVal val="#ppt_x"/>
                                              </p:val>
                                            </p:tav>
                                            <p:tav tm="100000">
                                              <p:val>
                                                <p:strVal val="#ppt_x"/>
                                              </p:val>
                                            </p:tav>
                                          </p:tavLst>
                                        </p:anim>
                                        <p:anim calcmode="lin" valueType="num">
                                          <p:cBhvr>
                                            <p:cTn id="72" dur="400" fill="hold"/>
                                            <p:tgtEl>
                                              <p:spTgt spid="63"/>
                                            </p:tgtEl>
                                            <p:attrNameLst>
                                              <p:attrName>ppt_y</p:attrName>
                                            </p:attrNameLst>
                                          </p:cBhvr>
                                          <p:tavLst>
                                            <p:tav tm="0">
                                              <p:val>
                                                <p:strVal val="#ppt_y+0.31"/>
                                              </p:val>
                                            </p:tav>
                                            <p:tav tm="100000">
                                              <p:val>
                                                <p:strVal val="#ppt_y+0.31"/>
                                              </p:val>
                                            </p:tav>
                                          </p:tavLst>
                                        </p:anim>
                                        <p:anim calcmode="lin" valueType="num">
                                          <p:cBhvr>
                                            <p:cTn id="73" dur="600" decel="50000" fill="hold">
                                              <p:stCondLst>
                                                <p:cond delay="400"/>
                                              </p:stCondLst>
                                            </p:cTn>
                                            <p:tgtEl>
                                              <p:spTgt spid="6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74" dur="600" decel="50000" fill="hold">
                                              <p:stCondLst>
                                                <p:cond delay="400"/>
                                              </p:stCondLst>
                                            </p:cTn>
                                            <p:tgtEl>
                                              <p:spTgt spid="6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3" presetClass="entr" presetSubtype="0" fill="hold" nodeType="clickEffect">
                                      <p:stCondLst>
                                        <p:cond delay="0"/>
                                      </p:stCondLst>
                                      <p:childTnLst>
                                        <p:set>
                                          <p:cBhvr>
                                            <p:cTn id="78" dur="1" fill="hold">
                                              <p:stCondLst>
                                                <p:cond delay="0"/>
                                              </p:stCondLst>
                                            </p:cTn>
                                            <p:tgtEl>
                                              <p:spTgt spid="66"/>
                                            </p:tgtEl>
                                            <p:attrNameLst>
                                              <p:attrName>style.visibility</p:attrName>
                                            </p:attrNameLst>
                                          </p:cBhvr>
                                          <p:to>
                                            <p:strVal val="visible"/>
                                          </p:to>
                                        </p:set>
                                        <p:animEffect transition="in" filter="fade">
                                          <p:cBhvr>
                                            <p:cTn id="79" dur="100"/>
                                            <p:tgtEl>
                                              <p:spTgt spid="66"/>
                                            </p:tgtEl>
                                          </p:cBhvr>
                                        </p:animEffect>
                                        <p:anim calcmode="lin" valueType="num">
                                          <p:cBhvr>
                                            <p:cTn id="80" dur="400" fill="hold"/>
                                            <p:tgtEl>
                                              <p:spTgt spid="66"/>
                                            </p:tgtEl>
                                            <p:attrNameLst>
                                              <p:attrName>ppt_x</p:attrName>
                                            </p:attrNameLst>
                                          </p:cBhvr>
                                          <p:tavLst>
                                            <p:tav tm="0">
                                              <p:val>
                                                <p:strVal val="#ppt_x"/>
                                              </p:val>
                                            </p:tav>
                                            <p:tav tm="100000">
                                              <p:val>
                                                <p:strVal val="#ppt_x"/>
                                              </p:val>
                                            </p:tav>
                                          </p:tavLst>
                                        </p:anim>
                                        <p:anim calcmode="lin" valueType="num">
                                          <p:cBhvr>
                                            <p:cTn id="81" dur="400" fill="hold"/>
                                            <p:tgtEl>
                                              <p:spTgt spid="66"/>
                                            </p:tgtEl>
                                            <p:attrNameLst>
                                              <p:attrName>ppt_y</p:attrName>
                                            </p:attrNameLst>
                                          </p:cBhvr>
                                          <p:tavLst>
                                            <p:tav tm="0">
                                              <p:val>
                                                <p:strVal val="#ppt_y+0.31"/>
                                              </p:val>
                                            </p:tav>
                                            <p:tav tm="100000">
                                              <p:val>
                                                <p:strVal val="#ppt_y+0.31"/>
                                              </p:val>
                                            </p:tav>
                                          </p:tavLst>
                                        </p:anim>
                                        <p:anim calcmode="lin" valueType="num">
                                          <p:cBhvr>
                                            <p:cTn id="82" dur="600" decel="50000" fill="hold">
                                              <p:stCondLst>
                                                <p:cond delay="400"/>
                                              </p:stCondLst>
                                            </p:cTn>
                                            <p:tgtEl>
                                              <p:spTgt spid="6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83" dur="600" decel="50000" fill="hold">
                                              <p:stCondLst>
                                                <p:cond delay="400"/>
                                              </p:stCondLst>
                                            </p:cTn>
                                            <p:tgtEl>
                                              <p:spTgt spid="6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3" presetClass="entr" presetSubtype="0" fill="hold" nodeType="clickEffect">
                                      <p:stCondLst>
                                        <p:cond delay="0"/>
                                      </p:stCondLst>
                                      <p:childTnLst>
                                        <p:set>
                                          <p:cBhvr>
                                            <p:cTn id="87" dur="1" fill="hold">
                                              <p:stCondLst>
                                                <p:cond delay="0"/>
                                              </p:stCondLst>
                                            </p:cTn>
                                            <p:tgtEl>
                                              <p:spTgt spid="69"/>
                                            </p:tgtEl>
                                            <p:attrNameLst>
                                              <p:attrName>style.visibility</p:attrName>
                                            </p:attrNameLst>
                                          </p:cBhvr>
                                          <p:to>
                                            <p:strVal val="visible"/>
                                          </p:to>
                                        </p:set>
                                        <p:animEffect transition="in" filter="fade">
                                          <p:cBhvr>
                                            <p:cTn id="88" dur="100"/>
                                            <p:tgtEl>
                                              <p:spTgt spid="69"/>
                                            </p:tgtEl>
                                          </p:cBhvr>
                                        </p:animEffect>
                                        <p:anim calcmode="lin" valueType="num">
                                          <p:cBhvr>
                                            <p:cTn id="89" dur="400" fill="hold"/>
                                            <p:tgtEl>
                                              <p:spTgt spid="69"/>
                                            </p:tgtEl>
                                            <p:attrNameLst>
                                              <p:attrName>ppt_x</p:attrName>
                                            </p:attrNameLst>
                                          </p:cBhvr>
                                          <p:tavLst>
                                            <p:tav tm="0">
                                              <p:val>
                                                <p:strVal val="#ppt_x"/>
                                              </p:val>
                                            </p:tav>
                                            <p:tav tm="100000">
                                              <p:val>
                                                <p:strVal val="#ppt_x"/>
                                              </p:val>
                                            </p:tav>
                                          </p:tavLst>
                                        </p:anim>
                                        <p:anim calcmode="lin" valueType="num">
                                          <p:cBhvr>
                                            <p:cTn id="90" dur="400" fill="hold"/>
                                            <p:tgtEl>
                                              <p:spTgt spid="69"/>
                                            </p:tgtEl>
                                            <p:attrNameLst>
                                              <p:attrName>ppt_y</p:attrName>
                                            </p:attrNameLst>
                                          </p:cBhvr>
                                          <p:tavLst>
                                            <p:tav tm="0">
                                              <p:val>
                                                <p:strVal val="#ppt_y+0.31"/>
                                              </p:val>
                                            </p:tav>
                                            <p:tav tm="100000">
                                              <p:val>
                                                <p:strVal val="#ppt_y+0.31"/>
                                              </p:val>
                                            </p:tav>
                                          </p:tavLst>
                                        </p:anim>
                                        <p:anim calcmode="lin" valueType="num">
                                          <p:cBhvr>
                                            <p:cTn id="91" dur="600" decel="50000" fill="hold">
                                              <p:stCondLst>
                                                <p:cond delay="400"/>
                                              </p:stCondLst>
                                            </p:cTn>
                                            <p:tgtEl>
                                              <p:spTgt spid="6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92" dur="600" decel="50000" fill="hold">
                                              <p:stCondLst>
                                                <p:cond delay="400"/>
                                              </p:stCondLst>
                                            </p:cTn>
                                            <p:tgtEl>
                                              <p:spTgt spid="6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Sub>
              <a:bldChart bld="category"/>
            </p:bldSub>
          </p:bldGraphic>
          <p:bldP spid="52" grpId="0"/>
          <p:bldP spid="53" grpId="0"/>
          <p:bldP spid="54" grpId="0"/>
          <p:bldP spid="55"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p:cNvSpPr/>
          <p:nvPr/>
        </p:nvSpPr>
        <p:spPr>
          <a:xfrm>
            <a:off x="-25943" y="4410572"/>
            <a:ext cx="2543740" cy="1388821"/>
          </a:xfrm>
          <a:prstGeom prst="rect">
            <a:avLst/>
          </a:prstGeom>
          <a:blipFill dpi="0" rotWithShape="1">
            <a:blip r:embed="rId1"/>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8641112" y="2887680"/>
            <a:ext cx="3400440" cy="980298"/>
          </a:xfrm>
          <a:prstGeom prst="rect">
            <a:avLst/>
          </a:prstGeom>
          <a:blipFill dpi="0" rotWithShape="1">
            <a:blip r:embed="rId1"/>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点击输入第二章标题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4963" y="1040182"/>
            <a:ext cx="3721857" cy="1228213"/>
          </a:xfrm>
          <a:prstGeom prst="rect">
            <a:avLst/>
          </a:prstGeom>
        </p:spPr>
      </p:pic>
      <p:sp>
        <p:nvSpPr>
          <p:cNvPr id="11" name="矩形 10"/>
          <p:cNvSpPr/>
          <p:nvPr/>
        </p:nvSpPr>
        <p:spPr>
          <a:xfrm>
            <a:off x="5915891" y="2148289"/>
            <a:ext cx="45719" cy="3877938"/>
          </a:xfrm>
          <a:prstGeom prst="rect">
            <a:avLst/>
          </a:prstGeom>
          <a:solidFill>
            <a:srgbClr val="C5B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a:off x="5617279" y="2566930"/>
            <a:ext cx="320732" cy="276493"/>
          </a:xfrm>
          <a:prstGeom prst="triangle">
            <a:avLst/>
          </a:prstGeom>
          <a:solidFill>
            <a:srgbClr val="C5B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a:off x="5617279" y="4309488"/>
            <a:ext cx="320732" cy="276493"/>
          </a:xfrm>
          <a:prstGeom prst="triangle">
            <a:avLst/>
          </a:prstGeom>
          <a:solidFill>
            <a:srgbClr val="C5B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flipH="1">
            <a:off x="5931779" y="3438209"/>
            <a:ext cx="320732" cy="276493"/>
          </a:xfrm>
          <a:prstGeom prst="triangle">
            <a:avLst/>
          </a:prstGeom>
          <a:solidFill>
            <a:srgbClr val="C5B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5400000" flipH="1">
            <a:off x="5931779" y="5180768"/>
            <a:ext cx="320732" cy="276493"/>
          </a:xfrm>
          <a:prstGeom prst="triangle">
            <a:avLst/>
          </a:prstGeom>
          <a:solidFill>
            <a:srgbClr val="C5B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3337263" y="2412131"/>
            <a:ext cx="1218909" cy="338554"/>
          </a:xfrm>
          <a:prstGeom prst="rect">
            <a:avLst/>
          </a:prstGeom>
          <a:noFill/>
        </p:spPr>
        <p:txBody>
          <a:bodyPr wrap="square" rtlCol="0">
            <a:spAutoFit/>
          </a:bodyPr>
          <a:lstStyle/>
          <a:p>
            <a:r>
              <a:rPr lang="en-US" altLang="zh-CN" sz="1600" dirty="0">
                <a:latin typeface="文泉驿微米黑" panose="020B0606030804020204" pitchFamily="34" charset="-122"/>
                <a:ea typeface="文泉驿微米黑" panose="020B0606030804020204" pitchFamily="34" charset="-122"/>
                <a:cs typeface="文泉驿微米黑" panose="020B0606030804020204" pitchFamily="34" charset="-122"/>
              </a:rPr>
              <a:t>1.</a:t>
            </a:r>
            <a:r>
              <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cxnSp>
        <p:nvCxnSpPr>
          <p:cNvPr id="22" name="直接连接符 21"/>
          <p:cNvCxnSpPr/>
          <p:nvPr/>
        </p:nvCxnSpPr>
        <p:spPr>
          <a:xfrm flipH="1">
            <a:off x="1379448" y="2755740"/>
            <a:ext cx="3071367" cy="35383"/>
          </a:xfrm>
          <a:prstGeom prst="line">
            <a:avLst/>
          </a:prstGeom>
        </p:spPr>
        <p:style>
          <a:lnRef idx="1">
            <a:schemeClr val="dk1"/>
          </a:lnRef>
          <a:fillRef idx="0">
            <a:schemeClr val="dk1"/>
          </a:fillRef>
          <a:effectRef idx="0">
            <a:schemeClr val="dk1"/>
          </a:effectRef>
          <a:fontRef idx="minor">
            <a:schemeClr val="tx1"/>
          </a:fontRef>
        </p:style>
      </p:cxnSp>
      <p:sp>
        <p:nvSpPr>
          <p:cNvPr id="23" name="文本框 22"/>
          <p:cNvSpPr txBox="1"/>
          <p:nvPr/>
        </p:nvSpPr>
        <p:spPr>
          <a:xfrm>
            <a:off x="1288723" y="2797072"/>
            <a:ext cx="3232414"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nvGrpSpPr>
          <p:cNvPr id="9" name="组合 8"/>
          <p:cNvGrpSpPr/>
          <p:nvPr/>
        </p:nvGrpSpPr>
        <p:grpSpPr>
          <a:xfrm>
            <a:off x="4556173" y="2342094"/>
            <a:ext cx="977865" cy="837282"/>
            <a:chOff x="4556173" y="2342094"/>
            <a:chExt cx="977865" cy="837282"/>
          </a:xfrm>
        </p:grpSpPr>
        <p:sp>
          <p:nvSpPr>
            <p:cNvPr id="26" name="椭圆 25"/>
            <p:cNvSpPr/>
            <p:nvPr/>
          </p:nvSpPr>
          <p:spPr>
            <a:xfrm>
              <a:off x="4556173" y="2342094"/>
              <a:ext cx="837282" cy="837282"/>
            </a:xfrm>
            <a:prstGeom prst="ellipse">
              <a:avLst/>
            </a:prstGeom>
            <a:solidFill>
              <a:srgbClr val="59AF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4696756" y="2342094"/>
              <a:ext cx="837282" cy="837282"/>
            </a:xfrm>
            <a:prstGeom prst="ellipse">
              <a:avLst/>
            </a:prstGeom>
            <a:solidFill>
              <a:srgbClr val="F2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computer-with-floating-letters-signs_42923"/>
            <p:cNvSpPr>
              <a:spLocks noChangeAspect="1"/>
            </p:cNvSpPr>
            <p:nvPr/>
          </p:nvSpPr>
          <p:spPr bwMode="auto">
            <a:xfrm>
              <a:off x="4797631" y="2523538"/>
              <a:ext cx="560788" cy="488978"/>
            </a:xfrm>
            <a:custGeom>
              <a:avLst/>
              <a:gdLst>
                <a:gd name="connsiteX0" fmla="*/ 162199 w 565545"/>
                <a:gd name="connsiteY0" fmla="*/ 428621 h 493127"/>
                <a:gd name="connsiteX1" fmla="*/ 132056 w 565545"/>
                <a:gd name="connsiteY1" fmla="*/ 431488 h 493127"/>
                <a:gd name="connsiteX2" fmla="*/ 196649 w 565545"/>
                <a:gd name="connsiteY2" fmla="*/ 455857 h 493127"/>
                <a:gd name="connsiteX3" fmla="*/ 235405 w 565545"/>
                <a:gd name="connsiteY3" fmla="*/ 451556 h 493127"/>
                <a:gd name="connsiteX4" fmla="*/ 310101 w 565545"/>
                <a:gd name="connsiteY4" fmla="*/ 309494 h 493127"/>
                <a:gd name="connsiteX5" fmla="*/ 317294 w 565545"/>
                <a:gd name="connsiteY5" fmla="*/ 309494 h 493127"/>
                <a:gd name="connsiteX6" fmla="*/ 323049 w 565545"/>
                <a:gd name="connsiteY6" fmla="*/ 312360 h 493127"/>
                <a:gd name="connsiteX7" fmla="*/ 328804 w 565545"/>
                <a:gd name="connsiteY7" fmla="*/ 318092 h 493127"/>
                <a:gd name="connsiteX8" fmla="*/ 333120 w 565545"/>
                <a:gd name="connsiteY8" fmla="*/ 326690 h 493127"/>
                <a:gd name="connsiteX9" fmla="*/ 333120 w 565545"/>
                <a:gd name="connsiteY9" fmla="*/ 333856 h 493127"/>
                <a:gd name="connsiteX10" fmla="*/ 328804 w 565545"/>
                <a:gd name="connsiteY10" fmla="*/ 341021 h 493127"/>
                <a:gd name="connsiteX11" fmla="*/ 323049 w 565545"/>
                <a:gd name="connsiteY11" fmla="*/ 346753 h 493127"/>
                <a:gd name="connsiteX12" fmla="*/ 314417 w 565545"/>
                <a:gd name="connsiteY12" fmla="*/ 351052 h 493127"/>
                <a:gd name="connsiteX13" fmla="*/ 307223 w 565545"/>
                <a:gd name="connsiteY13" fmla="*/ 351052 h 493127"/>
                <a:gd name="connsiteX14" fmla="*/ 300030 w 565545"/>
                <a:gd name="connsiteY14" fmla="*/ 348186 h 493127"/>
                <a:gd name="connsiteX15" fmla="*/ 292836 w 565545"/>
                <a:gd name="connsiteY15" fmla="*/ 342454 h 493127"/>
                <a:gd name="connsiteX16" fmla="*/ 289959 w 565545"/>
                <a:gd name="connsiteY16" fmla="*/ 328123 h 493127"/>
                <a:gd name="connsiteX17" fmla="*/ 297152 w 565545"/>
                <a:gd name="connsiteY17" fmla="*/ 316659 h 493127"/>
                <a:gd name="connsiteX18" fmla="*/ 302907 w 565545"/>
                <a:gd name="connsiteY18" fmla="*/ 328123 h 493127"/>
                <a:gd name="connsiteX19" fmla="*/ 301468 w 565545"/>
                <a:gd name="connsiteY19" fmla="*/ 330990 h 493127"/>
                <a:gd name="connsiteX20" fmla="*/ 301468 w 565545"/>
                <a:gd name="connsiteY20" fmla="*/ 333856 h 493127"/>
                <a:gd name="connsiteX21" fmla="*/ 301468 w 565545"/>
                <a:gd name="connsiteY21" fmla="*/ 336722 h 493127"/>
                <a:gd name="connsiteX22" fmla="*/ 304346 w 565545"/>
                <a:gd name="connsiteY22" fmla="*/ 339588 h 493127"/>
                <a:gd name="connsiteX23" fmla="*/ 308662 w 565545"/>
                <a:gd name="connsiteY23" fmla="*/ 339588 h 493127"/>
                <a:gd name="connsiteX24" fmla="*/ 311539 w 565545"/>
                <a:gd name="connsiteY24" fmla="*/ 338155 h 493127"/>
                <a:gd name="connsiteX25" fmla="*/ 315855 w 565545"/>
                <a:gd name="connsiteY25" fmla="*/ 336722 h 493127"/>
                <a:gd name="connsiteX26" fmla="*/ 318733 w 565545"/>
                <a:gd name="connsiteY26" fmla="*/ 333856 h 493127"/>
                <a:gd name="connsiteX27" fmla="*/ 321610 w 565545"/>
                <a:gd name="connsiteY27" fmla="*/ 330990 h 493127"/>
                <a:gd name="connsiteX28" fmla="*/ 321610 w 565545"/>
                <a:gd name="connsiteY28" fmla="*/ 326690 h 493127"/>
                <a:gd name="connsiteX29" fmla="*/ 321610 w 565545"/>
                <a:gd name="connsiteY29" fmla="*/ 323824 h 493127"/>
                <a:gd name="connsiteX30" fmla="*/ 318733 w 565545"/>
                <a:gd name="connsiteY30" fmla="*/ 322391 h 493127"/>
                <a:gd name="connsiteX31" fmla="*/ 317294 w 565545"/>
                <a:gd name="connsiteY31" fmla="*/ 320958 h 493127"/>
                <a:gd name="connsiteX32" fmla="*/ 314417 w 565545"/>
                <a:gd name="connsiteY32" fmla="*/ 320958 h 493127"/>
                <a:gd name="connsiteX33" fmla="*/ 311539 w 565545"/>
                <a:gd name="connsiteY33" fmla="*/ 322391 h 493127"/>
                <a:gd name="connsiteX34" fmla="*/ 304346 w 565545"/>
                <a:gd name="connsiteY34" fmla="*/ 310927 h 493127"/>
                <a:gd name="connsiteX35" fmla="*/ 310101 w 565545"/>
                <a:gd name="connsiteY35" fmla="*/ 309494 h 493127"/>
                <a:gd name="connsiteX36" fmla="*/ 137853 w 565545"/>
                <a:gd name="connsiteY36" fmla="*/ 295266 h 493127"/>
                <a:gd name="connsiteX37" fmla="*/ 133537 w 565545"/>
                <a:gd name="connsiteY37" fmla="*/ 296695 h 493127"/>
                <a:gd name="connsiteX38" fmla="*/ 130660 w 565545"/>
                <a:gd name="connsiteY38" fmla="*/ 299554 h 493127"/>
                <a:gd name="connsiteX39" fmla="*/ 129222 w 565545"/>
                <a:gd name="connsiteY39" fmla="*/ 302413 h 493127"/>
                <a:gd name="connsiteX40" fmla="*/ 129222 w 565545"/>
                <a:gd name="connsiteY40" fmla="*/ 306701 h 493127"/>
                <a:gd name="connsiteX41" fmla="*/ 129222 w 565545"/>
                <a:gd name="connsiteY41" fmla="*/ 310989 h 493127"/>
                <a:gd name="connsiteX42" fmla="*/ 130660 w 565545"/>
                <a:gd name="connsiteY42" fmla="*/ 315277 h 493127"/>
                <a:gd name="connsiteX43" fmla="*/ 133537 w 565545"/>
                <a:gd name="connsiteY43" fmla="*/ 318136 h 493127"/>
                <a:gd name="connsiteX44" fmla="*/ 137853 w 565545"/>
                <a:gd name="connsiteY44" fmla="*/ 318136 h 493127"/>
                <a:gd name="connsiteX45" fmla="*/ 140730 w 565545"/>
                <a:gd name="connsiteY45" fmla="*/ 318136 h 493127"/>
                <a:gd name="connsiteX46" fmla="*/ 143607 w 565545"/>
                <a:gd name="connsiteY46" fmla="*/ 315277 h 493127"/>
                <a:gd name="connsiteX47" fmla="*/ 145045 w 565545"/>
                <a:gd name="connsiteY47" fmla="*/ 310989 h 493127"/>
                <a:gd name="connsiteX48" fmla="*/ 145045 w 565545"/>
                <a:gd name="connsiteY48" fmla="*/ 306701 h 493127"/>
                <a:gd name="connsiteX49" fmla="*/ 145045 w 565545"/>
                <a:gd name="connsiteY49" fmla="*/ 302413 h 493127"/>
                <a:gd name="connsiteX50" fmla="*/ 143607 w 565545"/>
                <a:gd name="connsiteY50" fmla="*/ 299554 h 493127"/>
                <a:gd name="connsiteX51" fmla="*/ 140730 w 565545"/>
                <a:gd name="connsiteY51" fmla="*/ 296695 h 493127"/>
                <a:gd name="connsiteX52" fmla="*/ 137853 w 565545"/>
                <a:gd name="connsiteY52" fmla="*/ 295266 h 493127"/>
                <a:gd name="connsiteX53" fmla="*/ 401842 w 565545"/>
                <a:gd name="connsiteY53" fmla="*/ 283745 h 493127"/>
                <a:gd name="connsiteX54" fmla="*/ 413332 w 565545"/>
                <a:gd name="connsiteY54" fmla="*/ 318123 h 493127"/>
                <a:gd name="connsiteX55" fmla="*/ 430566 w 565545"/>
                <a:gd name="connsiteY55" fmla="*/ 305231 h 493127"/>
                <a:gd name="connsiteX56" fmla="*/ 403278 w 565545"/>
                <a:gd name="connsiteY56" fmla="*/ 283745 h 493127"/>
                <a:gd name="connsiteX57" fmla="*/ 111960 w 565545"/>
                <a:gd name="connsiteY57" fmla="*/ 266679 h 493127"/>
                <a:gd name="connsiteX58" fmla="*/ 129222 w 565545"/>
                <a:gd name="connsiteY58" fmla="*/ 266679 h 493127"/>
                <a:gd name="connsiteX59" fmla="*/ 129222 w 565545"/>
                <a:gd name="connsiteY59" fmla="*/ 289549 h 493127"/>
                <a:gd name="connsiteX60" fmla="*/ 130660 w 565545"/>
                <a:gd name="connsiteY60" fmla="*/ 289549 h 493127"/>
                <a:gd name="connsiteX61" fmla="*/ 134976 w 565545"/>
                <a:gd name="connsiteY61" fmla="*/ 283831 h 493127"/>
                <a:gd name="connsiteX62" fmla="*/ 143607 w 565545"/>
                <a:gd name="connsiteY62" fmla="*/ 282402 h 493127"/>
                <a:gd name="connsiteX63" fmla="*/ 152238 w 565545"/>
                <a:gd name="connsiteY63" fmla="*/ 285261 h 493127"/>
                <a:gd name="connsiteX64" fmla="*/ 159430 w 565545"/>
                <a:gd name="connsiteY64" fmla="*/ 290978 h 493127"/>
                <a:gd name="connsiteX65" fmla="*/ 162307 w 565545"/>
                <a:gd name="connsiteY65" fmla="*/ 298125 h 493127"/>
                <a:gd name="connsiteX66" fmla="*/ 162307 w 565545"/>
                <a:gd name="connsiteY66" fmla="*/ 306701 h 493127"/>
                <a:gd name="connsiteX67" fmla="*/ 162307 w 565545"/>
                <a:gd name="connsiteY67" fmla="*/ 315277 h 493127"/>
                <a:gd name="connsiteX68" fmla="*/ 157992 w 565545"/>
                <a:gd name="connsiteY68" fmla="*/ 323853 h 493127"/>
                <a:gd name="connsiteX69" fmla="*/ 152238 w 565545"/>
                <a:gd name="connsiteY69" fmla="*/ 329570 h 493127"/>
                <a:gd name="connsiteX70" fmla="*/ 143607 w 565545"/>
                <a:gd name="connsiteY70" fmla="*/ 332429 h 493127"/>
                <a:gd name="connsiteX71" fmla="*/ 137853 w 565545"/>
                <a:gd name="connsiteY71" fmla="*/ 331000 h 493127"/>
                <a:gd name="connsiteX72" fmla="*/ 133537 w 565545"/>
                <a:gd name="connsiteY72" fmla="*/ 329570 h 493127"/>
                <a:gd name="connsiteX73" fmla="*/ 130660 w 565545"/>
                <a:gd name="connsiteY73" fmla="*/ 328141 h 493127"/>
                <a:gd name="connsiteX74" fmla="*/ 129222 w 565545"/>
                <a:gd name="connsiteY74" fmla="*/ 325282 h 493127"/>
                <a:gd name="connsiteX75" fmla="*/ 129222 w 565545"/>
                <a:gd name="connsiteY75" fmla="*/ 331000 h 493127"/>
                <a:gd name="connsiteX76" fmla="*/ 111960 w 565545"/>
                <a:gd name="connsiteY76" fmla="*/ 331000 h 493127"/>
                <a:gd name="connsiteX77" fmla="*/ 50258 w 565545"/>
                <a:gd name="connsiteY77" fmla="*/ 250870 h 493127"/>
                <a:gd name="connsiteX78" fmla="*/ 57451 w 565545"/>
                <a:gd name="connsiteY78" fmla="*/ 250870 h 493127"/>
                <a:gd name="connsiteX79" fmla="*/ 64645 w 565545"/>
                <a:gd name="connsiteY79" fmla="*/ 253736 h 493127"/>
                <a:gd name="connsiteX80" fmla="*/ 70400 w 565545"/>
                <a:gd name="connsiteY80" fmla="*/ 259468 h 493127"/>
                <a:gd name="connsiteX81" fmla="*/ 73277 w 565545"/>
                <a:gd name="connsiteY81" fmla="*/ 266633 h 493127"/>
                <a:gd name="connsiteX82" fmla="*/ 73277 w 565545"/>
                <a:gd name="connsiteY82" fmla="*/ 275232 h 493127"/>
                <a:gd name="connsiteX83" fmla="*/ 70400 w 565545"/>
                <a:gd name="connsiteY83" fmla="*/ 282397 h 493127"/>
                <a:gd name="connsiteX84" fmla="*/ 63206 w 565545"/>
                <a:gd name="connsiteY84" fmla="*/ 288129 h 493127"/>
                <a:gd name="connsiteX85" fmla="*/ 56013 w 565545"/>
                <a:gd name="connsiteY85" fmla="*/ 292428 h 493127"/>
                <a:gd name="connsiteX86" fmla="*/ 47381 w 565545"/>
                <a:gd name="connsiteY86" fmla="*/ 292428 h 493127"/>
                <a:gd name="connsiteX87" fmla="*/ 40187 w 565545"/>
                <a:gd name="connsiteY87" fmla="*/ 289562 h 493127"/>
                <a:gd name="connsiteX88" fmla="*/ 34432 w 565545"/>
                <a:gd name="connsiteY88" fmla="*/ 283830 h 493127"/>
                <a:gd name="connsiteX89" fmla="*/ 30116 w 565545"/>
                <a:gd name="connsiteY89" fmla="*/ 269499 h 493127"/>
                <a:gd name="connsiteX90" fmla="*/ 37310 w 565545"/>
                <a:gd name="connsiteY90" fmla="*/ 258035 h 493127"/>
                <a:gd name="connsiteX91" fmla="*/ 44503 w 565545"/>
                <a:gd name="connsiteY91" fmla="*/ 268066 h 493127"/>
                <a:gd name="connsiteX92" fmla="*/ 43064 w 565545"/>
                <a:gd name="connsiteY92" fmla="*/ 269499 h 493127"/>
                <a:gd name="connsiteX93" fmla="*/ 41626 w 565545"/>
                <a:gd name="connsiteY93" fmla="*/ 272366 h 493127"/>
                <a:gd name="connsiteX94" fmla="*/ 41626 w 565545"/>
                <a:gd name="connsiteY94" fmla="*/ 275232 h 493127"/>
                <a:gd name="connsiteX95" fmla="*/ 43064 w 565545"/>
                <a:gd name="connsiteY95" fmla="*/ 278098 h 493127"/>
                <a:gd name="connsiteX96" fmla="*/ 45942 w 565545"/>
                <a:gd name="connsiteY96" fmla="*/ 279531 h 493127"/>
                <a:gd name="connsiteX97" fmla="*/ 48819 w 565545"/>
                <a:gd name="connsiteY97" fmla="*/ 280964 h 493127"/>
                <a:gd name="connsiteX98" fmla="*/ 53135 w 565545"/>
                <a:gd name="connsiteY98" fmla="*/ 279531 h 493127"/>
                <a:gd name="connsiteX99" fmla="*/ 56013 w 565545"/>
                <a:gd name="connsiteY99" fmla="*/ 278098 h 493127"/>
                <a:gd name="connsiteX100" fmla="*/ 60329 w 565545"/>
                <a:gd name="connsiteY100" fmla="*/ 275232 h 493127"/>
                <a:gd name="connsiteX101" fmla="*/ 61768 w 565545"/>
                <a:gd name="connsiteY101" fmla="*/ 272366 h 493127"/>
                <a:gd name="connsiteX102" fmla="*/ 63206 w 565545"/>
                <a:gd name="connsiteY102" fmla="*/ 268066 h 493127"/>
                <a:gd name="connsiteX103" fmla="*/ 61768 w 565545"/>
                <a:gd name="connsiteY103" fmla="*/ 265200 h 493127"/>
                <a:gd name="connsiteX104" fmla="*/ 58890 w 565545"/>
                <a:gd name="connsiteY104" fmla="*/ 262334 h 493127"/>
                <a:gd name="connsiteX105" fmla="*/ 57451 w 565545"/>
                <a:gd name="connsiteY105" fmla="*/ 262334 h 493127"/>
                <a:gd name="connsiteX106" fmla="*/ 54574 w 565545"/>
                <a:gd name="connsiteY106" fmla="*/ 262334 h 493127"/>
                <a:gd name="connsiteX107" fmla="*/ 51697 w 565545"/>
                <a:gd name="connsiteY107" fmla="*/ 263767 h 493127"/>
                <a:gd name="connsiteX108" fmla="*/ 44503 w 565545"/>
                <a:gd name="connsiteY108" fmla="*/ 252303 h 493127"/>
                <a:gd name="connsiteX109" fmla="*/ 50258 w 565545"/>
                <a:gd name="connsiteY109" fmla="*/ 250870 h 493127"/>
                <a:gd name="connsiteX110" fmla="*/ 394661 w 565545"/>
                <a:gd name="connsiteY110" fmla="*/ 245069 h 493127"/>
                <a:gd name="connsiteX111" fmla="*/ 489449 w 565545"/>
                <a:gd name="connsiteY111" fmla="*/ 309528 h 493127"/>
                <a:gd name="connsiteX112" fmla="*/ 462162 w 565545"/>
                <a:gd name="connsiteY112" fmla="*/ 331015 h 493127"/>
                <a:gd name="connsiteX113" fmla="*/ 449236 w 565545"/>
                <a:gd name="connsiteY113" fmla="*/ 320988 h 493127"/>
                <a:gd name="connsiteX114" fmla="*/ 420513 w 565545"/>
                <a:gd name="connsiteY114" fmla="*/ 341042 h 493127"/>
                <a:gd name="connsiteX115" fmla="*/ 426257 w 565545"/>
                <a:gd name="connsiteY115" fmla="*/ 355366 h 493127"/>
                <a:gd name="connsiteX116" fmla="*/ 398970 w 565545"/>
                <a:gd name="connsiteY116" fmla="*/ 375420 h 493127"/>
                <a:gd name="connsiteX117" fmla="*/ 367374 w 565545"/>
                <a:gd name="connsiteY117" fmla="*/ 263691 h 493127"/>
                <a:gd name="connsiteX118" fmla="*/ 314418 w 565545"/>
                <a:gd name="connsiteY118" fmla="*/ 212079 h 493127"/>
                <a:gd name="connsiteX119" fmla="*/ 310103 w 565545"/>
                <a:gd name="connsiteY119" fmla="*/ 213516 h 493127"/>
                <a:gd name="connsiteX120" fmla="*/ 307227 w 565545"/>
                <a:gd name="connsiteY120" fmla="*/ 214953 h 493127"/>
                <a:gd name="connsiteX121" fmla="*/ 304351 w 565545"/>
                <a:gd name="connsiteY121" fmla="*/ 219263 h 493127"/>
                <a:gd name="connsiteX122" fmla="*/ 302912 w 565545"/>
                <a:gd name="connsiteY122" fmla="*/ 222137 h 493127"/>
                <a:gd name="connsiteX123" fmla="*/ 301474 w 565545"/>
                <a:gd name="connsiteY123" fmla="*/ 226447 h 493127"/>
                <a:gd name="connsiteX124" fmla="*/ 302912 w 565545"/>
                <a:gd name="connsiteY124" fmla="*/ 229321 h 493127"/>
                <a:gd name="connsiteX125" fmla="*/ 305789 w 565545"/>
                <a:gd name="connsiteY125" fmla="*/ 233632 h 493127"/>
                <a:gd name="connsiteX126" fmla="*/ 308665 w 565545"/>
                <a:gd name="connsiteY126" fmla="*/ 233632 h 493127"/>
                <a:gd name="connsiteX127" fmla="*/ 312980 w 565545"/>
                <a:gd name="connsiteY127" fmla="*/ 233632 h 493127"/>
                <a:gd name="connsiteX128" fmla="*/ 315856 w 565545"/>
                <a:gd name="connsiteY128" fmla="*/ 230758 h 493127"/>
                <a:gd name="connsiteX129" fmla="*/ 318732 w 565545"/>
                <a:gd name="connsiteY129" fmla="*/ 227884 h 493127"/>
                <a:gd name="connsiteX130" fmla="*/ 320171 w 565545"/>
                <a:gd name="connsiteY130" fmla="*/ 223574 h 493127"/>
                <a:gd name="connsiteX131" fmla="*/ 321609 w 565545"/>
                <a:gd name="connsiteY131" fmla="*/ 219263 h 493127"/>
                <a:gd name="connsiteX132" fmla="*/ 320171 w 565545"/>
                <a:gd name="connsiteY132" fmla="*/ 216390 h 493127"/>
                <a:gd name="connsiteX133" fmla="*/ 317294 w 565545"/>
                <a:gd name="connsiteY133" fmla="*/ 213516 h 493127"/>
                <a:gd name="connsiteX134" fmla="*/ 314418 w 565545"/>
                <a:gd name="connsiteY134" fmla="*/ 212079 h 493127"/>
                <a:gd name="connsiteX135" fmla="*/ 311541 w 565545"/>
                <a:gd name="connsiteY135" fmla="*/ 174721 h 493127"/>
                <a:gd name="connsiteX136" fmla="*/ 327362 w 565545"/>
                <a:gd name="connsiteY136" fmla="*/ 184779 h 493127"/>
                <a:gd name="connsiteX137" fmla="*/ 314418 w 565545"/>
                <a:gd name="connsiteY137" fmla="*/ 203458 h 493127"/>
                <a:gd name="connsiteX138" fmla="*/ 315856 w 565545"/>
                <a:gd name="connsiteY138" fmla="*/ 203458 h 493127"/>
                <a:gd name="connsiteX139" fmla="*/ 323047 w 565545"/>
                <a:gd name="connsiteY139" fmla="*/ 202021 h 493127"/>
                <a:gd name="connsiteX140" fmla="*/ 330238 w 565545"/>
                <a:gd name="connsiteY140" fmla="*/ 204895 h 493127"/>
                <a:gd name="connsiteX141" fmla="*/ 337429 w 565545"/>
                <a:gd name="connsiteY141" fmla="*/ 212079 h 493127"/>
                <a:gd name="connsiteX142" fmla="*/ 338867 w 565545"/>
                <a:gd name="connsiteY142" fmla="*/ 220700 h 493127"/>
                <a:gd name="connsiteX143" fmla="*/ 337429 w 565545"/>
                <a:gd name="connsiteY143" fmla="*/ 229321 h 493127"/>
                <a:gd name="connsiteX144" fmla="*/ 333114 w 565545"/>
                <a:gd name="connsiteY144" fmla="*/ 236505 h 493127"/>
                <a:gd name="connsiteX145" fmla="*/ 327362 w 565545"/>
                <a:gd name="connsiteY145" fmla="*/ 243690 h 493127"/>
                <a:gd name="connsiteX146" fmla="*/ 320171 w 565545"/>
                <a:gd name="connsiteY146" fmla="*/ 248000 h 493127"/>
                <a:gd name="connsiteX147" fmla="*/ 311541 w 565545"/>
                <a:gd name="connsiteY147" fmla="*/ 249437 h 493127"/>
                <a:gd name="connsiteX148" fmla="*/ 302912 w 565545"/>
                <a:gd name="connsiteY148" fmla="*/ 246563 h 493127"/>
                <a:gd name="connsiteX149" fmla="*/ 298598 w 565545"/>
                <a:gd name="connsiteY149" fmla="*/ 243690 h 493127"/>
                <a:gd name="connsiteX150" fmla="*/ 297160 w 565545"/>
                <a:gd name="connsiteY150" fmla="*/ 240816 h 493127"/>
                <a:gd name="connsiteX151" fmla="*/ 295721 w 565545"/>
                <a:gd name="connsiteY151" fmla="*/ 237942 h 493127"/>
                <a:gd name="connsiteX152" fmla="*/ 295721 w 565545"/>
                <a:gd name="connsiteY152" fmla="*/ 235069 h 493127"/>
                <a:gd name="connsiteX153" fmla="*/ 292845 w 565545"/>
                <a:gd name="connsiteY153" fmla="*/ 239379 h 493127"/>
                <a:gd name="connsiteX154" fmla="*/ 277025 w 565545"/>
                <a:gd name="connsiteY154" fmla="*/ 229321 h 493127"/>
                <a:gd name="connsiteX155" fmla="*/ 28601 w 565545"/>
                <a:gd name="connsiteY155" fmla="*/ 157593 h 493127"/>
                <a:gd name="connsiteX156" fmla="*/ 30037 w 565545"/>
                <a:gd name="connsiteY156" fmla="*/ 170525 h 493127"/>
                <a:gd name="connsiteX157" fmla="*/ 50136 w 565545"/>
                <a:gd name="connsiteY157" fmla="*/ 161904 h 493127"/>
                <a:gd name="connsiteX158" fmla="*/ 255500 w 565545"/>
                <a:gd name="connsiteY158" fmla="*/ 149094 h 493127"/>
                <a:gd name="connsiteX159" fmla="*/ 213874 w 565545"/>
                <a:gd name="connsiteY159" fmla="*/ 362681 h 493127"/>
                <a:gd name="connsiteX160" fmla="*/ 472244 w 565545"/>
                <a:gd name="connsiteY160" fmla="*/ 435788 h 493127"/>
                <a:gd name="connsiteX161" fmla="*/ 532531 w 565545"/>
                <a:gd name="connsiteY161" fmla="*/ 182064 h 493127"/>
                <a:gd name="connsiteX162" fmla="*/ 152130 w 565545"/>
                <a:gd name="connsiteY162" fmla="*/ 144835 h 493127"/>
                <a:gd name="connsiteX163" fmla="*/ 170746 w 565545"/>
                <a:gd name="connsiteY163" fmla="*/ 156283 h 493127"/>
                <a:gd name="connsiteX164" fmla="*/ 154994 w 565545"/>
                <a:gd name="connsiteY164" fmla="*/ 167731 h 493127"/>
                <a:gd name="connsiteX165" fmla="*/ 152130 w 565545"/>
                <a:gd name="connsiteY165" fmla="*/ 166300 h 493127"/>
                <a:gd name="connsiteX166" fmla="*/ 149265 w 565545"/>
                <a:gd name="connsiteY166" fmla="*/ 163438 h 493127"/>
                <a:gd name="connsiteX167" fmla="*/ 144969 w 565545"/>
                <a:gd name="connsiteY167" fmla="*/ 163438 h 493127"/>
                <a:gd name="connsiteX168" fmla="*/ 140673 w 565545"/>
                <a:gd name="connsiteY168" fmla="*/ 164869 h 493127"/>
                <a:gd name="connsiteX169" fmla="*/ 136377 w 565545"/>
                <a:gd name="connsiteY169" fmla="*/ 170593 h 493127"/>
                <a:gd name="connsiteX170" fmla="*/ 134945 w 565545"/>
                <a:gd name="connsiteY170" fmla="*/ 174886 h 493127"/>
                <a:gd name="connsiteX171" fmla="*/ 136377 w 565545"/>
                <a:gd name="connsiteY171" fmla="*/ 182040 h 493127"/>
                <a:gd name="connsiteX172" fmla="*/ 140673 w 565545"/>
                <a:gd name="connsiteY172" fmla="*/ 187764 h 493127"/>
                <a:gd name="connsiteX173" fmla="*/ 144969 w 565545"/>
                <a:gd name="connsiteY173" fmla="*/ 192057 h 493127"/>
                <a:gd name="connsiteX174" fmla="*/ 149265 w 565545"/>
                <a:gd name="connsiteY174" fmla="*/ 196350 h 493127"/>
                <a:gd name="connsiteX175" fmla="*/ 154994 w 565545"/>
                <a:gd name="connsiteY175" fmla="*/ 197781 h 493127"/>
                <a:gd name="connsiteX176" fmla="*/ 160722 w 565545"/>
                <a:gd name="connsiteY176" fmla="*/ 194919 h 493127"/>
                <a:gd name="connsiteX177" fmla="*/ 163586 w 565545"/>
                <a:gd name="connsiteY177" fmla="*/ 192057 h 493127"/>
                <a:gd name="connsiteX178" fmla="*/ 165018 w 565545"/>
                <a:gd name="connsiteY178" fmla="*/ 187764 h 493127"/>
                <a:gd name="connsiteX179" fmla="*/ 165018 w 565545"/>
                <a:gd name="connsiteY179" fmla="*/ 184902 h 493127"/>
                <a:gd name="connsiteX180" fmla="*/ 163586 w 565545"/>
                <a:gd name="connsiteY180" fmla="*/ 180609 h 493127"/>
                <a:gd name="connsiteX181" fmla="*/ 179339 w 565545"/>
                <a:gd name="connsiteY181" fmla="*/ 169162 h 493127"/>
                <a:gd name="connsiteX182" fmla="*/ 183635 w 565545"/>
                <a:gd name="connsiteY182" fmla="*/ 177748 h 493127"/>
                <a:gd name="connsiteX183" fmla="*/ 183635 w 565545"/>
                <a:gd name="connsiteY183" fmla="*/ 189195 h 493127"/>
                <a:gd name="connsiteX184" fmla="*/ 179339 w 565545"/>
                <a:gd name="connsiteY184" fmla="*/ 199212 h 493127"/>
                <a:gd name="connsiteX185" fmla="*/ 170746 w 565545"/>
                <a:gd name="connsiteY185" fmla="*/ 207798 h 493127"/>
                <a:gd name="connsiteX186" fmla="*/ 157858 w 565545"/>
                <a:gd name="connsiteY186" fmla="*/ 213522 h 493127"/>
                <a:gd name="connsiteX187" fmla="*/ 144969 w 565545"/>
                <a:gd name="connsiteY187" fmla="*/ 213522 h 493127"/>
                <a:gd name="connsiteX188" fmla="*/ 133513 w 565545"/>
                <a:gd name="connsiteY188" fmla="*/ 209229 h 493127"/>
                <a:gd name="connsiteX189" fmla="*/ 123488 w 565545"/>
                <a:gd name="connsiteY189" fmla="*/ 199212 h 493127"/>
                <a:gd name="connsiteX190" fmla="*/ 117760 w 565545"/>
                <a:gd name="connsiteY190" fmla="*/ 186333 h 493127"/>
                <a:gd name="connsiteX191" fmla="*/ 116328 w 565545"/>
                <a:gd name="connsiteY191" fmla="*/ 173455 h 493127"/>
                <a:gd name="connsiteX192" fmla="*/ 122056 w 565545"/>
                <a:gd name="connsiteY192" fmla="*/ 162007 h 493127"/>
                <a:gd name="connsiteX193" fmla="*/ 132081 w 565545"/>
                <a:gd name="connsiteY193" fmla="*/ 151990 h 493127"/>
                <a:gd name="connsiteX194" fmla="*/ 152130 w 565545"/>
                <a:gd name="connsiteY194" fmla="*/ 144835 h 493127"/>
                <a:gd name="connsiteX195" fmla="*/ 2759 w 565545"/>
                <a:gd name="connsiteY195" fmla="*/ 131730 h 493127"/>
                <a:gd name="connsiteX196" fmla="*/ 71671 w 565545"/>
                <a:gd name="connsiteY196" fmla="*/ 150409 h 493127"/>
                <a:gd name="connsiteX197" fmla="*/ 73107 w 565545"/>
                <a:gd name="connsiteY197" fmla="*/ 170525 h 493127"/>
                <a:gd name="connsiteX198" fmla="*/ 8502 w 565545"/>
                <a:gd name="connsiteY198" fmla="*/ 200699 h 493127"/>
                <a:gd name="connsiteX199" fmla="*/ 7066 w 565545"/>
                <a:gd name="connsiteY199" fmla="*/ 179146 h 493127"/>
                <a:gd name="connsiteX200" fmla="*/ 15680 w 565545"/>
                <a:gd name="connsiteY200" fmla="*/ 176272 h 493127"/>
                <a:gd name="connsiteX201" fmla="*/ 14244 w 565545"/>
                <a:gd name="connsiteY201" fmla="*/ 154720 h 493127"/>
                <a:gd name="connsiteX202" fmla="*/ 4195 w 565545"/>
                <a:gd name="connsiteY202" fmla="*/ 153283 h 493127"/>
                <a:gd name="connsiteX203" fmla="*/ 242581 w 565545"/>
                <a:gd name="connsiteY203" fmla="*/ 127592 h 493127"/>
                <a:gd name="connsiteX204" fmla="*/ 565545 w 565545"/>
                <a:gd name="connsiteY204" fmla="*/ 159128 h 493127"/>
                <a:gd name="connsiteX205" fmla="*/ 493775 w 565545"/>
                <a:gd name="connsiteY205" fmla="*/ 461591 h 493127"/>
                <a:gd name="connsiteX206" fmla="*/ 261242 w 565545"/>
                <a:gd name="connsiteY206" fmla="*/ 493127 h 493127"/>
                <a:gd name="connsiteX207" fmla="*/ 0 w 565545"/>
                <a:gd name="connsiteY207" fmla="*/ 399951 h 493127"/>
                <a:gd name="connsiteX208" fmla="*/ 195214 w 565545"/>
                <a:gd name="connsiteY208" fmla="*/ 369849 h 493127"/>
                <a:gd name="connsiteX209" fmla="*/ 345994 w 565545"/>
                <a:gd name="connsiteY209" fmla="*/ 77420 h 493127"/>
                <a:gd name="connsiteX210" fmla="*/ 344557 w 565545"/>
                <a:gd name="connsiteY210" fmla="*/ 80289 h 493127"/>
                <a:gd name="connsiteX211" fmla="*/ 341684 w 565545"/>
                <a:gd name="connsiteY211" fmla="*/ 83157 h 493127"/>
                <a:gd name="connsiteX212" fmla="*/ 337373 w 565545"/>
                <a:gd name="connsiteY212" fmla="*/ 87459 h 493127"/>
                <a:gd name="connsiteX213" fmla="*/ 338810 w 565545"/>
                <a:gd name="connsiteY213" fmla="*/ 90327 h 493127"/>
                <a:gd name="connsiteX214" fmla="*/ 341684 w 565545"/>
                <a:gd name="connsiteY214" fmla="*/ 93196 h 493127"/>
                <a:gd name="connsiteX215" fmla="*/ 345994 w 565545"/>
                <a:gd name="connsiteY215" fmla="*/ 91762 h 493127"/>
                <a:gd name="connsiteX216" fmla="*/ 350305 w 565545"/>
                <a:gd name="connsiteY216" fmla="*/ 87459 h 493127"/>
                <a:gd name="connsiteX217" fmla="*/ 348868 w 565545"/>
                <a:gd name="connsiteY217" fmla="*/ 81723 h 493127"/>
                <a:gd name="connsiteX218" fmla="*/ 192358 w 565545"/>
                <a:gd name="connsiteY218" fmla="*/ 57297 h 493127"/>
                <a:gd name="connsiteX219" fmla="*/ 180893 w 565545"/>
                <a:gd name="connsiteY219" fmla="*/ 70189 h 493127"/>
                <a:gd name="connsiteX220" fmla="*/ 192358 w 565545"/>
                <a:gd name="connsiteY220" fmla="*/ 81648 h 493127"/>
                <a:gd name="connsiteX221" fmla="*/ 196657 w 565545"/>
                <a:gd name="connsiteY221" fmla="*/ 83081 h 493127"/>
                <a:gd name="connsiteX222" fmla="*/ 199523 w 565545"/>
                <a:gd name="connsiteY222" fmla="*/ 84513 h 493127"/>
                <a:gd name="connsiteX223" fmla="*/ 203823 w 565545"/>
                <a:gd name="connsiteY223" fmla="*/ 84513 h 493127"/>
                <a:gd name="connsiteX224" fmla="*/ 206689 w 565545"/>
                <a:gd name="connsiteY224" fmla="*/ 81648 h 493127"/>
                <a:gd name="connsiteX225" fmla="*/ 205256 w 565545"/>
                <a:gd name="connsiteY225" fmla="*/ 68756 h 493127"/>
                <a:gd name="connsiteX226" fmla="*/ 340247 w 565545"/>
                <a:gd name="connsiteY226" fmla="*/ 50172 h 493127"/>
                <a:gd name="connsiteX227" fmla="*/ 347431 w 565545"/>
                <a:gd name="connsiteY227" fmla="*/ 50172 h 493127"/>
                <a:gd name="connsiteX228" fmla="*/ 353178 w 565545"/>
                <a:gd name="connsiteY228" fmla="*/ 54474 h 493127"/>
                <a:gd name="connsiteX229" fmla="*/ 357489 w 565545"/>
                <a:gd name="connsiteY229" fmla="*/ 60211 h 493127"/>
                <a:gd name="connsiteX230" fmla="*/ 367547 w 565545"/>
                <a:gd name="connsiteY230" fmla="*/ 77420 h 493127"/>
                <a:gd name="connsiteX231" fmla="*/ 370420 w 565545"/>
                <a:gd name="connsiteY231" fmla="*/ 81723 h 493127"/>
                <a:gd name="connsiteX232" fmla="*/ 374731 w 565545"/>
                <a:gd name="connsiteY232" fmla="*/ 86025 h 493127"/>
                <a:gd name="connsiteX233" fmla="*/ 358926 w 565545"/>
                <a:gd name="connsiteY233" fmla="*/ 96064 h 493127"/>
                <a:gd name="connsiteX234" fmla="*/ 357489 w 565545"/>
                <a:gd name="connsiteY234" fmla="*/ 94630 h 493127"/>
                <a:gd name="connsiteX235" fmla="*/ 356052 w 565545"/>
                <a:gd name="connsiteY235" fmla="*/ 91762 h 493127"/>
                <a:gd name="connsiteX236" fmla="*/ 351742 w 565545"/>
                <a:gd name="connsiteY236" fmla="*/ 100366 h 493127"/>
                <a:gd name="connsiteX237" fmla="*/ 344557 w 565545"/>
                <a:gd name="connsiteY237" fmla="*/ 106103 h 493127"/>
                <a:gd name="connsiteX238" fmla="*/ 338810 w 565545"/>
                <a:gd name="connsiteY238" fmla="*/ 107537 h 493127"/>
                <a:gd name="connsiteX239" fmla="*/ 333063 w 565545"/>
                <a:gd name="connsiteY239" fmla="*/ 108971 h 493127"/>
                <a:gd name="connsiteX240" fmla="*/ 327315 w 565545"/>
                <a:gd name="connsiteY240" fmla="*/ 106103 h 493127"/>
                <a:gd name="connsiteX241" fmla="*/ 321568 w 565545"/>
                <a:gd name="connsiteY241" fmla="*/ 101800 h 493127"/>
                <a:gd name="connsiteX242" fmla="*/ 320131 w 565545"/>
                <a:gd name="connsiteY242" fmla="*/ 94630 h 493127"/>
                <a:gd name="connsiteX243" fmla="*/ 321568 w 565545"/>
                <a:gd name="connsiteY243" fmla="*/ 88893 h 493127"/>
                <a:gd name="connsiteX244" fmla="*/ 324442 w 565545"/>
                <a:gd name="connsiteY244" fmla="*/ 84591 h 493127"/>
                <a:gd name="connsiteX245" fmla="*/ 328752 w 565545"/>
                <a:gd name="connsiteY245" fmla="*/ 80289 h 493127"/>
                <a:gd name="connsiteX246" fmla="*/ 333063 w 565545"/>
                <a:gd name="connsiteY246" fmla="*/ 75986 h 493127"/>
                <a:gd name="connsiteX247" fmla="*/ 337373 w 565545"/>
                <a:gd name="connsiteY247" fmla="*/ 73118 h 493127"/>
                <a:gd name="connsiteX248" fmla="*/ 340247 w 565545"/>
                <a:gd name="connsiteY248" fmla="*/ 70250 h 493127"/>
                <a:gd name="connsiteX249" fmla="*/ 340247 w 565545"/>
                <a:gd name="connsiteY249" fmla="*/ 65947 h 493127"/>
                <a:gd name="connsiteX250" fmla="*/ 335936 w 565545"/>
                <a:gd name="connsiteY250" fmla="*/ 64513 h 493127"/>
                <a:gd name="connsiteX251" fmla="*/ 331626 w 565545"/>
                <a:gd name="connsiteY251" fmla="*/ 65947 h 493127"/>
                <a:gd name="connsiteX252" fmla="*/ 328752 w 565545"/>
                <a:gd name="connsiteY252" fmla="*/ 67382 h 493127"/>
                <a:gd name="connsiteX253" fmla="*/ 328752 w 565545"/>
                <a:gd name="connsiteY253" fmla="*/ 70250 h 493127"/>
                <a:gd name="connsiteX254" fmla="*/ 327315 w 565545"/>
                <a:gd name="connsiteY254" fmla="*/ 71684 h 493127"/>
                <a:gd name="connsiteX255" fmla="*/ 328752 w 565545"/>
                <a:gd name="connsiteY255" fmla="*/ 73118 h 493127"/>
                <a:gd name="connsiteX256" fmla="*/ 312947 w 565545"/>
                <a:gd name="connsiteY256" fmla="*/ 83157 h 493127"/>
                <a:gd name="connsiteX257" fmla="*/ 311510 w 565545"/>
                <a:gd name="connsiteY257" fmla="*/ 74552 h 493127"/>
                <a:gd name="connsiteX258" fmla="*/ 314384 w 565545"/>
                <a:gd name="connsiteY258" fmla="*/ 65947 h 493127"/>
                <a:gd name="connsiteX259" fmla="*/ 320131 w 565545"/>
                <a:gd name="connsiteY259" fmla="*/ 60211 h 493127"/>
                <a:gd name="connsiteX260" fmla="*/ 327315 w 565545"/>
                <a:gd name="connsiteY260" fmla="*/ 55909 h 493127"/>
                <a:gd name="connsiteX261" fmla="*/ 340247 w 565545"/>
                <a:gd name="connsiteY261" fmla="*/ 50172 h 493127"/>
                <a:gd name="connsiteX262" fmla="*/ 57416 w 565545"/>
                <a:gd name="connsiteY262" fmla="*/ 48693 h 493127"/>
                <a:gd name="connsiteX263" fmla="*/ 53106 w 565545"/>
                <a:gd name="connsiteY263" fmla="*/ 50126 h 493127"/>
                <a:gd name="connsiteX264" fmla="*/ 51669 w 565545"/>
                <a:gd name="connsiteY264" fmla="*/ 54424 h 493127"/>
                <a:gd name="connsiteX265" fmla="*/ 53106 w 565545"/>
                <a:gd name="connsiteY265" fmla="*/ 58722 h 493127"/>
                <a:gd name="connsiteX266" fmla="*/ 60290 w 565545"/>
                <a:gd name="connsiteY266" fmla="*/ 63020 h 493127"/>
                <a:gd name="connsiteX267" fmla="*/ 67474 w 565545"/>
                <a:gd name="connsiteY267" fmla="*/ 60155 h 493127"/>
                <a:gd name="connsiteX268" fmla="*/ 71785 w 565545"/>
                <a:gd name="connsiteY268" fmla="*/ 55856 h 493127"/>
                <a:gd name="connsiteX269" fmla="*/ 67474 w 565545"/>
                <a:gd name="connsiteY269" fmla="*/ 54424 h 493127"/>
                <a:gd name="connsiteX270" fmla="*/ 63163 w 565545"/>
                <a:gd name="connsiteY270" fmla="*/ 51558 h 493127"/>
                <a:gd name="connsiteX271" fmla="*/ 57416 w 565545"/>
                <a:gd name="connsiteY271" fmla="*/ 48693 h 493127"/>
                <a:gd name="connsiteX272" fmla="*/ 212421 w 565545"/>
                <a:gd name="connsiteY272" fmla="*/ 34378 h 493127"/>
                <a:gd name="connsiteX273" fmla="*/ 203823 w 565545"/>
                <a:gd name="connsiteY273" fmla="*/ 45838 h 493127"/>
                <a:gd name="connsiteX274" fmla="*/ 213855 w 565545"/>
                <a:gd name="connsiteY274" fmla="*/ 54432 h 493127"/>
                <a:gd name="connsiteX275" fmla="*/ 221020 w 565545"/>
                <a:gd name="connsiteY275" fmla="*/ 58729 h 493127"/>
                <a:gd name="connsiteX276" fmla="*/ 226753 w 565545"/>
                <a:gd name="connsiteY276" fmla="*/ 55864 h 493127"/>
                <a:gd name="connsiteX277" fmla="*/ 228186 w 565545"/>
                <a:gd name="connsiteY277" fmla="*/ 50135 h 493127"/>
                <a:gd name="connsiteX278" fmla="*/ 223886 w 565545"/>
                <a:gd name="connsiteY278" fmla="*/ 44405 h 493127"/>
                <a:gd name="connsiteX279" fmla="*/ 511087 w 565545"/>
                <a:gd name="connsiteY279" fmla="*/ 34255 h 493127"/>
                <a:gd name="connsiteX280" fmla="*/ 525446 w 565545"/>
                <a:gd name="connsiteY280" fmla="*/ 35692 h 493127"/>
                <a:gd name="connsiteX281" fmla="*/ 536933 w 565545"/>
                <a:gd name="connsiteY281" fmla="*/ 41439 h 493127"/>
                <a:gd name="connsiteX282" fmla="*/ 545548 w 565545"/>
                <a:gd name="connsiteY282" fmla="*/ 51497 h 493127"/>
                <a:gd name="connsiteX283" fmla="*/ 549855 w 565545"/>
                <a:gd name="connsiteY283" fmla="*/ 65866 h 493127"/>
                <a:gd name="connsiteX284" fmla="*/ 522574 w 565545"/>
                <a:gd name="connsiteY284" fmla="*/ 65866 h 493127"/>
                <a:gd name="connsiteX285" fmla="*/ 518267 w 565545"/>
                <a:gd name="connsiteY285" fmla="*/ 58682 h 493127"/>
                <a:gd name="connsiteX286" fmla="*/ 511087 w 565545"/>
                <a:gd name="connsiteY286" fmla="*/ 55808 h 493127"/>
                <a:gd name="connsiteX287" fmla="*/ 503908 w 565545"/>
                <a:gd name="connsiteY287" fmla="*/ 57245 h 493127"/>
                <a:gd name="connsiteX288" fmla="*/ 501037 w 565545"/>
                <a:gd name="connsiteY288" fmla="*/ 61555 h 493127"/>
                <a:gd name="connsiteX289" fmla="*/ 498165 w 565545"/>
                <a:gd name="connsiteY289" fmla="*/ 67303 h 493127"/>
                <a:gd name="connsiteX290" fmla="*/ 498165 w 565545"/>
                <a:gd name="connsiteY290" fmla="*/ 74487 h 493127"/>
                <a:gd name="connsiteX291" fmla="*/ 498165 w 565545"/>
                <a:gd name="connsiteY291" fmla="*/ 81671 h 493127"/>
                <a:gd name="connsiteX292" fmla="*/ 501037 w 565545"/>
                <a:gd name="connsiteY292" fmla="*/ 87419 h 493127"/>
                <a:gd name="connsiteX293" fmla="*/ 503908 w 565545"/>
                <a:gd name="connsiteY293" fmla="*/ 91729 h 493127"/>
                <a:gd name="connsiteX294" fmla="*/ 511087 w 565545"/>
                <a:gd name="connsiteY294" fmla="*/ 93166 h 493127"/>
                <a:gd name="connsiteX295" fmla="*/ 519702 w 565545"/>
                <a:gd name="connsiteY295" fmla="*/ 90292 h 493127"/>
                <a:gd name="connsiteX296" fmla="*/ 522574 w 565545"/>
                <a:gd name="connsiteY296" fmla="*/ 83108 h 493127"/>
                <a:gd name="connsiteX297" fmla="*/ 551291 w 565545"/>
                <a:gd name="connsiteY297" fmla="*/ 83108 h 493127"/>
                <a:gd name="connsiteX298" fmla="*/ 545548 w 565545"/>
                <a:gd name="connsiteY298" fmla="*/ 96040 h 493127"/>
                <a:gd name="connsiteX299" fmla="*/ 536933 w 565545"/>
                <a:gd name="connsiteY299" fmla="*/ 106098 h 493127"/>
                <a:gd name="connsiteX300" fmla="*/ 525446 w 565545"/>
                <a:gd name="connsiteY300" fmla="*/ 113282 h 493127"/>
                <a:gd name="connsiteX301" fmla="*/ 511087 w 565545"/>
                <a:gd name="connsiteY301" fmla="*/ 114719 h 493127"/>
                <a:gd name="connsiteX302" fmla="*/ 493857 w 565545"/>
                <a:gd name="connsiteY302" fmla="*/ 111845 h 493127"/>
                <a:gd name="connsiteX303" fmla="*/ 480935 w 565545"/>
                <a:gd name="connsiteY303" fmla="*/ 104661 h 493127"/>
                <a:gd name="connsiteX304" fmla="*/ 472320 w 565545"/>
                <a:gd name="connsiteY304" fmla="*/ 91729 h 493127"/>
                <a:gd name="connsiteX305" fmla="*/ 469448 w 565545"/>
                <a:gd name="connsiteY305" fmla="*/ 74487 h 493127"/>
                <a:gd name="connsiteX306" fmla="*/ 472320 w 565545"/>
                <a:gd name="connsiteY306" fmla="*/ 58682 h 493127"/>
                <a:gd name="connsiteX307" fmla="*/ 480935 w 565545"/>
                <a:gd name="connsiteY307" fmla="*/ 45750 h 493127"/>
                <a:gd name="connsiteX308" fmla="*/ 493857 w 565545"/>
                <a:gd name="connsiteY308" fmla="*/ 37129 h 493127"/>
                <a:gd name="connsiteX309" fmla="*/ 511087 w 565545"/>
                <a:gd name="connsiteY309" fmla="*/ 34255 h 493127"/>
                <a:gd name="connsiteX310" fmla="*/ 417704 w 565545"/>
                <a:gd name="connsiteY310" fmla="*/ 17158 h 493127"/>
                <a:gd name="connsiteX311" fmla="*/ 413406 w 565545"/>
                <a:gd name="connsiteY311" fmla="*/ 18588 h 493127"/>
                <a:gd name="connsiteX312" fmla="*/ 411974 w 565545"/>
                <a:gd name="connsiteY312" fmla="*/ 21447 h 493127"/>
                <a:gd name="connsiteX313" fmla="*/ 410542 w 565545"/>
                <a:gd name="connsiteY313" fmla="*/ 25737 h 493127"/>
                <a:gd name="connsiteX314" fmla="*/ 411974 w 565545"/>
                <a:gd name="connsiteY314" fmla="*/ 28597 h 493127"/>
                <a:gd name="connsiteX315" fmla="*/ 414839 w 565545"/>
                <a:gd name="connsiteY315" fmla="*/ 31456 h 493127"/>
                <a:gd name="connsiteX316" fmla="*/ 419136 w 565545"/>
                <a:gd name="connsiteY316" fmla="*/ 34316 h 493127"/>
                <a:gd name="connsiteX317" fmla="*/ 422001 w 565545"/>
                <a:gd name="connsiteY317" fmla="*/ 35746 h 493127"/>
                <a:gd name="connsiteX318" fmla="*/ 426298 w 565545"/>
                <a:gd name="connsiteY318" fmla="*/ 35746 h 493127"/>
                <a:gd name="connsiteX319" fmla="*/ 430596 w 565545"/>
                <a:gd name="connsiteY319" fmla="*/ 34316 h 493127"/>
                <a:gd name="connsiteX320" fmla="*/ 432028 w 565545"/>
                <a:gd name="connsiteY320" fmla="*/ 31456 h 493127"/>
                <a:gd name="connsiteX321" fmla="*/ 433460 w 565545"/>
                <a:gd name="connsiteY321" fmla="*/ 27167 h 493127"/>
                <a:gd name="connsiteX322" fmla="*/ 432028 w 565545"/>
                <a:gd name="connsiteY322" fmla="*/ 24307 h 493127"/>
                <a:gd name="connsiteX323" fmla="*/ 429163 w 565545"/>
                <a:gd name="connsiteY323" fmla="*/ 21447 h 493127"/>
                <a:gd name="connsiteX324" fmla="*/ 424866 w 565545"/>
                <a:gd name="connsiteY324" fmla="*/ 20018 h 493127"/>
                <a:gd name="connsiteX325" fmla="*/ 422001 w 565545"/>
                <a:gd name="connsiteY325" fmla="*/ 18588 h 493127"/>
                <a:gd name="connsiteX326" fmla="*/ 417704 w 565545"/>
                <a:gd name="connsiteY326" fmla="*/ 17158 h 493127"/>
                <a:gd name="connsiteX327" fmla="*/ 66037 w 565545"/>
                <a:gd name="connsiteY327" fmla="*/ 12874 h 493127"/>
                <a:gd name="connsiteX328" fmla="*/ 76095 w 565545"/>
                <a:gd name="connsiteY328" fmla="*/ 14307 h 493127"/>
                <a:gd name="connsiteX329" fmla="*/ 84716 w 565545"/>
                <a:gd name="connsiteY329" fmla="*/ 20038 h 493127"/>
                <a:gd name="connsiteX330" fmla="*/ 93337 w 565545"/>
                <a:gd name="connsiteY330" fmla="*/ 27202 h 493127"/>
                <a:gd name="connsiteX331" fmla="*/ 101958 w 565545"/>
                <a:gd name="connsiteY331" fmla="*/ 41529 h 493127"/>
                <a:gd name="connsiteX332" fmla="*/ 104832 w 565545"/>
                <a:gd name="connsiteY332" fmla="*/ 51558 h 493127"/>
                <a:gd name="connsiteX333" fmla="*/ 100521 w 565545"/>
                <a:gd name="connsiteY333" fmla="*/ 58722 h 493127"/>
                <a:gd name="connsiteX334" fmla="*/ 94774 w 565545"/>
                <a:gd name="connsiteY334" fmla="*/ 64453 h 493127"/>
                <a:gd name="connsiteX335" fmla="*/ 76095 w 565545"/>
                <a:gd name="connsiteY335" fmla="*/ 81646 h 493127"/>
                <a:gd name="connsiteX336" fmla="*/ 70348 w 565545"/>
                <a:gd name="connsiteY336" fmla="*/ 87377 h 493127"/>
                <a:gd name="connsiteX337" fmla="*/ 67474 w 565545"/>
                <a:gd name="connsiteY337" fmla="*/ 93108 h 493127"/>
                <a:gd name="connsiteX338" fmla="*/ 51669 w 565545"/>
                <a:gd name="connsiteY338" fmla="*/ 75915 h 493127"/>
                <a:gd name="connsiteX339" fmla="*/ 53106 w 565545"/>
                <a:gd name="connsiteY339" fmla="*/ 73050 h 493127"/>
                <a:gd name="connsiteX340" fmla="*/ 55979 w 565545"/>
                <a:gd name="connsiteY340" fmla="*/ 71617 h 493127"/>
                <a:gd name="connsiteX341" fmla="*/ 55979 w 565545"/>
                <a:gd name="connsiteY341" fmla="*/ 70184 h 493127"/>
                <a:gd name="connsiteX342" fmla="*/ 44484 w 565545"/>
                <a:gd name="connsiteY342" fmla="*/ 68751 h 493127"/>
                <a:gd name="connsiteX343" fmla="*/ 37300 w 565545"/>
                <a:gd name="connsiteY343" fmla="*/ 61588 h 493127"/>
                <a:gd name="connsiteX344" fmla="*/ 31553 w 565545"/>
                <a:gd name="connsiteY344" fmla="*/ 54424 h 493127"/>
                <a:gd name="connsiteX345" fmla="*/ 30116 w 565545"/>
                <a:gd name="connsiteY345" fmla="*/ 47260 h 493127"/>
                <a:gd name="connsiteX346" fmla="*/ 31553 w 565545"/>
                <a:gd name="connsiteY346" fmla="*/ 40096 h 493127"/>
                <a:gd name="connsiteX347" fmla="*/ 35863 w 565545"/>
                <a:gd name="connsiteY347" fmla="*/ 32932 h 493127"/>
                <a:gd name="connsiteX348" fmla="*/ 43048 w 565545"/>
                <a:gd name="connsiteY348" fmla="*/ 28634 h 493127"/>
                <a:gd name="connsiteX349" fmla="*/ 50232 w 565545"/>
                <a:gd name="connsiteY349" fmla="*/ 28634 h 493127"/>
                <a:gd name="connsiteX350" fmla="*/ 57416 w 565545"/>
                <a:gd name="connsiteY350" fmla="*/ 31500 h 493127"/>
                <a:gd name="connsiteX351" fmla="*/ 63163 w 565545"/>
                <a:gd name="connsiteY351" fmla="*/ 35798 h 493127"/>
                <a:gd name="connsiteX352" fmla="*/ 68911 w 565545"/>
                <a:gd name="connsiteY352" fmla="*/ 40096 h 493127"/>
                <a:gd name="connsiteX353" fmla="*/ 74658 w 565545"/>
                <a:gd name="connsiteY353" fmla="*/ 44394 h 493127"/>
                <a:gd name="connsiteX354" fmla="*/ 78969 w 565545"/>
                <a:gd name="connsiteY354" fmla="*/ 47260 h 493127"/>
                <a:gd name="connsiteX355" fmla="*/ 83279 w 565545"/>
                <a:gd name="connsiteY355" fmla="*/ 45827 h 493127"/>
                <a:gd name="connsiteX356" fmla="*/ 84716 w 565545"/>
                <a:gd name="connsiteY356" fmla="*/ 41529 h 493127"/>
                <a:gd name="connsiteX357" fmla="*/ 81842 w 565545"/>
                <a:gd name="connsiteY357" fmla="*/ 35798 h 493127"/>
                <a:gd name="connsiteX358" fmla="*/ 78969 w 565545"/>
                <a:gd name="connsiteY358" fmla="*/ 32932 h 493127"/>
                <a:gd name="connsiteX359" fmla="*/ 76095 w 565545"/>
                <a:gd name="connsiteY359" fmla="*/ 32932 h 493127"/>
                <a:gd name="connsiteX360" fmla="*/ 73221 w 565545"/>
                <a:gd name="connsiteY360" fmla="*/ 32932 h 493127"/>
                <a:gd name="connsiteX361" fmla="*/ 71785 w 565545"/>
                <a:gd name="connsiteY361" fmla="*/ 34365 h 493127"/>
                <a:gd name="connsiteX362" fmla="*/ 57416 w 565545"/>
                <a:gd name="connsiteY362" fmla="*/ 18605 h 493127"/>
                <a:gd name="connsiteX363" fmla="*/ 66037 w 565545"/>
                <a:gd name="connsiteY363" fmla="*/ 12874 h 493127"/>
                <a:gd name="connsiteX364" fmla="*/ 416271 w 565545"/>
                <a:gd name="connsiteY364" fmla="*/ 0 h 493127"/>
                <a:gd name="connsiteX365" fmla="*/ 424866 w 565545"/>
                <a:gd name="connsiteY365" fmla="*/ 0 h 493127"/>
                <a:gd name="connsiteX366" fmla="*/ 432028 w 565545"/>
                <a:gd name="connsiteY366" fmla="*/ 2860 h 493127"/>
                <a:gd name="connsiteX367" fmla="*/ 440622 w 565545"/>
                <a:gd name="connsiteY367" fmla="*/ 7149 h 493127"/>
                <a:gd name="connsiteX368" fmla="*/ 446352 w 565545"/>
                <a:gd name="connsiteY368" fmla="*/ 14298 h 493127"/>
                <a:gd name="connsiteX369" fmla="*/ 449217 w 565545"/>
                <a:gd name="connsiteY369" fmla="*/ 22877 h 493127"/>
                <a:gd name="connsiteX370" fmla="*/ 446352 w 565545"/>
                <a:gd name="connsiteY370" fmla="*/ 31456 h 493127"/>
                <a:gd name="connsiteX371" fmla="*/ 444920 w 565545"/>
                <a:gd name="connsiteY371" fmla="*/ 35746 h 493127"/>
                <a:gd name="connsiteX372" fmla="*/ 440622 w 565545"/>
                <a:gd name="connsiteY372" fmla="*/ 38605 h 493127"/>
                <a:gd name="connsiteX373" fmla="*/ 437758 w 565545"/>
                <a:gd name="connsiteY373" fmla="*/ 40035 h 493127"/>
                <a:gd name="connsiteX374" fmla="*/ 434893 w 565545"/>
                <a:gd name="connsiteY374" fmla="*/ 41465 h 493127"/>
                <a:gd name="connsiteX375" fmla="*/ 440622 w 565545"/>
                <a:gd name="connsiteY375" fmla="*/ 42895 h 493127"/>
                <a:gd name="connsiteX376" fmla="*/ 433460 w 565545"/>
                <a:gd name="connsiteY376" fmla="*/ 58623 h 493127"/>
                <a:gd name="connsiteX377" fmla="*/ 374731 w 565545"/>
                <a:gd name="connsiteY377" fmla="*/ 32886 h 493127"/>
                <a:gd name="connsiteX378" fmla="*/ 381893 w 565545"/>
                <a:gd name="connsiteY378" fmla="*/ 15728 h 493127"/>
                <a:gd name="connsiteX379" fmla="*/ 401947 w 565545"/>
                <a:gd name="connsiteY379" fmla="*/ 25737 h 493127"/>
                <a:gd name="connsiteX380" fmla="*/ 400515 w 565545"/>
                <a:gd name="connsiteY380" fmla="*/ 18588 h 493127"/>
                <a:gd name="connsiteX381" fmla="*/ 401947 w 565545"/>
                <a:gd name="connsiteY381" fmla="*/ 11439 h 493127"/>
                <a:gd name="connsiteX382" fmla="*/ 407677 w 565545"/>
                <a:gd name="connsiteY382" fmla="*/ 2860 h 493127"/>
                <a:gd name="connsiteX383" fmla="*/ 416271 w 565545"/>
                <a:gd name="connsiteY383" fmla="*/ 0 h 493127"/>
                <a:gd name="connsiteX384" fmla="*/ 206689 w 565545"/>
                <a:gd name="connsiteY384" fmla="*/ 0 h 493127"/>
                <a:gd name="connsiteX385" fmla="*/ 243950 w 565545"/>
                <a:gd name="connsiteY385" fmla="*/ 34378 h 493127"/>
                <a:gd name="connsiteX386" fmla="*/ 252549 w 565545"/>
                <a:gd name="connsiteY386" fmla="*/ 44405 h 493127"/>
                <a:gd name="connsiteX387" fmla="*/ 255415 w 565545"/>
                <a:gd name="connsiteY387" fmla="*/ 55864 h 493127"/>
                <a:gd name="connsiteX388" fmla="*/ 253982 w 565545"/>
                <a:gd name="connsiteY388" fmla="*/ 63027 h 493127"/>
                <a:gd name="connsiteX389" fmla="*/ 249683 w 565545"/>
                <a:gd name="connsiteY389" fmla="*/ 70189 h 493127"/>
                <a:gd name="connsiteX390" fmla="*/ 239651 w 565545"/>
                <a:gd name="connsiteY390" fmla="*/ 75918 h 493127"/>
                <a:gd name="connsiteX391" fmla="*/ 229619 w 565545"/>
                <a:gd name="connsiteY391" fmla="*/ 75918 h 493127"/>
                <a:gd name="connsiteX392" fmla="*/ 231052 w 565545"/>
                <a:gd name="connsiteY392" fmla="*/ 81648 h 493127"/>
                <a:gd name="connsiteX393" fmla="*/ 232485 w 565545"/>
                <a:gd name="connsiteY393" fmla="*/ 88810 h 493127"/>
                <a:gd name="connsiteX394" fmla="*/ 231052 w 565545"/>
                <a:gd name="connsiteY394" fmla="*/ 95972 h 493127"/>
                <a:gd name="connsiteX395" fmla="*/ 225320 w 565545"/>
                <a:gd name="connsiteY395" fmla="*/ 103134 h 493127"/>
                <a:gd name="connsiteX396" fmla="*/ 215288 w 565545"/>
                <a:gd name="connsiteY396" fmla="*/ 110297 h 493127"/>
                <a:gd name="connsiteX397" fmla="*/ 205256 w 565545"/>
                <a:gd name="connsiteY397" fmla="*/ 111729 h 493127"/>
                <a:gd name="connsiteX398" fmla="*/ 193791 w 565545"/>
                <a:gd name="connsiteY398" fmla="*/ 108864 h 493127"/>
                <a:gd name="connsiteX399" fmla="*/ 183759 w 565545"/>
                <a:gd name="connsiteY399" fmla="*/ 101702 h 493127"/>
                <a:gd name="connsiteX400" fmla="*/ 145065 w 565545"/>
                <a:gd name="connsiteY400" fmla="*/ 67324 h 493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Lst>
              <a:rect l="l" t="t" r="r" b="b"/>
              <a:pathLst>
                <a:path w="565545" h="493127">
                  <a:moveTo>
                    <a:pt x="162199" y="428621"/>
                  </a:moveTo>
                  <a:lnTo>
                    <a:pt x="132056" y="431488"/>
                  </a:lnTo>
                  <a:lnTo>
                    <a:pt x="196649" y="455857"/>
                  </a:lnTo>
                  <a:lnTo>
                    <a:pt x="235405" y="451556"/>
                  </a:lnTo>
                  <a:close/>
                  <a:moveTo>
                    <a:pt x="310101" y="309494"/>
                  </a:moveTo>
                  <a:cubicBezTo>
                    <a:pt x="312978" y="308061"/>
                    <a:pt x="314417" y="308061"/>
                    <a:pt x="317294" y="309494"/>
                  </a:cubicBezTo>
                  <a:cubicBezTo>
                    <a:pt x="318733" y="309494"/>
                    <a:pt x="321610" y="310927"/>
                    <a:pt x="323049" y="312360"/>
                  </a:cubicBezTo>
                  <a:cubicBezTo>
                    <a:pt x="325926" y="313793"/>
                    <a:pt x="327365" y="315226"/>
                    <a:pt x="328804" y="318092"/>
                  </a:cubicBezTo>
                  <a:cubicBezTo>
                    <a:pt x="331681" y="320958"/>
                    <a:pt x="333120" y="323824"/>
                    <a:pt x="333120" y="326690"/>
                  </a:cubicBezTo>
                  <a:cubicBezTo>
                    <a:pt x="333120" y="329556"/>
                    <a:pt x="333120" y="330990"/>
                    <a:pt x="333120" y="333856"/>
                  </a:cubicBezTo>
                  <a:cubicBezTo>
                    <a:pt x="331681" y="336722"/>
                    <a:pt x="331681" y="339588"/>
                    <a:pt x="328804" y="341021"/>
                  </a:cubicBezTo>
                  <a:cubicBezTo>
                    <a:pt x="327365" y="343887"/>
                    <a:pt x="325926" y="345320"/>
                    <a:pt x="323049" y="346753"/>
                  </a:cubicBezTo>
                  <a:cubicBezTo>
                    <a:pt x="320172" y="349619"/>
                    <a:pt x="317294" y="349619"/>
                    <a:pt x="314417" y="351052"/>
                  </a:cubicBezTo>
                  <a:cubicBezTo>
                    <a:pt x="311539" y="351052"/>
                    <a:pt x="308662" y="351052"/>
                    <a:pt x="307223" y="351052"/>
                  </a:cubicBezTo>
                  <a:cubicBezTo>
                    <a:pt x="304346" y="351052"/>
                    <a:pt x="301468" y="349619"/>
                    <a:pt x="300030" y="348186"/>
                  </a:cubicBezTo>
                  <a:cubicBezTo>
                    <a:pt x="297152" y="346753"/>
                    <a:pt x="295714" y="343887"/>
                    <a:pt x="292836" y="342454"/>
                  </a:cubicBezTo>
                  <a:cubicBezTo>
                    <a:pt x="289959" y="336722"/>
                    <a:pt x="288520" y="332423"/>
                    <a:pt x="289959" y="328123"/>
                  </a:cubicBezTo>
                  <a:cubicBezTo>
                    <a:pt x="289959" y="323824"/>
                    <a:pt x="292836" y="320958"/>
                    <a:pt x="297152" y="316659"/>
                  </a:cubicBezTo>
                  <a:lnTo>
                    <a:pt x="302907" y="328123"/>
                  </a:lnTo>
                  <a:cubicBezTo>
                    <a:pt x="301468" y="329556"/>
                    <a:pt x="301468" y="329556"/>
                    <a:pt x="301468" y="330990"/>
                  </a:cubicBezTo>
                  <a:cubicBezTo>
                    <a:pt x="301468" y="330990"/>
                    <a:pt x="301468" y="332423"/>
                    <a:pt x="301468" y="333856"/>
                  </a:cubicBezTo>
                  <a:cubicBezTo>
                    <a:pt x="301468" y="333856"/>
                    <a:pt x="301468" y="335289"/>
                    <a:pt x="301468" y="336722"/>
                  </a:cubicBezTo>
                  <a:cubicBezTo>
                    <a:pt x="302907" y="338155"/>
                    <a:pt x="304346" y="338155"/>
                    <a:pt x="304346" y="339588"/>
                  </a:cubicBezTo>
                  <a:cubicBezTo>
                    <a:pt x="305785" y="339588"/>
                    <a:pt x="307223" y="339588"/>
                    <a:pt x="308662" y="339588"/>
                  </a:cubicBezTo>
                  <a:cubicBezTo>
                    <a:pt x="310101" y="339588"/>
                    <a:pt x="311539" y="339588"/>
                    <a:pt x="311539" y="338155"/>
                  </a:cubicBezTo>
                  <a:cubicBezTo>
                    <a:pt x="312978" y="338155"/>
                    <a:pt x="314417" y="336722"/>
                    <a:pt x="315855" y="336722"/>
                  </a:cubicBezTo>
                  <a:cubicBezTo>
                    <a:pt x="317294" y="335289"/>
                    <a:pt x="318733" y="335289"/>
                    <a:pt x="318733" y="333856"/>
                  </a:cubicBezTo>
                  <a:cubicBezTo>
                    <a:pt x="320172" y="332423"/>
                    <a:pt x="320172" y="332423"/>
                    <a:pt x="321610" y="330990"/>
                  </a:cubicBezTo>
                  <a:cubicBezTo>
                    <a:pt x="321610" y="329556"/>
                    <a:pt x="321610" y="328123"/>
                    <a:pt x="321610" y="326690"/>
                  </a:cubicBezTo>
                  <a:cubicBezTo>
                    <a:pt x="321610" y="326690"/>
                    <a:pt x="321610" y="325257"/>
                    <a:pt x="321610" y="323824"/>
                  </a:cubicBezTo>
                  <a:cubicBezTo>
                    <a:pt x="320172" y="322391"/>
                    <a:pt x="320172" y="322391"/>
                    <a:pt x="318733" y="322391"/>
                  </a:cubicBezTo>
                  <a:cubicBezTo>
                    <a:pt x="318733" y="320958"/>
                    <a:pt x="317294" y="320958"/>
                    <a:pt x="317294" y="320958"/>
                  </a:cubicBezTo>
                  <a:cubicBezTo>
                    <a:pt x="315855" y="320958"/>
                    <a:pt x="314417" y="320958"/>
                    <a:pt x="314417" y="320958"/>
                  </a:cubicBezTo>
                  <a:cubicBezTo>
                    <a:pt x="312978" y="320958"/>
                    <a:pt x="312978" y="320958"/>
                    <a:pt x="311539" y="322391"/>
                  </a:cubicBezTo>
                  <a:lnTo>
                    <a:pt x="304346" y="310927"/>
                  </a:lnTo>
                  <a:cubicBezTo>
                    <a:pt x="305785" y="310927"/>
                    <a:pt x="308662" y="309494"/>
                    <a:pt x="310101" y="309494"/>
                  </a:cubicBezTo>
                  <a:close/>
                  <a:moveTo>
                    <a:pt x="137853" y="295266"/>
                  </a:moveTo>
                  <a:cubicBezTo>
                    <a:pt x="134976" y="295266"/>
                    <a:pt x="133537" y="295266"/>
                    <a:pt x="133537" y="296695"/>
                  </a:cubicBezTo>
                  <a:cubicBezTo>
                    <a:pt x="132099" y="296695"/>
                    <a:pt x="130660" y="298125"/>
                    <a:pt x="130660" y="299554"/>
                  </a:cubicBezTo>
                  <a:cubicBezTo>
                    <a:pt x="130660" y="300983"/>
                    <a:pt x="129222" y="300983"/>
                    <a:pt x="129222" y="302413"/>
                  </a:cubicBezTo>
                  <a:cubicBezTo>
                    <a:pt x="129222" y="303842"/>
                    <a:pt x="129222" y="305271"/>
                    <a:pt x="129222" y="306701"/>
                  </a:cubicBezTo>
                  <a:cubicBezTo>
                    <a:pt x="129222" y="308130"/>
                    <a:pt x="129222" y="309559"/>
                    <a:pt x="129222" y="310989"/>
                  </a:cubicBezTo>
                  <a:cubicBezTo>
                    <a:pt x="129222" y="312418"/>
                    <a:pt x="130660" y="313847"/>
                    <a:pt x="130660" y="315277"/>
                  </a:cubicBezTo>
                  <a:cubicBezTo>
                    <a:pt x="130660" y="316706"/>
                    <a:pt x="132099" y="316706"/>
                    <a:pt x="133537" y="318136"/>
                  </a:cubicBezTo>
                  <a:cubicBezTo>
                    <a:pt x="133537" y="318136"/>
                    <a:pt x="134976" y="318136"/>
                    <a:pt x="137853" y="318136"/>
                  </a:cubicBezTo>
                  <a:cubicBezTo>
                    <a:pt x="139291" y="318136"/>
                    <a:pt x="140730" y="318136"/>
                    <a:pt x="140730" y="318136"/>
                  </a:cubicBezTo>
                  <a:cubicBezTo>
                    <a:pt x="142168" y="316706"/>
                    <a:pt x="143607" y="316706"/>
                    <a:pt x="143607" y="315277"/>
                  </a:cubicBezTo>
                  <a:cubicBezTo>
                    <a:pt x="143607" y="313847"/>
                    <a:pt x="145045" y="312418"/>
                    <a:pt x="145045" y="310989"/>
                  </a:cubicBezTo>
                  <a:cubicBezTo>
                    <a:pt x="145045" y="309559"/>
                    <a:pt x="145045" y="308130"/>
                    <a:pt x="145045" y="306701"/>
                  </a:cubicBezTo>
                  <a:cubicBezTo>
                    <a:pt x="145045" y="305271"/>
                    <a:pt x="145045" y="303842"/>
                    <a:pt x="145045" y="302413"/>
                  </a:cubicBezTo>
                  <a:cubicBezTo>
                    <a:pt x="145045" y="300983"/>
                    <a:pt x="143607" y="300983"/>
                    <a:pt x="143607" y="299554"/>
                  </a:cubicBezTo>
                  <a:cubicBezTo>
                    <a:pt x="143607" y="298125"/>
                    <a:pt x="142168" y="296695"/>
                    <a:pt x="140730" y="296695"/>
                  </a:cubicBezTo>
                  <a:cubicBezTo>
                    <a:pt x="140730" y="295266"/>
                    <a:pt x="139291" y="295266"/>
                    <a:pt x="137853" y="295266"/>
                  </a:cubicBezTo>
                  <a:close/>
                  <a:moveTo>
                    <a:pt x="401842" y="283745"/>
                  </a:moveTo>
                  <a:lnTo>
                    <a:pt x="413332" y="318123"/>
                  </a:lnTo>
                  <a:lnTo>
                    <a:pt x="430566" y="305231"/>
                  </a:lnTo>
                  <a:lnTo>
                    <a:pt x="403278" y="283745"/>
                  </a:lnTo>
                  <a:close/>
                  <a:moveTo>
                    <a:pt x="111960" y="266679"/>
                  </a:moveTo>
                  <a:lnTo>
                    <a:pt x="129222" y="266679"/>
                  </a:lnTo>
                  <a:lnTo>
                    <a:pt x="129222" y="289549"/>
                  </a:lnTo>
                  <a:lnTo>
                    <a:pt x="130660" y="289549"/>
                  </a:lnTo>
                  <a:cubicBezTo>
                    <a:pt x="132099" y="286690"/>
                    <a:pt x="133537" y="285261"/>
                    <a:pt x="134976" y="283831"/>
                  </a:cubicBezTo>
                  <a:cubicBezTo>
                    <a:pt x="137853" y="282402"/>
                    <a:pt x="140730" y="282402"/>
                    <a:pt x="143607" y="282402"/>
                  </a:cubicBezTo>
                  <a:cubicBezTo>
                    <a:pt x="146484" y="282402"/>
                    <a:pt x="150799" y="283831"/>
                    <a:pt x="152238" y="285261"/>
                  </a:cubicBezTo>
                  <a:cubicBezTo>
                    <a:pt x="155115" y="286690"/>
                    <a:pt x="157992" y="288119"/>
                    <a:pt x="159430" y="290978"/>
                  </a:cubicBezTo>
                  <a:cubicBezTo>
                    <a:pt x="160869" y="292407"/>
                    <a:pt x="160869" y="295266"/>
                    <a:pt x="162307" y="298125"/>
                  </a:cubicBezTo>
                  <a:cubicBezTo>
                    <a:pt x="162307" y="300983"/>
                    <a:pt x="162307" y="303842"/>
                    <a:pt x="162307" y="306701"/>
                  </a:cubicBezTo>
                  <a:cubicBezTo>
                    <a:pt x="162307" y="309559"/>
                    <a:pt x="162307" y="312418"/>
                    <a:pt x="162307" y="315277"/>
                  </a:cubicBezTo>
                  <a:cubicBezTo>
                    <a:pt x="160869" y="318136"/>
                    <a:pt x="159430" y="320994"/>
                    <a:pt x="157992" y="323853"/>
                  </a:cubicBezTo>
                  <a:cubicBezTo>
                    <a:pt x="156553" y="326712"/>
                    <a:pt x="155115" y="328141"/>
                    <a:pt x="152238" y="329570"/>
                  </a:cubicBezTo>
                  <a:cubicBezTo>
                    <a:pt x="149361" y="331000"/>
                    <a:pt x="146484" y="332429"/>
                    <a:pt x="143607" y="332429"/>
                  </a:cubicBezTo>
                  <a:cubicBezTo>
                    <a:pt x="140730" y="332429"/>
                    <a:pt x="139291" y="331000"/>
                    <a:pt x="137853" y="331000"/>
                  </a:cubicBezTo>
                  <a:cubicBezTo>
                    <a:pt x="136414" y="331000"/>
                    <a:pt x="134976" y="331000"/>
                    <a:pt x="133537" y="329570"/>
                  </a:cubicBezTo>
                  <a:cubicBezTo>
                    <a:pt x="133537" y="329570"/>
                    <a:pt x="132099" y="328141"/>
                    <a:pt x="130660" y="328141"/>
                  </a:cubicBezTo>
                  <a:cubicBezTo>
                    <a:pt x="130660" y="326712"/>
                    <a:pt x="130660" y="326712"/>
                    <a:pt x="129222" y="325282"/>
                  </a:cubicBezTo>
                  <a:lnTo>
                    <a:pt x="129222" y="331000"/>
                  </a:lnTo>
                  <a:lnTo>
                    <a:pt x="111960" y="331000"/>
                  </a:lnTo>
                  <a:close/>
                  <a:moveTo>
                    <a:pt x="50258" y="250870"/>
                  </a:moveTo>
                  <a:cubicBezTo>
                    <a:pt x="53135" y="249437"/>
                    <a:pt x="56013" y="249437"/>
                    <a:pt x="57451" y="250870"/>
                  </a:cubicBezTo>
                  <a:cubicBezTo>
                    <a:pt x="60329" y="250870"/>
                    <a:pt x="61768" y="252303"/>
                    <a:pt x="64645" y="253736"/>
                  </a:cubicBezTo>
                  <a:cubicBezTo>
                    <a:pt x="66084" y="255169"/>
                    <a:pt x="68961" y="256602"/>
                    <a:pt x="70400" y="259468"/>
                  </a:cubicBezTo>
                  <a:cubicBezTo>
                    <a:pt x="71839" y="262334"/>
                    <a:pt x="73277" y="265200"/>
                    <a:pt x="73277" y="266633"/>
                  </a:cubicBezTo>
                  <a:cubicBezTo>
                    <a:pt x="74716" y="269499"/>
                    <a:pt x="74716" y="272366"/>
                    <a:pt x="73277" y="275232"/>
                  </a:cubicBezTo>
                  <a:cubicBezTo>
                    <a:pt x="73277" y="278098"/>
                    <a:pt x="71839" y="280964"/>
                    <a:pt x="70400" y="282397"/>
                  </a:cubicBezTo>
                  <a:cubicBezTo>
                    <a:pt x="68961" y="285263"/>
                    <a:pt x="66084" y="286696"/>
                    <a:pt x="63206" y="288129"/>
                  </a:cubicBezTo>
                  <a:cubicBezTo>
                    <a:pt x="60329" y="289562"/>
                    <a:pt x="58890" y="290995"/>
                    <a:pt x="56013" y="292428"/>
                  </a:cubicBezTo>
                  <a:cubicBezTo>
                    <a:pt x="53135" y="292428"/>
                    <a:pt x="50258" y="292428"/>
                    <a:pt x="47381" y="292428"/>
                  </a:cubicBezTo>
                  <a:cubicBezTo>
                    <a:pt x="44503" y="292428"/>
                    <a:pt x="41626" y="290995"/>
                    <a:pt x="40187" y="289562"/>
                  </a:cubicBezTo>
                  <a:cubicBezTo>
                    <a:pt x="37310" y="288129"/>
                    <a:pt x="35871" y="285263"/>
                    <a:pt x="34432" y="283830"/>
                  </a:cubicBezTo>
                  <a:cubicBezTo>
                    <a:pt x="30116" y="278098"/>
                    <a:pt x="30116" y="273799"/>
                    <a:pt x="30116" y="269499"/>
                  </a:cubicBezTo>
                  <a:cubicBezTo>
                    <a:pt x="30116" y="265200"/>
                    <a:pt x="32993" y="262334"/>
                    <a:pt x="37310" y="258035"/>
                  </a:cubicBezTo>
                  <a:lnTo>
                    <a:pt x="44503" y="268066"/>
                  </a:lnTo>
                  <a:cubicBezTo>
                    <a:pt x="43064" y="269499"/>
                    <a:pt x="43064" y="269499"/>
                    <a:pt x="43064" y="269499"/>
                  </a:cubicBezTo>
                  <a:cubicBezTo>
                    <a:pt x="43064" y="270932"/>
                    <a:pt x="41626" y="270932"/>
                    <a:pt x="41626" y="272366"/>
                  </a:cubicBezTo>
                  <a:cubicBezTo>
                    <a:pt x="41626" y="272366"/>
                    <a:pt x="41626" y="273799"/>
                    <a:pt x="41626" y="275232"/>
                  </a:cubicBezTo>
                  <a:cubicBezTo>
                    <a:pt x="41626" y="275232"/>
                    <a:pt x="41626" y="276665"/>
                    <a:pt x="43064" y="278098"/>
                  </a:cubicBezTo>
                  <a:cubicBezTo>
                    <a:pt x="43064" y="279531"/>
                    <a:pt x="44503" y="279531"/>
                    <a:pt x="45942" y="279531"/>
                  </a:cubicBezTo>
                  <a:cubicBezTo>
                    <a:pt x="45942" y="280964"/>
                    <a:pt x="47381" y="280964"/>
                    <a:pt x="48819" y="280964"/>
                  </a:cubicBezTo>
                  <a:cubicBezTo>
                    <a:pt x="50258" y="280964"/>
                    <a:pt x="51697" y="280964"/>
                    <a:pt x="53135" y="279531"/>
                  </a:cubicBezTo>
                  <a:cubicBezTo>
                    <a:pt x="54574" y="279531"/>
                    <a:pt x="56013" y="278098"/>
                    <a:pt x="56013" y="278098"/>
                  </a:cubicBezTo>
                  <a:cubicBezTo>
                    <a:pt x="57451" y="276665"/>
                    <a:pt x="58890" y="276665"/>
                    <a:pt x="60329" y="275232"/>
                  </a:cubicBezTo>
                  <a:cubicBezTo>
                    <a:pt x="60329" y="273799"/>
                    <a:pt x="61768" y="273799"/>
                    <a:pt x="61768" y="272366"/>
                  </a:cubicBezTo>
                  <a:cubicBezTo>
                    <a:pt x="63206" y="270932"/>
                    <a:pt x="63206" y="269499"/>
                    <a:pt x="63206" y="268066"/>
                  </a:cubicBezTo>
                  <a:cubicBezTo>
                    <a:pt x="63206" y="268066"/>
                    <a:pt x="61768" y="266633"/>
                    <a:pt x="61768" y="265200"/>
                  </a:cubicBezTo>
                  <a:cubicBezTo>
                    <a:pt x="60329" y="263767"/>
                    <a:pt x="60329" y="263767"/>
                    <a:pt x="58890" y="262334"/>
                  </a:cubicBezTo>
                  <a:cubicBezTo>
                    <a:pt x="58890" y="262334"/>
                    <a:pt x="57451" y="262334"/>
                    <a:pt x="57451" y="262334"/>
                  </a:cubicBezTo>
                  <a:cubicBezTo>
                    <a:pt x="56013" y="262334"/>
                    <a:pt x="56013" y="262334"/>
                    <a:pt x="54574" y="262334"/>
                  </a:cubicBezTo>
                  <a:cubicBezTo>
                    <a:pt x="54574" y="262334"/>
                    <a:pt x="53135" y="262334"/>
                    <a:pt x="51697" y="263767"/>
                  </a:cubicBezTo>
                  <a:lnTo>
                    <a:pt x="44503" y="252303"/>
                  </a:lnTo>
                  <a:cubicBezTo>
                    <a:pt x="47381" y="252303"/>
                    <a:pt x="48819" y="250870"/>
                    <a:pt x="50258" y="250870"/>
                  </a:cubicBezTo>
                  <a:close/>
                  <a:moveTo>
                    <a:pt x="394661" y="245069"/>
                  </a:moveTo>
                  <a:lnTo>
                    <a:pt x="489449" y="309528"/>
                  </a:lnTo>
                  <a:lnTo>
                    <a:pt x="462162" y="331015"/>
                  </a:lnTo>
                  <a:lnTo>
                    <a:pt x="449236" y="320988"/>
                  </a:lnTo>
                  <a:lnTo>
                    <a:pt x="420513" y="341042"/>
                  </a:lnTo>
                  <a:lnTo>
                    <a:pt x="426257" y="355366"/>
                  </a:lnTo>
                  <a:lnTo>
                    <a:pt x="398970" y="375420"/>
                  </a:lnTo>
                  <a:lnTo>
                    <a:pt x="367374" y="263691"/>
                  </a:lnTo>
                  <a:close/>
                  <a:moveTo>
                    <a:pt x="314418" y="212079"/>
                  </a:moveTo>
                  <a:cubicBezTo>
                    <a:pt x="312980" y="212079"/>
                    <a:pt x="311541" y="212079"/>
                    <a:pt x="310103" y="213516"/>
                  </a:cubicBezTo>
                  <a:cubicBezTo>
                    <a:pt x="308665" y="213516"/>
                    <a:pt x="308665" y="214953"/>
                    <a:pt x="307227" y="214953"/>
                  </a:cubicBezTo>
                  <a:cubicBezTo>
                    <a:pt x="305789" y="216390"/>
                    <a:pt x="305789" y="217826"/>
                    <a:pt x="304351" y="219263"/>
                  </a:cubicBezTo>
                  <a:cubicBezTo>
                    <a:pt x="304351" y="220700"/>
                    <a:pt x="302912" y="220700"/>
                    <a:pt x="302912" y="222137"/>
                  </a:cubicBezTo>
                  <a:cubicBezTo>
                    <a:pt x="302912" y="223574"/>
                    <a:pt x="301474" y="225011"/>
                    <a:pt x="301474" y="226447"/>
                  </a:cubicBezTo>
                  <a:cubicBezTo>
                    <a:pt x="301474" y="227884"/>
                    <a:pt x="301474" y="229321"/>
                    <a:pt x="302912" y="229321"/>
                  </a:cubicBezTo>
                  <a:cubicBezTo>
                    <a:pt x="302912" y="230758"/>
                    <a:pt x="304351" y="232195"/>
                    <a:pt x="305789" y="233632"/>
                  </a:cubicBezTo>
                  <a:cubicBezTo>
                    <a:pt x="307227" y="233632"/>
                    <a:pt x="308665" y="233632"/>
                    <a:pt x="308665" y="233632"/>
                  </a:cubicBezTo>
                  <a:cubicBezTo>
                    <a:pt x="310103" y="233632"/>
                    <a:pt x="311541" y="233632"/>
                    <a:pt x="312980" y="233632"/>
                  </a:cubicBezTo>
                  <a:cubicBezTo>
                    <a:pt x="314418" y="232195"/>
                    <a:pt x="314418" y="232195"/>
                    <a:pt x="315856" y="230758"/>
                  </a:cubicBezTo>
                  <a:cubicBezTo>
                    <a:pt x="317294" y="229321"/>
                    <a:pt x="317294" y="227884"/>
                    <a:pt x="318732" y="227884"/>
                  </a:cubicBezTo>
                  <a:cubicBezTo>
                    <a:pt x="318732" y="226447"/>
                    <a:pt x="320171" y="225011"/>
                    <a:pt x="320171" y="223574"/>
                  </a:cubicBezTo>
                  <a:cubicBezTo>
                    <a:pt x="320171" y="222137"/>
                    <a:pt x="321609" y="220700"/>
                    <a:pt x="321609" y="219263"/>
                  </a:cubicBezTo>
                  <a:cubicBezTo>
                    <a:pt x="321609" y="217826"/>
                    <a:pt x="321609" y="217826"/>
                    <a:pt x="320171" y="216390"/>
                  </a:cubicBezTo>
                  <a:cubicBezTo>
                    <a:pt x="320171" y="214953"/>
                    <a:pt x="318732" y="213516"/>
                    <a:pt x="317294" y="213516"/>
                  </a:cubicBezTo>
                  <a:cubicBezTo>
                    <a:pt x="315856" y="212079"/>
                    <a:pt x="314418" y="212079"/>
                    <a:pt x="314418" y="212079"/>
                  </a:cubicBezTo>
                  <a:close/>
                  <a:moveTo>
                    <a:pt x="311541" y="174721"/>
                  </a:moveTo>
                  <a:lnTo>
                    <a:pt x="327362" y="184779"/>
                  </a:lnTo>
                  <a:lnTo>
                    <a:pt x="314418" y="203458"/>
                  </a:lnTo>
                  <a:lnTo>
                    <a:pt x="315856" y="203458"/>
                  </a:lnTo>
                  <a:cubicBezTo>
                    <a:pt x="317294" y="203458"/>
                    <a:pt x="320171" y="202021"/>
                    <a:pt x="323047" y="202021"/>
                  </a:cubicBezTo>
                  <a:cubicBezTo>
                    <a:pt x="324485" y="203458"/>
                    <a:pt x="327362" y="203458"/>
                    <a:pt x="330238" y="204895"/>
                  </a:cubicBezTo>
                  <a:cubicBezTo>
                    <a:pt x="333114" y="207768"/>
                    <a:pt x="335991" y="209205"/>
                    <a:pt x="337429" y="212079"/>
                  </a:cubicBezTo>
                  <a:cubicBezTo>
                    <a:pt x="338867" y="214953"/>
                    <a:pt x="338867" y="217826"/>
                    <a:pt x="338867" y="220700"/>
                  </a:cubicBezTo>
                  <a:cubicBezTo>
                    <a:pt x="338867" y="223574"/>
                    <a:pt x="338867" y="226447"/>
                    <a:pt x="337429" y="229321"/>
                  </a:cubicBezTo>
                  <a:cubicBezTo>
                    <a:pt x="335991" y="232195"/>
                    <a:pt x="334552" y="233632"/>
                    <a:pt x="333114" y="236505"/>
                  </a:cubicBezTo>
                  <a:cubicBezTo>
                    <a:pt x="331676" y="239379"/>
                    <a:pt x="330238" y="240816"/>
                    <a:pt x="327362" y="243690"/>
                  </a:cubicBezTo>
                  <a:cubicBezTo>
                    <a:pt x="325923" y="245126"/>
                    <a:pt x="323047" y="246563"/>
                    <a:pt x="320171" y="248000"/>
                  </a:cubicBezTo>
                  <a:cubicBezTo>
                    <a:pt x="317294" y="249437"/>
                    <a:pt x="314418" y="249437"/>
                    <a:pt x="311541" y="249437"/>
                  </a:cubicBezTo>
                  <a:cubicBezTo>
                    <a:pt x="308665" y="249437"/>
                    <a:pt x="305789" y="249437"/>
                    <a:pt x="302912" y="246563"/>
                  </a:cubicBezTo>
                  <a:cubicBezTo>
                    <a:pt x="301474" y="246563"/>
                    <a:pt x="300036" y="245126"/>
                    <a:pt x="298598" y="243690"/>
                  </a:cubicBezTo>
                  <a:cubicBezTo>
                    <a:pt x="298598" y="242253"/>
                    <a:pt x="297160" y="242253"/>
                    <a:pt x="297160" y="240816"/>
                  </a:cubicBezTo>
                  <a:cubicBezTo>
                    <a:pt x="295721" y="239379"/>
                    <a:pt x="295721" y="237942"/>
                    <a:pt x="295721" y="237942"/>
                  </a:cubicBezTo>
                  <a:cubicBezTo>
                    <a:pt x="295721" y="236505"/>
                    <a:pt x="295721" y="235069"/>
                    <a:pt x="295721" y="235069"/>
                  </a:cubicBezTo>
                  <a:lnTo>
                    <a:pt x="292845" y="239379"/>
                  </a:lnTo>
                  <a:lnTo>
                    <a:pt x="277025" y="229321"/>
                  </a:lnTo>
                  <a:close/>
                  <a:moveTo>
                    <a:pt x="28601" y="157593"/>
                  </a:moveTo>
                  <a:lnTo>
                    <a:pt x="30037" y="170525"/>
                  </a:lnTo>
                  <a:lnTo>
                    <a:pt x="50136" y="161904"/>
                  </a:lnTo>
                  <a:close/>
                  <a:moveTo>
                    <a:pt x="255500" y="149094"/>
                  </a:moveTo>
                  <a:lnTo>
                    <a:pt x="213874" y="362681"/>
                  </a:lnTo>
                  <a:lnTo>
                    <a:pt x="472244" y="435788"/>
                  </a:lnTo>
                  <a:lnTo>
                    <a:pt x="532531" y="182064"/>
                  </a:lnTo>
                  <a:close/>
                  <a:moveTo>
                    <a:pt x="152130" y="144835"/>
                  </a:moveTo>
                  <a:cubicBezTo>
                    <a:pt x="159290" y="146266"/>
                    <a:pt x="165018" y="150559"/>
                    <a:pt x="170746" y="156283"/>
                  </a:cubicBezTo>
                  <a:lnTo>
                    <a:pt x="154994" y="167731"/>
                  </a:lnTo>
                  <a:cubicBezTo>
                    <a:pt x="153562" y="166300"/>
                    <a:pt x="153562" y="166300"/>
                    <a:pt x="152130" y="166300"/>
                  </a:cubicBezTo>
                  <a:cubicBezTo>
                    <a:pt x="152130" y="164869"/>
                    <a:pt x="150698" y="164869"/>
                    <a:pt x="149265" y="163438"/>
                  </a:cubicBezTo>
                  <a:cubicBezTo>
                    <a:pt x="147833" y="163438"/>
                    <a:pt x="146401" y="163438"/>
                    <a:pt x="144969" y="163438"/>
                  </a:cubicBezTo>
                  <a:cubicBezTo>
                    <a:pt x="143537" y="163438"/>
                    <a:pt x="142105" y="164869"/>
                    <a:pt x="140673" y="164869"/>
                  </a:cubicBezTo>
                  <a:cubicBezTo>
                    <a:pt x="137809" y="166300"/>
                    <a:pt x="136377" y="167731"/>
                    <a:pt x="136377" y="170593"/>
                  </a:cubicBezTo>
                  <a:cubicBezTo>
                    <a:pt x="134945" y="172024"/>
                    <a:pt x="134945" y="173455"/>
                    <a:pt x="134945" y="174886"/>
                  </a:cubicBezTo>
                  <a:cubicBezTo>
                    <a:pt x="136377" y="177748"/>
                    <a:pt x="136377" y="179179"/>
                    <a:pt x="136377" y="182040"/>
                  </a:cubicBezTo>
                  <a:cubicBezTo>
                    <a:pt x="137809" y="183471"/>
                    <a:pt x="139241" y="184902"/>
                    <a:pt x="140673" y="187764"/>
                  </a:cubicBezTo>
                  <a:cubicBezTo>
                    <a:pt x="142105" y="189195"/>
                    <a:pt x="143537" y="190626"/>
                    <a:pt x="144969" y="192057"/>
                  </a:cubicBezTo>
                  <a:cubicBezTo>
                    <a:pt x="146401" y="193488"/>
                    <a:pt x="147833" y="194919"/>
                    <a:pt x="149265" y="196350"/>
                  </a:cubicBezTo>
                  <a:cubicBezTo>
                    <a:pt x="150698" y="196350"/>
                    <a:pt x="153562" y="197781"/>
                    <a:pt x="154994" y="197781"/>
                  </a:cubicBezTo>
                  <a:cubicBezTo>
                    <a:pt x="156426" y="196350"/>
                    <a:pt x="159290" y="196350"/>
                    <a:pt x="160722" y="194919"/>
                  </a:cubicBezTo>
                  <a:cubicBezTo>
                    <a:pt x="162154" y="193488"/>
                    <a:pt x="163586" y="193488"/>
                    <a:pt x="163586" y="192057"/>
                  </a:cubicBezTo>
                  <a:cubicBezTo>
                    <a:pt x="165018" y="190626"/>
                    <a:pt x="165018" y="189195"/>
                    <a:pt x="165018" y="187764"/>
                  </a:cubicBezTo>
                  <a:cubicBezTo>
                    <a:pt x="165018" y="186333"/>
                    <a:pt x="165018" y="186333"/>
                    <a:pt x="165018" y="184902"/>
                  </a:cubicBezTo>
                  <a:cubicBezTo>
                    <a:pt x="165018" y="183471"/>
                    <a:pt x="163586" y="182040"/>
                    <a:pt x="163586" y="180609"/>
                  </a:cubicBezTo>
                  <a:lnTo>
                    <a:pt x="179339" y="169162"/>
                  </a:lnTo>
                  <a:cubicBezTo>
                    <a:pt x="182203" y="172024"/>
                    <a:pt x="182203" y="174886"/>
                    <a:pt x="183635" y="177748"/>
                  </a:cubicBezTo>
                  <a:cubicBezTo>
                    <a:pt x="183635" y="182040"/>
                    <a:pt x="185067" y="184902"/>
                    <a:pt x="183635" y="189195"/>
                  </a:cubicBezTo>
                  <a:cubicBezTo>
                    <a:pt x="183635" y="192057"/>
                    <a:pt x="182203" y="194919"/>
                    <a:pt x="179339" y="199212"/>
                  </a:cubicBezTo>
                  <a:cubicBezTo>
                    <a:pt x="177907" y="202074"/>
                    <a:pt x="173610" y="204936"/>
                    <a:pt x="170746" y="207798"/>
                  </a:cubicBezTo>
                  <a:cubicBezTo>
                    <a:pt x="166450" y="210660"/>
                    <a:pt x="162154" y="213522"/>
                    <a:pt x="157858" y="213522"/>
                  </a:cubicBezTo>
                  <a:cubicBezTo>
                    <a:pt x="152130" y="214953"/>
                    <a:pt x="147833" y="214953"/>
                    <a:pt x="144969" y="213522"/>
                  </a:cubicBezTo>
                  <a:cubicBezTo>
                    <a:pt x="140673" y="213522"/>
                    <a:pt x="136377" y="210660"/>
                    <a:pt x="133513" y="209229"/>
                  </a:cubicBezTo>
                  <a:cubicBezTo>
                    <a:pt x="129217" y="206367"/>
                    <a:pt x="126352" y="202074"/>
                    <a:pt x="123488" y="199212"/>
                  </a:cubicBezTo>
                  <a:cubicBezTo>
                    <a:pt x="120624" y="194919"/>
                    <a:pt x="119192" y="190626"/>
                    <a:pt x="117760" y="186333"/>
                  </a:cubicBezTo>
                  <a:cubicBezTo>
                    <a:pt x="116328" y="180609"/>
                    <a:pt x="116328" y="177748"/>
                    <a:pt x="116328" y="173455"/>
                  </a:cubicBezTo>
                  <a:cubicBezTo>
                    <a:pt x="117760" y="169162"/>
                    <a:pt x="119192" y="164869"/>
                    <a:pt x="122056" y="162007"/>
                  </a:cubicBezTo>
                  <a:cubicBezTo>
                    <a:pt x="123488" y="157714"/>
                    <a:pt x="127784" y="154852"/>
                    <a:pt x="132081" y="151990"/>
                  </a:cubicBezTo>
                  <a:cubicBezTo>
                    <a:pt x="139241" y="146266"/>
                    <a:pt x="146401" y="144835"/>
                    <a:pt x="152130" y="144835"/>
                  </a:cubicBezTo>
                  <a:close/>
                  <a:moveTo>
                    <a:pt x="2759" y="131730"/>
                  </a:moveTo>
                  <a:lnTo>
                    <a:pt x="71671" y="150409"/>
                  </a:lnTo>
                  <a:lnTo>
                    <a:pt x="73107" y="170525"/>
                  </a:lnTo>
                  <a:lnTo>
                    <a:pt x="8502" y="200699"/>
                  </a:lnTo>
                  <a:lnTo>
                    <a:pt x="7066" y="179146"/>
                  </a:lnTo>
                  <a:lnTo>
                    <a:pt x="15680" y="176272"/>
                  </a:lnTo>
                  <a:lnTo>
                    <a:pt x="14244" y="154720"/>
                  </a:lnTo>
                  <a:lnTo>
                    <a:pt x="4195" y="153283"/>
                  </a:lnTo>
                  <a:close/>
                  <a:moveTo>
                    <a:pt x="242581" y="127592"/>
                  </a:moveTo>
                  <a:lnTo>
                    <a:pt x="565545" y="159128"/>
                  </a:lnTo>
                  <a:lnTo>
                    <a:pt x="493775" y="461591"/>
                  </a:lnTo>
                  <a:lnTo>
                    <a:pt x="261242" y="493127"/>
                  </a:lnTo>
                  <a:lnTo>
                    <a:pt x="0" y="399951"/>
                  </a:lnTo>
                  <a:lnTo>
                    <a:pt x="195214" y="369849"/>
                  </a:lnTo>
                  <a:close/>
                  <a:moveTo>
                    <a:pt x="345994" y="77420"/>
                  </a:moveTo>
                  <a:cubicBezTo>
                    <a:pt x="345994" y="78854"/>
                    <a:pt x="344557" y="78854"/>
                    <a:pt x="344557" y="80289"/>
                  </a:cubicBezTo>
                  <a:cubicBezTo>
                    <a:pt x="343120" y="81723"/>
                    <a:pt x="341684" y="81723"/>
                    <a:pt x="341684" y="83157"/>
                  </a:cubicBezTo>
                  <a:cubicBezTo>
                    <a:pt x="340247" y="84591"/>
                    <a:pt x="338810" y="86025"/>
                    <a:pt x="337373" y="87459"/>
                  </a:cubicBezTo>
                  <a:cubicBezTo>
                    <a:pt x="337373" y="88893"/>
                    <a:pt x="337373" y="88893"/>
                    <a:pt x="338810" y="90327"/>
                  </a:cubicBezTo>
                  <a:cubicBezTo>
                    <a:pt x="338810" y="91762"/>
                    <a:pt x="340247" y="93196"/>
                    <a:pt x="341684" y="93196"/>
                  </a:cubicBezTo>
                  <a:cubicBezTo>
                    <a:pt x="343120" y="93196"/>
                    <a:pt x="344557" y="93196"/>
                    <a:pt x="345994" y="91762"/>
                  </a:cubicBezTo>
                  <a:cubicBezTo>
                    <a:pt x="347431" y="90327"/>
                    <a:pt x="348868" y="88893"/>
                    <a:pt x="350305" y="87459"/>
                  </a:cubicBezTo>
                  <a:cubicBezTo>
                    <a:pt x="350305" y="86025"/>
                    <a:pt x="350305" y="83157"/>
                    <a:pt x="348868" y="81723"/>
                  </a:cubicBezTo>
                  <a:close/>
                  <a:moveTo>
                    <a:pt x="192358" y="57297"/>
                  </a:moveTo>
                  <a:lnTo>
                    <a:pt x="180893" y="70189"/>
                  </a:lnTo>
                  <a:lnTo>
                    <a:pt x="192358" y="81648"/>
                  </a:lnTo>
                  <a:cubicBezTo>
                    <a:pt x="193791" y="81648"/>
                    <a:pt x="195224" y="83081"/>
                    <a:pt x="196657" y="83081"/>
                  </a:cubicBezTo>
                  <a:cubicBezTo>
                    <a:pt x="198090" y="84513"/>
                    <a:pt x="198090" y="84513"/>
                    <a:pt x="199523" y="84513"/>
                  </a:cubicBezTo>
                  <a:cubicBezTo>
                    <a:pt x="200957" y="85945"/>
                    <a:pt x="202390" y="84513"/>
                    <a:pt x="203823" y="84513"/>
                  </a:cubicBezTo>
                  <a:cubicBezTo>
                    <a:pt x="203823" y="84513"/>
                    <a:pt x="205256" y="83081"/>
                    <a:pt x="206689" y="81648"/>
                  </a:cubicBezTo>
                  <a:cubicBezTo>
                    <a:pt x="210988" y="77351"/>
                    <a:pt x="209555" y="74486"/>
                    <a:pt x="205256" y="68756"/>
                  </a:cubicBezTo>
                  <a:close/>
                  <a:moveTo>
                    <a:pt x="340247" y="50172"/>
                  </a:moveTo>
                  <a:cubicBezTo>
                    <a:pt x="343120" y="48738"/>
                    <a:pt x="345994" y="48738"/>
                    <a:pt x="347431" y="50172"/>
                  </a:cubicBezTo>
                  <a:cubicBezTo>
                    <a:pt x="350305" y="50172"/>
                    <a:pt x="351742" y="51606"/>
                    <a:pt x="353178" y="54474"/>
                  </a:cubicBezTo>
                  <a:cubicBezTo>
                    <a:pt x="354615" y="55909"/>
                    <a:pt x="356052" y="57343"/>
                    <a:pt x="357489" y="60211"/>
                  </a:cubicBezTo>
                  <a:lnTo>
                    <a:pt x="367547" y="77420"/>
                  </a:lnTo>
                  <a:cubicBezTo>
                    <a:pt x="368984" y="78854"/>
                    <a:pt x="370420" y="80289"/>
                    <a:pt x="370420" y="81723"/>
                  </a:cubicBezTo>
                  <a:cubicBezTo>
                    <a:pt x="371857" y="83157"/>
                    <a:pt x="373294" y="84591"/>
                    <a:pt x="374731" y="86025"/>
                  </a:cubicBezTo>
                  <a:lnTo>
                    <a:pt x="358926" y="96064"/>
                  </a:lnTo>
                  <a:cubicBezTo>
                    <a:pt x="358926" y="94630"/>
                    <a:pt x="357489" y="94630"/>
                    <a:pt x="357489" y="94630"/>
                  </a:cubicBezTo>
                  <a:cubicBezTo>
                    <a:pt x="356052" y="93196"/>
                    <a:pt x="356052" y="93196"/>
                    <a:pt x="356052" y="91762"/>
                  </a:cubicBezTo>
                  <a:cubicBezTo>
                    <a:pt x="354615" y="94630"/>
                    <a:pt x="353178" y="97498"/>
                    <a:pt x="351742" y="100366"/>
                  </a:cubicBezTo>
                  <a:cubicBezTo>
                    <a:pt x="350305" y="101800"/>
                    <a:pt x="347431" y="103235"/>
                    <a:pt x="344557" y="106103"/>
                  </a:cubicBezTo>
                  <a:cubicBezTo>
                    <a:pt x="343120" y="106103"/>
                    <a:pt x="340247" y="107537"/>
                    <a:pt x="338810" y="107537"/>
                  </a:cubicBezTo>
                  <a:cubicBezTo>
                    <a:pt x="337373" y="108971"/>
                    <a:pt x="334499" y="108971"/>
                    <a:pt x="333063" y="108971"/>
                  </a:cubicBezTo>
                  <a:cubicBezTo>
                    <a:pt x="330189" y="108971"/>
                    <a:pt x="328752" y="107537"/>
                    <a:pt x="327315" y="106103"/>
                  </a:cubicBezTo>
                  <a:cubicBezTo>
                    <a:pt x="325878" y="106103"/>
                    <a:pt x="323005" y="103235"/>
                    <a:pt x="321568" y="101800"/>
                  </a:cubicBezTo>
                  <a:cubicBezTo>
                    <a:pt x="321568" y="98932"/>
                    <a:pt x="320131" y="97498"/>
                    <a:pt x="320131" y="94630"/>
                  </a:cubicBezTo>
                  <a:cubicBezTo>
                    <a:pt x="320131" y="93196"/>
                    <a:pt x="320131" y="91762"/>
                    <a:pt x="321568" y="88893"/>
                  </a:cubicBezTo>
                  <a:cubicBezTo>
                    <a:pt x="321568" y="87459"/>
                    <a:pt x="323005" y="86025"/>
                    <a:pt x="324442" y="84591"/>
                  </a:cubicBezTo>
                  <a:cubicBezTo>
                    <a:pt x="325878" y="83157"/>
                    <a:pt x="327315" y="81723"/>
                    <a:pt x="328752" y="80289"/>
                  </a:cubicBezTo>
                  <a:cubicBezTo>
                    <a:pt x="330189" y="78854"/>
                    <a:pt x="331626" y="77420"/>
                    <a:pt x="333063" y="75986"/>
                  </a:cubicBezTo>
                  <a:cubicBezTo>
                    <a:pt x="334499" y="74552"/>
                    <a:pt x="335936" y="73118"/>
                    <a:pt x="337373" y="73118"/>
                  </a:cubicBezTo>
                  <a:cubicBezTo>
                    <a:pt x="338810" y="71684"/>
                    <a:pt x="338810" y="70250"/>
                    <a:pt x="340247" y="70250"/>
                  </a:cubicBezTo>
                  <a:cubicBezTo>
                    <a:pt x="340247" y="68816"/>
                    <a:pt x="340247" y="67382"/>
                    <a:pt x="340247" y="65947"/>
                  </a:cubicBezTo>
                  <a:cubicBezTo>
                    <a:pt x="338810" y="64513"/>
                    <a:pt x="337373" y="64513"/>
                    <a:pt x="335936" y="64513"/>
                  </a:cubicBezTo>
                  <a:cubicBezTo>
                    <a:pt x="334499" y="64513"/>
                    <a:pt x="333063" y="64513"/>
                    <a:pt x="331626" y="65947"/>
                  </a:cubicBezTo>
                  <a:cubicBezTo>
                    <a:pt x="330189" y="65947"/>
                    <a:pt x="330189" y="67382"/>
                    <a:pt x="328752" y="67382"/>
                  </a:cubicBezTo>
                  <a:cubicBezTo>
                    <a:pt x="328752" y="68816"/>
                    <a:pt x="328752" y="68816"/>
                    <a:pt x="328752" y="70250"/>
                  </a:cubicBezTo>
                  <a:cubicBezTo>
                    <a:pt x="327315" y="70250"/>
                    <a:pt x="327315" y="71684"/>
                    <a:pt x="327315" y="71684"/>
                  </a:cubicBezTo>
                  <a:cubicBezTo>
                    <a:pt x="328752" y="73118"/>
                    <a:pt x="328752" y="73118"/>
                    <a:pt x="328752" y="73118"/>
                  </a:cubicBezTo>
                  <a:lnTo>
                    <a:pt x="312947" y="83157"/>
                  </a:lnTo>
                  <a:cubicBezTo>
                    <a:pt x="311510" y="78854"/>
                    <a:pt x="311510" y="75986"/>
                    <a:pt x="311510" y="74552"/>
                  </a:cubicBezTo>
                  <a:cubicBezTo>
                    <a:pt x="311510" y="71684"/>
                    <a:pt x="312947" y="68816"/>
                    <a:pt x="314384" y="65947"/>
                  </a:cubicBezTo>
                  <a:cubicBezTo>
                    <a:pt x="315821" y="64513"/>
                    <a:pt x="317257" y="61645"/>
                    <a:pt x="320131" y="60211"/>
                  </a:cubicBezTo>
                  <a:cubicBezTo>
                    <a:pt x="321568" y="58777"/>
                    <a:pt x="324442" y="57343"/>
                    <a:pt x="327315" y="55909"/>
                  </a:cubicBezTo>
                  <a:cubicBezTo>
                    <a:pt x="331626" y="53040"/>
                    <a:pt x="335936" y="50172"/>
                    <a:pt x="340247" y="50172"/>
                  </a:cubicBezTo>
                  <a:close/>
                  <a:moveTo>
                    <a:pt x="57416" y="48693"/>
                  </a:moveTo>
                  <a:cubicBezTo>
                    <a:pt x="55979" y="48693"/>
                    <a:pt x="54542" y="48693"/>
                    <a:pt x="53106" y="50126"/>
                  </a:cubicBezTo>
                  <a:cubicBezTo>
                    <a:pt x="51669" y="51558"/>
                    <a:pt x="51669" y="51558"/>
                    <a:pt x="51669" y="54424"/>
                  </a:cubicBezTo>
                  <a:cubicBezTo>
                    <a:pt x="51669" y="55856"/>
                    <a:pt x="51669" y="57289"/>
                    <a:pt x="53106" y="58722"/>
                  </a:cubicBezTo>
                  <a:cubicBezTo>
                    <a:pt x="54542" y="61588"/>
                    <a:pt x="57416" y="61588"/>
                    <a:pt x="60290" y="63020"/>
                  </a:cubicBezTo>
                  <a:cubicBezTo>
                    <a:pt x="61727" y="63020"/>
                    <a:pt x="64600" y="61588"/>
                    <a:pt x="67474" y="60155"/>
                  </a:cubicBezTo>
                  <a:lnTo>
                    <a:pt x="71785" y="55856"/>
                  </a:lnTo>
                  <a:cubicBezTo>
                    <a:pt x="70348" y="55856"/>
                    <a:pt x="68911" y="54424"/>
                    <a:pt x="67474" y="54424"/>
                  </a:cubicBezTo>
                  <a:cubicBezTo>
                    <a:pt x="66037" y="52991"/>
                    <a:pt x="64600" y="51558"/>
                    <a:pt x="63163" y="51558"/>
                  </a:cubicBezTo>
                  <a:cubicBezTo>
                    <a:pt x="60290" y="50126"/>
                    <a:pt x="58853" y="48693"/>
                    <a:pt x="57416" y="48693"/>
                  </a:cubicBezTo>
                  <a:close/>
                  <a:moveTo>
                    <a:pt x="212421" y="34378"/>
                  </a:moveTo>
                  <a:lnTo>
                    <a:pt x="203823" y="45838"/>
                  </a:lnTo>
                  <a:lnTo>
                    <a:pt x="213855" y="54432"/>
                  </a:lnTo>
                  <a:cubicBezTo>
                    <a:pt x="216721" y="57297"/>
                    <a:pt x="218154" y="58729"/>
                    <a:pt x="221020" y="58729"/>
                  </a:cubicBezTo>
                  <a:cubicBezTo>
                    <a:pt x="222453" y="58729"/>
                    <a:pt x="223886" y="58729"/>
                    <a:pt x="226753" y="55864"/>
                  </a:cubicBezTo>
                  <a:cubicBezTo>
                    <a:pt x="228186" y="54432"/>
                    <a:pt x="228186" y="53000"/>
                    <a:pt x="228186" y="50135"/>
                  </a:cubicBezTo>
                  <a:cubicBezTo>
                    <a:pt x="226753" y="48702"/>
                    <a:pt x="225320" y="47270"/>
                    <a:pt x="223886" y="44405"/>
                  </a:cubicBezTo>
                  <a:close/>
                  <a:moveTo>
                    <a:pt x="511087" y="34255"/>
                  </a:moveTo>
                  <a:cubicBezTo>
                    <a:pt x="515395" y="34255"/>
                    <a:pt x="521138" y="34255"/>
                    <a:pt x="525446" y="35692"/>
                  </a:cubicBezTo>
                  <a:cubicBezTo>
                    <a:pt x="529753" y="37129"/>
                    <a:pt x="534061" y="38566"/>
                    <a:pt x="536933" y="41439"/>
                  </a:cubicBezTo>
                  <a:cubicBezTo>
                    <a:pt x="541240" y="44313"/>
                    <a:pt x="544112" y="47187"/>
                    <a:pt x="545548" y="51497"/>
                  </a:cubicBezTo>
                  <a:cubicBezTo>
                    <a:pt x="548419" y="55808"/>
                    <a:pt x="549855" y="60118"/>
                    <a:pt x="549855" y="65866"/>
                  </a:cubicBezTo>
                  <a:lnTo>
                    <a:pt x="522574" y="65866"/>
                  </a:lnTo>
                  <a:cubicBezTo>
                    <a:pt x="521138" y="61555"/>
                    <a:pt x="521138" y="60118"/>
                    <a:pt x="518267" y="58682"/>
                  </a:cubicBezTo>
                  <a:cubicBezTo>
                    <a:pt x="516831" y="55808"/>
                    <a:pt x="513959" y="55808"/>
                    <a:pt x="511087" y="55808"/>
                  </a:cubicBezTo>
                  <a:cubicBezTo>
                    <a:pt x="508216" y="55808"/>
                    <a:pt x="506780" y="55808"/>
                    <a:pt x="503908" y="57245"/>
                  </a:cubicBezTo>
                  <a:cubicBezTo>
                    <a:pt x="502472" y="58682"/>
                    <a:pt x="501037" y="60118"/>
                    <a:pt x="501037" y="61555"/>
                  </a:cubicBezTo>
                  <a:cubicBezTo>
                    <a:pt x="499601" y="62992"/>
                    <a:pt x="499601" y="65866"/>
                    <a:pt x="498165" y="67303"/>
                  </a:cubicBezTo>
                  <a:cubicBezTo>
                    <a:pt x="498165" y="70176"/>
                    <a:pt x="498165" y="73050"/>
                    <a:pt x="498165" y="74487"/>
                  </a:cubicBezTo>
                  <a:cubicBezTo>
                    <a:pt x="498165" y="77361"/>
                    <a:pt x="498165" y="78798"/>
                    <a:pt x="498165" y="81671"/>
                  </a:cubicBezTo>
                  <a:cubicBezTo>
                    <a:pt x="499601" y="84545"/>
                    <a:pt x="499601" y="85982"/>
                    <a:pt x="501037" y="87419"/>
                  </a:cubicBezTo>
                  <a:cubicBezTo>
                    <a:pt x="501037" y="88856"/>
                    <a:pt x="502472" y="90292"/>
                    <a:pt x="503908" y="91729"/>
                  </a:cubicBezTo>
                  <a:cubicBezTo>
                    <a:pt x="506780" y="93166"/>
                    <a:pt x="508216" y="93166"/>
                    <a:pt x="511087" y="93166"/>
                  </a:cubicBezTo>
                  <a:cubicBezTo>
                    <a:pt x="513959" y="93166"/>
                    <a:pt x="516831" y="93166"/>
                    <a:pt x="519702" y="90292"/>
                  </a:cubicBezTo>
                  <a:cubicBezTo>
                    <a:pt x="521138" y="87419"/>
                    <a:pt x="522574" y="85982"/>
                    <a:pt x="522574" y="83108"/>
                  </a:cubicBezTo>
                  <a:lnTo>
                    <a:pt x="551291" y="83108"/>
                  </a:lnTo>
                  <a:cubicBezTo>
                    <a:pt x="549855" y="87419"/>
                    <a:pt x="548419" y="91729"/>
                    <a:pt x="545548" y="96040"/>
                  </a:cubicBezTo>
                  <a:cubicBezTo>
                    <a:pt x="544112" y="100350"/>
                    <a:pt x="541240" y="103224"/>
                    <a:pt x="536933" y="106098"/>
                  </a:cubicBezTo>
                  <a:cubicBezTo>
                    <a:pt x="534061" y="108972"/>
                    <a:pt x="529753" y="111845"/>
                    <a:pt x="525446" y="113282"/>
                  </a:cubicBezTo>
                  <a:cubicBezTo>
                    <a:pt x="521138" y="114719"/>
                    <a:pt x="515395" y="114719"/>
                    <a:pt x="511087" y="114719"/>
                  </a:cubicBezTo>
                  <a:cubicBezTo>
                    <a:pt x="505344" y="114719"/>
                    <a:pt x="499601" y="114719"/>
                    <a:pt x="493857" y="111845"/>
                  </a:cubicBezTo>
                  <a:cubicBezTo>
                    <a:pt x="489550" y="110408"/>
                    <a:pt x="485242" y="107535"/>
                    <a:pt x="480935" y="104661"/>
                  </a:cubicBezTo>
                  <a:cubicBezTo>
                    <a:pt x="478063" y="100350"/>
                    <a:pt x="473756" y="96040"/>
                    <a:pt x="472320" y="91729"/>
                  </a:cubicBezTo>
                  <a:cubicBezTo>
                    <a:pt x="469448" y="85982"/>
                    <a:pt x="469448" y="80234"/>
                    <a:pt x="469448" y="74487"/>
                  </a:cubicBezTo>
                  <a:cubicBezTo>
                    <a:pt x="469448" y="68740"/>
                    <a:pt x="469448" y="62992"/>
                    <a:pt x="472320" y="58682"/>
                  </a:cubicBezTo>
                  <a:cubicBezTo>
                    <a:pt x="473756" y="52934"/>
                    <a:pt x="478063" y="48624"/>
                    <a:pt x="480935" y="45750"/>
                  </a:cubicBezTo>
                  <a:cubicBezTo>
                    <a:pt x="485242" y="41439"/>
                    <a:pt x="489550" y="38566"/>
                    <a:pt x="493857" y="37129"/>
                  </a:cubicBezTo>
                  <a:cubicBezTo>
                    <a:pt x="499601" y="35692"/>
                    <a:pt x="505344" y="34255"/>
                    <a:pt x="511087" y="34255"/>
                  </a:cubicBezTo>
                  <a:close/>
                  <a:moveTo>
                    <a:pt x="417704" y="17158"/>
                  </a:moveTo>
                  <a:cubicBezTo>
                    <a:pt x="416271" y="17158"/>
                    <a:pt x="414839" y="18588"/>
                    <a:pt x="413406" y="18588"/>
                  </a:cubicBezTo>
                  <a:cubicBezTo>
                    <a:pt x="413406" y="20018"/>
                    <a:pt x="411974" y="20018"/>
                    <a:pt x="411974" y="21447"/>
                  </a:cubicBezTo>
                  <a:cubicBezTo>
                    <a:pt x="410542" y="22877"/>
                    <a:pt x="410542" y="24307"/>
                    <a:pt x="410542" y="25737"/>
                  </a:cubicBezTo>
                  <a:cubicBezTo>
                    <a:pt x="410542" y="27167"/>
                    <a:pt x="411974" y="28597"/>
                    <a:pt x="411974" y="28597"/>
                  </a:cubicBezTo>
                  <a:cubicBezTo>
                    <a:pt x="413406" y="30026"/>
                    <a:pt x="413406" y="31456"/>
                    <a:pt x="414839" y="31456"/>
                  </a:cubicBezTo>
                  <a:cubicBezTo>
                    <a:pt x="416271" y="32886"/>
                    <a:pt x="417704" y="32886"/>
                    <a:pt x="419136" y="34316"/>
                  </a:cubicBezTo>
                  <a:cubicBezTo>
                    <a:pt x="420569" y="34316"/>
                    <a:pt x="422001" y="34316"/>
                    <a:pt x="422001" y="35746"/>
                  </a:cubicBezTo>
                  <a:cubicBezTo>
                    <a:pt x="423433" y="35746"/>
                    <a:pt x="424866" y="35746"/>
                    <a:pt x="426298" y="35746"/>
                  </a:cubicBezTo>
                  <a:cubicBezTo>
                    <a:pt x="427731" y="35746"/>
                    <a:pt x="429163" y="35746"/>
                    <a:pt x="430596" y="34316"/>
                  </a:cubicBezTo>
                  <a:cubicBezTo>
                    <a:pt x="430596" y="34316"/>
                    <a:pt x="432028" y="32886"/>
                    <a:pt x="432028" y="31456"/>
                  </a:cubicBezTo>
                  <a:cubicBezTo>
                    <a:pt x="433460" y="30026"/>
                    <a:pt x="433460" y="28597"/>
                    <a:pt x="433460" y="27167"/>
                  </a:cubicBezTo>
                  <a:cubicBezTo>
                    <a:pt x="433460" y="25737"/>
                    <a:pt x="432028" y="25737"/>
                    <a:pt x="432028" y="24307"/>
                  </a:cubicBezTo>
                  <a:cubicBezTo>
                    <a:pt x="430596" y="22877"/>
                    <a:pt x="430596" y="22877"/>
                    <a:pt x="429163" y="21447"/>
                  </a:cubicBezTo>
                  <a:cubicBezTo>
                    <a:pt x="427731" y="20018"/>
                    <a:pt x="426298" y="20018"/>
                    <a:pt x="424866" y="20018"/>
                  </a:cubicBezTo>
                  <a:cubicBezTo>
                    <a:pt x="423433" y="18588"/>
                    <a:pt x="423433" y="18588"/>
                    <a:pt x="422001" y="18588"/>
                  </a:cubicBezTo>
                  <a:cubicBezTo>
                    <a:pt x="420569" y="17158"/>
                    <a:pt x="419136" y="17158"/>
                    <a:pt x="417704" y="17158"/>
                  </a:cubicBezTo>
                  <a:close/>
                  <a:moveTo>
                    <a:pt x="66037" y="12874"/>
                  </a:moveTo>
                  <a:cubicBezTo>
                    <a:pt x="70348" y="12874"/>
                    <a:pt x="73221" y="12874"/>
                    <a:pt x="76095" y="14307"/>
                  </a:cubicBezTo>
                  <a:cubicBezTo>
                    <a:pt x="78969" y="15740"/>
                    <a:pt x="81842" y="17172"/>
                    <a:pt x="84716" y="20038"/>
                  </a:cubicBezTo>
                  <a:cubicBezTo>
                    <a:pt x="87590" y="22903"/>
                    <a:pt x="90464" y="25769"/>
                    <a:pt x="93337" y="27202"/>
                  </a:cubicBezTo>
                  <a:cubicBezTo>
                    <a:pt x="97648" y="32932"/>
                    <a:pt x="100521" y="37231"/>
                    <a:pt x="101958" y="41529"/>
                  </a:cubicBezTo>
                  <a:cubicBezTo>
                    <a:pt x="103395" y="45827"/>
                    <a:pt x="104832" y="48693"/>
                    <a:pt x="104832" y="51558"/>
                  </a:cubicBezTo>
                  <a:cubicBezTo>
                    <a:pt x="103395" y="54424"/>
                    <a:pt x="101958" y="57289"/>
                    <a:pt x="100521" y="58722"/>
                  </a:cubicBezTo>
                  <a:cubicBezTo>
                    <a:pt x="99085" y="61588"/>
                    <a:pt x="96211" y="63020"/>
                    <a:pt x="94774" y="64453"/>
                  </a:cubicBezTo>
                  <a:lnTo>
                    <a:pt x="76095" y="81646"/>
                  </a:lnTo>
                  <a:cubicBezTo>
                    <a:pt x="74658" y="83079"/>
                    <a:pt x="73221" y="84512"/>
                    <a:pt x="70348" y="87377"/>
                  </a:cubicBezTo>
                  <a:cubicBezTo>
                    <a:pt x="68911" y="88810"/>
                    <a:pt x="68911" y="90242"/>
                    <a:pt x="67474" y="93108"/>
                  </a:cubicBezTo>
                  <a:lnTo>
                    <a:pt x="51669" y="75915"/>
                  </a:lnTo>
                  <a:cubicBezTo>
                    <a:pt x="51669" y="74482"/>
                    <a:pt x="53106" y="74482"/>
                    <a:pt x="53106" y="73050"/>
                  </a:cubicBezTo>
                  <a:cubicBezTo>
                    <a:pt x="54542" y="71617"/>
                    <a:pt x="54542" y="71617"/>
                    <a:pt x="55979" y="71617"/>
                  </a:cubicBezTo>
                  <a:lnTo>
                    <a:pt x="55979" y="70184"/>
                  </a:lnTo>
                  <a:cubicBezTo>
                    <a:pt x="51669" y="70184"/>
                    <a:pt x="48795" y="70184"/>
                    <a:pt x="44484" y="68751"/>
                  </a:cubicBezTo>
                  <a:cubicBezTo>
                    <a:pt x="41611" y="65886"/>
                    <a:pt x="38737" y="64453"/>
                    <a:pt x="37300" y="61588"/>
                  </a:cubicBezTo>
                  <a:cubicBezTo>
                    <a:pt x="34427" y="58722"/>
                    <a:pt x="32990" y="57289"/>
                    <a:pt x="31553" y="54424"/>
                  </a:cubicBezTo>
                  <a:cubicBezTo>
                    <a:pt x="30116" y="51558"/>
                    <a:pt x="30116" y="50126"/>
                    <a:pt x="30116" y="47260"/>
                  </a:cubicBezTo>
                  <a:cubicBezTo>
                    <a:pt x="30116" y="44394"/>
                    <a:pt x="30116" y="41529"/>
                    <a:pt x="31553" y="40096"/>
                  </a:cubicBezTo>
                  <a:cubicBezTo>
                    <a:pt x="31553" y="37231"/>
                    <a:pt x="34427" y="35798"/>
                    <a:pt x="35863" y="32932"/>
                  </a:cubicBezTo>
                  <a:cubicBezTo>
                    <a:pt x="38737" y="31500"/>
                    <a:pt x="40174" y="30067"/>
                    <a:pt x="43048" y="28634"/>
                  </a:cubicBezTo>
                  <a:cubicBezTo>
                    <a:pt x="45921" y="28634"/>
                    <a:pt x="47358" y="28634"/>
                    <a:pt x="50232" y="28634"/>
                  </a:cubicBezTo>
                  <a:cubicBezTo>
                    <a:pt x="53106" y="28634"/>
                    <a:pt x="54542" y="30067"/>
                    <a:pt x="57416" y="31500"/>
                  </a:cubicBezTo>
                  <a:cubicBezTo>
                    <a:pt x="58853" y="32932"/>
                    <a:pt x="61727" y="34365"/>
                    <a:pt x="63163" y="35798"/>
                  </a:cubicBezTo>
                  <a:cubicBezTo>
                    <a:pt x="66037" y="37231"/>
                    <a:pt x="67474" y="38664"/>
                    <a:pt x="68911" y="40096"/>
                  </a:cubicBezTo>
                  <a:cubicBezTo>
                    <a:pt x="71785" y="41529"/>
                    <a:pt x="73221" y="42962"/>
                    <a:pt x="74658" y="44394"/>
                  </a:cubicBezTo>
                  <a:cubicBezTo>
                    <a:pt x="76095" y="45827"/>
                    <a:pt x="77532" y="45827"/>
                    <a:pt x="78969" y="47260"/>
                  </a:cubicBezTo>
                  <a:cubicBezTo>
                    <a:pt x="80406" y="47260"/>
                    <a:pt x="81842" y="47260"/>
                    <a:pt x="83279" y="45827"/>
                  </a:cubicBezTo>
                  <a:cubicBezTo>
                    <a:pt x="84716" y="44394"/>
                    <a:pt x="84716" y="42962"/>
                    <a:pt x="84716" y="41529"/>
                  </a:cubicBezTo>
                  <a:cubicBezTo>
                    <a:pt x="83279" y="38664"/>
                    <a:pt x="83279" y="37231"/>
                    <a:pt x="81842" y="35798"/>
                  </a:cubicBezTo>
                  <a:cubicBezTo>
                    <a:pt x="80406" y="34365"/>
                    <a:pt x="78969" y="34365"/>
                    <a:pt x="78969" y="32932"/>
                  </a:cubicBezTo>
                  <a:cubicBezTo>
                    <a:pt x="77532" y="32932"/>
                    <a:pt x="76095" y="32932"/>
                    <a:pt x="76095" y="32932"/>
                  </a:cubicBezTo>
                  <a:cubicBezTo>
                    <a:pt x="74658" y="32932"/>
                    <a:pt x="73221" y="32932"/>
                    <a:pt x="73221" y="32932"/>
                  </a:cubicBezTo>
                  <a:cubicBezTo>
                    <a:pt x="71785" y="32932"/>
                    <a:pt x="71785" y="32932"/>
                    <a:pt x="71785" y="34365"/>
                  </a:cubicBezTo>
                  <a:lnTo>
                    <a:pt x="57416" y="18605"/>
                  </a:lnTo>
                  <a:cubicBezTo>
                    <a:pt x="60290" y="15740"/>
                    <a:pt x="63163" y="14307"/>
                    <a:pt x="66037" y="12874"/>
                  </a:cubicBezTo>
                  <a:close/>
                  <a:moveTo>
                    <a:pt x="416271" y="0"/>
                  </a:moveTo>
                  <a:cubicBezTo>
                    <a:pt x="419136" y="0"/>
                    <a:pt x="422001" y="0"/>
                    <a:pt x="424866" y="0"/>
                  </a:cubicBezTo>
                  <a:cubicBezTo>
                    <a:pt x="427731" y="1430"/>
                    <a:pt x="430596" y="1430"/>
                    <a:pt x="432028" y="2860"/>
                  </a:cubicBezTo>
                  <a:cubicBezTo>
                    <a:pt x="434893" y="4289"/>
                    <a:pt x="437758" y="5719"/>
                    <a:pt x="440622" y="7149"/>
                  </a:cubicBezTo>
                  <a:cubicBezTo>
                    <a:pt x="442055" y="10009"/>
                    <a:pt x="444920" y="11439"/>
                    <a:pt x="446352" y="14298"/>
                  </a:cubicBezTo>
                  <a:cubicBezTo>
                    <a:pt x="447785" y="17158"/>
                    <a:pt x="447785" y="20018"/>
                    <a:pt x="449217" y="22877"/>
                  </a:cubicBezTo>
                  <a:cubicBezTo>
                    <a:pt x="449217" y="25737"/>
                    <a:pt x="447785" y="28597"/>
                    <a:pt x="446352" y="31456"/>
                  </a:cubicBezTo>
                  <a:cubicBezTo>
                    <a:pt x="446352" y="32886"/>
                    <a:pt x="444920" y="34316"/>
                    <a:pt x="444920" y="35746"/>
                  </a:cubicBezTo>
                  <a:cubicBezTo>
                    <a:pt x="443487" y="37176"/>
                    <a:pt x="442055" y="38605"/>
                    <a:pt x="440622" y="38605"/>
                  </a:cubicBezTo>
                  <a:cubicBezTo>
                    <a:pt x="440622" y="40035"/>
                    <a:pt x="439190" y="40035"/>
                    <a:pt x="437758" y="40035"/>
                  </a:cubicBezTo>
                  <a:cubicBezTo>
                    <a:pt x="437758" y="41465"/>
                    <a:pt x="436325" y="41465"/>
                    <a:pt x="434893" y="41465"/>
                  </a:cubicBezTo>
                  <a:lnTo>
                    <a:pt x="440622" y="42895"/>
                  </a:lnTo>
                  <a:lnTo>
                    <a:pt x="433460" y="58623"/>
                  </a:lnTo>
                  <a:lnTo>
                    <a:pt x="374731" y="32886"/>
                  </a:lnTo>
                  <a:lnTo>
                    <a:pt x="381893" y="15728"/>
                  </a:lnTo>
                  <a:lnTo>
                    <a:pt x="401947" y="25737"/>
                  </a:lnTo>
                  <a:cubicBezTo>
                    <a:pt x="400515" y="22877"/>
                    <a:pt x="400515" y="21447"/>
                    <a:pt x="400515" y="18588"/>
                  </a:cubicBezTo>
                  <a:cubicBezTo>
                    <a:pt x="400515" y="15728"/>
                    <a:pt x="400515" y="14298"/>
                    <a:pt x="401947" y="11439"/>
                  </a:cubicBezTo>
                  <a:cubicBezTo>
                    <a:pt x="403379" y="7149"/>
                    <a:pt x="406244" y="4289"/>
                    <a:pt x="407677" y="2860"/>
                  </a:cubicBezTo>
                  <a:cubicBezTo>
                    <a:pt x="410542" y="1430"/>
                    <a:pt x="413406" y="0"/>
                    <a:pt x="416271" y="0"/>
                  </a:cubicBezTo>
                  <a:close/>
                  <a:moveTo>
                    <a:pt x="206689" y="0"/>
                  </a:moveTo>
                  <a:lnTo>
                    <a:pt x="243950" y="34378"/>
                  </a:lnTo>
                  <a:cubicBezTo>
                    <a:pt x="248249" y="37243"/>
                    <a:pt x="251116" y="41540"/>
                    <a:pt x="252549" y="44405"/>
                  </a:cubicBezTo>
                  <a:cubicBezTo>
                    <a:pt x="253982" y="48702"/>
                    <a:pt x="255415" y="51567"/>
                    <a:pt x="255415" y="55864"/>
                  </a:cubicBezTo>
                  <a:cubicBezTo>
                    <a:pt x="255415" y="58729"/>
                    <a:pt x="255415" y="61594"/>
                    <a:pt x="253982" y="63027"/>
                  </a:cubicBezTo>
                  <a:cubicBezTo>
                    <a:pt x="252549" y="65891"/>
                    <a:pt x="251116" y="68756"/>
                    <a:pt x="249683" y="70189"/>
                  </a:cubicBezTo>
                  <a:cubicBezTo>
                    <a:pt x="246816" y="73054"/>
                    <a:pt x="242517" y="75918"/>
                    <a:pt x="239651" y="75918"/>
                  </a:cubicBezTo>
                  <a:cubicBezTo>
                    <a:pt x="236784" y="75918"/>
                    <a:pt x="232485" y="75918"/>
                    <a:pt x="229619" y="75918"/>
                  </a:cubicBezTo>
                  <a:cubicBezTo>
                    <a:pt x="229619" y="77351"/>
                    <a:pt x="231052" y="78783"/>
                    <a:pt x="231052" y="81648"/>
                  </a:cubicBezTo>
                  <a:cubicBezTo>
                    <a:pt x="232485" y="83081"/>
                    <a:pt x="232485" y="85945"/>
                    <a:pt x="232485" y="88810"/>
                  </a:cubicBezTo>
                  <a:cubicBezTo>
                    <a:pt x="232485" y="90243"/>
                    <a:pt x="231052" y="93108"/>
                    <a:pt x="231052" y="95972"/>
                  </a:cubicBezTo>
                  <a:cubicBezTo>
                    <a:pt x="229619" y="97405"/>
                    <a:pt x="228186" y="100270"/>
                    <a:pt x="225320" y="103134"/>
                  </a:cubicBezTo>
                  <a:cubicBezTo>
                    <a:pt x="222453" y="105999"/>
                    <a:pt x="219587" y="108864"/>
                    <a:pt x="215288" y="110297"/>
                  </a:cubicBezTo>
                  <a:cubicBezTo>
                    <a:pt x="212421" y="111729"/>
                    <a:pt x="208122" y="111729"/>
                    <a:pt x="205256" y="111729"/>
                  </a:cubicBezTo>
                  <a:cubicBezTo>
                    <a:pt x="200957" y="111729"/>
                    <a:pt x="196657" y="110297"/>
                    <a:pt x="193791" y="108864"/>
                  </a:cubicBezTo>
                  <a:cubicBezTo>
                    <a:pt x="189492" y="107432"/>
                    <a:pt x="186625" y="104567"/>
                    <a:pt x="183759" y="101702"/>
                  </a:cubicBezTo>
                  <a:lnTo>
                    <a:pt x="145065" y="67324"/>
                  </a:lnTo>
                  <a:close/>
                </a:path>
              </a:pathLst>
            </a:custGeom>
            <a:solidFill>
              <a:srgbClr val="59AF58"/>
            </a:solidFill>
            <a:ln>
              <a:noFill/>
            </a:ln>
          </p:spPr>
        </p:sp>
      </p:grpSp>
      <p:sp>
        <p:nvSpPr>
          <p:cNvPr id="32" name="文本框 31"/>
          <p:cNvSpPr txBox="1"/>
          <p:nvPr/>
        </p:nvSpPr>
        <p:spPr>
          <a:xfrm>
            <a:off x="3337263" y="4074838"/>
            <a:ext cx="1218909" cy="338554"/>
          </a:xfrm>
          <a:prstGeom prst="rect">
            <a:avLst/>
          </a:prstGeom>
          <a:noFill/>
        </p:spPr>
        <p:txBody>
          <a:bodyPr wrap="square" rtlCol="0">
            <a:spAutoFit/>
          </a:bodyPr>
          <a:lstStyle/>
          <a:p>
            <a:r>
              <a:rPr lang="en-US" altLang="zh-CN" sz="1600" dirty="0">
                <a:latin typeface="文泉驿微米黑" panose="020B0606030804020204" pitchFamily="34" charset="-122"/>
                <a:ea typeface="文泉驿微米黑" panose="020B0606030804020204" pitchFamily="34" charset="-122"/>
                <a:cs typeface="文泉驿微米黑" panose="020B0606030804020204" pitchFamily="34" charset="-122"/>
              </a:rPr>
              <a:t>3.</a:t>
            </a:r>
            <a:r>
              <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cxnSp>
        <p:nvCxnSpPr>
          <p:cNvPr id="33" name="直接连接符 32"/>
          <p:cNvCxnSpPr/>
          <p:nvPr/>
        </p:nvCxnSpPr>
        <p:spPr>
          <a:xfrm flipH="1">
            <a:off x="1379448" y="4418447"/>
            <a:ext cx="3071367" cy="35383"/>
          </a:xfrm>
          <a:prstGeom prst="line">
            <a:avLst/>
          </a:prstGeom>
        </p:spPr>
        <p:style>
          <a:lnRef idx="1">
            <a:schemeClr val="dk1"/>
          </a:lnRef>
          <a:fillRef idx="0">
            <a:schemeClr val="dk1"/>
          </a:fillRef>
          <a:effectRef idx="0">
            <a:schemeClr val="dk1"/>
          </a:effectRef>
          <a:fontRef idx="minor">
            <a:schemeClr val="tx1"/>
          </a:fontRef>
        </p:style>
      </p:cxnSp>
      <p:sp>
        <p:nvSpPr>
          <p:cNvPr id="34" name="文本框 33"/>
          <p:cNvSpPr txBox="1"/>
          <p:nvPr/>
        </p:nvSpPr>
        <p:spPr>
          <a:xfrm>
            <a:off x="1288723" y="4459779"/>
            <a:ext cx="3232414"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9" name="文本框 38"/>
          <p:cNvSpPr txBox="1"/>
          <p:nvPr/>
        </p:nvSpPr>
        <p:spPr>
          <a:xfrm>
            <a:off x="7422203" y="3268919"/>
            <a:ext cx="1218909" cy="338554"/>
          </a:xfrm>
          <a:prstGeom prst="rect">
            <a:avLst/>
          </a:prstGeom>
          <a:noFill/>
        </p:spPr>
        <p:txBody>
          <a:bodyPr wrap="square" rtlCol="0">
            <a:spAutoFit/>
          </a:bodyPr>
          <a:lstStyle/>
          <a:p>
            <a:r>
              <a:rPr lang="en-US" altLang="zh-CN" sz="1600" dirty="0">
                <a:latin typeface="文泉驿微米黑" panose="020B0606030804020204" pitchFamily="34" charset="-122"/>
                <a:ea typeface="文泉驿微米黑" panose="020B0606030804020204" pitchFamily="34" charset="-122"/>
                <a:cs typeface="文泉驿微米黑" panose="020B0606030804020204" pitchFamily="34" charset="-122"/>
              </a:rPr>
              <a:t>2.</a:t>
            </a:r>
            <a:r>
              <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cxnSp>
        <p:nvCxnSpPr>
          <p:cNvPr id="40" name="直接连接符 39"/>
          <p:cNvCxnSpPr/>
          <p:nvPr/>
        </p:nvCxnSpPr>
        <p:spPr>
          <a:xfrm flipH="1">
            <a:off x="7406921" y="3603332"/>
            <a:ext cx="3071367" cy="35383"/>
          </a:xfrm>
          <a:prstGeom prst="line">
            <a:avLst/>
          </a:prstGeom>
        </p:spPr>
        <p:style>
          <a:lnRef idx="1">
            <a:schemeClr val="dk1"/>
          </a:lnRef>
          <a:fillRef idx="0">
            <a:schemeClr val="dk1"/>
          </a:fillRef>
          <a:effectRef idx="0">
            <a:schemeClr val="dk1"/>
          </a:effectRef>
          <a:fontRef idx="minor">
            <a:schemeClr val="tx1"/>
          </a:fontRef>
        </p:style>
      </p:cxnSp>
      <p:sp>
        <p:nvSpPr>
          <p:cNvPr id="41" name="文本框 40"/>
          <p:cNvSpPr txBox="1"/>
          <p:nvPr/>
        </p:nvSpPr>
        <p:spPr>
          <a:xfrm>
            <a:off x="7316196" y="3644664"/>
            <a:ext cx="3232414"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nvGrpSpPr>
          <p:cNvPr id="16" name="组合 15"/>
          <p:cNvGrpSpPr/>
          <p:nvPr/>
        </p:nvGrpSpPr>
        <p:grpSpPr>
          <a:xfrm>
            <a:off x="6343463" y="3200330"/>
            <a:ext cx="977865" cy="837282"/>
            <a:chOff x="6343463" y="3200330"/>
            <a:chExt cx="977865" cy="837282"/>
          </a:xfrm>
        </p:grpSpPr>
        <p:sp>
          <p:nvSpPr>
            <p:cNvPr id="42" name="椭圆 41"/>
            <p:cNvSpPr/>
            <p:nvPr/>
          </p:nvSpPr>
          <p:spPr>
            <a:xfrm>
              <a:off x="6343463" y="3200330"/>
              <a:ext cx="837282" cy="837282"/>
            </a:xfrm>
            <a:prstGeom prst="ellipse">
              <a:avLst/>
            </a:prstGeom>
            <a:solidFill>
              <a:srgbClr val="59AF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6484046" y="3200330"/>
              <a:ext cx="837282" cy="837282"/>
            </a:xfrm>
            <a:prstGeom prst="ellipse">
              <a:avLst/>
            </a:prstGeom>
            <a:solidFill>
              <a:srgbClr val="F2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earth-tool-for-education-with-maps_45166"/>
            <p:cNvSpPr>
              <a:spLocks noChangeAspect="1"/>
            </p:cNvSpPr>
            <p:nvPr/>
          </p:nvSpPr>
          <p:spPr bwMode="auto">
            <a:xfrm>
              <a:off x="6615815" y="3314907"/>
              <a:ext cx="609685" cy="608128"/>
            </a:xfrm>
            <a:custGeom>
              <a:avLst/>
              <a:gdLst>
                <a:gd name="connsiteX0" fmla="*/ 353905 w 608133"/>
                <a:gd name="connsiteY0" fmla="*/ 372216 h 606580"/>
                <a:gd name="connsiteX1" fmla="*/ 357698 w 608133"/>
                <a:gd name="connsiteY1" fmla="*/ 373425 h 606580"/>
                <a:gd name="connsiteX2" fmla="*/ 354188 w 608133"/>
                <a:gd name="connsiteY2" fmla="*/ 382408 h 606580"/>
                <a:gd name="connsiteX3" fmla="*/ 333146 w 608133"/>
                <a:gd name="connsiteY3" fmla="*/ 392715 h 606580"/>
                <a:gd name="connsiteX4" fmla="*/ 333146 w 608133"/>
                <a:gd name="connsiteY4" fmla="*/ 400756 h 606580"/>
                <a:gd name="connsiteX5" fmla="*/ 341831 w 608133"/>
                <a:gd name="connsiteY5" fmla="*/ 400756 h 606580"/>
                <a:gd name="connsiteX6" fmla="*/ 341831 w 608133"/>
                <a:gd name="connsiteY6" fmla="*/ 406245 h 606580"/>
                <a:gd name="connsiteX7" fmla="*/ 319097 w 608133"/>
                <a:gd name="connsiteY7" fmla="*/ 406245 h 606580"/>
                <a:gd name="connsiteX8" fmla="*/ 319097 w 608133"/>
                <a:gd name="connsiteY8" fmla="*/ 400756 h 606580"/>
                <a:gd name="connsiteX9" fmla="*/ 329187 w 608133"/>
                <a:gd name="connsiteY9" fmla="*/ 400756 h 606580"/>
                <a:gd name="connsiteX10" fmla="*/ 329187 w 608133"/>
                <a:gd name="connsiteY10" fmla="*/ 392715 h 606580"/>
                <a:gd name="connsiteX11" fmla="*/ 329187 w 608133"/>
                <a:gd name="connsiteY11" fmla="*/ 390162 h 606580"/>
                <a:gd name="connsiteX12" fmla="*/ 329187 w 608133"/>
                <a:gd name="connsiteY12" fmla="*/ 388631 h 606580"/>
                <a:gd name="connsiteX13" fmla="*/ 330464 w 608133"/>
                <a:gd name="connsiteY13" fmla="*/ 388758 h 606580"/>
                <a:gd name="connsiteX14" fmla="*/ 350484 w 608133"/>
                <a:gd name="connsiteY14" fmla="*/ 380430 h 606580"/>
                <a:gd name="connsiteX15" fmla="*/ 154231 w 608133"/>
                <a:gd name="connsiteY15" fmla="*/ 365050 h 606580"/>
                <a:gd name="connsiteX16" fmla="*/ 154668 w 608133"/>
                <a:gd name="connsiteY16" fmla="*/ 366964 h 606580"/>
                <a:gd name="connsiteX17" fmla="*/ 155372 w 608133"/>
                <a:gd name="connsiteY17" fmla="*/ 370090 h 606580"/>
                <a:gd name="connsiteX18" fmla="*/ 153754 w 608133"/>
                <a:gd name="connsiteY18" fmla="*/ 367178 h 606580"/>
                <a:gd name="connsiteX19" fmla="*/ 153213 w 608133"/>
                <a:gd name="connsiteY19" fmla="*/ 366194 h 606580"/>
                <a:gd name="connsiteX20" fmla="*/ 154228 w 608133"/>
                <a:gd name="connsiteY20" fmla="*/ 365035 h 606580"/>
                <a:gd name="connsiteX21" fmla="*/ 153198 w 608133"/>
                <a:gd name="connsiteY21" fmla="*/ 366178 h 606580"/>
                <a:gd name="connsiteX22" fmla="*/ 153754 w 608133"/>
                <a:gd name="connsiteY22" fmla="*/ 367178 h 606580"/>
                <a:gd name="connsiteX23" fmla="*/ 155385 w 608133"/>
                <a:gd name="connsiteY23" fmla="*/ 370149 h 606580"/>
                <a:gd name="connsiteX24" fmla="*/ 155372 w 608133"/>
                <a:gd name="connsiteY24" fmla="*/ 370090 h 606580"/>
                <a:gd name="connsiteX25" fmla="*/ 155386 w 608133"/>
                <a:gd name="connsiteY25" fmla="*/ 370116 h 606580"/>
                <a:gd name="connsiteX26" fmla="*/ 154668 w 608133"/>
                <a:gd name="connsiteY26" fmla="*/ 366964 h 606580"/>
                <a:gd name="connsiteX27" fmla="*/ 154235 w 608133"/>
                <a:gd name="connsiteY27" fmla="*/ 365045 h 606580"/>
                <a:gd name="connsiteX28" fmla="*/ 154231 w 608133"/>
                <a:gd name="connsiteY28" fmla="*/ 365050 h 606580"/>
                <a:gd name="connsiteX29" fmla="*/ 129357 w 608133"/>
                <a:gd name="connsiteY29" fmla="*/ 298669 h 606580"/>
                <a:gd name="connsiteX30" fmla="*/ 136291 w 608133"/>
                <a:gd name="connsiteY30" fmla="*/ 312738 h 606580"/>
                <a:gd name="connsiteX31" fmla="*/ 136471 w 608133"/>
                <a:gd name="connsiteY31" fmla="*/ 313109 h 606580"/>
                <a:gd name="connsiteX32" fmla="*/ 133402 w 608133"/>
                <a:gd name="connsiteY32" fmla="*/ 312982 h 606580"/>
                <a:gd name="connsiteX33" fmla="*/ 127529 w 608133"/>
                <a:gd name="connsiteY33" fmla="*/ 313873 h 606580"/>
                <a:gd name="connsiteX34" fmla="*/ 127529 w 608133"/>
                <a:gd name="connsiteY34" fmla="*/ 300738 h 606580"/>
                <a:gd name="connsiteX35" fmla="*/ 129305 w 608133"/>
                <a:gd name="connsiteY35" fmla="*/ 298562 h 606580"/>
                <a:gd name="connsiteX36" fmla="*/ 127512 w 608133"/>
                <a:gd name="connsiteY36" fmla="*/ 300731 h 606580"/>
                <a:gd name="connsiteX37" fmla="*/ 127512 w 608133"/>
                <a:gd name="connsiteY37" fmla="*/ 313875 h 606580"/>
                <a:gd name="connsiteX38" fmla="*/ 127529 w 608133"/>
                <a:gd name="connsiteY38" fmla="*/ 313873 h 606580"/>
                <a:gd name="connsiteX39" fmla="*/ 127529 w 608133"/>
                <a:gd name="connsiteY39" fmla="*/ 313880 h 606580"/>
                <a:gd name="connsiteX40" fmla="*/ 133407 w 608133"/>
                <a:gd name="connsiteY40" fmla="*/ 312987 h 606580"/>
                <a:gd name="connsiteX41" fmla="*/ 136473 w 608133"/>
                <a:gd name="connsiteY41" fmla="*/ 313115 h 606580"/>
                <a:gd name="connsiteX42" fmla="*/ 136471 w 608133"/>
                <a:gd name="connsiteY42" fmla="*/ 313109 h 606580"/>
                <a:gd name="connsiteX43" fmla="*/ 136474 w 608133"/>
                <a:gd name="connsiteY43" fmla="*/ 313109 h 606580"/>
                <a:gd name="connsiteX44" fmla="*/ 136291 w 608133"/>
                <a:gd name="connsiteY44" fmla="*/ 312738 h 606580"/>
                <a:gd name="connsiteX45" fmla="*/ 129445 w 608133"/>
                <a:gd name="connsiteY45" fmla="*/ 298569 h 606580"/>
                <a:gd name="connsiteX46" fmla="*/ 129357 w 608133"/>
                <a:gd name="connsiteY46" fmla="*/ 298669 h 606580"/>
                <a:gd name="connsiteX47" fmla="*/ 70350 w 608133"/>
                <a:gd name="connsiteY47" fmla="*/ 249152 h 606580"/>
                <a:gd name="connsiteX48" fmla="*/ 73599 w 608133"/>
                <a:gd name="connsiteY48" fmla="*/ 253747 h 606580"/>
                <a:gd name="connsiteX49" fmla="*/ 73003 w 608133"/>
                <a:gd name="connsiteY49" fmla="*/ 254932 h 606580"/>
                <a:gd name="connsiteX50" fmla="*/ 69753 w 608133"/>
                <a:gd name="connsiteY50" fmla="*/ 254932 h 606580"/>
                <a:gd name="connsiteX51" fmla="*/ 68611 w 608133"/>
                <a:gd name="connsiteY51" fmla="*/ 254900 h 606580"/>
                <a:gd name="connsiteX52" fmla="*/ 67343 w 608133"/>
                <a:gd name="connsiteY52" fmla="*/ 250596 h 606580"/>
                <a:gd name="connsiteX53" fmla="*/ 67374 w 608133"/>
                <a:gd name="connsiteY53" fmla="*/ 250579 h 606580"/>
                <a:gd name="connsiteX54" fmla="*/ 12543 w 608133"/>
                <a:gd name="connsiteY54" fmla="*/ 235433 h 606580"/>
                <a:gd name="connsiteX55" fmla="*/ 14960 w 608133"/>
                <a:gd name="connsiteY55" fmla="*/ 247257 h 606580"/>
                <a:gd name="connsiteX56" fmla="*/ 20187 w 608133"/>
                <a:gd name="connsiteY56" fmla="*/ 255668 h 606580"/>
                <a:gd name="connsiteX57" fmla="*/ 23757 w 608133"/>
                <a:gd name="connsiteY57" fmla="*/ 259618 h 606580"/>
                <a:gd name="connsiteX58" fmla="*/ 30131 w 608133"/>
                <a:gd name="connsiteY58" fmla="*/ 262039 h 606580"/>
                <a:gd name="connsiteX59" fmla="*/ 24139 w 608133"/>
                <a:gd name="connsiteY59" fmla="*/ 269048 h 606580"/>
                <a:gd name="connsiteX60" fmla="*/ 12537 w 608133"/>
                <a:gd name="connsiteY60" fmla="*/ 270195 h 606580"/>
                <a:gd name="connsiteX61" fmla="*/ 3740 w 608133"/>
                <a:gd name="connsiteY61" fmla="*/ 270195 h 606580"/>
                <a:gd name="connsiteX62" fmla="*/ 4760 w 608133"/>
                <a:gd name="connsiteY62" fmla="*/ 260001 h 606580"/>
                <a:gd name="connsiteX63" fmla="*/ 10311 w 608133"/>
                <a:gd name="connsiteY63" fmla="*/ 258832 h 606580"/>
                <a:gd name="connsiteX64" fmla="*/ 12012 w 608133"/>
                <a:gd name="connsiteY64" fmla="*/ 258505 h 606580"/>
                <a:gd name="connsiteX65" fmla="*/ 12008 w 608133"/>
                <a:gd name="connsiteY65" fmla="*/ 258475 h 606580"/>
                <a:gd name="connsiteX66" fmla="*/ 12027 w 608133"/>
                <a:gd name="connsiteY66" fmla="*/ 258471 h 606580"/>
                <a:gd name="connsiteX67" fmla="*/ 11390 w 608133"/>
                <a:gd name="connsiteY67" fmla="*/ 253756 h 606580"/>
                <a:gd name="connsiteX68" fmla="*/ 11386 w 608133"/>
                <a:gd name="connsiteY68" fmla="*/ 253754 h 606580"/>
                <a:gd name="connsiteX69" fmla="*/ 11373 w 608133"/>
                <a:gd name="connsiteY69" fmla="*/ 253656 h 606580"/>
                <a:gd name="connsiteX70" fmla="*/ 7285 w 608133"/>
                <a:gd name="connsiteY70" fmla="*/ 251138 h 606580"/>
                <a:gd name="connsiteX71" fmla="*/ 5398 w 608133"/>
                <a:gd name="connsiteY71" fmla="*/ 249933 h 606580"/>
                <a:gd name="connsiteX72" fmla="*/ 4888 w 608133"/>
                <a:gd name="connsiteY72" fmla="*/ 249679 h 606580"/>
                <a:gd name="connsiteX73" fmla="*/ 7565 w 608133"/>
                <a:gd name="connsiteY73" fmla="*/ 236426 h 606580"/>
                <a:gd name="connsiteX74" fmla="*/ 8330 w 608133"/>
                <a:gd name="connsiteY74" fmla="*/ 236298 h 606580"/>
                <a:gd name="connsiteX75" fmla="*/ 8443 w 608133"/>
                <a:gd name="connsiteY75" fmla="*/ 236274 h 606580"/>
                <a:gd name="connsiteX76" fmla="*/ 8434 w 608133"/>
                <a:gd name="connsiteY76" fmla="*/ 236304 h 606580"/>
                <a:gd name="connsiteX77" fmla="*/ 606846 w 608133"/>
                <a:gd name="connsiteY77" fmla="*/ 233360 h 606580"/>
                <a:gd name="connsiteX78" fmla="*/ 608133 w 608133"/>
                <a:gd name="connsiteY78" fmla="*/ 238441 h 606580"/>
                <a:gd name="connsiteX79" fmla="*/ 605945 w 608133"/>
                <a:gd name="connsiteY79" fmla="*/ 234376 h 606580"/>
                <a:gd name="connsiteX80" fmla="*/ 204076 w 608133"/>
                <a:gd name="connsiteY80" fmla="*/ 166111 h 606580"/>
                <a:gd name="connsiteX81" fmla="*/ 204076 w 608133"/>
                <a:gd name="connsiteY81" fmla="*/ 171954 h 606580"/>
                <a:gd name="connsiteX82" fmla="*/ 199732 w 608133"/>
                <a:gd name="connsiteY82" fmla="*/ 176272 h 606580"/>
                <a:gd name="connsiteX83" fmla="*/ 189892 w 608133"/>
                <a:gd name="connsiteY83" fmla="*/ 176272 h 606580"/>
                <a:gd name="connsiteX84" fmla="*/ 191426 w 608133"/>
                <a:gd name="connsiteY84" fmla="*/ 169668 h 606580"/>
                <a:gd name="connsiteX85" fmla="*/ 196026 w 608133"/>
                <a:gd name="connsiteY85" fmla="*/ 169286 h 606580"/>
                <a:gd name="connsiteX86" fmla="*/ 197048 w 608133"/>
                <a:gd name="connsiteY86" fmla="*/ 167000 h 606580"/>
                <a:gd name="connsiteX87" fmla="*/ 581533 w 608133"/>
                <a:gd name="connsiteY87" fmla="*/ 165335 h 606580"/>
                <a:gd name="connsiteX88" fmla="*/ 588657 w 608133"/>
                <a:gd name="connsiteY88" fmla="*/ 180163 h 606580"/>
                <a:gd name="connsiteX89" fmla="*/ 585604 w 608133"/>
                <a:gd name="connsiteY89" fmla="*/ 180035 h 606580"/>
                <a:gd name="connsiteX90" fmla="*/ 579625 w 608133"/>
                <a:gd name="connsiteY90" fmla="*/ 180930 h 606580"/>
                <a:gd name="connsiteX91" fmla="*/ 579625 w 608133"/>
                <a:gd name="connsiteY91" fmla="*/ 167380 h 606580"/>
                <a:gd name="connsiteX92" fmla="*/ 208944 w 608133"/>
                <a:gd name="connsiteY92" fmla="*/ 160607 h 606580"/>
                <a:gd name="connsiteX93" fmla="*/ 209708 w 608133"/>
                <a:gd name="connsiteY93" fmla="*/ 160607 h 606580"/>
                <a:gd name="connsiteX94" fmla="*/ 221293 w 608133"/>
                <a:gd name="connsiteY94" fmla="*/ 164052 h 606580"/>
                <a:gd name="connsiteX95" fmla="*/ 221293 w 608133"/>
                <a:gd name="connsiteY95" fmla="*/ 169922 h 606580"/>
                <a:gd name="connsiteX96" fmla="*/ 211618 w 608133"/>
                <a:gd name="connsiteY96" fmla="*/ 169922 h 606580"/>
                <a:gd name="connsiteX97" fmla="*/ 208944 w 608133"/>
                <a:gd name="connsiteY97" fmla="*/ 166094 h 606580"/>
                <a:gd name="connsiteX98" fmla="*/ 179788 w 608133"/>
                <a:gd name="connsiteY98" fmla="*/ 153974 h 606580"/>
                <a:gd name="connsiteX99" fmla="*/ 189892 w 608133"/>
                <a:gd name="connsiteY99" fmla="*/ 153974 h 606580"/>
                <a:gd name="connsiteX100" fmla="*/ 176846 w 608133"/>
                <a:gd name="connsiteY100" fmla="*/ 171968 h 606580"/>
                <a:gd name="connsiteX101" fmla="*/ 171474 w 608133"/>
                <a:gd name="connsiteY101" fmla="*/ 169161 h 606580"/>
                <a:gd name="connsiteX102" fmla="*/ 172625 w 608133"/>
                <a:gd name="connsiteY102" fmla="*/ 161504 h 606580"/>
                <a:gd name="connsiteX103" fmla="*/ 196031 w 608133"/>
                <a:gd name="connsiteY103" fmla="*/ 153974 h 606580"/>
                <a:gd name="connsiteX104" fmla="*/ 206334 w 608133"/>
                <a:gd name="connsiteY104" fmla="*/ 153974 h 606580"/>
                <a:gd name="connsiteX105" fmla="*/ 206334 w 608133"/>
                <a:gd name="connsiteY105" fmla="*/ 159972 h 606580"/>
                <a:gd name="connsiteX106" fmla="*/ 201747 w 608133"/>
                <a:gd name="connsiteY106" fmla="*/ 162936 h 606580"/>
                <a:gd name="connsiteX107" fmla="*/ 196031 w 608133"/>
                <a:gd name="connsiteY107" fmla="*/ 164065 h 606580"/>
                <a:gd name="connsiteX108" fmla="*/ 215085 w 608133"/>
                <a:gd name="connsiteY108" fmla="*/ 152986 h 606580"/>
                <a:gd name="connsiteX109" fmla="*/ 219811 w 608133"/>
                <a:gd name="connsiteY109" fmla="*/ 155921 h 606580"/>
                <a:gd name="connsiteX110" fmla="*/ 216107 w 608133"/>
                <a:gd name="connsiteY110" fmla="*/ 158984 h 606580"/>
                <a:gd name="connsiteX111" fmla="*/ 212402 w 608133"/>
                <a:gd name="connsiteY111" fmla="*/ 155921 h 606580"/>
                <a:gd name="connsiteX112" fmla="*/ 201253 w 608133"/>
                <a:gd name="connsiteY112" fmla="*/ 144306 h 606580"/>
                <a:gd name="connsiteX113" fmla="*/ 207533 w 608133"/>
                <a:gd name="connsiteY113" fmla="*/ 150044 h 606580"/>
                <a:gd name="connsiteX114" fmla="*/ 201253 w 608133"/>
                <a:gd name="connsiteY114" fmla="*/ 151574 h 606580"/>
                <a:gd name="connsiteX115" fmla="*/ 48012 w 608133"/>
                <a:gd name="connsiteY115" fmla="*/ 142895 h 606580"/>
                <a:gd name="connsiteX116" fmla="*/ 48267 w 608133"/>
                <a:gd name="connsiteY116" fmla="*/ 146335 h 606580"/>
                <a:gd name="connsiteX117" fmla="*/ 39587 w 608133"/>
                <a:gd name="connsiteY117" fmla="*/ 156655 h 606580"/>
                <a:gd name="connsiteX118" fmla="*/ 48012 w 608133"/>
                <a:gd name="connsiteY118" fmla="*/ 142895 h 606580"/>
                <a:gd name="connsiteX119" fmla="*/ 183223 w 608133"/>
                <a:gd name="connsiteY119" fmla="*/ 141625 h 606580"/>
                <a:gd name="connsiteX120" fmla="*/ 195249 w 608133"/>
                <a:gd name="connsiteY120" fmla="*/ 141625 h 606580"/>
                <a:gd name="connsiteX121" fmla="*/ 195249 w 608133"/>
                <a:gd name="connsiteY121" fmla="*/ 145325 h 606580"/>
                <a:gd name="connsiteX122" fmla="*/ 197936 w 608133"/>
                <a:gd name="connsiteY122" fmla="*/ 145325 h 606580"/>
                <a:gd name="connsiteX123" fmla="*/ 197936 w 608133"/>
                <a:gd name="connsiteY123" fmla="*/ 151575 h 606580"/>
                <a:gd name="connsiteX124" fmla="*/ 179512 w 608133"/>
                <a:gd name="connsiteY124" fmla="*/ 151575 h 606580"/>
                <a:gd name="connsiteX125" fmla="*/ 172603 w 608133"/>
                <a:gd name="connsiteY125" fmla="*/ 149662 h 606580"/>
                <a:gd name="connsiteX126" fmla="*/ 174394 w 608133"/>
                <a:gd name="connsiteY126" fmla="*/ 145325 h 606580"/>
                <a:gd name="connsiteX127" fmla="*/ 163284 w 608133"/>
                <a:gd name="connsiteY127" fmla="*/ 118762 h 606580"/>
                <a:gd name="connsiteX128" fmla="*/ 170557 w 608133"/>
                <a:gd name="connsiteY128" fmla="*/ 120418 h 606580"/>
                <a:gd name="connsiteX129" fmla="*/ 168005 w 608133"/>
                <a:gd name="connsiteY129" fmla="*/ 130101 h 606580"/>
                <a:gd name="connsiteX130" fmla="*/ 160221 w 608133"/>
                <a:gd name="connsiteY130" fmla="*/ 132522 h 606580"/>
                <a:gd name="connsiteX131" fmla="*/ 155244 w 608133"/>
                <a:gd name="connsiteY131" fmla="*/ 122584 h 606580"/>
                <a:gd name="connsiteX132" fmla="*/ 531175 w 608133"/>
                <a:gd name="connsiteY132" fmla="*/ 94910 h 606580"/>
                <a:gd name="connsiteX133" fmla="*/ 546388 w 608133"/>
                <a:gd name="connsiteY133" fmla="*/ 112005 h 606580"/>
                <a:gd name="connsiteX134" fmla="*/ 540380 w 608133"/>
                <a:gd name="connsiteY134" fmla="*/ 120807 h 606580"/>
                <a:gd name="connsiteX135" fmla="*/ 519286 w 608133"/>
                <a:gd name="connsiteY135" fmla="*/ 120679 h 606580"/>
                <a:gd name="connsiteX136" fmla="*/ 517880 w 608133"/>
                <a:gd name="connsiteY136" fmla="*/ 116342 h 606580"/>
                <a:gd name="connsiteX137" fmla="*/ 531175 w 608133"/>
                <a:gd name="connsiteY137" fmla="*/ 109708 h 606580"/>
                <a:gd name="connsiteX138" fmla="*/ 144924 w 608133"/>
                <a:gd name="connsiteY138" fmla="*/ 86584 h 606580"/>
                <a:gd name="connsiteX139" fmla="*/ 144924 w 608133"/>
                <a:gd name="connsiteY139" fmla="*/ 93238 h 606580"/>
                <a:gd name="connsiteX140" fmla="*/ 129693 w 608133"/>
                <a:gd name="connsiteY140" fmla="*/ 94134 h 606580"/>
                <a:gd name="connsiteX141" fmla="*/ 126877 w 608133"/>
                <a:gd name="connsiteY141" fmla="*/ 90807 h 606580"/>
                <a:gd name="connsiteX142" fmla="*/ 137629 w 608133"/>
                <a:gd name="connsiteY142" fmla="*/ 87736 h 606580"/>
                <a:gd name="connsiteX143" fmla="*/ 144924 w 608133"/>
                <a:gd name="connsiteY143" fmla="*/ 86584 h 606580"/>
                <a:gd name="connsiteX144" fmla="*/ 134155 w 608133"/>
                <a:gd name="connsiteY144" fmla="*/ 70142 h 606580"/>
                <a:gd name="connsiteX145" fmla="*/ 145154 w 608133"/>
                <a:gd name="connsiteY145" fmla="*/ 70142 h 606580"/>
                <a:gd name="connsiteX146" fmla="*/ 145154 w 608133"/>
                <a:gd name="connsiteY146" fmla="*/ 74879 h 606580"/>
                <a:gd name="connsiteX147" fmla="*/ 141957 w 608133"/>
                <a:gd name="connsiteY147" fmla="*/ 79104 h 606580"/>
                <a:gd name="connsiteX148" fmla="*/ 126736 w 608133"/>
                <a:gd name="connsiteY148" fmla="*/ 79104 h 606580"/>
                <a:gd name="connsiteX149" fmla="*/ 126736 w 608133"/>
                <a:gd name="connsiteY149" fmla="*/ 72959 h 606580"/>
                <a:gd name="connsiteX150" fmla="*/ 126736 w 608133"/>
                <a:gd name="connsiteY150" fmla="*/ 72447 h 606580"/>
                <a:gd name="connsiteX151" fmla="*/ 133515 w 608133"/>
                <a:gd name="connsiteY151" fmla="*/ 72447 h 606580"/>
                <a:gd name="connsiteX152" fmla="*/ 310515 w 608133"/>
                <a:gd name="connsiteY152" fmla="*/ 0 h 606580"/>
                <a:gd name="connsiteX153" fmla="*/ 345017 w 608133"/>
                <a:gd name="connsiteY153" fmla="*/ 2042 h 606580"/>
                <a:gd name="connsiteX154" fmla="*/ 362268 w 608133"/>
                <a:gd name="connsiteY154" fmla="*/ 4338 h 606580"/>
                <a:gd name="connsiteX155" fmla="*/ 365973 w 608133"/>
                <a:gd name="connsiteY155" fmla="*/ 5104 h 606580"/>
                <a:gd name="connsiteX156" fmla="*/ 510625 w 608133"/>
                <a:gd name="connsiteY156" fmla="*/ 75408 h 606580"/>
                <a:gd name="connsiteX157" fmla="*/ 507047 w 608133"/>
                <a:gd name="connsiteY157" fmla="*/ 81788 h 606580"/>
                <a:gd name="connsiteX158" fmla="*/ 492863 w 608133"/>
                <a:gd name="connsiteY158" fmla="*/ 87274 h 606580"/>
                <a:gd name="connsiteX159" fmla="*/ 486857 w 608133"/>
                <a:gd name="connsiteY159" fmla="*/ 93654 h 606580"/>
                <a:gd name="connsiteX160" fmla="*/ 488263 w 608133"/>
                <a:gd name="connsiteY160" fmla="*/ 101182 h 606580"/>
                <a:gd name="connsiteX161" fmla="*/ 495546 w 608133"/>
                <a:gd name="connsiteY161" fmla="*/ 102203 h 606580"/>
                <a:gd name="connsiteX162" fmla="*/ 500019 w 608133"/>
                <a:gd name="connsiteY162" fmla="*/ 113048 h 606580"/>
                <a:gd name="connsiteX163" fmla="*/ 512542 w 608133"/>
                <a:gd name="connsiteY163" fmla="*/ 108072 h 606580"/>
                <a:gd name="connsiteX164" fmla="*/ 514714 w 608133"/>
                <a:gd name="connsiteY164" fmla="*/ 122618 h 606580"/>
                <a:gd name="connsiteX165" fmla="*/ 510880 w 608133"/>
                <a:gd name="connsiteY165" fmla="*/ 122618 h 606580"/>
                <a:gd name="connsiteX166" fmla="*/ 500530 w 608133"/>
                <a:gd name="connsiteY166" fmla="*/ 121086 h 606580"/>
                <a:gd name="connsiteX167" fmla="*/ 489029 w 608133"/>
                <a:gd name="connsiteY167" fmla="*/ 123000 h 606580"/>
                <a:gd name="connsiteX168" fmla="*/ 477912 w 608133"/>
                <a:gd name="connsiteY168" fmla="*/ 138439 h 606580"/>
                <a:gd name="connsiteX169" fmla="*/ 461939 w 608133"/>
                <a:gd name="connsiteY169" fmla="*/ 140991 h 606580"/>
                <a:gd name="connsiteX170" fmla="*/ 459639 w 608133"/>
                <a:gd name="connsiteY170" fmla="*/ 154388 h 606580"/>
                <a:gd name="connsiteX171" fmla="*/ 466412 w 608133"/>
                <a:gd name="connsiteY171" fmla="*/ 155920 h 606580"/>
                <a:gd name="connsiteX172" fmla="*/ 464495 w 608133"/>
                <a:gd name="connsiteY172" fmla="*/ 164596 h 606580"/>
                <a:gd name="connsiteX173" fmla="*/ 448650 w 608133"/>
                <a:gd name="connsiteY173" fmla="*/ 161406 h 606580"/>
                <a:gd name="connsiteX174" fmla="*/ 434210 w 608133"/>
                <a:gd name="connsiteY174" fmla="*/ 164596 h 606580"/>
                <a:gd name="connsiteX175" fmla="*/ 431143 w 608133"/>
                <a:gd name="connsiteY175" fmla="*/ 172507 h 606580"/>
                <a:gd name="connsiteX176" fmla="*/ 433571 w 608133"/>
                <a:gd name="connsiteY176" fmla="*/ 189221 h 606580"/>
                <a:gd name="connsiteX177" fmla="*/ 442133 w 608133"/>
                <a:gd name="connsiteY177" fmla="*/ 193177 h 606580"/>
                <a:gd name="connsiteX178" fmla="*/ 456444 w 608133"/>
                <a:gd name="connsiteY178" fmla="*/ 193049 h 606580"/>
                <a:gd name="connsiteX179" fmla="*/ 466028 w 608133"/>
                <a:gd name="connsiteY179" fmla="*/ 192284 h 606580"/>
                <a:gd name="connsiteX180" fmla="*/ 468967 w 608133"/>
                <a:gd name="connsiteY180" fmla="*/ 184628 h 606580"/>
                <a:gd name="connsiteX181" fmla="*/ 484046 w 608133"/>
                <a:gd name="connsiteY181" fmla="*/ 165362 h 606580"/>
                <a:gd name="connsiteX182" fmla="*/ 493885 w 608133"/>
                <a:gd name="connsiteY182" fmla="*/ 167403 h 606580"/>
                <a:gd name="connsiteX183" fmla="*/ 503724 w 608133"/>
                <a:gd name="connsiteY183" fmla="*/ 158727 h 606580"/>
                <a:gd name="connsiteX184" fmla="*/ 505513 w 608133"/>
                <a:gd name="connsiteY184" fmla="*/ 165489 h 606580"/>
                <a:gd name="connsiteX185" fmla="*/ 529537 w 608133"/>
                <a:gd name="connsiteY185" fmla="*/ 181438 h 606580"/>
                <a:gd name="connsiteX186" fmla="*/ 526598 w 608133"/>
                <a:gd name="connsiteY186" fmla="*/ 185394 h 606580"/>
                <a:gd name="connsiteX187" fmla="*/ 515736 w 608133"/>
                <a:gd name="connsiteY187" fmla="*/ 184756 h 606580"/>
                <a:gd name="connsiteX188" fmla="*/ 519953 w 608133"/>
                <a:gd name="connsiteY188" fmla="*/ 190625 h 606580"/>
                <a:gd name="connsiteX189" fmla="*/ 526598 w 608133"/>
                <a:gd name="connsiteY189" fmla="*/ 192029 h 606580"/>
                <a:gd name="connsiteX190" fmla="*/ 534393 w 608133"/>
                <a:gd name="connsiteY190" fmla="*/ 188839 h 606580"/>
                <a:gd name="connsiteX191" fmla="*/ 534265 w 608133"/>
                <a:gd name="connsiteY191" fmla="*/ 179524 h 606580"/>
                <a:gd name="connsiteX192" fmla="*/ 537715 w 608133"/>
                <a:gd name="connsiteY192" fmla="*/ 177866 h 606580"/>
                <a:gd name="connsiteX193" fmla="*/ 534904 w 608133"/>
                <a:gd name="connsiteY193" fmla="*/ 174931 h 606580"/>
                <a:gd name="connsiteX194" fmla="*/ 518931 w 608133"/>
                <a:gd name="connsiteY194" fmla="*/ 166127 h 606580"/>
                <a:gd name="connsiteX195" fmla="*/ 514714 w 608133"/>
                <a:gd name="connsiteY195" fmla="*/ 154388 h 606580"/>
                <a:gd name="connsiteX196" fmla="*/ 528003 w 608133"/>
                <a:gd name="connsiteY196" fmla="*/ 154388 h 606580"/>
                <a:gd name="connsiteX197" fmla="*/ 532220 w 608133"/>
                <a:gd name="connsiteY197" fmla="*/ 158599 h 606580"/>
                <a:gd name="connsiteX198" fmla="*/ 543721 w 608133"/>
                <a:gd name="connsiteY198" fmla="*/ 168296 h 606580"/>
                <a:gd name="connsiteX199" fmla="*/ 544232 w 608133"/>
                <a:gd name="connsiteY199" fmla="*/ 180162 h 606580"/>
                <a:gd name="connsiteX200" fmla="*/ 556116 w 608133"/>
                <a:gd name="connsiteY200" fmla="*/ 192539 h 606580"/>
                <a:gd name="connsiteX201" fmla="*/ 560588 w 608133"/>
                <a:gd name="connsiteY201" fmla="*/ 175441 h 606580"/>
                <a:gd name="connsiteX202" fmla="*/ 568766 w 608133"/>
                <a:gd name="connsiteY202" fmla="*/ 171103 h 606580"/>
                <a:gd name="connsiteX203" fmla="*/ 570300 w 608133"/>
                <a:gd name="connsiteY203" fmla="*/ 185011 h 606580"/>
                <a:gd name="connsiteX204" fmla="*/ 578350 w 608133"/>
                <a:gd name="connsiteY204" fmla="*/ 193815 h 606580"/>
                <a:gd name="connsiteX205" fmla="*/ 594323 w 608133"/>
                <a:gd name="connsiteY205" fmla="*/ 193432 h 606580"/>
                <a:gd name="connsiteX206" fmla="*/ 602629 w 608133"/>
                <a:gd name="connsiteY206" fmla="*/ 217547 h 606580"/>
                <a:gd name="connsiteX207" fmla="*/ 600968 w 608133"/>
                <a:gd name="connsiteY207" fmla="*/ 219078 h 606580"/>
                <a:gd name="connsiteX208" fmla="*/ 576434 w 608133"/>
                <a:gd name="connsiteY208" fmla="*/ 219078 h 606580"/>
                <a:gd name="connsiteX209" fmla="*/ 561483 w 608133"/>
                <a:gd name="connsiteY209" fmla="*/ 208105 h 606580"/>
                <a:gd name="connsiteX210" fmla="*/ 545765 w 608133"/>
                <a:gd name="connsiteY210" fmla="*/ 209636 h 606580"/>
                <a:gd name="connsiteX211" fmla="*/ 545765 w 608133"/>
                <a:gd name="connsiteY211" fmla="*/ 219078 h 606580"/>
                <a:gd name="connsiteX212" fmla="*/ 540782 w 608133"/>
                <a:gd name="connsiteY212" fmla="*/ 219078 h 606580"/>
                <a:gd name="connsiteX213" fmla="*/ 535415 w 608133"/>
                <a:gd name="connsiteY213" fmla="*/ 215251 h 606580"/>
                <a:gd name="connsiteX214" fmla="*/ 508197 w 608133"/>
                <a:gd name="connsiteY214" fmla="*/ 208488 h 606580"/>
                <a:gd name="connsiteX215" fmla="*/ 508197 w 608133"/>
                <a:gd name="connsiteY215" fmla="*/ 191008 h 606580"/>
                <a:gd name="connsiteX216" fmla="*/ 473567 w 608133"/>
                <a:gd name="connsiteY216" fmla="*/ 193687 h 606580"/>
                <a:gd name="connsiteX217" fmla="*/ 462961 w 608133"/>
                <a:gd name="connsiteY217" fmla="*/ 199429 h 606580"/>
                <a:gd name="connsiteX218" fmla="*/ 449161 w 608133"/>
                <a:gd name="connsiteY218" fmla="*/ 199429 h 606580"/>
                <a:gd name="connsiteX219" fmla="*/ 442516 w 608133"/>
                <a:gd name="connsiteY219" fmla="*/ 198791 h 606580"/>
                <a:gd name="connsiteX220" fmla="*/ 425904 w 608133"/>
                <a:gd name="connsiteY220" fmla="*/ 207850 h 606580"/>
                <a:gd name="connsiteX221" fmla="*/ 425904 w 608133"/>
                <a:gd name="connsiteY221" fmla="*/ 224948 h 606580"/>
                <a:gd name="connsiteX222" fmla="*/ 391914 w 608133"/>
                <a:gd name="connsiteY222" fmla="*/ 249190 h 606580"/>
                <a:gd name="connsiteX223" fmla="*/ 394725 w 608133"/>
                <a:gd name="connsiteY223" fmla="*/ 259526 h 606580"/>
                <a:gd name="connsiteX224" fmla="*/ 401625 w 608133"/>
                <a:gd name="connsiteY224" fmla="*/ 259526 h 606580"/>
                <a:gd name="connsiteX225" fmla="*/ 399836 w 608133"/>
                <a:gd name="connsiteY225" fmla="*/ 269350 h 606580"/>
                <a:gd name="connsiteX226" fmla="*/ 394853 w 608133"/>
                <a:gd name="connsiteY226" fmla="*/ 271136 h 606580"/>
                <a:gd name="connsiteX227" fmla="*/ 394725 w 608133"/>
                <a:gd name="connsiteY227" fmla="*/ 296910 h 606580"/>
                <a:gd name="connsiteX228" fmla="*/ 423987 w 608133"/>
                <a:gd name="connsiteY228" fmla="*/ 329957 h 606580"/>
                <a:gd name="connsiteX229" fmla="*/ 436893 w 608133"/>
                <a:gd name="connsiteY229" fmla="*/ 329957 h 606580"/>
                <a:gd name="connsiteX230" fmla="*/ 437660 w 608133"/>
                <a:gd name="connsiteY230" fmla="*/ 327916 h 606580"/>
                <a:gd name="connsiteX231" fmla="*/ 460661 w 608133"/>
                <a:gd name="connsiteY231" fmla="*/ 327916 h 606580"/>
                <a:gd name="connsiteX232" fmla="*/ 467306 w 608133"/>
                <a:gd name="connsiteY232" fmla="*/ 321791 h 606580"/>
                <a:gd name="connsiteX233" fmla="*/ 480340 w 608133"/>
                <a:gd name="connsiteY233" fmla="*/ 321791 h 606580"/>
                <a:gd name="connsiteX234" fmla="*/ 487496 w 608133"/>
                <a:gd name="connsiteY234" fmla="*/ 328936 h 606580"/>
                <a:gd name="connsiteX235" fmla="*/ 506919 w 608133"/>
                <a:gd name="connsiteY235" fmla="*/ 330850 h 606580"/>
                <a:gd name="connsiteX236" fmla="*/ 504363 w 608133"/>
                <a:gd name="connsiteY236" fmla="*/ 356369 h 606580"/>
                <a:gd name="connsiteX237" fmla="*/ 525959 w 608133"/>
                <a:gd name="connsiteY237" fmla="*/ 394009 h 606580"/>
                <a:gd name="connsiteX238" fmla="*/ 514586 w 608133"/>
                <a:gd name="connsiteY238" fmla="*/ 415445 h 606580"/>
                <a:gd name="connsiteX239" fmla="*/ 515353 w 608133"/>
                <a:gd name="connsiteY239" fmla="*/ 425525 h 606580"/>
                <a:gd name="connsiteX240" fmla="*/ 524298 w 608133"/>
                <a:gd name="connsiteY240" fmla="*/ 434329 h 606580"/>
                <a:gd name="connsiteX241" fmla="*/ 524298 w 608133"/>
                <a:gd name="connsiteY241" fmla="*/ 458571 h 606580"/>
                <a:gd name="connsiteX242" fmla="*/ 536054 w 608133"/>
                <a:gd name="connsiteY242" fmla="*/ 474265 h 606580"/>
                <a:gd name="connsiteX243" fmla="*/ 536054 w 608133"/>
                <a:gd name="connsiteY243" fmla="*/ 494425 h 606580"/>
                <a:gd name="connsiteX244" fmla="*/ 546149 w 608133"/>
                <a:gd name="connsiteY244" fmla="*/ 494425 h 606580"/>
                <a:gd name="connsiteX245" fmla="*/ 307576 w 608133"/>
                <a:gd name="connsiteY245" fmla="*/ 606580 h 606580"/>
                <a:gd name="connsiteX246" fmla="*/ 0 w 608133"/>
                <a:gd name="connsiteY246" fmla="*/ 304694 h 606580"/>
                <a:gd name="connsiteX247" fmla="*/ 5367 w 608133"/>
                <a:gd name="connsiteY247" fmla="*/ 249956 h 606580"/>
                <a:gd name="connsiteX248" fmla="*/ 7285 w 608133"/>
                <a:gd name="connsiteY248" fmla="*/ 251138 h 606580"/>
                <a:gd name="connsiteX249" fmla="*/ 11386 w 608133"/>
                <a:gd name="connsiteY249" fmla="*/ 253754 h 606580"/>
                <a:gd name="connsiteX250" fmla="*/ 12008 w 608133"/>
                <a:gd name="connsiteY250" fmla="*/ 258475 h 606580"/>
                <a:gd name="connsiteX251" fmla="*/ 10311 w 608133"/>
                <a:gd name="connsiteY251" fmla="*/ 258832 h 606580"/>
                <a:gd name="connsiteX252" fmla="*/ 4728 w 608133"/>
                <a:gd name="connsiteY252" fmla="*/ 259908 h 606580"/>
                <a:gd name="connsiteX253" fmla="*/ 3705 w 608133"/>
                <a:gd name="connsiteY253" fmla="*/ 270243 h 606580"/>
                <a:gd name="connsiteX254" fmla="*/ 12651 w 608133"/>
                <a:gd name="connsiteY254" fmla="*/ 270243 h 606580"/>
                <a:gd name="connsiteX255" fmla="*/ 24279 w 608133"/>
                <a:gd name="connsiteY255" fmla="*/ 269095 h 606580"/>
                <a:gd name="connsiteX256" fmla="*/ 30285 w 608133"/>
                <a:gd name="connsiteY256" fmla="*/ 262077 h 606580"/>
                <a:gd name="connsiteX257" fmla="*/ 23896 w 608133"/>
                <a:gd name="connsiteY257" fmla="*/ 259653 h 606580"/>
                <a:gd name="connsiteX258" fmla="*/ 20446 w 608133"/>
                <a:gd name="connsiteY258" fmla="*/ 255570 h 606580"/>
                <a:gd name="connsiteX259" fmla="*/ 15079 w 608133"/>
                <a:gd name="connsiteY259" fmla="*/ 247277 h 606580"/>
                <a:gd name="connsiteX260" fmla="*/ 12651 w 608133"/>
                <a:gd name="connsiteY260" fmla="*/ 235410 h 606580"/>
                <a:gd name="connsiteX261" fmla="*/ 12543 w 608133"/>
                <a:gd name="connsiteY261" fmla="*/ 235433 h 606580"/>
                <a:gd name="connsiteX262" fmla="*/ 12537 w 608133"/>
                <a:gd name="connsiteY262" fmla="*/ 235406 h 606580"/>
                <a:gd name="connsiteX263" fmla="*/ 8443 w 608133"/>
                <a:gd name="connsiteY263" fmla="*/ 236274 h 606580"/>
                <a:gd name="connsiteX264" fmla="*/ 24663 w 608133"/>
                <a:gd name="connsiteY264" fmla="*/ 186925 h 606580"/>
                <a:gd name="connsiteX265" fmla="*/ 24663 w 608133"/>
                <a:gd name="connsiteY265" fmla="*/ 201470 h 606580"/>
                <a:gd name="connsiteX266" fmla="*/ 37441 w 608133"/>
                <a:gd name="connsiteY266" fmla="*/ 207595 h 606580"/>
                <a:gd name="connsiteX267" fmla="*/ 37441 w 608133"/>
                <a:gd name="connsiteY267" fmla="*/ 231583 h 606580"/>
                <a:gd name="connsiteX268" fmla="*/ 49708 w 608133"/>
                <a:gd name="connsiteY268" fmla="*/ 252253 h 606580"/>
                <a:gd name="connsiteX269" fmla="*/ 59675 w 608133"/>
                <a:gd name="connsiteY269" fmla="*/ 253784 h 606580"/>
                <a:gd name="connsiteX270" fmla="*/ 60953 w 608133"/>
                <a:gd name="connsiteY270" fmla="*/ 246639 h 606580"/>
                <a:gd name="connsiteX271" fmla="*/ 49197 w 608133"/>
                <a:gd name="connsiteY271" fmla="*/ 228775 h 606580"/>
                <a:gd name="connsiteX272" fmla="*/ 46897 w 608133"/>
                <a:gd name="connsiteY272" fmla="*/ 211295 h 606580"/>
                <a:gd name="connsiteX273" fmla="*/ 53797 w 608133"/>
                <a:gd name="connsiteY273" fmla="*/ 211295 h 606580"/>
                <a:gd name="connsiteX274" fmla="*/ 56736 w 608133"/>
                <a:gd name="connsiteY274" fmla="*/ 229286 h 606580"/>
                <a:gd name="connsiteX275" fmla="*/ 70537 w 608133"/>
                <a:gd name="connsiteY275" fmla="*/ 249063 h 606580"/>
                <a:gd name="connsiteX276" fmla="*/ 70350 w 608133"/>
                <a:gd name="connsiteY276" fmla="*/ 249152 h 606580"/>
                <a:gd name="connsiteX277" fmla="*/ 70260 w 608133"/>
                <a:gd name="connsiteY277" fmla="*/ 249025 h 606580"/>
                <a:gd name="connsiteX278" fmla="*/ 67374 w 608133"/>
                <a:gd name="connsiteY278" fmla="*/ 250579 h 606580"/>
                <a:gd name="connsiteX279" fmla="*/ 67342 w 608133"/>
                <a:gd name="connsiteY279" fmla="*/ 250594 h 606580"/>
                <a:gd name="connsiteX280" fmla="*/ 67343 w 608133"/>
                <a:gd name="connsiteY280" fmla="*/ 250596 h 606580"/>
                <a:gd name="connsiteX281" fmla="*/ 67178 w 608133"/>
                <a:gd name="connsiteY281" fmla="*/ 250684 h 606580"/>
                <a:gd name="connsiteX282" fmla="*/ 68462 w 608133"/>
                <a:gd name="connsiteY282" fmla="*/ 254896 h 606580"/>
                <a:gd name="connsiteX283" fmla="*/ 68611 w 608133"/>
                <a:gd name="connsiteY283" fmla="*/ 254900 h 606580"/>
                <a:gd name="connsiteX284" fmla="*/ 68620 w 608133"/>
                <a:gd name="connsiteY284" fmla="*/ 254932 h 606580"/>
                <a:gd name="connsiteX285" fmla="*/ 69753 w 608133"/>
                <a:gd name="connsiteY285" fmla="*/ 254932 h 606580"/>
                <a:gd name="connsiteX286" fmla="*/ 72957 w 608133"/>
                <a:gd name="connsiteY286" fmla="*/ 255023 h 606580"/>
                <a:gd name="connsiteX287" fmla="*/ 73003 w 608133"/>
                <a:gd name="connsiteY287" fmla="*/ 254932 h 606580"/>
                <a:gd name="connsiteX288" fmla="*/ 73093 w 608133"/>
                <a:gd name="connsiteY288" fmla="*/ 254932 h 606580"/>
                <a:gd name="connsiteX289" fmla="*/ 69387 w 608133"/>
                <a:gd name="connsiteY289" fmla="*/ 261695 h 606580"/>
                <a:gd name="connsiteX290" fmla="*/ 80121 w 608133"/>
                <a:gd name="connsiteY290" fmla="*/ 277899 h 606580"/>
                <a:gd name="connsiteX291" fmla="*/ 106955 w 608133"/>
                <a:gd name="connsiteY291" fmla="*/ 284534 h 606580"/>
                <a:gd name="connsiteX292" fmla="*/ 106955 w 608133"/>
                <a:gd name="connsiteY292" fmla="*/ 280196 h 606580"/>
                <a:gd name="connsiteX293" fmla="*/ 117689 w 608133"/>
                <a:gd name="connsiteY293" fmla="*/ 281727 h 606580"/>
                <a:gd name="connsiteX294" fmla="*/ 116667 w 608133"/>
                <a:gd name="connsiteY294" fmla="*/ 289255 h 606580"/>
                <a:gd name="connsiteX295" fmla="*/ 125101 w 608133"/>
                <a:gd name="connsiteY295" fmla="*/ 290786 h 606580"/>
                <a:gd name="connsiteX296" fmla="*/ 138135 w 608133"/>
                <a:gd name="connsiteY296" fmla="*/ 294358 h 606580"/>
                <a:gd name="connsiteX297" fmla="*/ 156536 w 608133"/>
                <a:gd name="connsiteY297" fmla="*/ 315029 h 606580"/>
                <a:gd name="connsiteX298" fmla="*/ 180048 w 608133"/>
                <a:gd name="connsiteY298" fmla="*/ 316815 h 606580"/>
                <a:gd name="connsiteX299" fmla="*/ 182348 w 608133"/>
                <a:gd name="connsiteY299" fmla="*/ 335699 h 606580"/>
                <a:gd name="connsiteX300" fmla="*/ 166247 w 608133"/>
                <a:gd name="connsiteY300" fmla="*/ 346799 h 606580"/>
                <a:gd name="connsiteX301" fmla="*/ 165480 w 608133"/>
                <a:gd name="connsiteY301" fmla="*/ 363769 h 606580"/>
                <a:gd name="connsiteX302" fmla="*/ 163180 w 608133"/>
                <a:gd name="connsiteY302" fmla="*/ 374104 h 606580"/>
                <a:gd name="connsiteX303" fmla="*/ 186437 w 608133"/>
                <a:gd name="connsiteY303" fmla="*/ 402813 h 606580"/>
                <a:gd name="connsiteX304" fmla="*/ 188226 w 608133"/>
                <a:gd name="connsiteY304" fmla="*/ 412638 h 606580"/>
                <a:gd name="connsiteX305" fmla="*/ 197682 w 608133"/>
                <a:gd name="connsiteY305" fmla="*/ 414934 h 606580"/>
                <a:gd name="connsiteX306" fmla="*/ 216722 w 608133"/>
                <a:gd name="connsiteY306" fmla="*/ 428332 h 606580"/>
                <a:gd name="connsiteX307" fmla="*/ 216722 w 608133"/>
                <a:gd name="connsiteY307" fmla="*/ 480262 h 606580"/>
                <a:gd name="connsiteX308" fmla="*/ 222983 w 608133"/>
                <a:gd name="connsiteY308" fmla="*/ 482049 h 606580"/>
                <a:gd name="connsiteX309" fmla="*/ 218639 w 608133"/>
                <a:gd name="connsiteY309" fmla="*/ 506036 h 606580"/>
                <a:gd name="connsiteX310" fmla="*/ 229372 w 608133"/>
                <a:gd name="connsiteY310" fmla="*/ 520199 h 606580"/>
                <a:gd name="connsiteX311" fmla="*/ 227456 w 608133"/>
                <a:gd name="connsiteY311" fmla="*/ 543932 h 606580"/>
                <a:gd name="connsiteX312" fmla="*/ 241640 w 608133"/>
                <a:gd name="connsiteY312" fmla="*/ 568557 h 606580"/>
                <a:gd name="connsiteX313" fmla="*/ 259785 w 608133"/>
                <a:gd name="connsiteY313" fmla="*/ 584251 h 606580"/>
                <a:gd name="connsiteX314" fmla="*/ 278058 w 608133"/>
                <a:gd name="connsiteY314" fmla="*/ 584506 h 606580"/>
                <a:gd name="connsiteX315" fmla="*/ 279847 w 608133"/>
                <a:gd name="connsiteY315" fmla="*/ 578765 h 606580"/>
                <a:gd name="connsiteX316" fmla="*/ 266430 w 608133"/>
                <a:gd name="connsiteY316" fmla="*/ 567536 h 606580"/>
                <a:gd name="connsiteX317" fmla="*/ 267196 w 608133"/>
                <a:gd name="connsiteY317" fmla="*/ 562050 h 606580"/>
                <a:gd name="connsiteX318" fmla="*/ 269624 w 608133"/>
                <a:gd name="connsiteY318" fmla="*/ 555287 h 606580"/>
                <a:gd name="connsiteX319" fmla="*/ 270135 w 608133"/>
                <a:gd name="connsiteY319" fmla="*/ 548270 h 606580"/>
                <a:gd name="connsiteX320" fmla="*/ 261063 w 608133"/>
                <a:gd name="connsiteY320" fmla="*/ 548015 h 606580"/>
                <a:gd name="connsiteX321" fmla="*/ 256463 w 608133"/>
                <a:gd name="connsiteY321" fmla="*/ 542273 h 606580"/>
                <a:gd name="connsiteX322" fmla="*/ 264002 w 608133"/>
                <a:gd name="connsiteY322" fmla="*/ 535128 h 606580"/>
                <a:gd name="connsiteX323" fmla="*/ 265024 w 608133"/>
                <a:gd name="connsiteY323" fmla="*/ 529769 h 606580"/>
                <a:gd name="connsiteX324" fmla="*/ 256590 w 608133"/>
                <a:gd name="connsiteY324" fmla="*/ 527344 h 606580"/>
                <a:gd name="connsiteX325" fmla="*/ 257102 w 608133"/>
                <a:gd name="connsiteY325" fmla="*/ 522241 h 606580"/>
                <a:gd name="connsiteX326" fmla="*/ 269113 w 608133"/>
                <a:gd name="connsiteY326" fmla="*/ 520454 h 606580"/>
                <a:gd name="connsiteX327" fmla="*/ 287386 w 608133"/>
                <a:gd name="connsiteY327" fmla="*/ 511778 h 606580"/>
                <a:gd name="connsiteX328" fmla="*/ 293520 w 608133"/>
                <a:gd name="connsiteY328" fmla="*/ 500677 h 606580"/>
                <a:gd name="connsiteX329" fmla="*/ 312688 w 608133"/>
                <a:gd name="connsiteY329" fmla="*/ 476562 h 606580"/>
                <a:gd name="connsiteX330" fmla="*/ 308343 w 608133"/>
                <a:gd name="connsiteY330" fmla="*/ 457551 h 606580"/>
                <a:gd name="connsiteX331" fmla="*/ 314221 w 608133"/>
                <a:gd name="connsiteY331" fmla="*/ 447471 h 606580"/>
                <a:gd name="connsiteX332" fmla="*/ 331855 w 608133"/>
                <a:gd name="connsiteY332" fmla="*/ 447981 h 606580"/>
                <a:gd name="connsiteX333" fmla="*/ 343739 w 608133"/>
                <a:gd name="connsiteY333" fmla="*/ 438667 h 606580"/>
                <a:gd name="connsiteX334" fmla="*/ 347573 w 608133"/>
                <a:gd name="connsiteY334" fmla="*/ 402175 h 606580"/>
                <a:gd name="connsiteX335" fmla="*/ 360734 w 608133"/>
                <a:gd name="connsiteY335" fmla="*/ 385715 h 606580"/>
                <a:gd name="connsiteX336" fmla="*/ 363034 w 608133"/>
                <a:gd name="connsiteY336" fmla="*/ 375125 h 606580"/>
                <a:gd name="connsiteX337" fmla="*/ 357698 w 608133"/>
                <a:gd name="connsiteY337" fmla="*/ 373425 h 606580"/>
                <a:gd name="connsiteX338" fmla="*/ 362777 w 608133"/>
                <a:gd name="connsiteY338" fmla="*/ 360422 h 606580"/>
                <a:gd name="connsiteX339" fmla="*/ 330464 w 608133"/>
                <a:gd name="connsiteY339" fmla="*/ 328129 h 606580"/>
                <a:gd name="connsiteX340" fmla="*/ 328421 w 608133"/>
                <a:gd name="connsiteY340" fmla="*/ 328257 h 606580"/>
                <a:gd name="connsiteX341" fmla="*/ 328421 w 608133"/>
                <a:gd name="connsiteY341" fmla="*/ 332341 h 606580"/>
                <a:gd name="connsiteX342" fmla="*/ 330464 w 608133"/>
                <a:gd name="connsiteY342" fmla="*/ 332214 h 606580"/>
                <a:gd name="connsiteX343" fmla="*/ 358818 w 608133"/>
                <a:gd name="connsiteY343" fmla="*/ 360422 h 606580"/>
                <a:gd name="connsiteX344" fmla="*/ 353905 w 608133"/>
                <a:gd name="connsiteY344" fmla="*/ 372216 h 606580"/>
                <a:gd name="connsiteX345" fmla="*/ 351023 w 608133"/>
                <a:gd name="connsiteY345" fmla="*/ 371297 h 606580"/>
                <a:gd name="connsiteX346" fmla="*/ 343100 w 608133"/>
                <a:gd name="connsiteY346" fmla="*/ 358410 h 606580"/>
                <a:gd name="connsiteX347" fmla="*/ 316010 w 608133"/>
                <a:gd name="connsiteY347" fmla="*/ 358155 h 606580"/>
                <a:gd name="connsiteX348" fmla="*/ 294542 w 608133"/>
                <a:gd name="connsiteY348" fmla="*/ 350117 h 606580"/>
                <a:gd name="connsiteX349" fmla="*/ 293520 w 608133"/>
                <a:gd name="connsiteY349" fmla="*/ 334933 h 606580"/>
                <a:gd name="connsiteX350" fmla="*/ 286236 w 608133"/>
                <a:gd name="connsiteY350" fmla="*/ 322557 h 606580"/>
                <a:gd name="connsiteX351" fmla="*/ 266813 w 608133"/>
                <a:gd name="connsiteY351" fmla="*/ 322301 h 606580"/>
                <a:gd name="connsiteX352" fmla="*/ 255568 w 608133"/>
                <a:gd name="connsiteY352" fmla="*/ 304949 h 606580"/>
                <a:gd name="connsiteX353" fmla="*/ 245601 w 608133"/>
                <a:gd name="connsiteY353" fmla="*/ 300100 h 606580"/>
                <a:gd name="connsiteX354" fmla="*/ 245090 w 608133"/>
                <a:gd name="connsiteY354" fmla="*/ 305459 h 606580"/>
                <a:gd name="connsiteX355" fmla="*/ 226944 w 608133"/>
                <a:gd name="connsiteY355" fmla="*/ 306480 h 606580"/>
                <a:gd name="connsiteX356" fmla="*/ 220300 w 608133"/>
                <a:gd name="connsiteY356" fmla="*/ 297421 h 606580"/>
                <a:gd name="connsiteX357" fmla="*/ 201388 w 608133"/>
                <a:gd name="connsiteY357" fmla="*/ 293593 h 606580"/>
                <a:gd name="connsiteX358" fmla="*/ 185798 w 608133"/>
                <a:gd name="connsiteY358" fmla="*/ 311328 h 606580"/>
                <a:gd name="connsiteX359" fmla="*/ 163691 w 608133"/>
                <a:gd name="connsiteY359" fmla="*/ 307628 h 606580"/>
                <a:gd name="connsiteX360" fmla="*/ 163564 w 608133"/>
                <a:gd name="connsiteY360" fmla="*/ 307628 h 606580"/>
                <a:gd name="connsiteX361" fmla="*/ 161264 w 608133"/>
                <a:gd name="connsiteY361" fmla="*/ 307245 h 606580"/>
                <a:gd name="connsiteX362" fmla="*/ 159475 w 608133"/>
                <a:gd name="connsiteY362" fmla="*/ 279940 h 606580"/>
                <a:gd name="connsiteX363" fmla="*/ 141585 w 608133"/>
                <a:gd name="connsiteY363" fmla="*/ 277006 h 606580"/>
                <a:gd name="connsiteX364" fmla="*/ 148741 w 608133"/>
                <a:gd name="connsiteY364" fmla="*/ 263608 h 606580"/>
                <a:gd name="connsiteX365" fmla="*/ 146696 w 608133"/>
                <a:gd name="connsiteY365" fmla="*/ 255825 h 606580"/>
                <a:gd name="connsiteX366" fmla="*/ 123184 w 608133"/>
                <a:gd name="connsiteY366" fmla="*/ 271392 h 606580"/>
                <a:gd name="connsiteX367" fmla="*/ 108361 w 608133"/>
                <a:gd name="connsiteY367" fmla="*/ 269605 h 606580"/>
                <a:gd name="connsiteX368" fmla="*/ 103122 w 608133"/>
                <a:gd name="connsiteY368" fmla="*/ 258250 h 606580"/>
                <a:gd name="connsiteX369" fmla="*/ 106316 w 608133"/>
                <a:gd name="connsiteY369" fmla="*/ 246383 h 606580"/>
                <a:gd name="connsiteX370" fmla="*/ 114495 w 608133"/>
                <a:gd name="connsiteY370" fmla="*/ 231583 h 606580"/>
                <a:gd name="connsiteX371" fmla="*/ 133279 w 608133"/>
                <a:gd name="connsiteY371" fmla="*/ 222268 h 606580"/>
                <a:gd name="connsiteX372" fmla="*/ 169570 w 608133"/>
                <a:gd name="connsiteY372" fmla="*/ 222268 h 606580"/>
                <a:gd name="connsiteX373" fmla="*/ 169442 w 608133"/>
                <a:gd name="connsiteY373" fmla="*/ 233114 h 606580"/>
                <a:gd name="connsiteX374" fmla="*/ 182476 w 608133"/>
                <a:gd name="connsiteY374" fmla="*/ 239111 h 606580"/>
                <a:gd name="connsiteX375" fmla="*/ 181453 w 608133"/>
                <a:gd name="connsiteY375" fmla="*/ 220482 h 606580"/>
                <a:gd name="connsiteX376" fmla="*/ 190909 w 608133"/>
                <a:gd name="connsiteY376" fmla="*/ 211168 h 606580"/>
                <a:gd name="connsiteX377" fmla="*/ 209821 w 608133"/>
                <a:gd name="connsiteY377" fmla="*/ 198791 h 606580"/>
                <a:gd name="connsiteX378" fmla="*/ 211099 w 608133"/>
                <a:gd name="connsiteY378" fmla="*/ 190242 h 606580"/>
                <a:gd name="connsiteX379" fmla="*/ 230011 w 608133"/>
                <a:gd name="connsiteY379" fmla="*/ 170720 h 606580"/>
                <a:gd name="connsiteX380" fmla="*/ 250201 w 608133"/>
                <a:gd name="connsiteY380" fmla="*/ 159747 h 606580"/>
                <a:gd name="connsiteX381" fmla="*/ 248412 w 608133"/>
                <a:gd name="connsiteY381" fmla="*/ 158344 h 606580"/>
                <a:gd name="connsiteX382" fmla="*/ 261957 w 608133"/>
                <a:gd name="connsiteY382" fmla="*/ 145712 h 606580"/>
                <a:gd name="connsiteX383" fmla="*/ 266941 w 608133"/>
                <a:gd name="connsiteY383" fmla="*/ 146988 h 606580"/>
                <a:gd name="connsiteX384" fmla="*/ 269241 w 608133"/>
                <a:gd name="connsiteY384" fmla="*/ 149795 h 606580"/>
                <a:gd name="connsiteX385" fmla="*/ 274480 w 608133"/>
                <a:gd name="connsiteY385" fmla="*/ 144181 h 606580"/>
                <a:gd name="connsiteX386" fmla="*/ 275758 w 608133"/>
                <a:gd name="connsiteY386" fmla="*/ 143543 h 606580"/>
                <a:gd name="connsiteX387" fmla="*/ 270008 w 608133"/>
                <a:gd name="connsiteY387" fmla="*/ 142777 h 606580"/>
                <a:gd name="connsiteX388" fmla="*/ 264257 w 608133"/>
                <a:gd name="connsiteY388" fmla="*/ 140991 h 606580"/>
                <a:gd name="connsiteX389" fmla="*/ 264257 w 608133"/>
                <a:gd name="connsiteY389" fmla="*/ 135505 h 606580"/>
                <a:gd name="connsiteX390" fmla="*/ 267324 w 608133"/>
                <a:gd name="connsiteY390" fmla="*/ 132953 h 606580"/>
                <a:gd name="connsiteX391" fmla="*/ 274097 w 608133"/>
                <a:gd name="connsiteY391" fmla="*/ 132953 h 606580"/>
                <a:gd name="connsiteX392" fmla="*/ 277164 w 608133"/>
                <a:gd name="connsiteY392" fmla="*/ 134356 h 606580"/>
                <a:gd name="connsiteX393" fmla="*/ 279719 w 608133"/>
                <a:gd name="connsiteY393" fmla="*/ 139588 h 606580"/>
                <a:gd name="connsiteX394" fmla="*/ 283042 w 608133"/>
                <a:gd name="connsiteY394" fmla="*/ 139077 h 606580"/>
                <a:gd name="connsiteX395" fmla="*/ 283042 w 608133"/>
                <a:gd name="connsiteY395" fmla="*/ 138694 h 606580"/>
                <a:gd name="connsiteX396" fmla="*/ 283936 w 608133"/>
                <a:gd name="connsiteY396" fmla="*/ 138950 h 606580"/>
                <a:gd name="connsiteX397" fmla="*/ 293392 w 608133"/>
                <a:gd name="connsiteY397" fmla="*/ 137546 h 606580"/>
                <a:gd name="connsiteX398" fmla="*/ 294670 w 608133"/>
                <a:gd name="connsiteY398" fmla="*/ 132953 h 606580"/>
                <a:gd name="connsiteX399" fmla="*/ 300165 w 608133"/>
                <a:gd name="connsiteY399" fmla="*/ 134356 h 606580"/>
                <a:gd name="connsiteX400" fmla="*/ 300165 w 608133"/>
                <a:gd name="connsiteY400" fmla="*/ 139205 h 606580"/>
                <a:gd name="connsiteX401" fmla="*/ 295181 w 608133"/>
                <a:gd name="connsiteY401" fmla="*/ 142650 h 606580"/>
                <a:gd name="connsiteX402" fmla="*/ 295820 w 608133"/>
                <a:gd name="connsiteY402" fmla="*/ 148009 h 606580"/>
                <a:gd name="connsiteX403" fmla="*/ 312943 w 608133"/>
                <a:gd name="connsiteY403" fmla="*/ 153240 h 606580"/>
                <a:gd name="connsiteX404" fmla="*/ 312943 w 608133"/>
                <a:gd name="connsiteY404" fmla="*/ 153495 h 606580"/>
                <a:gd name="connsiteX405" fmla="*/ 316904 w 608133"/>
                <a:gd name="connsiteY405" fmla="*/ 153113 h 606580"/>
                <a:gd name="connsiteX406" fmla="*/ 317160 w 608133"/>
                <a:gd name="connsiteY406" fmla="*/ 145840 h 606580"/>
                <a:gd name="connsiteX407" fmla="*/ 303615 w 608133"/>
                <a:gd name="connsiteY407" fmla="*/ 139715 h 606580"/>
                <a:gd name="connsiteX408" fmla="*/ 302848 w 608133"/>
                <a:gd name="connsiteY408" fmla="*/ 136270 h 606580"/>
                <a:gd name="connsiteX409" fmla="*/ 314093 w 608133"/>
                <a:gd name="connsiteY409" fmla="*/ 132442 h 606580"/>
                <a:gd name="connsiteX410" fmla="*/ 314604 w 608133"/>
                <a:gd name="connsiteY410" fmla="*/ 121852 h 606580"/>
                <a:gd name="connsiteX411" fmla="*/ 302848 w 608133"/>
                <a:gd name="connsiteY411" fmla="*/ 114834 h 606580"/>
                <a:gd name="connsiteX412" fmla="*/ 302081 w 608133"/>
                <a:gd name="connsiteY412" fmla="*/ 96844 h 606580"/>
                <a:gd name="connsiteX413" fmla="*/ 285981 w 608133"/>
                <a:gd name="connsiteY413" fmla="*/ 104754 h 606580"/>
                <a:gd name="connsiteX414" fmla="*/ 280103 w 608133"/>
                <a:gd name="connsiteY414" fmla="*/ 104754 h 606580"/>
                <a:gd name="connsiteX415" fmla="*/ 281636 w 608133"/>
                <a:gd name="connsiteY415" fmla="*/ 91102 h 606580"/>
                <a:gd name="connsiteX416" fmla="*/ 259785 w 608133"/>
                <a:gd name="connsiteY416" fmla="*/ 85998 h 606580"/>
                <a:gd name="connsiteX417" fmla="*/ 250712 w 608133"/>
                <a:gd name="connsiteY417" fmla="*/ 92761 h 606580"/>
                <a:gd name="connsiteX418" fmla="*/ 250712 w 608133"/>
                <a:gd name="connsiteY418" fmla="*/ 113303 h 606580"/>
                <a:gd name="connsiteX419" fmla="*/ 234356 w 608133"/>
                <a:gd name="connsiteY419" fmla="*/ 118407 h 606580"/>
                <a:gd name="connsiteX420" fmla="*/ 227839 w 608133"/>
                <a:gd name="connsiteY420" fmla="*/ 131932 h 606580"/>
                <a:gd name="connsiteX421" fmla="*/ 220683 w 608133"/>
                <a:gd name="connsiteY421" fmla="*/ 133080 h 606580"/>
                <a:gd name="connsiteX422" fmla="*/ 220683 w 608133"/>
                <a:gd name="connsiteY422" fmla="*/ 115855 h 606580"/>
                <a:gd name="connsiteX423" fmla="*/ 205349 w 608133"/>
                <a:gd name="connsiteY423" fmla="*/ 113686 h 606580"/>
                <a:gd name="connsiteX424" fmla="*/ 197682 w 608133"/>
                <a:gd name="connsiteY424" fmla="*/ 108837 h 606580"/>
                <a:gd name="connsiteX425" fmla="*/ 194743 w 608133"/>
                <a:gd name="connsiteY425" fmla="*/ 97609 h 606580"/>
                <a:gd name="connsiteX426" fmla="*/ 222089 w 608133"/>
                <a:gd name="connsiteY426" fmla="*/ 81788 h 606580"/>
                <a:gd name="connsiteX427" fmla="*/ 235506 w 608133"/>
                <a:gd name="connsiteY427" fmla="*/ 77832 h 606580"/>
                <a:gd name="connsiteX428" fmla="*/ 236912 w 608133"/>
                <a:gd name="connsiteY428" fmla="*/ 86636 h 606580"/>
                <a:gd name="connsiteX429" fmla="*/ 244323 w 608133"/>
                <a:gd name="connsiteY429" fmla="*/ 86253 h 606580"/>
                <a:gd name="connsiteX430" fmla="*/ 244962 w 608133"/>
                <a:gd name="connsiteY430" fmla="*/ 81788 h 606580"/>
                <a:gd name="connsiteX431" fmla="*/ 252757 w 608133"/>
                <a:gd name="connsiteY431" fmla="*/ 80767 h 606580"/>
                <a:gd name="connsiteX432" fmla="*/ 252885 w 608133"/>
                <a:gd name="connsiteY432" fmla="*/ 79108 h 606580"/>
                <a:gd name="connsiteX433" fmla="*/ 249562 w 608133"/>
                <a:gd name="connsiteY433" fmla="*/ 77832 h 606580"/>
                <a:gd name="connsiteX434" fmla="*/ 248796 w 608133"/>
                <a:gd name="connsiteY434" fmla="*/ 72984 h 606580"/>
                <a:gd name="connsiteX435" fmla="*/ 258379 w 608133"/>
                <a:gd name="connsiteY435" fmla="*/ 72218 h 606580"/>
                <a:gd name="connsiteX436" fmla="*/ 264130 w 608133"/>
                <a:gd name="connsiteY436" fmla="*/ 66221 h 606580"/>
                <a:gd name="connsiteX437" fmla="*/ 264513 w 608133"/>
                <a:gd name="connsiteY437" fmla="*/ 65838 h 606580"/>
                <a:gd name="connsiteX438" fmla="*/ 266302 w 608133"/>
                <a:gd name="connsiteY438" fmla="*/ 64052 h 606580"/>
                <a:gd name="connsiteX439" fmla="*/ 286492 w 608133"/>
                <a:gd name="connsiteY439" fmla="*/ 61500 h 606580"/>
                <a:gd name="connsiteX440" fmla="*/ 295437 w 608133"/>
                <a:gd name="connsiteY440" fmla="*/ 69028 h 606580"/>
                <a:gd name="connsiteX441" fmla="*/ 272052 w 608133"/>
                <a:gd name="connsiteY441" fmla="*/ 81405 h 606580"/>
                <a:gd name="connsiteX442" fmla="*/ 301826 w 608133"/>
                <a:gd name="connsiteY442" fmla="*/ 88295 h 606580"/>
                <a:gd name="connsiteX443" fmla="*/ 305659 w 608133"/>
                <a:gd name="connsiteY443" fmla="*/ 78470 h 606580"/>
                <a:gd name="connsiteX444" fmla="*/ 318693 w 608133"/>
                <a:gd name="connsiteY444" fmla="*/ 78470 h 606580"/>
                <a:gd name="connsiteX445" fmla="*/ 323294 w 608133"/>
                <a:gd name="connsiteY445" fmla="*/ 69921 h 606580"/>
                <a:gd name="connsiteX446" fmla="*/ 314093 w 608133"/>
                <a:gd name="connsiteY446" fmla="*/ 67625 h 606580"/>
                <a:gd name="connsiteX447" fmla="*/ 314093 w 608133"/>
                <a:gd name="connsiteY447" fmla="*/ 56779 h 606580"/>
                <a:gd name="connsiteX448" fmla="*/ 285214 w 608133"/>
                <a:gd name="connsiteY448" fmla="*/ 44147 h 606580"/>
                <a:gd name="connsiteX449" fmla="*/ 265280 w 608133"/>
                <a:gd name="connsiteY449" fmla="*/ 46444 h 606580"/>
                <a:gd name="connsiteX450" fmla="*/ 254035 w 608133"/>
                <a:gd name="connsiteY450" fmla="*/ 52186 h 606580"/>
                <a:gd name="connsiteX451" fmla="*/ 254801 w 608133"/>
                <a:gd name="connsiteY451" fmla="*/ 66349 h 606580"/>
                <a:gd name="connsiteX452" fmla="*/ 243045 w 608133"/>
                <a:gd name="connsiteY452" fmla="*/ 64562 h 606580"/>
                <a:gd name="connsiteX453" fmla="*/ 241256 w 608133"/>
                <a:gd name="connsiteY453" fmla="*/ 56779 h 606580"/>
                <a:gd name="connsiteX454" fmla="*/ 252501 w 608133"/>
                <a:gd name="connsiteY454" fmla="*/ 46572 h 606580"/>
                <a:gd name="connsiteX455" fmla="*/ 232056 w 608133"/>
                <a:gd name="connsiteY455" fmla="*/ 45679 h 606580"/>
                <a:gd name="connsiteX456" fmla="*/ 226178 w 608133"/>
                <a:gd name="connsiteY456" fmla="*/ 47337 h 606580"/>
                <a:gd name="connsiteX457" fmla="*/ 223622 w 608133"/>
                <a:gd name="connsiteY457" fmla="*/ 54227 h 606580"/>
                <a:gd name="connsiteX458" fmla="*/ 231289 w 608133"/>
                <a:gd name="connsiteY458" fmla="*/ 55503 h 606580"/>
                <a:gd name="connsiteX459" fmla="*/ 229756 w 608133"/>
                <a:gd name="connsiteY459" fmla="*/ 63031 h 606580"/>
                <a:gd name="connsiteX460" fmla="*/ 216722 w 608133"/>
                <a:gd name="connsiteY460" fmla="*/ 63797 h 606580"/>
                <a:gd name="connsiteX461" fmla="*/ 214677 w 608133"/>
                <a:gd name="connsiteY461" fmla="*/ 68773 h 606580"/>
                <a:gd name="connsiteX462" fmla="*/ 195765 w 608133"/>
                <a:gd name="connsiteY462" fmla="*/ 69283 h 606580"/>
                <a:gd name="connsiteX463" fmla="*/ 194487 w 608133"/>
                <a:gd name="connsiteY463" fmla="*/ 58693 h 606580"/>
                <a:gd name="connsiteX464" fmla="*/ 209310 w 608133"/>
                <a:gd name="connsiteY464" fmla="*/ 58438 h 606580"/>
                <a:gd name="connsiteX465" fmla="*/ 220555 w 608133"/>
                <a:gd name="connsiteY465" fmla="*/ 47593 h 606580"/>
                <a:gd name="connsiteX466" fmla="*/ 214422 w 608133"/>
                <a:gd name="connsiteY466" fmla="*/ 44658 h 606580"/>
                <a:gd name="connsiteX467" fmla="*/ 206244 w 608133"/>
                <a:gd name="connsiteY467" fmla="*/ 52441 h 606580"/>
                <a:gd name="connsiteX468" fmla="*/ 192698 w 608133"/>
                <a:gd name="connsiteY468" fmla="*/ 51676 h 606580"/>
                <a:gd name="connsiteX469" fmla="*/ 184520 w 608133"/>
                <a:gd name="connsiteY469" fmla="*/ 40575 h 606580"/>
                <a:gd name="connsiteX470" fmla="*/ 167142 w 608133"/>
                <a:gd name="connsiteY470" fmla="*/ 40575 h 606580"/>
                <a:gd name="connsiteX471" fmla="*/ 148996 w 608133"/>
                <a:gd name="connsiteY471" fmla="*/ 53972 h 606580"/>
                <a:gd name="connsiteX472" fmla="*/ 165608 w 608133"/>
                <a:gd name="connsiteY472" fmla="*/ 53972 h 606580"/>
                <a:gd name="connsiteX473" fmla="*/ 167142 w 608133"/>
                <a:gd name="connsiteY473" fmla="*/ 58693 h 606580"/>
                <a:gd name="connsiteX474" fmla="*/ 162797 w 608133"/>
                <a:gd name="connsiteY474" fmla="*/ 62776 h 606580"/>
                <a:gd name="connsiteX475" fmla="*/ 181198 w 608133"/>
                <a:gd name="connsiteY475" fmla="*/ 63287 h 606580"/>
                <a:gd name="connsiteX476" fmla="*/ 184009 w 608133"/>
                <a:gd name="connsiteY476" fmla="*/ 69794 h 606580"/>
                <a:gd name="connsiteX477" fmla="*/ 163308 w 608133"/>
                <a:gd name="connsiteY477" fmla="*/ 69028 h 606580"/>
                <a:gd name="connsiteX478" fmla="*/ 162286 w 608133"/>
                <a:gd name="connsiteY478" fmla="*/ 64052 h 606580"/>
                <a:gd name="connsiteX479" fmla="*/ 149252 w 608133"/>
                <a:gd name="connsiteY479" fmla="*/ 61245 h 606580"/>
                <a:gd name="connsiteX480" fmla="*/ 142352 w 608133"/>
                <a:gd name="connsiteY480" fmla="*/ 57545 h 606580"/>
                <a:gd name="connsiteX481" fmla="*/ 129445 w 608133"/>
                <a:gd name="connsiteY481" fmla="*/ 57545 h 606580"/>
                <a:gd name="connsiteX482" fmla="*/ 310515 w 608133"/>
                <a:gd name="connsiteY482"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Lst>
              <a:rect l="l" t="t" r="r" b="b"/>
              <a:pathLst>
                <a:path w="608133" h="606580">
                  <a:moveTo>
                    <a:pt x="353905" y="372216"/>
                  </a:moveTo>
                  <a:lnTo>
                    <a:pt x="357698" y="373425"/>
                  </a:lnTo>
                  <a:lnTo>
                    <a:pt x="354188" y="382408"/>
                  </a:lnTo>
                  <a:cubicBezTo>
                    <a:pt x="348856" y="388184"/>
                    <a:pt x="341448" y="392013"/>
                    <a:pt x="333146" y="392715"/>
                  </a:cubicBezTo>
                  <a:lnTo>
                    <a:pt x="333146" y="400756"/>
                  </a:lnTo>
                  <a:lnTo>
                    <a:pt x="341831" y="400756"/>
                  </a:lnTo>
                  <a:lnTo>
                    <a:pt x="341831" y="406245"/>
                  </a:lnTo>
                  <a:lnTo>
                    <a:pt x="319097" y="406245"/>
                  </a:lnTo>
                  <a:lnTo>
                    <a:pt x="319097" y="400756"/>
                  </a:lnTo>
                  <a:lnTo>
                    <a:pt x="329187" y="400756"/>
                  </a:lnTo>
                  <a:lnTo>
                    <a:pt x="329187" y="392715"/>
                  </a:lnTo>
                  <a:lnTo>
                    <a:pt x="329187" y="390162"/>
                  </a:lnTo>
                  <a:lnTo>
                    <a:pt x="329187" y="388631"/>
                  </a:lnTo>
                  <a:cubicBezTo>
                    <a:pt x="329570" y="388631"/>
                    <a:pt x="330081" y="388758"/>
                    <a:pt x="330464" y="388758"/>
                  </a:cubicBezTo>
                  <a:cubicBezTo>
                    <a:pt x="338255" y="388758"/>
                    <a:pt x="345344" y="385567"/>
                    <a:pt x="350484" y="380430"/>
                  </a:cubicBezTo>
                  <a:close/>
                  <a:moveTo>
                    <a:pt x="154231" y="365050"/>
                  </a:moveTo>
                  <a:lnTo>
                    <a:pt x="154668" y="366964"/>
                  </a:lnTo>
                  <a:lnTo>
                    <a:pt x="155372" y="370090"/>
                  </a:lnTo>
                  <a:lnTo>
                    <a:pt x="153754" y="367178"/>
                  </a:lnTo>
                  <a:lnTo>
                    <a:pt x="153213" y="366194"/>
                  </a:lnTo>
                  <a:close/>
                  <a:moveTo>
                    <a:pt x="154228" y="365035"/>
                  </a:moveTo>
                  <a:lnTo>
                    <a:pt x="153198" y="366178"/>
                  </a:lnTo>
                  <a:lnTo>
                    <a:pt x="153754" y="367178"/>
                  </a:lnTo>
                  <a:lnTo>
                    <a:pt x="155385" y="370149"/>
                  </a:lnTo>
                  <a:lnTo>
                    <a:pt x="155372" y="370090"/>
                  </a:lnTo>
                  <a:lnTo>
                    <a:pt x="155386" y="370116"/>
                  </a:lnTo>
                  <a:lnTo>
                    <a:pt x="154668" y="366964"/>
                  </a:lnTo>
                  <a:lnTo>
                    <a:pt x="154235" y="365045"/>
                  </a:lnTo>
                  <a:lnTo>
                    <a:pt x="154231" y="365050"/>
                  </a:lnTo>
                  <a:close/>
                  <a:moveTo>
                    <a:pt x="129357" y="298669"/>
                  </a:moveTo>
                  <a:lnTo>
                    <a:pt x="136291" y="312738"/>
                  </a:lnTo>
                  <a:lnTo>
                    <a:pt x="136471" y="313109"/>
                  </a:lnTo>
                  <a:lnTo>
                    <a:pt x="133402" y="312982"/>
                  </a:lnTo>
                  <a:lnTo>
                    <a:pt x="127529" y="313873"/>
                  </a:lnTo>
                  <a:lnTo>
                    <a:pt x="127529" y="300738"/>
                  </a:lnTo>
                  <a:close/>
                  <a:moveTo>
                    <a:pt x="129305" y="298562"/>
                  </a:moveTo>
                  <a:lnTo>
                    <a:pt x="127512" y="300731"/>
                  </a:lnTo>
                  <a:lnTo>
                    <a:pt x="127512" y="313875"/>
                  </a:lnTo>
                  <a:lnTo>
                    <a:pt x="127529" y="313873"/>
                  </a:lnTo>
                  <a:lnTo>
                    <a:pt x="127529" y="313880"/>
                  </a:lnTo>
                  <a:lnTo>
                    <a:pt x="133407" y="312987"/>
                  </a:lnTo>
                  <a:lnTo>
                    <a:pt x="136473" y="313115"/>
                  </a:lnTo>
                  <a:lnTo>
                    <a:pt x="136471" y="313109"/>
                  </a:lnTo>
                  <a:lnTo>
                    <a:pt x="136474" y="313109"/>
                  </a:lnTo>
                  <a:lnTo>
                    <a:pt x="136291" y="312738"/>
                  </a:lnTo>
                  <a:lnTo>
                    <a:pt x="129445" y="298569"/>
                  </a:lnTo>
                  <a:lnTo>
                    <a:pt x="129357" y="298669"/>
                  </a:lnTo>
                  <a:close/>
                  <a:moveTo>
                    <a:pt x="70350" y="249152"/>
                  </a:moveTo>
                  <a:lnTo>
                    <a:pt x="73599" y="253747"/>
                  </a:lnTo>
                  <a:lnTo>
                    <a:pt x="73003" y="254932"/>
                  </a:lnTo>
                  <a:lnTo>
                    <a:pt x="69753" y="254932"/>
                  </a:lnTo>
                  <a:lnTo>
                    <a:pt x="68611" y="254900"/>
                  </a:lnTo>
                  <a:lnTo>
                    <a:pt x="67343" y="250596"/>
                  </a:lnTo>
                  <a:lnTo>
                    <a:pt x="67374" y="250579"/>
                  </a:lnTo>
                  <a:close/>
                  <a:moveTo>
                    <a:pt x="12543" y="235433"/>
                  </a:moveTo>
                  <a:lnTo>
                    <a:pt x="14960" y="247257"/>
                  </a:lnTo>
                  <a:lnTo>
                    <a:pt x="20187" y="255668"/>
                  </a:lnTo>
                  <a:lnTo>
                    <a:pt x="23757" y="259618"/>
                  </a:lnTo>
                  <a:lnTo>
                    <a:pt x="30131" y="262039"/>
                  </a:lnTo>
                  <a:lnTo>
                    <a:pt x="24139" y="269048"/>
                  </a:lnTo>
                  <a:lnTo>
                    <a:pt x="12537" y="270195"/>
                  </a:lnTo>
                  <a:lnTo>
                    <a:pt x="3740" y="270195"/>
                  </a:lnTo>
                  <a:lnTo>
                    <a:pt x="4760" y="260001"/>
                  </a:lnTo>
                  <a:lnTo>
                    <a:pt x="10311" y="258832"/>
                  </a:lnTo>
                  <a:lnTo>
                    <a:pt x="12012" y="258505"/>
                  </a:lnTo>
                  <a:lnTo>
                    <a:pt x="12008" y="258475"/>
                  </a:lnTo>
                  <a:lnTo>
                    <a:pt x="12027" y="258471"/>
                  </a:lnTo>
                  <a:lnTo>
                    <a:pt x="11390" y="253756"/>
                  </a:lnTo>
                  <a:lnTo>
                    <a:pt x="11386" y="253754"/>
                  </a:lnTo>
                  <a:lnTo>
                    <a:pt x="11373" y="253656"/>
                  </a:lnTo>
                  <a:lnTo>
                    <a:pt x="7285" y="251138"/>
                  </a:lnTo>
                  <a:lnTo>
                    <a:pt x="5398" y="249933"/>
                  </a:lnTo>
                  <a:lnTo>
                    <a:pt x="4888" y="249679"/>
                  </a:lnTo>
                  <a:cubicBezTo>
                    <a:pt x="5653" y="245218"/>
                    <a:pt x="6545" y="240758"/>
                    <a:pt x="7565" y="236426"/>
                  </a:cubicBezTo>
                  <a:lnTo>
                    <a:pt x="8330" y="236298"/>
                  </a:lnTo>
                  <a:lnTo>
                    <a:pt x="8443" y="236274"/>
                  </a:lnTo>
                  <a:lnTo>
                    <a:pt x="8434" y="236304"/>
                  </a:lnTo>
                  <a:close/>
                  <a:moveTo>
                    <a:pt x="606846" y="233360"/>
                  </a:moveTo>
                  <a:cubicBezTo>
                    <a:pt x="607361" y="235011"/>
                    <a:pt x="607747" y="236663"/>
                    <a:pt x="608133" y="238441"/>
                  </a:cubicBezTo>
                  <a:lnTo>
                    <a:pt x="605945" y="234376"/>
                  </a:lnTo>
                  <a:close/>
                  <a:moveTo>
                    <a:pt x="204076" y="166111"/>
                  </a:moveTo>
                  <a:lnTo>
                    <a:pt x="204076" y="171954"/>
                  </a:lnTo>
                  <a:lnTo>
                    <a:pt x="199732" y="176272"/>
                  </a:lnTo>
                  <a:lnTo>
                    <a:pt x="189892" y="176272"/>
                  </a:lnTo>
                  <a:lnTo>
                    <a:pt x="191426" y="169668"/>
                  </a:lnTo>
                  <a:lnTo>
                    <a:pt x="196026" y="169286"/>
                  </a:lnTo>
                  <a:lnTo>
                    <a:pt x="197048" y="167000"/>
                  </a:lnTo>
                  <a:close/>
                  <a:moveTo>
                    <a:pt x="581533" y="165335"/>
                  </a:moveTo>
                  <a:cubicBezTo>
                    <a:pt x="584078" y="170193"/>
                    <a:pt x="586495" y="175178"/>
                    <a:pt x="588657" y="180163"/>
                  </a:cubicBezTo>
                  <a:lnTo>
                    <a:pt x="585604" y="180035"/>
                  </a:lnTo>
                  <a:lnTo>
                    <a:pt x="579625" y="180930"/>
                  </a:lnTo>
                  <a:lnTo>
                    <a:pt x="579625" y="167380"/>
                  </a:lnTo>
                  <a:close/>
                  <a:moveTo>
                    <a:pt x="208944" y="160607"/>
                  </a:moveTo>
                  <a:lnTo>
                    <a:pt x="209708" y="160607"/>
                  </a:lnTo>
                  <a:lnTo>
                    <a:pt x="221293" y="164052"/>
                  </a:lnTo>
                  <a:lnTo>
                    <a:pt x="221293" y="169922"/>
                  </a:lnTo>
                  <a:lnTo>
                    <a:pt x="211618" y="169922"/>
                  </a:lnTo>
                  <a:lnTo>
                    <a:pt x="208944" y="166094"/>
                  </a:lnTo>
                  <a:close/>
                  <a:moveTo>
                    <a:pt x="179788" y="153974"/>
                  </a:moveTo>
                  <a:lnTo>
                    <a:pt x="189892" y="153974"/>
                  </a:lnTo>
                  <a:lnTo>
                    <a:pt x="176846" y="171968"/>
                  </a:lnTo>
                  <a:lnTo>
                    <a:pt x="171474" y="169161"/>
                  </a:lnTo>
                  <a:lnTo>
                    <a:pt x="172625" y="161504"/>
                  </a:lnTo>
                  <a:close/>
                  <a:moveTo>
                    <a:pt x="196031" y="153974"/>
                  </a:moveTo>
                  <a:lnTo>
                    <a:pt x="206334" y="153974"/>
                  </a:lnTo>
                  <a:lnTo>
                    <a:pt x="206334" y="159972"/>
                  </a:lnTo>
                  <a:lnTo>
                    <a:pt x="201747" y="162936"/>
                  </a:lnTo>
                  <a:lnTo>
                    <a:pt x="196031" y="164065"/>
                  </a:lnTo>
                  <a:close/>
                  <a:moveTo>
                    <a:pt x="215085" y="152986"/>
                  </a:moveTo>
                  <a:lnTo>
                    <a:pt x="219811" y="155921"/>
                  </a:lnTo>
                  <a:lnTo>
                    <a:pt x="216107" y="158984"/>
                  </a:lnTo>
                  <a:lnTo>
                    <a:pt x="212402" y="155921"/>
                  </a:lnTo>
                  <a:close/>
                  <a:moveTo>
                    <a:pt x="201253" y="144306"/>
                  </a:moveTo>
                  <a:lnTo>
                    <a:pt x="207533" y="150044"/>
                  </a:lnTo>
                  <a:lnTo>
                    <a:pt x="201253" y="151574"/>
                  </a:lnTo>
                  <a:close/>
                  <a:moveTo>
                    <a:pt x="48012" y="142895"/>
                  </a:moveTo>
                  <a:lnTo>
                    <a:pt x="48267" y="146335"/>
                  </a:lnTo>
                  <a:lnTo>
                    <a:pt x="39587" y="156655"/>
                  </a:lnTo>
                  <a:cubicBezTo>
                    <a:pt x="42268" y="151941"/>
                    <a:pt x="45076" y="147354"/>
                    <a:pt x="48012" y="142895"/>
                  </a:cubicBezTo>
                  <a:close/>
                  <a:moveTo>
                    <a:pt x="183223" y="141625"/>
                  </a:moveTo>
                  <a:lnTo>
                    <a:pt x="195249" y="141625"/>
                  </a:lnTo>
                  <a:lnTo>
                    <a:pt x="195249" y="145325"/>
                  </a:lnTo>
                  <a:lnTo>
                    <a:pt x="197936" y="145325"/>
                  </a:lnTo>
                  <a:lnTo>
                    <a:pt x="197936" y="151575"/>
                  </a:lnTo>
                  <a:lnTo>
                    <a:pt x="179512" y="151575"/>
                  </a:lnTo>
                  <a:lnTo>
                    <a:pt x="172603" y="149662"/>
                  </a:lnTo>
                  <a:lnTo>
                    <a:pt x="174394" y="145325"/>
                  </a:lnTo>
                  <a:close/>
                  <a:moveTo>
                    <a:pt x="163284" y="118762"/>
                  </a:moveTo>
                  <a:lnTo>
                    <a:pt x="170557" y="120418"/>
                  </a:lnTo>
                  <a:lnTo>
                    <a:pt x="168005" y="130101"/>
                  </a:lnTo>
                  <a:lnTo>
                    <a:pt x="160221" y="132522"/>
                  </a:lnTo>
                  <a:lnTo>
                    <a:pt x="155244" y="122584"/>
                  </a:lnTo>
                  <a:close/>
                  <a:moveTo>
                    <a:pt x="531175" y="94910"/>
                  </a:moveTo>
                  <a:cubicBezTo>
                    <a:pt x="536417" y="100396"/>
                    <a:pt x="541530" y="106136"/>
                    <a:pt x="546388" y="112005"/>
                  </a:cubicBezTo>
                  <a:lnTo>
                    <a:pt x="540380" y="120807"/>
                  </a:lnTo>
                  <a:lnTo>
                    <a:pt x="519286" y="120679"/>
                  </a:lnTo>
                  <a:lnTo>
                    <a:pt x="517880" y="116342"/>
                  </a:lnTo>
                  <a:lnTo>
                    <a:pt x="531175" y="109708"/>
                  </a:lnTo>
                  <a:close/>
                  <a:moveTo>
                    <a:pt x="144924" y="86584"/>
                  </a:moveTo>
                  <a:cubicBezTo>
                    <a:pt x="145436" y="86584"/>
                    <a:pt x="144924" y="93238"/>
                    <a:pt x="144924" y="93238"/>
                  </a:cubicBezTo>
                  <a:lnTo>
                    <a:pt x="129693" y="94134"/>
                  </a:lnTo>
                  <a:lnTo>
                    <a:pt x="126877" y="90807"/>
                  </a:lnTo>
                  <a:lnTo>
                    <a:pt x="137629" y="87736"/>
                  </a:lnTo>
                  <a:cubicBezTo>
                    <a:pt x="137629" y="87736"/>
                    <a:pt x="144284" y="86584"/>
                    <a:pt x="144924" y="86584"/>
                  </a:cubicBezTo>
                  <a:close/>
                  <a:moveTo>
                    <a:pt x="134155" y="70142"/>
                  </a:moveTo>
                  <a:lnTo>
                    <a:pt x="145154" y="70142"/>
                  </a:lnTo>
                  <a:lnTo>
                    <a:pt x="145154" y="74879"/>
                  </a:lnTo>
                  <a:lnTo>
                    <a:pt x="141957" y="79104"/>
                  </a:lnTo>
                  <a:lnTo>
                    <a:pt x="126736" y="79104"/>
                  </a:lnTo>
                  <a:lnTo>
                    <a:pt x="126736" y="72959"/>
                  </a:lnTo>
                  <a:lnTo>
                    <a:pt x="126736" y="72447"/>
                  </a:lnTo>
                  <a:lnTo>
                    <a:pt x="133515" y="72447"/>
                  </a:lnTo>
                  <a:close/>
                  <a:moveTo>
                    <a:pt x="310515" y="0"/>
                  </a:moveTo>
                  <a:cubicBezTo>
                    <a:pt x="322144" y="0"/>
                    <a:pt x="333772" y="766"/>
                    <a:pt x="345017" y="2042"/>
                  </a:cubicBezTo>
                  <a:cubicBezTo>
                    <a:pt x="350895" y="2680"/>
                    <a:pt x="356645" y="3318"/>
                    <a:pt x="362268" y="4338"/>
                  </a:cubicBezTo>
                  <a:cubicBezTo>
                    <a:pt x="363546" y="4593"/>
                    <a:pt x="364696" y="4849"/>
                    <a:pt x="365973" y="5104"/>
                  </a:cubicBezTo>
                  <a:cubicBezTo>
                    <a:pt x="420793" y="15439"/>
                    <a:pt x="470373" y="40320"/>
                    <a:pt x="510625" y="75408"/>
                  </a:cubicBezTo>
                  <a:lnTo>
                    <a:pt x="507047" y="81788"/>
                  </a:lnTo>
                  <a:lnTo>
                    <a:pt x="492863" y="87274"/>
                  </a:lnTo>
                  <a:lnTo>
                    <a:pt x="486857" y="93654"/>
                  </a:lnTo>
                  <a:lnTo>
                    <a:pt x="488263" y="101182"/>
                  </a:lnTo>
                  <a:lnTo>
                    <a:pt x="495546" y="102203"/>
                  </a:lnTo>
                  <a:lnTo>
                    <a:pt x="500019" y="113048"/>
                  </a:lnTo>
                  <a:lnTo>
                    <a:pt x="512542" y="108072"/>
                  </a:lnTo>
                  <a:lnTo>
                    <a:pt x="514714" y="122618"/>
                  </a:lnTo>
                  <a:lnTo>
                    <a:pt x="510880" y="122618"/>
                  </a:lnTo>
                  <a:lnTo>
                    <a:pt x="500530" y="121086"/>
                  </a:lnTo>
                  <a:lnTo>
                    <a:pt x="489029" y="123000"/>
                  </a:lnTo>
                  <a:lnTo>
                    <a:pt x="477912" y="138439"/>
                  </a:lnTo>
                  <a:lnTo>
                    <a:pt x="461939" y="140991"/>
                  </a:lnTo>
                  <a:lnTo>
                    <a:pt x="459639" y="154388"/>
                  </a:lnTo>
                  <a:lnTo>
                    <a:pt x="466412" y="155920"/>
                  </a:lnTo>
                  <a:lnTo>
                    <a:pt x="464495" y="164596"/>
                  </a:lnTo>
                  <a:lnTo>
                    <a:pt x="448650" y="161406"/>
                  </a:lnTo>
                  <a:lnTo>
                    <a:pt x="434210" y="164596"/>
                  </a:lnTo>
                  <a:lnTo>
                    <a:pt x="431143" y="172507"/>
                  </a:lnTo>
                  <a:lnTo>
                    <a:pt x="433571" y="189221"/>
                  </a:lnTo>
                  <a:lnTo>
                    <a:pt x="442133" y="193177"/>
                  </a:lnTo>
                  <a:lnTo>
                    <a:pt x="456444" y="193049"/>
                  </a:lnTo>
                  <a:lnTo>
                    <a:pt x="466028" y="192284"/>
                  </a:lnTo>
                  <a:lnTo>
                    <a:pt x="468967" y="184628"/>
                  </a:lnTo>
                  <a:lnTo>
                    <a:pt x="484046" y="165362"/>
                  </a:lnTo>
                  <a:lnTo>
                    <a:pt x="493885" y="167403"/>
                  </a:lnTo>
                  <a:lnTo>
                    <a:pt x="503724" y="158727"/>
                  </a:lnTo>
                  <a:lnTo>
                    <a:pt x="505513" y="165489"/>
                  </a:lnTo>
                  <a:lnTo>
                    <a:pt x="529537" y="181438"/>
                  </a:lnTo>
                  <a:lnTo>
                    <a:pt x="526598" y="185394"/>
                  </a:lnTo>
                  <a:lnTo>
                    <a:pt x="515736" y="184756"/>
                  </a:lnTo>
                  <a:lnTo>
                    <a:pt x="519953" y="190625"/>
                  </a:lnTo>
                  <a:lnTo>
                    <a:pt x="526598" y="192029"/>
                  </a:lnTo>
                  <a:lnTo>
                    <a:pt x="534393" y="188839"/>
                  </a:lnTo>
                  <a:lnTo>
                    <a:pt x="534265" y="179524"/>
                  </a:lnTo>
                  <a:lnTo>
                    <a:pt x="537715" y="177866"/>
                  </a:lnTo>
                  <a:lnTo>
                    <a:pt x="534904" y="174931"/>
                  </a:lnTo>
                  <a:lnTo>
                    <a:pt x="518931" y="166127"/>
                  </a:lnTo>
                  <a:lnTo>
                    <a:pt x="514714" y="154388"/>
                  </a:lnTo>
                  <a:lnTo>
                    <a:pt x="528003" y="154388"/>
                  </a:lnTo>
                  <a:lnTo>
                    <a:pt x="532220" y="158599"/>
                  </a:lnTo>
                  <a:lnTo>
                    <a:pt x="543721" y="168296"/>
                  </a:lnTo>
                  <a:lnTo>
                    <a:pt x="544232" y="180162"/>
                  </a:lnTo>
                  <a:lnTo>
                    <a:pt x="556116" y="192539"/>
                  </a:lnTo>
                  <a:lnTo>
                    <a:pt x="560588" y="175441"/>
                  </a:lnTo>
                  <a:lnTo>
                    <a:pt x="568766" y="171103"/>
                  </a:lnTo>
                  <a:lnTo>
                    <a:pt x="570300" y="185011"/>
                  </a:lnTo>
                  <a:lnTo>
                    <a:pt x="578350" y="193815"/>
                  </a:lnTo>
                  <a:lnTo>
                    <a:pt x="594323" y="193432"/>
                  </a:lnTo>
                  <a:cubicBezTo>
                    <a:pt x="597518" y="201343"/>
                    <a:pt x="600201" y="209381"/>
                    <a:pt x="602629" y="217547"/>
                  </a:cubicBezTo>
                  <a:lnTo>
                    <a:pt x="600968" y="219078"/>
                  </a:lnTo>
                  <a:lnTo>
                    <a:pt x="576434" y="219078"/>
                  </a:lnTo>
                  <a:lnTo>
                    <a:pt x="561483" y="208105"/>
                  </a:lnTo>
                  <a:lnTo>
                    <a:pt x="545765" y="209636"/>
                  </a:lnTo>
                  <a:lnTo>
                    <a:pt x="545765" y="219078"/>
                  </a:lnTo>
                  <a:lnTo>
                    <a:pt x="540782" y="219078"/>
                  </a:lnTo>
                  <a:lnTo>
                    <a:pt x="535415" y="215251"/>
                  </a:lnTo>
                  <a:lnTo>
                    <a:pt x="508197" y="208488"/>
                  </a:lnTo>
                  <a:lnTo>
                    <a:pt x="508197" y="191008"/>
                  </a:lnTo>
                  <a:lnTo>
                    <a:pt x="473567" y="193687"/>
                  </a:lnTo>
                  <a:lnTo>
                    <a:pt x="462961" y="199429"/>
                  </a:lnTo>
                  <a:lnTo>
                    <a:pt x="449161" y="199429"/>
                  </a:lnTo>
                  <a:lnTo>
                    <a:pt x="442516" y="198791"/>
                  </a:lnTo>
                  <a:lnTo>
                    <a:pt x="425904" y="207850"/>
                  </a:lnTo>
                  <a:lnTo>
                    <a:pt x="425904" y="224948"/>
                  </a:lnTo>
                  <a:lnTo>
                    <a:pt x="391914" y="249190"/>
                  </a:lnTo>
                  <a:lnTo>
                    <a:pt x="394725" y="259526"/>
                  </a:lnTo>
                  <a:lnTo>
                    <a:pt x="401625" y="259526"/>
                  </a:lnTo>
                  <a:lnTo>
                    <a:pt x="399836" y="269350"/>
                  </a:lnTo>
                  <a:lnTo>
                    <a:pt x="394853" y="271136"/>
                  </a:lnTo>
                  <a:lnTo>
                    <a:pt x="394725" y="296910"/>
                  </a:lnTo>
                  <a:lnTo>
                    <a:pt x="423987" y="329957"/>
                  </a:lnTo>
                  <a:lnTo>
                    <a:pt x="436893" y="329957"/>
                  </a:lnTo>
                  <a:lnTo>
                    <a:pt x="437660" y="327916"/>
                  </a:lnTo>
                  <a:lnTo>
                    <a:pt x="460661" y="327916"/>
                  </a:lnTo>
                  <a:lnTo>
                    <a:pt x="467306" y="321791"/>
                  </a:lnTo>
                  <a:lnTo>
                    <a:pt x="480340" y="321791"/>
                  </a:lnTo>
                  <a:lnTo>
                    <a:pt x="487496" y="328936"/>
                  </a:lnTo>
                  <a:lnTo>
                    <a:pt x="506919" y="330850"/>
                  </a:lnTo>
                  <a:lnTo>
                    <a:pt x="504363" y="356369"/>
                  </a:lnTo>
                  <a:lnTo>
                    <a:pt x="525959" y="394009"/>
                  </a:lnTo>
                  <a:lnTo>
                    <a:pt x="514586" y="415445"/>
                  </a:lnTo>
                  <a:lnTo>
                    <a:pt x="515353" y="425525"/>
                  </a:lnTo>
                  <a:lnTo>
                    <a:pt x="524298" y="434329"/>
                  </a:lnTo>
                  <a:lnTo>
                    <a:pt x="524298" y="458571"/>
                  </a:lnTo>
                  <a:lnTo>
                    <a:pt x="536054" y="474265"/>
                  </a:lnTo>
                  <a:lnTo>
                    <a:pt x="536054" y="494425"/>
                  </a:lnTo>
                  <a:lnTo>
                    <a:pt x="546149" y="494425"/>
                  </a:lnTo>
                  <a:cubicBezTo>
                    <a:pt x="489668" y="562815"/>
                    <a:pt x="403670" y="606580"/>
                    <a:pt x="307576" y="606580"/>
                  </a:cubicBezTo>
                  <a:cubicBezTo>
                    <a:pt x="138518" y="606580"/>
                    <a:pt x="894" y="471331"/>
                    <a:pt x="0" y="304694"/>
                  </a:cubicBezTo>
                  <a:cubicBezTo>
                    <a:pt x="128" y="285937"/>
                    <a:pt x="1917" y="267691"/>
                    <a:pt x="5367" y="249956"/>
                  </a:cubicBezTo>
                  <a:lnTo>
                    <a:pt x="7285" y="251138"/>
                  </a:lnTo>
                  <a:lnTo>
                    <a:pt x="11386" y="253754"/>
                  </a:lnTo>
                  <a:lnTo>
                    <a:pt x="12008" y="258475"/>
                  </a:lnTo>
                  <a:lnTo>
                    <a:pt x="10311" y="258832"/>
                  </a:lnTo>
                  <a:lnTo>
                    <a:pt x="4728" y="259908"/>
                  </a:lnTo>
                  <a:lnTo>
                    <a:pt x="3705" y="270243"/>
                  </a:lnTo>
                  <a:lnTo>
                    <a:pt x="12651" y="270243"/>
                  </a:lnTo>
                  <a:lnTo>
                    <a:pt x="24279" y="269095"/>
                  </a:lnTo>
                  <a:lnTo>
                    <a:pt x="30285" y="262077"/>
                  </a:lnTo>
                  <a:lnTo>
                    <a:pt x="23896" y="259653"/>
                  </a:lnTo>
                  <a:lnTo>
                    <a:pt x="20446" y="255570"/>
                  </a:lnTo>
                  <a:lnTo>
                    <a:pt x="15079" y="247277"/>
                  </a:lnTo>
                  <a:lnTo>
                    <a:pt x="12651" y="235410"/>
                  </a:lnTo>
                  <a:lnTo>
                    <a:pt x="12543" y="235433"/>
                  </a:lnTo>
                  <a:lnTo>
                    <a:pt x="12537" y="235406"/>
                  </a:lnTo>
                  <a:lnTo>
                    <a:pt x="8443" y="236274"/>
                  </a:lnTo>
                  <a:lnTo>
                    <a:pt x="24663" y="186925"/>
                  </a:lnTo>
                  <a:lnTo>
                    <a:pt x="24663" y="201470"/>
                  </a:lnTo>
                  <a:lnTo>
                    <a:pt x="37441" y="207595"/>
                  </a:lnTo>
                  <a:lnTo>
                    <a:pt x="37441" y="231583"/>
                  </a:lnTo>
                  <a:lnTo>
                    <a:pt x="49708" y="252253"/>
                  </a:lnTo>
                  <a:lnTo>
                    <a:pt x="59675" y="253784"/>
                  </a:lnTo>
                  <a:lnTo>
                    <a:pt x="60953" y="246639"/>
                  </a:lnTo>
                  <a:lnTo>
                    <a:pt x="49197" y="228775"/>
                  </a:lnTo>
                  <a:lnTo>
                    <a:pt x="46897" y="211295"/>
                  </a:lnTo>
                  <a:lnTo>
                    <a:pt x="53797" y="211295"/>
                  </a:lnTo>
                  <a:lnTo>
                    <a:pt x="56736" y="229286"/>
                  </a:lnTo>
                  <a:lnTo>
                    <a:pt x="70537" y="249063"/>
                  </a:lnTo>
                  <a:lnTo>
                    <a:pt x="70350" y="249152"/>
                  </a:lnTo>
                  <a:lnTo>
                    <a:pt x="70260" y="249025"/>
                  </a:lnTo>
                  <a:lnTo>
                    <a:pt x="67374" y="250579"/>
                  </a:lnTo>
                  <a:lnTo>
                    <a:pt x="67342" y="250594"/>
                  </a:lnTo>
                  <a:lnTo>
                    <a:pt x="67343" y="250596"/>
                  </a:lnTo>
                  <a:lnTo>
                    <a:pt x="67178" y="250684"/>
                  </a:lnTo>
                  <a:lnTo>
                    <a:pt x="68462" y="254896"/>
                  </a:lnTo>
                  <a:lnTo>
                    <a:pt x="68611" y="254900"/>
                  </a:lnTo>
                  <a:lnTo>
                    <a:pt x="68620" y="254932"/>
                  </a:lnTo>
                  <a:lnTo>
                    <a:pt x="69753" y="254932"/>
                  </a:lnTo>
                  <a:lnTo>
                    <a:pt x="72957" y="255023"/>
                  </a:lnTo>
                  <a:lnTo>
                    <a:pt x="73003" y="254932"/>
                  </a:lnTo>
                  <a:lnTo>
                    <a:pt x="73093" y="254932"/>
                  </a:lnTo>
                  <a:lnTo>
                    <a:pt x="69387" y="261695"/>
                  </a:lnTo>
                  <a:lnTo>
                    <a:pt x="80121" y="277899"/>
                  </a:lnTo>
                  <a:lnTo>
                    <a:pt x="106955" y="284534"/>
                  </a:lnTo>
                  <a:lnTo>
                    <a:pt x="106955" y="280196"/>
                  </a:lnTo>
                  <a:lnTo>
                    <a:pt x="117689" y="281727"/>
                  </a:lnTo>
                  <a:lnTo>
                    <a:pt x="116667" y="289255"/>
                  </a:lnTo>
                  <a:lnTo>
                    <a:pt x="125101" y="290786"/>
                  </a:lnTo>
                  <a:lnTo>
                    <a:pt x="138135" y="294358"/>
                  </a:lnTo>
                  <a:lnTo>
                    <a:pt x="156536" y="315029"/>
                  </a:lnTo>
                  <a:lnTo>
                    <a:pt x="180048" y="316815"/>
                  </a:lnTo>
                  <a:lnTo>
                    <a:pt x="182348" y="335699"/>
                  </a:lnTo>
                  <a:lnTo>
                    <a:pt x="166247" y="346799"/>
                  </a:lnTo>
                  <a:lnTo>
                    <a:pt x="165480" y="363769"/>
                  </a:lnTo>
                  <a:lnTo>
                    <a:pt x="163180" y="374104"/>
                  </a:lnTo>
                  <a:lnTo>
                    <a:pt x="186437" y="402813"/>
                  </a:lnTo>
                  <a:lnTo>
                    <a:pt x="188226" y="412638"/>
                  </a:lnTo>
                  <a:cubicBezTo>
                    <a:pt x="188226" y="412638"/>
                    <a:pt x="196660" y="414934"/>
                    <a:pt x="197682" y="414934"/>
                  </a:cubicBezTo>
                  <a:cubicBezTo>
                    <a:pt x="198704" y="414934"/>
                    <a:pt x="216722" y="428332"/>
                    <a:pt x="216722" y="428332"/>
                  </a:cubicBezTo>
                  <a:lnTo>
                    <a:pt x="216722" y="480262"/>
                  </a:lnTo>
                  <a:lnTo>
                    <a:pt x="222983" y="482049"/>
                  </a:lnTo>
                  <a:lnTo>
                    <a:pt x="218639" y="506036"/>
                  </a:lnTo>
                  <a:lnTo>
                    <a:pt x="229372" y="520199"/>
                  </a:lnTo>
                  <a:lnTo>
                    <a:pt x="227456" y="543932"/>
                  </a:lnTo>
                  <a:lnTo>
                    <a:pt x="241640" y="568557"/>
                  </a:lnTo>
                  <a:lnTo>
                    <a:pt x="259785" y="584251"/>
                  </a:lnTo>
                  <a:lnTo>
                    <a:pt x="278058" y="584506"/>
                  </a:lnTo>
                  <a:lnTo>
                    <a:pt x="279847" y="578765"/>
                  </a:lnTo>
                  <a:lnTo>
                    <a:pt x="266430" y="567536"/>
                  </a:lnTo>
                  <a:lnTo>
                    <a:pt x="267196" y="562050"/>
                  </a:lnTo>
                  <a:lnTo>
                    <a:pt x="269624" y="555287"/>
                  </a:lnTo>
                  <a:lnTo>
                    <a:pt x="270135" y="548270"/>
                  </a:lnTo>
                  <a:lnTo>
                    <a:pt x="261063" y="548015"/>
                  </a:lnTo>
                  <a:lnTo>
                    <a:pt x="256463" y="542273"/>
                  </a:lnTo>
                  <a:lnTo>
                    <a:pt x="264002" y="535128"/>
                  </a:lnTo>
                  <a:lnTo>
                    <a:pt x="265024" y="529769"/>
                  </a:lnTo>
                  <a:lnTo>
                    <a:pt x="256590" y="527344"/>
                  </a:lnTo>
                  <a:lnTo>
                    <a:pt x="257102" y="522241"/>
                  </a:lnTo>
                  <a:lnTo>
                    <a:pt x="269113" y="520454"/>
                  </a:lnTo>
                  <a:lnTo>
                    <a:pt x="287386" y="511778"/>
                  </a:lnTo>
                  <a:lnTo>
                    <a:pt x="293520" y="500677"/>
                  </a:lnTo>
                  <a:lnTo>
                    <a:pt x="312688" y="476562"/>
                  </a:lnTo>
                  <a:lnTo>
                    <a:pt x="308343" y="457551"/>
                  </a:lnTo>
                  <a:lnTo>
                    <a:pt x="314221" y="447471"/>
                  </a:lnTo>
                  <a:lnTo>
                    <a:pt x="331855" y="447981"/>
                  </a:lnTo>
                  <a:lnTo>
                    <a:pt x="343739" y="438667"/>
                  </a:lnTo>
                  <a:lnTo>
                    <a:pt x="347573" y="402175"/>
                  </a:lnTo>
                  <a:lnTo>
                    <a:pt x="360734" y="385715"/>
                  </a:lnTo>
                  <a:lnTo>
                    <a:pt x="363034" y="375125"/>
                  </a:lnTo>
                  <a:lnTo>
                    <a:pt x="357698" y="373425"/>
                  </a:lnTo>
                  <a:lnTo>
                    <a:pt x="362777" y="360422"/>
                  </a:lnTo>
                  <a:cubicBezTo>
                    <a:pt x="362777" y="342680"/>
                    <a:pt x="348345" y="328129"/>
                    <a:pt x="330464" y="328129"/>
                  </a:cubicBezTo>
                  <a:cubicBezTo>
                    <a:pt x="329826" y="328129"/>
                    <a:pt x="329187" y="328129"/>
                    <a:pt x="328421" y="328257"/>
                  </a:cubicBezTo>
                  <a:lnTo>
                    <a:pt x="328421" y="332341"/>
                  </a:lnTo>
                  <a:cubicBezTo>
                    <a:pt x="329187" y="332214"/>
                    <a:pt x="329826" y="332214"/>
                    <a:pt x="330464" y="332214"/>
                  </a:cubicBezTo>
                  <a:cubicBezTo>
                    <a:pt x="346046" y="332214"/>
                    <a:pt x="358818" y="344850"/>
                    <a:pt x="358818" y="360422"/>
                  </a:cubicBezTo>
                  <a:lnTo>
                    <a:pt x="353905" y="372216"/>
                  </a:lnTo>
                  <a:lnTo>
                    <a:pt x="351023" y="371297"/>
                  </a:lnTo>
                  <a:lnTo>
                    <a:pt x="343100" y="358410"/>
                  </a:lnTo>
                  <a:lnTo>
                    <a:pt x="316010" y="358155"/>
                  </a:lnTo>
                  <a:lnTo>
                    <a:pt x="294542" y="350117"/>
                  </a:lnTo>
                  <a:lnTo>
                    <a:pt x="293520" y="334933"/>
                  </a:lnTo>
                  <a:lnTo>
                    <a:pt x="286236" y="322557"/>
                  </a:lnTo>
                  <a:lnTo>
                    <a:pt x="266813" y="322301"/>
                  </a:lnTo>
                  <a:lnTo>
                    <a:pt x="255568" y="304949"/>
                  </a:lnTo>
                  <a:lnTo>
                    <a:pt x="245601" y="300100"/>
                  </a:lnTo>
                  <a:lnTo>
                    <a:pt x="245090" y="305459"/>
                  </a:lnTo>
                  <a:lnTo>
                    <a:pt x="226944" y="306480"/>
                  </a:lnTo>
                  <a:lnTo>
                    <a:pt x="220300" y="297421"/>
                  </a:lnTo>
                  <a:lnTo>
                    <a:pt x="201388" y="293593"/>
                  </a:lnTo>
                  <a:lnTo>
                    <a:pt x="185798" y="311328"/>
                  </a:lnTo>
                  <a:lnTo>
                    <a:pt x="163691" y="307628"/>
                  </a:lnTo>
                  <a:lnTo>
                    <a:pt x="163564" y="307628"/>
                  </a:lnTo>
                  <a:lnTo>
                    <a:pt x="161264" y="307245"/>
                  </a:lnTo>
                  <a:lnTo>
                    <a:pt x="159475" y="279940"/>
                  </a:lnTo>
                  <a:lnTo>
                    <a:pt x="141585" y="277006"/>
                  </a:lnTo>
                  <a:lnTo>
                    <a:pt x="148741" y="263608"/>
                  </a:lnTo>
                  <a:lnTo>
                    <a:pt x="146696" y="255825"/>
                  </a:lnTo>
                  <a:lnTo>
                    <a:pt x="123184" y="271392"/>
                  </a:lnTo>
                  <a:lnTo>
                    <a:pt x="108361" y="269605"/>
                  </a:lnTo>
                  <a:lnTo>
                    <a:pt x="103122" y="258250"/>
                  </a:lnTo>
                  <a:lnTo>
                    <a:pt x="106316" y="246383"/>
                  </a:lnTo>
                  <a:lnTo>
                    <a:pt x="114495" y="231583"/>
                  </a:lnTo>
                  <a:lnTo>
                    <a:pt x="133279" y="222268"/>
                  </a:lnTo>
                  <a:lnTo>
                    <a:pt x="169570" y="222268"/>
                  </a:lnTo>
                  <a:lnTo>
                    <a:pt x="169442" y="233114"/>
                  </a:lnTo>
                  <a:lnTo>
                    <a:pt x="182476" y="239111"/>
                  </a:lnTo>
                  <a:lnTo>
                    <a:pt x="181453" y="220482"/>
                  </a:lnTo>
                  <a:lnTo>
                    <a:pt x="190909" y="211168"/>
                  </a:lnTo>
                  <a:lnTo>
                    <a:pt x="209821" y="198791"/>
                  </a:lnTo>
                  <a:lnTo>
                    <a:pt x="211099" y="190242"/>
                  </a:lnTo>
                  <a:lnTo>
                    <a:pt x="230011" y="170720"/>
                  </a:lnTo>
                  <a:lnTo>
                    <a:pt x="250201" y="159747"/>
                  </a:lnTo>
                  <a:lnTo>
                    <a:pt x="248412" y="158344"/>
                  </a:lnTo>
                  <a:lnTo>
                    <a:pt x="261957" y="145712"/>
                  </a:lnTo>
                  <a:lnTo>
                    <a:pt x="266941" y="146988"/>
                  </a:lnTo>
                  <a:lnTo>
                    <a:pt x="269241" y="149795"/>
                  </a:lnTo>
                  <a:lnTo>
                    <a:pt x="274480" y="144181"/>
                  </a:lnTo>
                  <a:lnTo>
                    <a:pt x="275758" y="143543"/>
                  </a:lnTo>
                  <a:lnTo>
                    <a:pt x="270008" y="142777"/>
                  </a:lnTo>
                  <a:lnTo>
                    <a:pt x="264257" y="140991"/>
                  </a:lnTo>
                  <a:lnTo>
                    <a:pt x="264257" y="135505"/>
                  </a:lnTo>
                  <a:lnTo>
                    <a:pt x="267324" y="132953"/>
                  </a:lnTo>
                  <a:lnTo>
                    <a:pt x="274097" y="132953"/>
                  </a:lnTo>
                  <a:lnTo>
                    <a:pt x="277164" y="134356"/>
                  </a:lnTo>
                  <a:lnTo>
                    <a:pt x="279719" y="139588"/>
                  </a:lnTo>
                  <a:lnTo>
                    <a:pt x="283042" y="139077"/>
                  </a:lnTo>
                  <a:lnTo>
                    <a:pt x="283042" y="138694"/>
                  </a:lnTo>
                  <a:lnTo>
                    <a:pt x="283936" y="138950"/>
                  </a:lnTo>
                  <a:lnTo>
                    <a:pt x="293392" y="137546"/>
                  </a:lnTo>
                  <a:lnTo>
                    <a:pt x="294670" y="132953"/>
                  </a:lnTo>
                  <a:lnTo>
                    <a:pt x="300165" y="134356"/>
                  </a:lnTo>
                  <a:lnTo>
                    <a:pt x="300165" y="139205"/>
                  </a:lnTo>
                  <a:lnTo>
                    <a:pt x="295181" y="142650"/>
                  </a:lnTo>
                  <a:lnTo>
                    <a:pt x="295820" y="148009"/>
                  </a:lnTo>
                  <a:lnTo>
                    <a:pt x="312943" y="153240"/>
                  </a:lnTo>
                  <a:cubicBezTo>
                    <a:pt x="312943" y="153240"/>
                    <a:pt x="312943" y="153368"/>
                    <a:pt x="312943" y="153495"/>
                  </a:cubicBezTo>
                  <a:lnTo>
                    <a:pt x="316904" y="153113"/>
                  </a:lnTo>
                  <a:lnTo>
                    <a:pt x="317160" y="145840"/>
                  </a:lnTo>
                  <a:lnTo>
                    <a:pt x="303615" y="139715"/>
                  </a:lnTo>
                  <a:lnTo>
                    <a:pt x="302848" y="136270"/>
                  </a:lnTo>
                  <a:lnTo>
                    <a:pt x="314093" y="132442"/>
                  </a:lnTo>
                  <a:lnTo>
                    <a:pt x="314604" y="121852"/>
                  </a:lnTo>
                  <a:lnTo>
                    <a:pt x="302848" y="114834"/>
                  </a:lnTo>
                  <a:lnTo>
                    <a:pt x="302081" y="96844"/>
                  </a:lnTo>
                  <a:lnTo>
                    <a:pt x="285981" y="104754"/>
                  </a:lnTo>
                  <a:lnTo>
                    <a:pt x="280103" y="104754"/>
                  </a:lnTo>
                  <a:lnTo>
                    <a:pt x="281636" y="91102"/>
                  </a:lnTo>
                  <a:lnTo>
                    <a:pt x="259785" y="85998"/>
                  </a:lnTo>
                  <a:lnTo>
                    <a:pt x="250712" y="92761"/>
                  </a:lnTo>
                  <a:lnTo>
                    <a:pt x="250712" y="113303"/>
                  </a:lnTo>
                  <a:lnTo>
                    <a:pt x="234356" y="118407"/>
                  </a:lnTo>
                  <a:lnTo>
                    <a:pt x="227839" y="131932"/>
                  </a:lnTo>
                  <a:lnTo>
                    <a:pt x="220683" y="133080"/>
                  </a:lnTo>
                  <a:lnTo>
                    <a:pt x="220683" y="115855"/>
                  </a:lnTo>
                  <a:lnTo>
                    <a:pt x="205349" y="113686"/>
                  </a:lnTo>
                  <a:lnTo>
                    <a:pt x="197682" y="108837"/>
                  </a:lnTo>
                  <a:lnTo>
                    <a:pt x="194743" y="97609"/>
                  </a:lnTo>
                  <a:lnTo>
                    <a:pt x="222089" y="81788"/>
                  </a:lnTo>
                  <a:lnTo>
                    <a:pt x="235506" y="77832"/>
                  </a:lnTo>
                  <a:lnTo>
                    <a:pt x="236912" y="86636"/>
                  </a:lnTo>
                  <a:lnTo>
                    <a:pt x="244323" y="86253"/>
                  </a:lnTo>
                  <a:lnTo>
                    <a:pt x="244962" y="81788"/>
                  </a:lnTo>
                  <a:lnTo>
                    <a:pt x="252757" y="80767"/>
                  </a:lnTo>
                  <a:lnTo>
                    <a:pt x="252885" y="79108"/>
                  </a:lnTo>
                  <a:lnTo>
                    <a:pt x="249562" y="77832"/>
                  </a:lnTo>
                  <a:lnTo>
                    <a:pt x="248796" y="72984"/>
                  </a:lnTo>
                  <a:lnTo>
                    <a:pt x="258379" y="72218"/>
                  </a:lnTo>
                  <a:lnTo>
                    <a:pt x="264130" y="66221"/>
                  </a:lnTo>
                  <a:lnTo>
                    <a:pt x="264513" y="65838"/>
                  </a:lnTo>
                  <a:lnTo>
                    <a:pt x="266302" y="64052"/>
                  </a:lnTo>
                  <a:lnTo>
                    <a:pt x="286492" y="61500"/>
                  </a:lnTo>
                  <a:lnTo>
                    <a:pt x="295437" y="69028"/>
                  </a:lnTo>
                  <a:lnTo>
                    <a:pt x="272052" y="81405"/>
                  </a:lnTo>
                  <a:lnTo>
                    <a:pt x="301826" y="88295"/>
                  </a:lnTo>
                  <a:lnTo>
                    <a:pt x="305659" y="78470"/>
                  </a:lnTo>
                  <a:lnTo>
                    <a:pt x="318693" y="78470"/>
                  </a:lnTo>
                  <a:lnTo>
                    <a:pt x="323294" y="69921"/>
                  </a:lnTo>
                  <a:lnTo>
                    <a:pt x="314093" y="67625"/>
                  </a:lnTo>
                  <a:lnTo>
                    <a:pt x="314093" y="56779"/>
                  </a:lnTo>
                  <a:lnTo>
                    <a:pt x="285214" y="44147"/>
                  </a:lnTo>
                  <a:lnTo>
                    <a:pt x="265280" y="46444"/>
                  </a:lnTo>
                  <a:lnTo>
                    <a:pt x="254035" y="52186"/>
                  </a:lnTo>
                  <a:lnTo>
                    <a:pt x="254801" y="66349"/>
                  </a:lnTo>
                  <a:lnTo>
                    <a:pt x="243045" y="64562"/>
                  </a:lnTo>
                  <a:lnTo>
                    <a:pt x="241256" y="56779"/>
                  </a:lnTo>
                  <a:lnTo>
                    <a:pt x="252501" y="46572"/>
                  </a:lnTo>
                  <a:lnTo>
                    <a:pt x="232056" y="45679"/>
                  </a:lnTo>
                  <a:lnTo>
                    <a:pt x="226178" y="47337"/>
                  </a:lnTo>
                  <a:lnTo>
                    <a:pt x="223622" y="54227"/>
                  </a:lnTo>
                  <a:lnTo>
                    <a:pt x="231289" y="55503"/>
                  </a:lnTo>
                  <a:lnTo>
                    <a:pt x="229756" y="63031"/>
                  </a:lnTo>
                  <a:lnTo>
                    <a:pt x="216722" y="63797"/>
                  </a:lnTo>
                  <a:lnTo>
                    <a:pt x="214677" y="68773"/>
                  </a:lnTo>
                  <a:lnTo>
                    <a:pt x="195765" y="69283"/>
                  </a:lnTo>
                  <a:cubicBezTo>
                    <a:pt x="195765" y="69283"/>
                    <a:pt x="195254" y="58693"/>
                    <a:pt x="194487" y="58693"/>
                  </a:cubicBezTo>
                  <a:cubicBezTo>
                    <a:pt x="193721" y="58693"/>
                    <a:pt x="209310" y="58438"/>
                    <a:pt x="209310" y="58438"/>
                  </a:cubicBezTo>
                  <a:lnTo>
                    <a:pt x="220555" y="47593"/>
                  </a:lnTo>
                  <a:lnTo>
                    <a:pt x="214422" y="44658"/>
                  </a:lnTo>
                  <a:lnTo>
                    <a:pt x="206244" y="52441"/>
                  </a:lnTo>
                  <a:lnTo>
                    <a:pt x="192698" y="51676"/>
                  </a:lnTo>
                  <a:lnTo>
                    <a:pt x="184520" y="40575"/>
                  </a:lnTo>
                  <a:lnTo>
                    <a:pt x="167142" y="40575"/>
                  </a:lnTo>
                  <a:lnTo>
                    <a:pt x="148996" y="53972"/>
                  </a:lnTo>
                  <a:lnTo>
                    <a:pt x="165608" y="53972"/>
                  </a:lnTo>
                  <a:lnTo>
                    <a:pt x="167142" y="58693"/>
                  </a:lnTo>
                  <a:lnTo>
                    <a:pt x="162797" y="62776"/>
                  </a:lnTo>
                  <a:lnTo>
                    <a:pt x="181198" y="63287"/>
                  </a:lnTo>
                  <a:lnTo>
                    <a:pt x="184009" y="69794"/>
                  </a:lnTo>
                  <a:lnTo>
                    <a:pt x="163308" y="69028"/>
                  </a:lnTo>
                  <a:lnTo>
                    <a:pt x="162286" y="64052"/>
                  </a:lnTo>
                  <a:lnTo>
                    <a:pt x="149252" y="61245"/>
                  </a:lnTo>
                  <a:lnTo>
                    <a:pt x="142352" y="57545"/>
                  </a:lnTo>
                  <a:lnTo>
                    <a:pt x="129445" y="57545"/>
                  </a:lnTo>
                  <a:cubicBezTo>
                    <a:pt x="180431" y="21436"/>
                    <a:pt x="242917" y="0"/>
                    <a:pt x="310515" y="0"/>
                  </a:cubicBezTo>
                  <a:close/>
                </a:path>
              </a:pathLst>
            </a:custGeom>
            <a:solidFill>
              <a:srgbClr val="59AF58"/>
            </a:solidFill>
            <a:ln>
              <a:noFill/>
            </a:ln>
          </p:spPr>
        </p:sp>
      </p:grpSp>
      <p:sp>
        <p:nvSpPr>
          <p:cNvPr id="48" name="文本框 47"/>
          <p:cNvSpPr txBox="1"/>
          <p:nvPr/>
        </p:nvSpPr>
        <p:spPr>
          <a:xfrm>
            <a:off x="7422203" y="5011186"/>
            <a:ext cx="1218909" cy="338554"/>
          </a:xfrm>
          <a:prstGeom prst="rect">
            <a:avLst/>
          </a:prstGeom>
          <a:noFill/>
        </p:spPr>
        <p:txBody>
          <a:bodyPr wrap="square" rtlCol="0">
            <a:spAutoFit/>
          </a:bodyPr>
          <a:lstStyle/>
          <a:p>
            <a:r>
              <a:rPr lang="en-US" altLang="zh-CN" sz="1600" dirty="0">
                <a:latin typeface="文泉驿微米黑" panose="020B0606030804020204" pitchFamily="34" charset="-122"/>
                <a:ea typeface="文泉驿微米黑" panose="020B0606030804020204" pitchFamily="34" charset="-122"/>
                <a:cs typeface="文泉驿微米黑" panose="020B0606030804020204" pitchFamily="34" charset="-122"/>
              </a:rPr>
              <a:t>4.</a:t>
            </a:r>
            <a:r>
              <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cxnSp>
        <p:nvCxnSpPr>
          <p:cNvPr id="49" name="直接连接符 48"/>
          <p:cNvCxnSpPr/>
          <p:nvPr/>
        </p:nvCxnSpPr>
        <p:spPr>
          <a:xfrm flipH="1">
            <a:off x="7406921" y="5345599"/>
            <a:ext cx="3071367" cy="35383"/>
          </a:xfrm>
          <a:prstGeom prst="line">
            <a:avLst/>
          </a:prstGeom>
        </p:spPr>
        <p:style>
          <a:lnRef idx="1">
            <a:schemeClr val="dk1"/>
          </a:lnRef>
          <a:fillRef idx="0">
            <a:schemeClr val="dk1"/>
          </a:fillRef>
          <a:effectRef idx="0">
            <a:schemeClr val="dk1"/>
          </a:effectRef>
          <a:fontRef idx="minor">
            <a:schemeClr val="tx1"/>
          </a:fontRef>
        </p:style>
      </p:cxnSp>
      <p:sp>
        <p:nvSpPr>
          <p:cNvPr id="50" name="文本框 49"/>
          <p:cNvSpPr txBox="1"/>
          <p:nvPr/>
        </p:nvSpPr>
        <p:spPr>
          <a:xfrm>
            <a:off x="7316196" y="5386931"/>
            <a:ext cx="3232414"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nvGrpSpPr>
          <p:cNvPr id="17" name="组合 16"/>
          <p:cNvGrpSpPr/>
          <p:nvPr/>
        </p:nvGrpSpPr>
        <p:grpSpPr>
          <a:xfrm>
            <a:off x="4556173" y="4004801"/>
            <a:ext cx="977865" cy="837282"/>
            <a:chOff x="4556173" y="4004801"/>
            <a:chExt cx="977865" cy="837282"/>
          </a:xfrm>
        </p:grpSpPr>
        <p:sp>
          <p:nvSpPr>
            <p:cNvPr id="35" name="椭圆 34"/>
            <p:cNvSpPr/>
            <p:nvPr/>
          </p:nvSpPr>
          <p:spPr>
            <a:xfrm>
              <a:off x="4556173" y="4004801"/>
              <a:ext cx="837282" cy="837282"/>
            </a:xfrm>
            <a:prstGeom prst="ellipse">
              <a:avLst/>
            </a:prstGeom>
            <a:solidFill>
              <a:srgbClr val="59AF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4696756" y="4004801"/>
              <a:ext cx="837282" cy="837282"/>
            </a:xfrm>
            <a:prstGeom prst="ellipse">
              <a:avLst/>
            </a:prstGeom>
            <a:solidFill>
              <a:srgbClr val="F2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school-table-with-books-and-an-apple-and-the-portfolio-of-the-teacher-down_43635"/>
            <p:cNvSpPr>
              <a:spLocks noChangeAspect="1"/>
            </p:cNvSpPr>
            <p:nvPr/>
          </p:nvSpPr>
          <p:spPr bwMode="auto">
            <a:xfrm>
              <a:off x="4841098" y="4118599"/>
              <a:ext cx="548598" cy="609685"/>
            </a:xfrm>
            <a:custGeom>
              <a:avLst/>
              <a:gdLst>
                <a:gd name="connsiteX0" fmla="*/ 265530 w 532670"/>
                <a:gd name="connsiteY0" fmla="*/ 537498 h 591983"/>
                <a:gd name="connsiteX1" fmla="*/ 364615 w 532670"/>
                <a:gd name="connsiteY1" fmla="*/ 537498 h 591983"/>
                <a:gd name="connsiteX2" fmla="*/ 364615 w 532670"/>
                <a:gd name="connsiteY2" fmla="*/ 546004 h 591983"/>
                <a:gd name="connsiteX3" fmla="*/ 265530 w 532670"/>
                <a:gd name="connsiteY3" fmla="*/ 546004 h 591983"/>
                <a:gd name="connsiteX4" fmla="*/ 236834 w 532670"/>
                <a:gd name="connsiteY4" fmla="*/ 510182 h 591983"/>
                <a:gd name="connsiteX5" fmla="*/ 236834 w 532670"/>
                <a:gd name="connsiteY5" fmla="*/ 556123 h 591983"/>
                <a:gd name="connsiteX6" fmla="*/ 393313 w 532670"/>
                <a:gd name="connsiteY6" fmla="*/ 556123 h 591983"/>
                <a:gd name="connsiteX7" fmla="*/ 393313 w 532670"/>
                <a:gd name="connsiteY7" fmla="*/ 510182 h 591983"/>
                <a:gd name="connsiteX8" fmla="*/ 218172 w 532670"/>
                <a:gd name="connsiteY8" fmla="*/ 491518 h 591983"/>
                <a:gd name="connsiteX9" fmla="*/ 411975 w 532670"/>
                <a:gd name="connsiteY9" fmla="*/ 491518 h 591983"/>
                <a:gd name="connsiteX10" fmla="*/ 411975 w 532670"/>
                <a:gd name="connsiteY10" fmla="*/ 510182 h 591983"/>
                <a:gd name="connsiteX11" fmla="*/ 400490 w 532670"/>
                <a:gd name="connsiteY11" fmla="*/ 510182 h 591983"/>
                <a:gd name="connsiteX12" fmla="*/ 400490 w 532670"/>
                <a:gd name="connsiteY12" fmla="*/ 561866 h 591983"/>
                <a:gd name="connsiteX13" fmla="*/ 229657 w 532670"/>
                <a:gd name="connsiteY13" fmla="*/ 561866 h 591983"/>
                <a:gd name="connsiteX14" fmla="*/ 229657 w 532670"/>
                <a:gd name="connsiteY14" fmla="*/ 510182 h 591983"/>
                <a:gd name="connsiteX15" fmla="*/ 218172 w 532670"/>
                <a:gd name="connsiteY15" fmla="*/ 510182 h 591983"/>
                <a:gd name="connsiteX16" fmla="*/ 195231 w 532670"/>
                <a:gd name="connsiteY16" fmla="*/ 455846 h 591983"/>
                <a:gd name="connsiteX17" fmla="*/ 195231 w 532670"/>
                <a:gd name="connsiteY17" fmla="*/ 579086 h 591983"/>
                <a:gd name="connsiteX18" fmla="*/ 432157 w 532670"/>
                <a:gd name="connsiteY18" fmla="*/ 579086 h 591983"/>
                <a:gd name="connsiteX19" fmla="*/ 432157 w 532670"/>
                <a:gd name="connsiteY19" fmla="*/ 455846 h 591983"/>
                <a:gd name="connsiteX20" fmla="*/ 387644 w 532670"/>
                <a:gd name="connsiteY20" fmla="*/ 455846 h 591983"/>
                <a:gd name="connsiteX21" fmla="*/ 387644 w 532670"/>
                <a:gd name="connsiteY21" fmla="*/ 471609 h 591983"/>
                <a:gd name="connsiteX22" fmla="*/ 351746 w 532670"/>
                <a:gd name="connsiteY22" fmla="*/ 471609 h 591983"/>
                <a:gd name="connsiteX23" fmla="*/ 351746 w 532670"/>
                <a:gd name="connsiteY23" fmla="*/ 455846 h 591983"/>
                <a:gd name="connsiteX24" fmla="*/ 277078 w 532670"/>
                <a:gd name="connsiteY24" fmla="*/ 455846 h 591983"/>
                <a:gd name="connsiteX25" fmla="*/ 277078 w 532670"/>
                <a:gd name="connsiteY25" fmla="*/ 470176 h 591983"/>
                <a:gd name="connsiteX26" fmla="*/ 241180 w 532670"/>
                <a:gd name="connsiteY26" fmla="*/ 470176 h 591983"/>
                <a:gd name="connsiteX27" fmla="*/ 241180 w 532670"/>
                <a:gd name="connsiteY27" fmla="*/ 455846 h 591983"/>
                <a:gd name="connsiteX28" fmla="*/ 195231 w 532670"/>
                <a:gd name="connsiteY28" fmla="*/ 369865 h 591983"/>
                <a:gd name="connsiteX29" fmla="*/ 195231 w 532670"/>
                <a:gd name="connsiteY29" fmla="*/ 442949 h 591983"/>
                <a:gd name="connsiteX30" fmla="*/ 241180 w 532670"/>
                <a:gd name="connsiteY30" fmla="*/ 442949 h 591983"/>
                <a:gd name="connsiteX31" fmla="*/ 241180 w 532670"/>
                <a:gd name="connsiteY31" fmla="*/ 427185 h 591983"/>
                <a:gd name="connsiteX32" fmla="*/ 277078 w 532670"/>
                <a:gd name="connsiteY32" fmla="*/ 427185 h 591983"/>
                <a:gd name="connsiteX33" fmla="*/ 277078 w 532670"/>
                <a:gd name="connsiteY33" fmla="*/ 442949 h 591983"/>
                <a:gd name="connsiteX34" fmla="*/ 351746 w 532670"/>
                <a:gd name="connsiteY34" fmla="*/ 442949 h 591983"/>
                <a:gd name="connsiteX35" fmla="*/ 351746 w 532670"/>
                <a:gd name="connsiteY35" fmla="*/ 428618 h 591983"/>
                <a:gd name="connsiteX36" fmla="*/ 387644 w 532670"/>
                <a:gd name="connsiteY36" fmla="*/ 428618 h 591983"/>
                <a:gd name="connsiteX37" fmla="*/ 387644 w 532670"/>
                <a:gd name="connsiteY37" fmla="*/ 442949 h 591983"/>
                <a:gd name="connsiteX38" fmla="*/ 432157 w 532670"/>
                <a:gd name="connsiteY38" fmla="*/ 442949 h 591983"/>
                <a:gd name="connsiteX39" fmla="*/ 432157 w 532670"/>
                <a:gd name="connsiteY39" fmla="*/ 369865 h 591983"/>
                <a:gd name="connsiteX40" fmla="*/ 225385 w 532670"/>
                <a:gd name="connsiteY40" fmla="*/ 334039 h 591983"/>
                <a:gd name="connsiteX41" fmla="*/ 255539 w 532670"/>
                <a:gd name="connsiteY41" fmla="*/ 334039 h 591983"/>
                <a:gd name="connsiteX42" fmla="*/ 255539 w 532670"/>
                <a:gd name="connsiteY42" fmla="*/ 358400 h 591983"/>
                <a:gd name="connsiteX43" fmla="*/ 381900 w 532670"/>
                <a:gd name="connsiteY43" fmla="*/ 358400 h 591983"/>
                <a:gd name="connsiteX44" fmla="*/ 381900 w 532670"/>
                <a:gd name="connsiteY44" fmla="*/ 334039 h 591983"/>
                <a:gd name="connsiteX45" fmla="*/ 412054 w 532670"/>
                <a:gd name="connsiteY45" fmla="*/ 334039 h 591983"/>
                <a:gd name="connsiteX46" fmla="*/ 412054 w 532670"/>
                <a:gd name="connsiteY46" fmla="*/ 358400 h 591983"/>
                <a:gd name="connsiteX47" fmla="*/ 445080 w 532670"/>
                <a:gd name="connsiteY47" fmla="*/ 358400 h 591983"/>
                <a:gd name="connsiteX48" fmla="*/ 445080 w 532670"/>
                <a:gd name="connsiteY48" fmla="*/ 591983 h 591983"/>
                <a:gd name="connsiteX49" fmla="*/ 182308 w 532670"/>
                <a:gd name="connsiteY49" fmla="*/ 591983 h 591983"/>
                <a:gd name="connsiteX50" fmla="*/ 182308 w 532670"/>
                <a:gd name="connsiteY50" fmla="*/ 358400 h 591983"/>
                <a:gd name="connsiteX51" fmla="*/ 225385 w 532670"/>
                <a:gd name="connsiteY51" fmla="*/ 358400 h 591983"/>
                <a:gd name="connsiteX52" fmla="*/ 22990 w 532670"/>
                <a:gd name="connsiteY52" fmla="*/ 173342 h 591983"/>
                <a:gd name="connsiteX53" fmla="*/ 271278 w 532670"/>
                <a:gd name="connsiteY53" fmla="*/ 173342 h 591983"/>
                <a:gd name="connsiteX54" fmla="*/ 271278 w 532670"/>
                <a:gd name="connsiteY54" fmla="*/ 176208 h 591983"/>
                <a:gd name="connsiteX55" fmla="*/ 254056 w 532670"/>
                <a:gd name="connsiteY55" fmla="*/ 176208 h 591983"/>
                <a:gd name="connsiteX56" fmla="*/ 254056 w 532670"/>
                <a:gd name="connsiteY56" fmla="*/ 180507 h 591983"/>
                <a:gd name="connsiteX57" fmla="*/ 34471 w 532670"/>
                <a:gd name="connsiteY57" fmla="*/ 180507 h 591983"/>
                <a:gd name="connsiteX58" fmla="*/ 34471 w 532670"/>
                <a:gd name="connsiteY58" fmla="*/ 183373 h 591983"/>
                <a:gd name="connsiteX59" fmla="*/ 254056 w 532670"/>
                <a:gd name="connsiteY59" fmla="*/ 183373 h 591983"/>
                <a:gd name="connsiteX60" fmla="*/ 254056 w 532670"/>
                <a:gd name="connsiteY60" fmla="*/ 186239 h 591983"/>
                <a:gd name="connsiteX61" fmla="*/ 34471 w 532670"/>
                <a:gd name="connsiteY61" fmla="*/ 186239 h 591983"/>
                <a:gd name="connsiteX62" fmla="*/ 34471 w 532670"/>
                <a:gd name="connsiteY62" fmla="*/ 189105 h 591983"/>
                <a:gd name="connsiteX63" fmla="*/ 254056 w 532670"/>
                <a:gd name="connsiteY63" fmla="*/ 189105 h 591983"/>
                <a:gd name="connsiteX64" fmla="*/ 254056 w 532670"/>
                <a:gd name="connsiteY64" fmla="*/ 193405 h 591983"/>
                <a:gd name="connsiteX65" fmla="*/ 34471 w 532670"/>
                <a:gd name="connsiteY65" fmla="*/ 193405 h 591983"/>
                <a:gd name="connsiteX66" fmla="*/ 34471 w 532670"/>
                <a:gd name="connsiteY66" fmla="*/ 194838 h 591983"/>
                <a:gd name="connsiteX67" fmla="*/ 34471 w 532670"/>
                <a:gd name="connsiteY67" fmla="*/ 196271 h 591983"/>
                <a:gd name="connsiteX68" fmla="*/ 254056 w 532670"/>
                <a:gd name="connsiteY68" fmla="*/ 196271 h 591983"/>
                <a:gd name="connsiteX69" fmla="*/ 254056 w 532670"/>
                <a:gd name="connsiteY69" fmla="*/ 199137 h 591983"/>
                <a:gd name="connsiteX70" fmla="*/ 34471 w 532670"/>
                <a:gd name="connsiteY70" fmla="*/ 199137 h 591983"/>
                <a:gd name="connsiteX71" fmla="*/ 34471 w 532670"/>
                <a:gd name="connsiteY71" fmla="*/ 202003 h 591983"/>
                <a:gd name="connsiteX72" fmla="*/ 254056 w 532670"/>
                <a:gd name="connsiteY72" fmla="*/ 202003 h 591983"/>
                <a:gd name="connsiteX73" fmla="*/ 254056 w 532670"/>
                <a:gd name="connsiteY73" fmla="*/ 206302 h 591983"/>
                <a:gd name="connsiteX74" fmla="*/ 34471 w 532670"/>
                <a:gd name="connsiteY74" fmla="*/ 206302 h 591983"/>
                <a:gd name="connsiteX75" fmla="*/ 34471 w 532670"/>
                <a:gd name="connsiteY75" fmla="*/ 209168 h 591983"/>
                <a:gd name="connsiteX76" fmla="*/ 254056 w 532670"/>
                <a:gd name="connsiteY76" fmla="*/ 209168 h 591983"/>
                <a:gd name="connsiteX77" fmla="*/ 254056 w 532670"/>
                <a:gd name="connsiteY77" fmla="*/ 212034 h 591983"/>
                <a:gd name="connsiteX78" fmla="*/ 271278 w 532670"/>
                <a:gd name="connsiteY78" fmla="*/ 212034 h 591983"/>
                <a:gd name="connsiteX79" fmla="*/ 271278 w 532670"/>
                <a:gd name="connsiteY79" fmla="*/ 216333 h 591983"/>
                <a:gd name="connsiteX80" fmla="*/ 22990 w 532670"/>
                <a:gd name="connsiteY80" fmla="*/ 216333 h 591983"/>
                <a:gd name="connsiteX81" fmla="*/ 22990 w 532670"/>
                <a:gd name="connsiteY81" fmla="*/ 212034 h 591983"/>
                <a:gd name="connsiteX82" fmla="*/ 22990 w 532670"/>
                <a:gd name="connsiteY82" fmla="*/ 176208 h 591983"/>
                <a:gd name="connsiteX83" fmla="*/ 321612 w 532670"/>
                <a:gd name="connsiteY83" fmla="*/ 157607 h 591983"/>
                <a:gd name="connsiteX84" fmla="*/ 327355 w 532670"/>
                <a:gd name="connsiteY84" fmla="*/ 183411 h 591983"/>
                <a:gd name="connsiteX85" fmla="*/ 348892 w 532670"/>
                <a:gd name="connsiteY85" fmla="*/ 196313 h 591983"/>
                <a:gd name="connsiteX86" fmla="*/ 333098 w 532670"/>
                <a:gd name="connsiteY86" fmla="*/ 180544 h 591983"/>
                <a:gd name="connsiteX87" fmla="*/ 321612 w 532670"/>
                <a:gd name="connsiteY87" fmla="*/ 157607 h 591983"/>
                <a:gd name="connsiteX88" fmla="*/ 22990 w 532670"/>
                <a:gd name="connsiteY88" fmla="*/ 121845 h 591983"/>
                <a:gd name="connsiteX89" fmla="*/ 271278 w 532670"/>
                <a:gd name="connsiteY89" fmla="*/ 121845 h 591983"/>
                <a:gd name="connsiteX90" fmla="*/ 271278 w 532670"/>
                <a:gd name="connsiteY90" fmla="*/ 126139 h 591983"/>
                <a:gd name="connsiteX91" fmla="*/ 254056 w 532670"/>
                <a:gd name="connsiteY91" fmla="*/ 126139 h 591983"/>
                <a:gd name="connsiteX92" fmla="*/ 254056 w 532670"/>
                <a:gd name="connsiteY92" fmla="*/ 129001 h 591983"/>
                <a:gd name="connsiteX93" fmla="*/ 35907 w 532670"/>
                <a:gd name="connsiteY93" fmla="*/ 129001 h 591983"/>
                <a:gd name="connsiteX94" fmla="*/ 35907 w 532670"/>
                <a:gd name="connsiteY94" fmla="*/ 131864 h 591983"/>
                <a:gd name="connsiteX95" fmla="*/ 254056 w 532670"/>
                <a:gd name="connsiteY95" fmla="*/ 131864 h 591983"/>
                <a:gd name="connsiteX96" fmla="*/ 254056 w 532670"/>
                <a:gd name="connsiteY96" fmla="*/ 136158 h 591983"/>
                <a:gd name="connsiteX97" fmla="*/ 35907 w 532670"/>
                <a:gd name="connsiteY97" fmla="*/ 136158 h 591983"/>
                <a:gd name="connsiteX98" fmla="*/ 35907 w 532670"/>
                <a:gd name="connsiteY98" fmla="*/ 139021 h 591983"/>
                <a:gd name="connsiteX99" fmla="*/ 254056 w 532670"/>
                <a:gd name="connsiteY99" fmla="*/ 139021 h 591983"/>
                <a:gd name="connsiteX100" fmla="*/ 254056 w 532670"/>
                <a:gd name="connsiteY100" fmla="*/ 141883 h 591983"/>
                <a:gd name="connsiteX101" fmla="*/ 35907 w 532670"/>
                <a:gd name="connsiteY101" fmla="*/ 141883 h 591983"/>
                <a:gd name="connsiteX102" fmla="*/ 35907 w 532670"/>
                <a:gd name="connsiteY102" fmla="*/ 143314 h 591983"/>
                <a:gd name="connsiteX103" fmla="*/ 35907 w 532670"/>
                <a:gd name="connsiteY103" fmla="*/ 144746 h 591983"/>
                <a:gd name="connsiteX104" fmla="*/ 254056 w 532670"/>
                <a:gd name="connsiteY104" fmla="*/ 144746 h 591983"/>
                <a:gd name="connsiteX105" fmla="*/ 254056 w 532670"/>
                <a:gd name="connsiteY105" fmla="*/ 149040 h 591983"/>
                <a:gd name="connsiteX106" fmla="*/ 35907 w 532670"/>
                <a:gd name="connsiteY106" fmla="*/ 149040 h 591983"/>
                <a:gd name="connsiteX107" fmla="*/ 35907 w 532670"/>
                <a:gd name="connsiteY107" fmla="*/ 151902 h 591983"/>
                <a:gd name="connsiteX108" fmla="*/ 254056 w 532670"/>
                <a:gd name="connsiteY108" fmla="*/ 151902 h 591983"/>
                <a:gd name="connsiteX109" fmla="*/ 254056 w 532670"/>
                <a:gd name="connsiteY109" fmla="*/ 154765 h 591983"/>
                <a:gd name="connsiteX110" fmla="*/ 35907 w 532670"/>
                <a:gd name="connsiteY110" fmla="*/ 154765 h 591983"/>
                <a:gd name="connsiteX111" fmla="*/ 35907 w 532670"/>
                <a:gd name="connsiteY111" fmla="*/ 157627 h 591983"/>
                <a:gd name="connsiteX112" fmla="*/ 254056 w 532670"/>
                <a:gd name="connsiteY112" fmla="*/ 157627 h 591983"/>
                <a:gd name="connsiteX113" fmla="*/ 254056 w 532670"/>
                <a:gd name="connsiteY113" fmla="*/ 161921 h 591983"/>
                <a:gd name="connsiteX114" fmla="*/ 271278 w 532670"/>
                <a:gd name="connsiteY114" fmla="*/ 161921 h 591983"/>
                <a:gd name="connsiteX115" fmla="*/ 271278 w 532670"/>
                <a:gd name="connsiteY115" fmla="*/ 166215 h 591983"/>
                <a:gd name="connsiteX116" fmla="*/ 22990 w 532670"/>
                <a:gd name="connsiteY116" fmla="*/ 166215 h 591983"/>
                <a:gd name="connsiteX117" fmla="*/ 22990 w 532670"/>
                <a:gd name="connsiteY117" fmla="*/ 161921 h 591983"/>
                <a:gd name="connsiteX118" fmla="*/ 22990 w 532670"/>
                <a:gd name="connsiteY118" fmla="*/ 126139 h 591983"/>
                <a:gd name="connsiteX119" fmla="*/ 386222 w 532670"/>
                <a:gd name="connsiteY119" fmla="*/ 87361 h 591983"/>
                <a:gd name="connsiteX120" fmla="*/ 386222 w 532670"/>
                <a:gd name="connsiteY120" fmla="*/ 95963 h 591983"/>
                <a:gd name="connsiteX121" fmla="*/ 374736 w 532670"/>
                <a:gd name="connsiteY121" fmla="*/ 105998 h 591983"/>
                <a:gd name="connsiteX122" fmla="*/ 373300 w 532670"/>
                <a:gd name="connsiteY122" fmla="*/ 120333 h 591983"/>
                <a:gd name="connsiteX123" fmla="*/ 412066 w 532670"/>
                <a:gd name="connsiteY123" fmla="*/ 110298 h 591983"/>
                <a:gd name="connsiteX124" fmla="*/ 445088 w 532670"/>
                <a:gd name="connsiteY124" fmla="*/ 159040 h 591983"/>
                <a:gd name="connsiteX125" fmla="*/ 393401 w 532670"/>
                <a:gd name="connsiteY125" fmla="*/ 216384 h 591983"/>
                <a:gd name="connsiteX126" fmla="*/ 377607 w 532670"/>
                <a:gd name="connsiteY126" fmla="*/ 214950 h 591983"/>
                <a:gd name="connsiteX127" fmla="*/ 379043 w 532670"/>
                <a:gd name="connsiteY127" fmla="*/ 219251 h 591983"/>
                <a:gd name="connsiteX128" fmla="*/ 373300 w 532670"/>
                <a:gd name="connsiteY128" fmla="*/ 216384 h 591983"/>
                <a:gd name="connsiteX129" fmla="*/ 373300 w 532670"/>
                <a:gd name="connsiteY129" fmla="*/ 220684 h 591983"/>
                <a:gd name="connsiteX130" fmla="*/ 368993 w 532670"/>
                <a:gd name="connsiteY130" fmla="*/ 216384 h 591983"/>
                <a:gd name="connsiteX131" fmla="*/ 367557 w 532670"/>
                <a:gd name="connsiteY131" fmla="*/ 222118 h 591983"/>
                <a:gd name="connsiteX132" fmla="*/ 532670 w 532670"/>
                <a:gd name="connsiteY132" fmla="*/ 222118 h 591983"/>
                <a:gd name="connsiteX133" fmla="*/ 532670 w 532670"/>
                <a:gd name="connsiteY133" fmla="*/ 285196 h 591983"/>
                <a:gd name="connsiteX134" fmla="*/ 491033 w 532670"/>
                <a:gd name="connsiteY134" fmla="*/ 285196 h 591983"/>
                <a:gd name="connsiteX135" fmla="*/ 491033 w 532670"/>
                <a:gd name="connsiteY135" fmla="*/ 591983 h 591983"/>
                <a:gd name="connsiteX136" fmla="*/ 463753 w 532670"/>
                <a:gd name="connsiteY136" fmla="*/ 591983 h 591983"/>
                <a:gd name="connsiteX137" fmla="*/ 463753 w 532670"/>
                <a:gd name="connsiteY137" fmla="*/ 285196 h 591983"/>
                <a:gd name="connsiteX138" fmla="*/ 70353 w 532670"/>
                <a:gd name="connsiteY138" fmla="*/ 285196 h 591983"/>
                <a:gd name="connsiteX139" fmla="*/ 70353 w 532670"/>
                <a:gd name="connsiteY139" fmla="*/ 584815 h 591983"/>
                <a:gd name="connsiteX140" fmla="*/ 43073 w 532670"/>
                <a:gd name="connsiteY140" fmla="*/ 584815 h 591983"/>
                <a:gd name="connsiteX141" fmla="*/ 43073 w 532670"/>
                <a:gd name="connsiteY141" fmla="*/ 285196 h 591983"/>
                <a:gd name="connsiteX142" fmla="*/ 0 w 532670"/>
                <a:gd name="connsiteY142" fmla="*/ 285196 h 591983"/>
                <a:gd name="connsiteX143" fmla="*/ 0 w 532670"/>
                <a:gd name="connsiteY143" fmla="*/ 222118 h 591983"/>
                <a:gd name="connsiteX144" fmla="*/ 366121 w 532670"/>
                <a:gd name="connsiteY144" fmla="*/ 222118 h 591983"/>
                <a:gd name="connsiteX145" fmla="*/ 364685 w 532670"/>
                <a:gd name="connsiteY145" fmla="*/ 216384 h 591983"/>
                <a:gd name="connsiteX146" fmla="*/ 361814 w 532670"/>
                <a:gd name="connsiteY146" fmla="*/ 217817 h 591983"/>
                <a:gd name="connsiteX147" fmla="*/ 361814 w 532670"/>
                <a:gd name="connsiteY147" fmla="*/ 214950 h 591983"/>
                <a:gd name="connsiteX148" fmla="*/ 348892 w 532670"/>
                <a:gd name="connsiteY148" fmla="*/ 216384 h 591983"/>
                <a:gd name="connsiteX149" fmla="*/ 295768 w 532670"/>
                <a:gd name="connsiteY149" fmla="*/ 153306 h 591983"/>
                <a:gd name="connsiteX150" fmla="*/ 333098 w 532670"/>
                <a:gd name="connsiteY150" fmla="*/ 110298 h 591983"/>
                <a:gd name="connsiteX151" fmla="*/ 367557 w 532670"/>
                <a:gd name="connsiteY151" fmla="*/ 118900 h 591983"/>
                <a:gd name="connsiteX152" fmla="*/ 367557 w 532670"/>
                <a:gd name="connsiteY152" fmla="*/ 104564 h 591983"/>
                <a:gd name="connsiteX153" fmla="*/ 386222 w 532670"/>
                <a:gd name="connsiteY153" fmla="*/ 87361 h 591983"/>
                <a:gd name="connsiteX154" fmla="*/ 22990 w 532670"/>
                <a:gd name="connsiteY154" fmla="*/ 47359 h 591983"/>
                <a:gd name="connsiteX155" fmla="*/ 271278 w 532670"/>
                <a:gd name="connsiteY155" fmla="*/ 47359 h 591983"/>
                <a:gd name="connsiteX156" fmla="*/ 271278 w 532670"/>
                <a:gd name="connsiteY156" fmla="*/ 54514 h 591983"/>
                <a:gd name="connsiteX157" fmla="*/ 254056 w 532670"/>
                <a:gd name="connsiteY157" fmla="*/ 54514 h 591983"/>
                <a:gd name="connsiteX158" fmla="*/ 254056 w 532670"/>
                <a:gd name="connsiteY158" fmla="*/ 60238 h 591983"/>
                <a:gd name="connsiteX159" fmla="*/ 38777 w 532670"/>
                <a:gd name="connsiteY159" fmla="*/ 60238 h 591983"/>
                <a:gd name="connsiteX160" fmla="*/ 38777 w 532670"/>
                <a:gd name="connsiteY160" fmla="*/ 63100 h 591983"/>
                <a:gd name="connsiteX161" fmla="*/ 254056 w 532670"/>
                <a:gd name="connsiteY161" fmla="*/ 63100 h 591983"/>
                <a:gd name="connsiteX162" fmla="*/ 254056 w 532670"/>
                <a:gd name="connsiteY162" fmla="*/ 65962 h 591983"/>
                <a:gd name="connsiteX163" fmla="*/ 38777 w 532670"/>
                <a:gd name="connsiteY163" fmla="*/ 65962 h 591983"/>
                <a:gd name="connsiteX164" fmla="*/ 38777 w 532670"/>
                <a:gd name="connsiteY164" fmla="*/ 68824 h 591983"/>
                <a:gd name="connsiteX165" fmla="*/ 254056 w 532670"/>
                <a:gd name="connsiteY165" fmla="*/ 68824 h 591983"/>
                <a:gd name="connsiteX166" fmla="*/ 254056 w 532670"/>
                <a:gd name="connsiteY166" fmla="*/ 73117 h 591983"/>
                <a:gd name="connsiteX167" fmla="*/ 38777 w 532670"/>
                <a:gd name="connsiteY167" fmla="*/ 73117 h 591983"/>
                <a:gd name="connsiteX168" fmla="*/ 38777 w 532670"/>
                <a:gd name="connsiteY168" fmla="*/ 75979 h 591983"/>
                <a:gd name="connsiteX169" fmla="*/ 254056 w 532670"/>
                <a:gd name="connsiteY169" fmla="*/ 75979 h 591983"/>
                <a:gd name="connsiteX170" fmla="*/ 254056 w 532670"/>
                <a:gd name="connsiteY170" fmla="*/ 78841 h 591983"/>
                <a:gd name="connsiteX171" fmla="*/ 38777 w 532670"/>
                <a:gd name="connsiteY171" fmla="*/ 78841 h 591983"/>
                <a:gd name="connsiteX172" fmla="*/ 38777 w 532670"/>
                <a:gd name="connsiteY172" fmla="*/ 81703 h 591983"/>
                <a:gd name="connsiteX173" fmla="*/ 254056 w 532670"/>
                <a:gd name="connsiteY173" fmla="*/ 81703 h 591983"/>
                <a:gd name="connsiteX174" fmla="*/ 254056 w 532670"/>
                <a:gd name="connsiteY174" fmla="*/ 84564 h 591983"/>
                <a:gd name="connsiteX175" fmla="*/ 38777 w 532670"/>
                <a:gd name="connsiteY175" fmla="*/ 84564 h 591983"/>
                <a:gd name="connsiteX176" fmla="*/ 38777 w 532670"/>
                <a:gd name="connsiteY176" fmla="*/ 87426 h 591983"/>
                <a:gd name="connsiteX177" fmla="*/ 254056 w 532670"/>
                <a:gd name="connsiteY177" fmla="*/ 87426 h 591983"/>
                <a:gd name="connsiteX178" fmla="*/ 254056 w 532670"/>
                <a:gd name="connsiteY178" fmla="*/ 91719 h 591983"/>
                <a:gd name="connsiteX179" fmla="*/ 38777 w 532670"/>
                <a:gd name="connsiteY179" fmla="*/ 91719 h 591983"/>
                <a:gd name="connsiteX180" fmla="*/ 38777 w 532670"/>
                <a:gd name="connsiteY180" fmla="*/ 93150 h 591983"/>
                <a:gd name="connsiteX181" fmla="*/ 38777 w 532670"/>
                <a:gd name="connsiteY181" fmla="*/ 94581 h 591983"/>
                <a:gd name="connsiteX182" fmla="*/ 254056 w 532670"/>
                <a:gd name="connsiteY182" fmla="*/ 94581 h 591983"/>
                <a:gd name="connsiteX183" fmla="*/ 254056 w 532670"/>
                <a:gd name="connsiteY183" fmla="*/ 98874 h 591983"/>
                <a:gd name="connsiteX184" fmla="*/ 40212 w 532670"/>
                <a:gd name="connsiteY184" fmla="*/ 98874 h 591983"/>
                <a:gd name="connsiteX185" fmla="*/ 40212 w 532670"/>
                <a:gd name="connsiteY185" fmla="*/ 100305 h 591983"/>
                <a:gd name="connsiteX186" fmla="*/ 40212 w 532670"/>
                <a:gd name="connsiteY186" fmla="*/ 101736 h 591983"/>
                <a:gd name="connsiteX187" fmla="*/ 254056 w 532670"/>
                <a:gd name="connsiteY187" fmla="*/ 101736 h 591983"/>
                <a:gd name="connsiteX188" fmla="*/ 254056 w 532670"/>
                <a:gd name="connsiteY188" fmla="*/ 104598 h 591983"/>
                <a:gd name="connsiteX189" fmla="*/ 40212 w 532670"/>
                <a:gd name="connsiteY189" fmla="*/ 104598 h 591983"/>
                <a:gd name="connsiteX190" fmla="*/ 40212 w 532670"/>
                <a:gd name="connsiteY190" fmla="*/ 106029 h 591983"/>
                <a:gd name="connsiteX191" fmla="*/ 40212 w 532670"/>
                <a:gd name="connsiteY191" fmla="*/ 107460 h 591983"/>
                <a:gd name="connsiteX192" fmla="*/ 254056 w 532670"/>
                <a:gd name="connsiteY192" fmla="*/ 107460 h 591983"/>
                <a:gd name="connsiteX193" fmla="*/ 254056 w 532670"/>
                <a:gd name="connsiteY193" fmla="*/ 110322 h 591983"/>
                <a:gd name="connsiteX194" fmla="*/ 271278 w 532670"/>
                <a:gd name="connsiteY194" fmla="*/ 110322 h 591983"/>
                <a:gd name="connsiteX195" fmla="*/ 271278 w 532670"/>
                <a:gd name="connsiteY195" fmla="*/ 117477 h 591983"/>
                <a:gd name="connsiteX196" fmla="*/ 22990 w 532670"/>
                <a:gd name="connsiteY196" fmla="*/ 117477 h 591983"/>
                <a:gd name="connsiteX197" fmla="*/ 22990 w 532670"/>
                <a:gd name="connsiteY197" fmla="*/ 110322 h 591983"/>
                <a:gd name="connsiteX198" fmla="*/ 22990 w 532670"/>
                <a:gd name="connsiteY198" fmla="*/ 54514 h 591983"/>
                <a:gd name="connsiteX199" fmla="*/ 47359 w 532670"/>
                <a:gd name="connsiteY199" fmla="*/ 0 h 591983"/>
                <a:gd name="connsiteX200" fmla="*/ 239782 w 532670"/>
                <a:gd name="connsiteY200" fmla="*/ 0 h 591983"/>
                <a:gd name="connsiteX201" fmla="*/ 239782 w 532670"/>
                <a:gd name="connsiteY201" fmla="*/ 4294 h 591983"/>
                <a:gd name="connsiteX202" fmla="*/ 239782 w 532670"/>
                <a:gd name="connsiteY202" fmla="*/ 40076 h 591983"/>
                <a:gd name="connsiteX203" fmla="*/ 239782 w 532670"/>
                <a:gd name="connsiteY203" fmla="*/ 44370 h 591983"/>
                <a:gd name="connsiteX204" fmla="*/ 47359 w 532670"/>
                <a:gd name="connsiteY204" fmla="*/ 44370 h 591983"/>
                <a:gd name="connsiteX205" fmla="*/ 47359 w 532670"/>
                <a:gd name="connsiteY205" fmla="*/ 40076 h 591983"/>
                <a:gd name="connsiteX206" fmla="*/ 60283 w 532670"/>
                <a:gd name="connsiteY206" fmla="*/ 40076 h 591983"/>
                <a:gd name="connsiteX207" fmla="*/ 60283 w 532670"/>
                <a:gd name="connsiteY207" fmla="*/ 35782 h 591983"/>
                <a:gd name="connsiteX208" fmla="*/ 228294 w 532670"/>
                <a:gd name="connsiteY208" fmla="*/ 35782 h 591983"/>
                <a:gd name="connsiteX209" fmla="*/ 228294 w 532670"/>
                <a:gd name="connsiteY209" fmla="*/ 34351 h 591983"/>
                <a:gd name="connsiteX210" fmla="*/ 228294 w 532670"/>
                <a:gd name="connsiteY210" fmla="*/ 32920 h 591983"/>
                <a:gd name="connsiteX211" fmla="*/ 60283 w 532670"/>
                <a:gd name="connsiteY211" fmla="*/ 32920 h 591983"/>
                <a:gd name="connsiteX212" fmla="*/ 60283 w 532670"/>
                <a:gd name="connsiteY212" fmla="*/ 28626 h 591983"/>
                <a:gd name="connsiteX213" fmla="*/ 228294 w 532670"/>
                <a:gd name="connsiteY213" fmla="*/ 28626 h 591983"/>
                <a:gd name="connsiteX214" fmla="*/ 228294 w 532670"/>
                <a:gd name="connsiteY214" fmla="*/ 27195 h 591983"/>
                <a:gd name="connsiteX215" fmla="*/ 228294 w 532670"/>
                <a:gd name="connsiteY215" fmla="*/ 25763 h 591983"/>
                <a:gd name="connsiteX216" fmla="*/ 60283 w 532670"/>
                <a:gd name="connsiteY216" fmla="*/ 25763 h 591983"/>
                <a:gd name="connsiteX217" fmla="*/ 60283 w 532670"/>
                <a:gd name="connsiteY217" fmla="*/ 22901 h 591983"/>
                <a:gd name="connsiteX218" fmla="*/ 228294 w 532670"/>
                <a:gd name="connsiteY218" fmla="*/ 22901 h 591983"/>
                <a:gd name="connsiteX219" fmla="*/ 228294 w 532670"/>
                <a:gd name="connsiteY219" fmla="*/ 21469 h 591983"/>
                <a:gd name="connsiteX220" fmla="*/ 228294 w 532670"/>
                <a:gd name="connsiteY220" fmla="*/ 20038 h 591983"/>
                <a:gd name="connsiteX221" fmla="*/ 60283 w 532670"/>
                <a:gd name="connsiteY221" fmla="*/ 20038 h 591983"/>
                <a:gd name="connsiteX222" fmla="*/ 60283 w 532670"/>
                <a:gd name="connsiteY222" fmla="*/ 15744 h 591983"/>
                <a:gd name="connsiteX223" fmla="*/ 228294 w 532670"/>
                <a:gd name="connsiteY223" fmla="*/ 15744 h 591983"/>
                <a:gd name="connsiteX224" fmla="*/ 228294 w 532670"/>
                <a:gd name="connsiteY224" fmla="*/ 12882 h 591983"/>
                <a:gd name="connsiteX225" fmla="*/ 60283 w 532670"/>
                <a:gd name="connsiteY225" fmla="*/ 12882 h 591983"/>
                <a:gd name="connsiteX226" fmla="*/ 60283 w 532670"/>
                <a:gd name="connsiteY226" fmla="*/ 10019 h 591983"/>
                <a:gd name="connsiteX227" fmla="*/ 228294 w 532670"/>
                <a:gd name="connsiteY227" fmla="*/ 10019 h 591983"/>
                <a:gd name="connsiteX228" fmla="*/ 228294 w 532670"/>
                <a:gd name="connsiteY228" fmla="*/ 7156 h 591983"/>
                <a:gd name="connsiteX229" fmla="*/ 60283 w 532670"/>
                <a:gd name="connsiteY229" fmla="*/ 7156 h 591983"/>
                <a:gd name="connsiteX230" fmla="*/ 60283 w 532670"/>
                <a:gd name="connsiteY230" fmla="*/ 4294 h 591983"/>
                <a:gd name="connsiteX231" fmla="*/ 47359 w 532670"/>
                <a:gd name="connsiteY231" fmla="*/ 4294 h 591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532670" h="591983">
                  <a:moveTo>
                    <a:pt x="265530" y="537498"/>
                  </a:moveTo>
                  <a:lnTo>
                    <a:pt x="364615" y="537498"/>
                  </a:lnTo>
                  <a:lnTo>
                    <a:pt x="364615" y="546004"/>
                  </a:lnTo>
                  <a:lnTo>
                    <a:pt x="265530" y="546004"/>
                  </a:lnTo>
                  <a:close/>
                  <a:moveTo>
                    <a:pt x="236834" y="510182"/>
                  </a:moveTo>
                  <a:lnTo>
                    <a:pt x="236834" y="556123"/>
                  </a:lnTo>
                  <a:lnTo>
                    <a:pt x="393313" y="556123"/>
                  </a:lnTo>
                  <a:lnTo>
                    <a:pt x="393313" y="510182"/>
                  </a:lnTo>
                  <a:close/>
                  <a:moveTo>
                    <a:pt x="218172" y="491518"/>
                  </a:moveTo>
                  <a:lnTo>
                    <a:pt x="411975" y="491518"/>
                  </a:lnTo>
                  <a:lnTo>
                    <a:pt x="411975" y="510182"/>
                  </a:lnTo>
                  <a:lnTo>
                    <a:pt x="400490" y="510182"/>
                  </a:lnTo>
                  <a:lnTo>
                    <a:pt x="400490" y="561866"/>
                  </a:lnTo>
                  <a:lnTo>
                    <a:pt x="229657" y="561866"/>
                  </a:lnTo>
                  <a:lnTo>
                    <a:pt x="229657" y="510182"/>
                  </a:lnTo>
                  <a:lnTo>
                    <a:pt x="218172" y="510182"/>
                  </a:lnTo>
                  <a:close/>
                  <a:moveTo>
                    <a:pt x="195231" y="455846"/>
                  </a:moveTo>
                  <a:lnTo>
                    <a:pt x="195231" y="579086"/>
                  </a:lnTo>
                  <a:lnTo>
                    <a:pt x="432157" y="579086"/>
                  </a:lnTo>
                  <a:lnTo>
                    <a:pt x="432157" y="455846"/>
                  </a:lnTo>
                  <a:lnTo>
                    <a:pt x="387644" y="455846"/>
                  </a:lnTo>
                  <a:lnTo>
                    <a:pt x="387644" y="471609"/>
                  </a:lnTo>
                  <a:lnTo>
                    <a:pt x="351746" y="471609"/>
                  </a:lnTo>
                  <a:lnTo>
                    <a:pt x="351746" y="455846"/>
                  </a:lnTo>
                  <a:lnTo>
                    <a:pt x="277078" y="455846"/>
                  </a:lnTo>
                  <a:lnTo>
                    <a:pt x="277078" y="470176"/>
                  </a:lnTo>
                  <a:lnTo>
                    <a:pt x="241180" y="470176"/>
                  </a:lnTo>
                  <a:lnTo>
                    <a:pt x="241180" y="455846"/>
                  </a:lnTo>
                  <a:close/>
                  <a:moveTo>
                    <a:pt x="195231" y="369865"/>
                  </a:moveTo>
                  <a:lnTo>
                    <a:pt x="195231" y="442949"/>
                  </a:lnTo>
                  <a:lnTo>
                    <a:pt x="241180" y="442949"/>
                  </a:lnTo>
                  <a:lnTo>
                    <a:pt x="241180" y="427185"/>
                  </a:lnTo>
                  <a:lnTo>
                    <a:pt x="277078" y="427185"/>
                  </a:lnTo>
                  <a:lnTo>
                    <a:pt x="277078" y="442949"/>
                  </a:lnTo>
                  <a:lnTo>
                    <a:pt x="351746" y="442949"/>
                  </a:lnTo>
                  <a:lnTo>
                    <a:pt x="351746" y="428618"/>
                  </a:lnTo>
                  <a:lnTo>
                    <a:pt x="387644" y="428618"/>
                  </a:lnTo>
                  <a:lnTo>
                    <a:pt x="387644" y="442949"/>
                  </a:lnTo>
                  <a:lnTo>
                    <a:pt x="432157" y="442949"/>
                  </a:lnTo>
                  <a:lnTo>
                    <a:pt x="432157" y="369865"/>
                  </a:lnTo>
                  <a:close/>
                  <a:moveTo>
                    <a:pt x="225385" y="334039"/>
                  </a:moveTo>
                  <a:lnTo>
                    <a:pt x="255539" y="334039"/>
                  </a:lnTo>
                  <a:lnTo>
                    <a:pt x="255539" y="358400"/>
                  </a:lnTo>
                  <a:lnTo>
                    <a:pt x="381900" y="358400"/>
                  </a:lnTo>
                  <a:lnTo>
                    <a:pt x="381900" y="334039"/>
                  </a:lnTo>
                  <a:lnTo>
                    <a:pt x="412054" y="334039"/>
                  </a:lnTo>
                  <a:lnTo>
                    <a:pt x="412054" y="358400"/>
                  </a:lnTo>
                  <a:lnTo>
                    <a:pt x="445080" y="358400"/>
                  </a:lnTo>
                  <a:lnTo>
                    <a:pt x="445080" y="591983"/>
                  </a:lnTo>
                  <a:lnTo>
                    <a:pt x="182308" y="591983"/>
                  </a:lnTo>
                  <a:lnTo>
                    <a:pt x="182308" y="358400"/>
                  </a:lnTo>
                  <a:lnTo>
                    <a:pt x="225385" y="358400"/>
                  </a:lnTo>
                  <a:close/>
                  <a:moveTo>
                    <a:pt x="22990" y="173342"/>
                  </a:moveTo>
                  <a:lnTo>
                    <a:pt x="271278" y="173342"/>
                  </a:lnTo>
                  <a:lnTo>
                    <a:pt x="271278" y="176208"/>
                  </a:lnTo>
                  <a:lnTo>
                    <a:pt x="254056" y="176208"/>
                  </a:lnTo>
                  <a:lnTo>
                    <a:pt x="254056" y="180507"/>
                  </a:lnTo>
                  <a:lnTo>
                    <a:pt x="34471" y="180507"/>
                  </a:lnTo>
                  <a:lnTo>
                    <a:pt x="34471" y="183373"/>
                  </a:lnTo>
                  <a:lnTo>
                    <a:pt x="254056" y="183373"/>
                  </a:lnTo>
                  <a:lnTo>
                    <a:pt x="254056" y="186239"/>
                  </a:lnTo>
                  <a:lnTo>
                    <a:pt x="34471" y="186239"/>
                  </a:lnTo>
                  <a:lnTo>
                    <a:pt x="34471" y="189105"/>
                  </a:lnTo>
                  <a:lnTo>
                    <a:pt x="254056" y="189105"/>
                  </a:lnTo>
                  <a:lnTo>
                    <a:pt x="254056" y="193405"/>
                  </a:lnTo>
                  <a:lnTo>
                    <a:pt x="34471" y="193405"/>
                  </a:lnTo>
                  <a:lnTo>
                    <a:pt x="34471" y="194838"/>
                  </a:lnTo>
                  <a:lnTo>
                    <a:pt x="34471" y="196271"/>
                  </a:lnTo>
                  <a:lnTo>
                    <a:pt x="254056" y="196271"/>
                  </a:lnTo>
                  <a:lnTo>
                    <a:pt x="254056" y="199137"/>
                  </a:lnTo>
                  <a:lnTo>
                    <a:pt x="34471" y="199137"/>
                  </a:lnTo>
                  <a:lnTo>
                    <a:pt x="34471" y="202003"/>
                  </a:lnTo>
                  <a:lnTo>
                    <a:pt x="254056" y="202003"/>
                  </a:lnTo>
                  <a:lnTo>
                    <a:pt x="254056" y="206302"/>
                  </a:lnTo>
                  <a:lnTo>
                    <a:pt x="34471" y="206302"/>
                  </a:lnTo>
                  <a:lnTo>
                    <a:pt x="34471" y="209168"/>
                  </a:lnTo>
                  <a:lnTo>
                    <a:pt x="254056" y="209168"/>
                  </a:lnTo>
                  <a:lnTo>
                    <a:pt x="254056" y="212034"/>
                  </a:lnTo>
                  <a:lnTo>
                    <a:pt x="271278" y="212034"/>
                  </a:lnTo>
                  <a:lnTo>
                    <a:pt x="271278" y="216333"/>
                  </a:lnTo>
                  <a:lnTo>
                    <a:pt x="22990" y="216333"/>
                  </a:lnTo>
                  <a:lnTo>
                    <a:pt x="22990" y="212034"/>
                  </a:lnTo>
                  <a:lnTo>
                    <a:pt x="22990" y="176208"/>
                  </a:lnTo>
                  <a:close/>
                  <a:moveTo>
                    <a:pt x="321612" y="157607"/>
                  </a:moveTo>
                  <a:cubicBezTo>
                    <a:pt x="321612" y="157607"/>
                    <a:pt x="318741" y="173376"/>
                    <a:pt x="327355" y="183411"/>
                  </a:cubicBezTo>
                  <a:cubicBezTo>
                    <a:pt x="335970" y="194880"/>
                    <a:pt x="348892" y="196313"/>
                    <a:pt x="348892" y="196313"/>
                  </a:cubicBezTo>
                  <a:cubicBezTo>
                    <a:pt x="348892" y="196313"/>
                    <a:pt x="338841" y="189146"/>
                    <a:pt x="333098" y="180544"/>
                  </a:cubicBezTo>
                  <a:cubicBezTo>
                    <a:pt x="327355" y="171943"/>
                    <a:pt x="321612" y="157607"/>
                    <a:pt x="321612" y="157607"/>
                  </a:cubicBezTo>
                  <a:close/>
                  <a:moveTo>
                    <a:pt x="22990" y="121845"/>
                  </a:moveTo>
                  <a:lnTo>
                    <a:pt x="271278" y="121845"/>
                  </a:lnTo>
                  <a:lnTo>
                    <a:pt x="271278" y="126139"/>
                  </a:lnTo>
                  <a:lnTo>
                    <a:pt x="254056" y="126139"/>
                  </a:lnTo>
                  <a:lnTo>
                    <a:pt x="254056" y="129001"/>
                  </a:lnTo>
                  <a:lnTo>
                    <a:pt x="35907" y="129001"/>
                  </a:lnTo>
                  <a:lnTo>
                    <a:pt x="35907" y="131864"/>
                  </a:lnTo>
                  <a:lnTo>
                    <a:pt x="254056" y="131864"/>
                  </a:lnTo>
                  <a:lnTo>
                    <a:pt x="254056" y="136158"/>
                  </a:lnTo>
                  <a:lnTo>
                    <a:pt x="35907" y="136158"/>
                  </a:lnTo>
                  <a:lnTo>
                    <a:pt x="35907" y="139021"/>
                  </a:lnTo>
                  <a:lnTo>
                    <a:pt x="254056" y="139021"/>
                  </a:lnTo>
                  <a:lnTo>
                    <a:pt x="254056" y="141883"/>
                  </a:lnTo>
                  <a:lnTo>
                    <a:pt x="35907" y="141883"/>
                  </a:lnTo>
                  <a:lnTo>
                    <a:pt x="35907" y="143314"/>
                  </a:lnTo>
                  <a:lnTo>
                    <a:pt x="35907" y="144746"/>
                  </a:lnTo>
                  <a:lnTo>
                    <a:pt x="254056" y="144746"/>
                  </a:lnTo>
                  <a:lnTo>
                    <a:pt x="254056" y="149040"/>
                  </a:lnTo>
                  <a:lnTo>
                    <a:pt x="35907" y="149040"/>
                  </a:lnTo>
                  <a:lnTo>
                    <a:pt x="35907" y="151902"/>
                  </a:lnTo>
                  <a:lnTo>
                    <a:pt x="254056" y="151902"/>
                  </a:lnTo>
                  <a:lnTo>
                    <a:pt x="254056" y="154765"/>
                  </a:lnTo>
                  <a:lnTo>
                    <a:pt x="35907" y="154765"/>
                  </a:lnTo>
                  <a:lnTo>
                    <a:pt x="35907" y="157627"/>
                  </a:lnTo>
                  <a:lnTo>
                    <a:pt x="254056" y="157627"/>
                  </a:lnTo>
                  <a:lnTo>
                    <a:pt x="254056" y="161921"/>
                  </a:lnTo>
                  <a:lnTo>
                    <a:pt x="271278" y="161921"/>
                  </a:lnTo>
                  <a:lnTo>
                    <a:pt x="271278" y="166215"/>
                  </a:lnTo>
                  <a:lnTo>
                    <a:pt x="22990" y="166215"/>
                  </a:lnTo>
                  <a:lnTo>
                    <a:pt x="22990" y="161921"/>
                  </a:lnTo>
                  <a:lnTo>
                    <a:pt x="22990" y="126139"/>
                  </a:lnTo>
                  <a:close/>
                  <a:moveTo>
                    <a:pt x="386222" y="87361"/>
                  </a:moveTo>
                  <a:cubicBezTo>
                    <a:pt x="386222" y="87361"/>
                    <a:pt x="389093" y="93095"/>
                    <a:pt x="386222" y="95963"/>
                  </a:cubicBezTo>
                  <a:cubicBezTo>
                    <a:pt x="383350" y="98830"/>
                    <a:pt x="374736" y="101697"/>
                    <a:pt x="374736" y="105998"/>
                  </a:cubicBezTo>
                  <a:cubicBezTo>
                    <a:pt x="374736" y="108865"/>
                    <a:pt x="374736" y="114599"/>
                    <a:pt x="373300" y="120333"/>
                  </a:cubicBezTo>
                  <a:cubicBezTo>
                    <a:pt x="380479" y="116033"/>
                    <a:pt x="394836" y="107431"/>
                    <a:pt x="412066" y="110298"/>
                  </a:cubicBezTo>
                  <a:cubicBezTo>
                    <a:pt x="436474" y="114599"/>
                    <a:pt x="446524" y="134669"/>
                    <a:pt x="445088" y="159040"/>
                  </a:cubicBezTo>
                  <a:cubicBezTo>
                    <a:pt x="445088" y="193446"/>
                    <a:pt x="414937" y="216384"/>
                    <a:pt x="393401" y="216384"/>
                  </a:cubicBezTo>
                  <a:cubicBezTo>
                    <a:pt x="386222" y="216384"/>
                    <a:pt x="380479" y="216384"/>
                    <a:pt x="377607" y="214950"/>
                  </a:cubicBezTo>
                  <a:lnTo>
                    <a:pt x="379043" y="219251"/>
                  </a:lnTo>
                  <a:lnTo>
                    <a:pt x="373300" y="216384"/>
                  </a:lnTo>
                  <a:lnTo>
                    <a:pt x="373300" y="220684"/>
                  </a:lnTo>
                  <a:lnTo>
                    <a:pt x="368993" y="216384"/>
                  </a:lnTo>
                  <a:lnTo>
                    <a:pt x="367557" y="222118"/>
                  </a:lnTo>
                  <a:lnTo>
                    <a:pt x="532670" y="222118"/>
                  </a:lnTo>
                  <a:lnTo>
                    <a:pt x="532670" y="285196"/>
                  </a:lnTo>
                  <a:lnTo>
                    <a:pt x="491033" y="285196"/>
                  </a:lnTo>
                  <a:lnTo>
                    <a:pt x="491033" y="591983"/>
                  </a:lnTo>
                  <a:lnTo>
                    <a:pt x="463753" y="591983"/>
                  </a:lnTo>
                  <a:lnTo>
                    <a:pt x="463753" y="285196"/>
                  </a:lnTo>
                  <a:lnTo>
                    <a:pt x="70353" y="285196"/>
                  </a:lnTo>
                  <a:lnTo>
                    <a:pt x="70353" y="584815"/>
                  </a:lnTo>
                  <a:lnTo>
                    <a:pt x="43073" y="584815"/>
                  </a:lnTo>
                  <a:lnTo>
                    <a:pt x="43073" y="285196"/>
                  </a:lnTo>
                  <a:lnTo>
                    <a:pt x="0" y="285196"/>
                  </a:lnTo>
                  <a:lnTo>
                    <a:pt x="0" y="222118"/>
                  </a:lnTo>
                  <a:lnTo>
                    <a:pt x="366121" y="222118"/>
                  </a:lnTo>
                  <a:lnTo>
                    <a:pt x="364685" y="216384"/>
                  </a:lnTo>
                  <a:lnTo>
                    <a:pt x="361814" y="217817"/>
                  </a:lnTo>
                  <a:lnTo>
                    <a:pt x="361814" y="214950"/>
                  </a:lnTo>
                  <a:cubicBezTo>
                    <a:pt x="357506" y="216384"/>
                    <a:pt x="353199" y="216384"/>
                    <a:pt x="348892" y="216384"/>
                  </a:cubicBezTo>
                  <a:cubicBezTo>
                    <a:pt x="327355" y="216384"/>
                    <a:pt x="295768" y="187712"/>
                    <a:pt x="295768" y="153306"/>
                  </a:cubicBezTo>
                  <a:cubicBezTo>
                    <a:pt x="295768" y="128935"/>
                    <a:pt x="310126" y="111732"/>
                    <a:pt x="333098" y="110298"/>
                  </a:cubicBezTo>
                  <a:cubicBezTo>
                    <a:pt x="350328" y="110298"/>
                    <a:pt x="361814" y="116033"/>
                    <a:pt x="367557" y="118900"/>
                  </a:cubicBezTo>
                  <a:cubicBezTo>
                    <a:pt x="367557" y="114599"/>
                    <a:pt x="367557" y="108865"/>
                    <a:pt x="367557" y="104564"/>
                  </a:cubicBezTo>
                  <a:cubicBezTo>
                    <a:pt x="366121" y="95963"/>
                    <a:pt x="386222" y="87361"/>
                    <a:pt x="386222" y="87361"/>
                  </a:cubicBezTo>
                  <a:close/>
                  <a:moveTo>
                    <a:pt x="22990" y="47359"/>
                  </a:moveTo>
                  <a:lnTo>
                    <a:pt x="271278" y="47359"/>
                  </a:lnTo>
                  <a:lnTo>
                    <a:pt x="271278" y="54514"/>
                  </a:lnTo>
                  <a:lnTo>
                    <a:pt x="254056" y="54514"/>
                  </a:lnTo>
                  <a:lnTo>
                    <a:pt x="254056" y="60238"/>
                  </a:lnTo>
                  <a:lnTo>
                    <a:pt x="38777" y="60238"/>
                  </a:lnTo>
                  <a:lnTo>
                    <a:pt x="38777" y="63100"/>
                  </a:lnTo>
                  <a:lnTo>
                    <a:pt x="254056" y="63100"/>
                  </a:lnTo>
                  <a:lnTo>
                    <a:pt x="254056" y="65962"/>
                  </a:lnTo>
                  <a:lnTo>
                    <a:pt x="38777" y="65962"/>
                  </a:lnTo>
                  <a:lnTo>
                    <a:pt x="38777" y="68824"/>
                  </a:lnTo>
                  <a:lnTo>
                    <a:pt x="254056" y="68824"/>
                  </a:lnTo>
                  <a:lnTo>
                    <a:pt x="254056" y="73117"/>
                  </a:lnTo>
                  <a:lnTo>
                    <a:pt x="38777" y="73117"/>
                  </a:lnTo>
                  <a:lnTo>
                    <a:pt x="38777" y="75979"/>
                  </a:lnTo>
                  <a:lnTo>
                    <a:pt x="254056" y="75979"/>
                  </a:lnTo>
                  <a:lnTo>
                    <a:pt x="254056" y="78841"/>
                  </a:lnTo>
                  <a:lnTo>
                    <a:pt x="38777" y="78841"/>
                  </a:lnTo>
                  <a:lnTo>
                    <a:pt x="38777" y="81703"/>
                  </a:lnTo>
                  <a:lnTo>
                    <a:pt x="254056" y="81703"/>
                  </a:lnTo>
                  <a:lnTo>
                    <a:pt x="254056" y="84564"/>
                  </a:lnTo>
                  <a:lnTo>
                    <a:pt x="38777" y="84564"/>
                  </a:lnTo>
                  <a:lnTo>
                    <a:pt x="38777" y="87426"/>
                  </a:lnTo>
                  <a:lnTo>
                    <a:pt x="254056" y="87426"/>
                  </a:lnTo>
                  <a:lnTo>
                    <a:pt x="254056" y="91719"/>
                  </a:lnTo>
                  <a:lnTo>
                    <a:pt x="38777" y="91719"/>
                  </a:lnTo>
                  <a:lnTo>
                    <a:pt x="38777" y="93150"/>
                  </a:lnTo>
                  <a:lnTo>
                    <a:pt x="38777" y="94581"/>
                  </a:lnTo>
                  <a:lnTo>
                    <a:pt x="254056" y="94581"/>
                  </a:lnTo>
                  <a:lnTo>
                    <a:pt x="254056" y="98874"/>
                  </a:lnTo>
                  <a:lnTo>
                    <a:pt x="40212" y="98874"/>
                  </a:lnTo>
                  <a:lnTo>
                    <a:pt x="40212" y="100305"/>
                  </a:lnTo>
                  <a:lnTo>
                    <a:pt x="40212" y="101736"/>
                  </a:lnTo>
                  <a:lnTo>
                    <a:pt x="254056" y="101736"/>
                  </a:lnTo>
                  <a:lnTo>
                    <a:pt x="254056" y="104598"/>
                  </a:lnTo>
                  <a:lnTo>
                    <a:pt x="40212" y="104598"/>
                  </a:lnTo>
                  <a:lnTo>
                    <a:pt x="40212" y="106029"/>
                  </a:lnTo>
                  <a:lnTo>
                    <a:pt x="40212" y="107460"/>
                  </a:lnTo>
                  <a:lnTo>
                    <a:pt x="254056" y="107460"/>
                  </a:lnTo>
                  <a:lnTo>
                    <a:pt x="254056" y="110322"/>
                  </a:lnTo>
                  <a:lnTo>
                    <a:pt x="271278" y="110322"/>
                  </a:lnTo>
                  <a:lnTo>
                    <a:pt x="271278" y="117477"/>
                  </a:lnTo>
                  <a:lnTo>
                    <a:pt x="22990" y="117477"/>
                  </a:lnTo>
                  <a:lnTo>
                    <a:pt x="22990" y="110322"/>
                  </a:lnTo>
                  <a:lnTo>
                    <a:pt x="22990" y="54514"/>
                  </a:lnTo>
                  <a:close/>
                  <a:moveTo>
                    <a:pt x="47359" y="0"/>
                  </a:moveTo>
                  <a:lnTo>
                    <a:pt x="239782" y="0"/>
                  </a:lnTo>
                  <a:lnTo>
                    <a:pt x="239782" y="4294"/>
                  </a:lnTo>
                  <a:lnTo>
                    <a:pt x="239782" y="40076"/>
                  </a:lnTo>
                  <a:lnTo>
                    <a:pt x="239782" y="44370"/>
                  </a:lnTo>
                  <a:lnTo>
                    <a:pt x="47359" y="44370"/>
                  </a:lnTo>
                  <a:lnTo>
                    <a:pt x="47359" y="40076"/>
                  </a:lnTo>
                  <a:lnTo>
                    <a:pt x="60283" y="40076"/>
                  </a:lnTo>
                  <a:lnTo>
                    <a:pt x="60283" y="35782"/>
                  </a:lnTo>
                  <a:lnTo>
                    <a:pt x="228294" y="35782"/>
                  </a:lnTo>
                  <a:lnTo>
                    <a:pt x="228294" y="34351"/>
                  </a:lnTo>
                  <a:lnTo>
                    <a:pt x="228294" y="32920"/>
                  </a:lnTo>
                  <a:lnTo>
                    <a:pt x="60283" y="32920"/>
                  </a:lnTo>
                  <a:lnTo>
                    <a:pt x="60283" y="28626"/>
                  </a:lnTo>
                  <a:lnTo>
                    <a:pt x="228294" y="28626"/>
                  </a:lnTo>
                  <a:lnTo>
                    <a:pt x="228294" y="27195"/>
                  </a:lnTo>
                  <a:lnTo>
                    <a:pt x="228294" y="25763"/>
                  </a:lnTo>
                  <a:lnTo>
                    <a:pt x="60283" y="25763"/>
                  </a:lnTo>
                  <a:lnTo>
                    <a:pt x="60283" y="22901"/>
                  </a:lnTo>
                  <a:lnTo>
                    <a:pt x="228294" y="22901"/>
                  </a:lnTo>
                  <a:lnTo>
                    <a:pt x="228294" y="21469"/>
                  </a:lnTo>
                  <a:lnTo>
                    <a:pt x="228294" y="20038"/>
                  </a:lnTo>
                  <a:lnTo>
                    <a:pt x="60283" y="20038"/>
                  </a:lnTo>
                  <a:lnTo>
                    <a:pt x="60283" y="15744"/>
                  </a:lnTo>
                  <a:lnTo>
                    <a:pt x="228294" y="15744"/>
                  </a:lnTo>
                  <a:lnTo>
                    <a:pt x="228294" y="12882"/>
                  </a:lnTo>
                  <a:lnTo>
                    <a:pt x="60283" y="12882"/>
                  </a:lnTo>
                  <a:lnTo>
                    <a:pt x="60283" y="10019"/>
                  </a:lnTo>
                  <a:lnTo>
                    <a:pt x="228294" y="10019"/>
                  </a:lnTo>
                  <a:lnTo>
                    <a:pt x="228294" y="7156"/>
                  </a:lnTo>
                  <a:lnTo>
                    <a:pt x="60283" y="7156"/>
                  </a:lnTo>
                  <a:lnTo>
                    <a:pt x="60283" y="4294"/>
                  </a:lnTo>
                  <a:lnTo>
                    <a:pt x="47359" y="4294"/>
                  </a:lnTo>
                  <a:close/>
                </a:path>
              </a:pathLst>
            </a:custGeom>
            <a:solidFill>
              <a:srgbClr val="59AF58"/>
            </a:solidFill>
            <a:ln>
              <a:noFill/>
            </a:ln>
          </p:spPr>
        </p:sp>
      </p:grpSp>
      <p:grpSp>
        <p:nvGrpSpPr>
          <p:cNvPr id="21" name="组合 20"/>
          <p:cNvGrpSpPr/>
          <p:nvPr/>
        </p:nvGrpSpPr>
        <p:grpSpPr>
          <a:xfrm>
            <a:off x="6343463" y="4942597"/>
            <a:ext cx="977865" cy="837282"/>
            <a:chOff x="6343463" y="4942597"/>
            <a:chExt cx="977865" cy="837282"/>
          </a:xfrm>
        </p:grpSpPr>
        <p:sp>
          <p:nvSpPr>
            <p:cNvPr id="51" name="椭圆 50"/>
            <p:cNvSpPr/>
            <p:nvPr/>
          </p:nvSpPr>
          <p:spPr>
            <a:xfrm>
              <a:off x="6343463" y="4942597"/>
              <a:ext cx="837282" cy="837282"/>
            </a:xfrm>
            <a:prstGeom prst="ellipse">
              <a:avLst/>
            </a:prstGeom>
            <a:solidFill>
              <a:srgbClr val="59AF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6484046" y="4942597"/>
              <a:ext cx="837282" cy="837282"/>
            </a:xfrm>
            <a:prstGeom prst="ellipse">
              <a:avLst/>
            </a:prstGeom>
            <a:solidFill>
              <a:srgbClr val="F2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stationery_174828"/>
            <p:cNvSpPr>
              <a:spLocks noChangeAspect="1"/>
            </p:cNvSpPr>
            <p:nvPr/>
          </p:nvSpPr>
          <p:spPr bwMode="auto">
            <a:xfrm>
              <a:off x="6627810" y="5104983"/>
              <a:ext cx="552935" cy="551998"/>
            </a:xfrm>
            <a:custGeom>
              <a:avLst/>
              <a:gdLst>
                <a:gd name="connsiteX0" fmla="*/ 205253 w 579692"/>
                <a:gd name="connsiteY0" fmla="*/ 506796 h 578710"/>
                <a:gd name="connsiteX1" fmla="*/ 226302 w 579692"/>
                <a:gd name="connsiteY1" fmla="*/ 549537 h 578710"/>
                <a:gd name="connsiteX2" fmla="*/ 248031 w 579692"/>
                <a:gd name="connsiteY2" fmla="*/ 506796 h 578710"/>
                <a:gd name="connsiteX3" fmla="*/ 507630 w 579692"/>
                <a:gd name="connsiteY3" fmla="*/ 425433 h 578710"/>
                <a:gd name="connsiteX4" fmla="*/ 507630 w 579692"/>
                <a:gd name="connsiteY4" fmla="*/ 497351 h 578710"/>
                <a:gd name="connsiteX5" fmla="*/ 562017 w 579692"/>
                <a:gd name="connsiteY5" fmla="*/ 497351 h 578710"/>
                <a:gd name="connsiteX6" fmla="*/ 562017 w 579692"/>
                <a:gd name="connsiteY6" fmla="*/ 425433 h 578710"/>
                <a:gd name="connsiteX7" fmla="*/ 534823 w 579692"/>
                <a:gd name="connsiteY7" fmla="*/ 388795 h 578710"/>
                <a:gd name="connsiteX8" fmla="*/ 508990 w 579692"/>
                <a:gd name="connsiteY8" fmla="*/ 407114 h 578710"/>
                <a:gd name="connsiteX9" fmla="*/ 559977 w 579692"/>
                <a:gd name="connsiteY9" fmla="*/ 407114 h 578710"/>
                <a:gd name="connsiteX10" fmla="*/ 534823 w 579692"/>
                <a:gd name="connsiteY10" fmla="*/ 388795 h 578710"/>
                <a:gd name="connsiteX11" fmla="*/ 534823 w 579692"/>
                <a:gd name="connsiteY11" fmla="*/ 371155 h 578710"/>
                <a:gd name="connsiteX12" fmla="*/ 579692 w 579692"/>
                <a:gd name="connsiteY12" fmla="*/ 415934 h 578710"/>
                <a:gd name="connsiteX13" fmla="*/ 579692 w 579692"/>
                <a:gd name="connsiteY13" fmla="*/ 506849 h 578710"/>
                <a:gd name="connsiteX14" fmla="*/ 570854 w 579692"/>
                <a:gd name="connsiteY14" fmla="*/ 515669 h 578710"/>
                <a:gd name="connsiteX15" fmla="*/ 498113 w 579692"/>
                <a:gd name="connsiteY15" fmla="*/ 515669 h 578710"/>
                <a:gd name="connsiteX16" fmla="*/ 489275 w 579692"/>
                <a:gd name="connsiteY16" fmla="*/ 506849 h 578710"/>
                <a:gd name="connsiteX17" fmla="*/ 489275 w 579692"/>
                <a:gd name="connsiteY17" fmla="*/ 415934 h 578710"/>
                <a:gd name="connsiteX18" fmla="*/ 534823 w 579692"/>
                <a:gd name="connsiteY18" fmla="*/ 371155 h 578710"/>
                <a:gd name="connsiteX19" fmla="*/ 379909 w 579692"/>
                <a:gd name="connsiteY19" fmla="*/ 252384 h 578710"/>
                <a:gd name="connsiteX20" fmla="*/ 371754 w 579692"/>
                <a:gd name="connsiteY20" fmla="*/ 325655 h 578710"/>
                <a:gd name="connsiteX21" fmla="*/ 379909 w 579692"/>
                <a:gd name="connsiteY21" fmla="*/ 551573 h 578710"/>
                <a:gd name="connsiteX22" fmla="*/ 389424 w 579692"/>
                <a:gd name="connsiteY22" fmla="*/ 561071 h 578710"/>
                <a:gd name="connsiteX23" fmla="*/ 399618 w 579692"/>
                <a:gd name="connsiteY23" fmla="*/ 551573 h 578710"/>
                <a:gd name="connsiteX24" fmla="*/ 407774 w 579692"/>
                <a:gd name="connsiteY24" fmla="*/ 325655 h 578710"/>
                <a:gd name="connsiteX25" fmla="*/ 399618 w 579692"/>
                <a:gd name="connsiteY25" fmla="*/ 252384 h 578710"/>
                <a:gd name="connsiteX26" fmla="*/ 389424 w 579692"/>
                <a:gd name="connsiteY26" fmla="*/ 253062 h 578710"/>
                <a:gd name="connsiteX27" fmla="*/ 379909 w 579692"/>
                <a:gd name="connsiteY27" fmla="*/ 252384 h 578710"/>
                <a:gd name="connsiteX28" fmla="*/ 507630 w 579692"/>
                <a:gd name="connsiteY28" fmla="*/ 244273 h 578710"/>
                <a:gd name="connsiteX29" fmla="*/ 507630 w 579692"/>
                <a:gd name="connsiteY29" fmla="*/ 316869 h 578710"/>
                <a:gd name="connsiteX30" fmla="*/ 562017 w 579692"/>
                <a:gd name="connsiteY30" fmla="*/ 316869 h 578710"/>
                <a:gd name="connsiteX31" fmla="*/ 562017 w 579692"/>
                <a:gd name="connsiteY31" fmla="*/ 244273 h 578710"/>
                <a:gd name="connsiteX32" fmla="*/ 534823 w 579692"/>
                <a:gd name="connsiteY32" fmla="*/ 208314 h 578710"/>
                <a:gd name="connsiteX33" fmla="*/ 508990 w 579692"/>
                <a:gd name="connsiteY33" fmla="*/ 225954 h 578710"/>
                <a:gd name="connsiteX34" fmla="*/ 559977 w 579692"/>
                <a:gd name="connsiteY34" fmla="*/ 225954 h 578710"/>
                <a:gd name="connsiteX35" fmla="*/ 534823 w 579692"/>
                <a:gd name="connsiteY35" fmla="*/ 208314 h 578710"/>
                <a:gd name="connsiteX36" fmla="*/ 534823 w 579692"/>
                <a:gd name="connsiteY36" fmla="*/ 189995 h 578710"/>
                <a:gd name="connsiteX37" fmla="*/ 579692 w 579692"/>
                <a:gd name="connsiteY37" fmla="*/ 235453 h 578710"/>
                <a:gd name="connsiteX38" fmla="*/ 579692 w 579692"/>
                <a:gd name="connsiteY38" fmla="*/ 325689 h 578710"/>
                <a:gd name="connsiteX39" fmla="*/ 570854 w 579692"/>
                <a:gd name="connsiteY39" fmla="*/ 334509 h 578710"/>
                <a:gd name="connsiteX40" fmla="*/ 498113 w 579692"/>
                <a:gd name="connsiteY40" fmla="*/ 334509 h 578710"/>
                <a:gd name="connsiteX41" fmla="*/ 489275 w 579692"/>
                <a:gd name="connsiteY41" fmla="*/ 325689 h 578710"/>
                <a:gd name="connsiteX42" fmla="*/ 489275 w 579692"/>
                <a:gd name="connsiteY42" fmla="*/ 235453 h 578710"/>
                <a:gd name="connsiteX43" fmla="*/ 534823 w 579692"/>
                <a:gd name="connsiteY43" fmla="*/ 189995 h 578710"/>
                <a:gd name="connsiteX44" fmla="*/ 389424 w 579692"/>
                <a:gd name="connsiteY44" fmla="*/ 179113 h 578710"/>
                <a:gd name="connsiteX45" fmla="*/ 379229 w 579692"/>
                <a:gd name="connsiteY45" fmla="*/ 194717 h 578710"/>
                <a:gd name="connsiteX46" fmla="*/ 364278 w 579692"/>
                <a:gd name="connsiteY46" fmla="*/ 194717 h 578710"/>
                <a:gd name="connsiteX47" fmla="*/ 354083 w 579692"/>
                <a:gd name="connsiteY47" fmla="*/ 180470 h 578710"/>
                <a:gd name="connsiteX48" fmla="*/ 353404 w 579692"/>
                <a:gd name="connsiteY48" fmla="*/ 189968 h 578710"/>
                <a:gd name="connsiteX49" fmla="*/ 389424 w 579692"/>
                <a:gd name="connsiteY49" fmla="*/ 235423 h 578710"/>
                <a:gd name="connsiteX50" fmla="*/ 426124 w 579692"/>
                <a:gd name="connsiteY50" fmla="*/ 189968 h 578710"/>
                <a:gd name="connsiteX51" fmla="*/ 424764 w 579692"/>
                <a:gd name="connsiteY51" fmla="*/ 180470 h 578710"/>
                <a:gd name="connsiteX52" fmla="*/ 415250 w 579692"/>
                <a:gd name="connsiteY52" fmla="*/ 194717 h 578710"/>
                <a:gd name="connsiteX53" fmla="*/ 407774 w 579692"/>
                <a:gd name="connsiteY53" fmla="*/ 198787 h 578710"/>
                <a:gd name="connsiteX54" fmla="*/ 400298 w 579692"/>
                <a:gd name="connsiteY54" fmla="*/ 194717 h 578710"/>
                <a:gd name="connsiteX55" fmla="*/ 389424 w 579692"/>
                <a:gd name="connsiteY55" fmla="*/ 121446 h 578710"/>
                <a:gd name="connsiteX56" fmla="*/ 362239 w 579692"/>
                <a:gd name="connsiteY56" fmla="*/ 159438 h 578710"/>
                <a:gd name="connsiteX57" fmla="*/ 371754 w 579692"/>
                <a:gd name="connsiteY57" fmla="*/ 173685 h 578710"/>
                <a:gd name="connsiteX58" fmla="*/ 381948 w 579692"/>
                <a:gd name="connsiteY58" fmla="*/ 158081 h 578710"/>
                <a:gd name="connsiteX59" fmla="*/ 396900 w 579692"/>
                <a:gd name="connsiteY59" fmla="*/ 158081 h 578710"/>
                <a:gd name="connsiteX60" fmla="*/ 407774 w 579692"/>
                <a:gd name="connsiteY60" fmla="*/ 173685 h 578710"/>
                <a:gd name="connsiteX61" fmla="*/ 417288 w 579692"/>
                <a:gd name="connsiteY61" fmla="*/ 160117 h 578710"/>
                <a:gd name="connsiteX62" fmla="*/ 389424 w 579692"/>
                <a:gd name="connsiteY62" fmla="*/ 121446 h 578710"/>
                <a:gd name="connsiteX63" fmla="*/ 383307 w 579692"/>
                <a:gd name="connsiteY63" fmla="*/ 101771 h 578710"/>
                <a:gd name="connsiteX64" fmla="*/ 396220 w 579692"/>
                <a:gd name="connsiteY64" fmla="*/ 101771 h 578710"/>
                <a:gd name="connsiteX65" fmla="*/ 443794 w 579692"/>
                <a:gd name="connsiteY65" fmla="*/ 189968 h 578710"/>
                <a:gd name="connsiteX66" fmla="*/ 417288 w 579692"/>
                <a:gd name="connsiteY66" fmla="*/ 246278 h 578710"/>
                <a:gd name="connsiteX67" fmla="*/ 426124 w 579692"/>
                <a:gd name="connsiteY67" fmla="*/ 324976 h 578710"/>
                <a:gd name="connsiteX68" fmla="*/ 426124 w 579692"/>
                <a:gd name="connsiteY68" fmla="*/ 325655 h 578710"/>
                <a:gd name="connsiteX69" fmla="*/ 417288 w 579692"/>
                <a:gd name="connsiteY69" fmla="*/ 552251 h 578710"/>
                <a:gd name="connsiteX70" fmla="*/ 389424 w 579692"/>
                <a:gd name="connsiteY70" fmla="*/ 578710 h 578710"/>
                <a:gd name="connsiteX71" fmla="*/ 361559 w 579692"/>
                <a:gd name="connsiteY71" fmla="*/ 552251 h 578710"/>
                <a:gd name="connsiteX72" fmla="*/ 353404 w 579692"/>
                <a:gd name="connsiteY72" fmla="*/ 325655 h 578710"/>
                <a:gd name="connsiteX73" fmla="*/ 353404 w 579692"/>
                <a:gd name="connsiteY73" fmla="*/ 324976 h 578710"/>
                <a:gd name="connsiteX74" fmla="*/ 362239 w 579692"/>
                <a:gd name="connsiteY74" fmla="*/ 246278 h 578710"/>
                <a:gd name="connsiteX75" fmla="*/ 335054 w 579692"/>
                <a:gd name="connsiteY75" fmla="*/ 189968 h 578710"/>
                <a:gd name="connsiteX76" fmla="*/ 383307 w 579692"/>
                <a:gd name="connsiteY76" fmla="*/ 101771 h 578710"/>
                <a:gd name="connsiteX77" fmla="*/ 235808 w 579692"/>
                <a:gd name="connsiteY77" fmla="*/ 99731 h 578710"/>
                <a:gd name="connsiteX78" fmla="*/ 235808 w 579692"/>
                <a:gd name="connsiteY78" fmla="*/ 488478 h 578710"/>
                <a:gd name="connsiteX79" fmla="*/ 253463 w 579692"/>
                <a:gd name="connsiteY79" fmla="*/ 488478 h 578710"/>
                <a:gd name="connsiteX80" fmla="*/ 253463 w 579692"/>
                <a:gd name="connsiteY80" fmla="*/ 99731 h 578710"/>
                <a:gd name="connsiteX81" fmla="*/ 199142 w 579692"/>
                <a:gd name="connsiteY81" fmla="*/ 99731 h 578710"/>
                <a:gd name="connsiteX82" fmla="*/ 199142 w 579692"/>
                <a:gd name="connsiteY82" fmla="*/ 488478 h 578710"/>
                <a:gd name="connsiteX83" fmla="*/ 217475 w 579692"/>
                <a:gd name="connsiteY83" fmla="*/ 488478 h 578710"/>
                <a:gd name="connsiteX84" fmla="*/ 217475 w 579692"/>
                <a:gd name="connsiteY84" fmla="*/ 99731 h 578710"/>
                <a:gd name="connsiteX85" fmla="*/ 507599 w 579692"/>
                <a:gd name="connsiteY85" fmla="*/ 90198 h 578710"/>
                <a:gd name="connsiteX86" fmla="*/ 525268 w 579692"/>
                <a:gd name="connsiteY86" fmla="*/ 90198 h 578710"/>
                <a:gd name="connsiteX87" fmla="*/ 525268 w 579692"/>
                <a:gd name="connsiteY87" fmla="*/ 108521 h 578710"/>
                <a:gd name="connsiteX88" fmla="*/ 507599 w 579692"/>
                <a:gd name="connsiteY88" fmla="*/ 108521 h 578710"/>
                <a:gd name="connsiteX89" fmla="*/ 470952 w 579692"/>
                <a:gd name="connsiteY89" fmla="*/ 90198 h 578710"/>
                <a:gd name="connsiteX90" fmla="*/ 489275 w 579692"/>
                <a:gd name="connsiteY90" fmla="*/ 90198 h 578710"/>
                <a:gd name="connsiteX91" fmla="*/ 489275 w 579692"/>
                <a:gd name="connsiteY91" fmla="*/ 108521 h 578710"/>
                <a:gd name="connsiteX92" fmla="*/ 470952 w 579692"/>
                <a:gd name="connsiteY92" fmla="*/ 108521 h 578710"/>
                <a:gd name="connsiteX93" fmla="*/ 434960 w 579692"/>
                <a:gd name="connsiteY93" fmla="*/ 90198 h 578710"/>
                <a:gd name="connsiteX94" fmla="*/ 453283 w 579692"/>
                <a:gd name="connsiteY94" fmla="*/ 90198 h 578710"/>
                <a:gd name="connsiteX95" fmla="*/ 453283 w 579692"/>
                <a:gd name="connsiteY95" fmla="*/ 108521 h 578710"/>
                <a:gd name="connsiteX96" fmla="*/ 434960 w 579692"/>
                <a:gd name="connsiteY96" fmla="*/ 108521 h 578710"/>
                <a:gd name="connsiteX97" fmla="*/ 543591 w 579692"/>
                <a:gd name="connsiteY97" fmla="*/ 54315 h 578710"/>
                <a:gd name="connsiteX98" fmla="*/ 562023 w 579692"/>
                <a:gd name="connsiteY98" fmla="*/ 54315 h 578710"/>
                <a:gd name="connsiteX99" fmla="*/ 562023 w 579692"/>
                <a:gd name="connsiteY99" fmla="*/ 72638 h 578710"/>
                <a:gd name="connsiteX100" fmla="*/ 543591 w 579692"/>
                <a:gd name="connsiteY100" fmla="*/ 72638 h 578710"/>
                <a:gd name="connsiteX101" fmla="*/ 507599 w 579692"/>
                <a:gd name="connsiteY101" fmla="*/ 54315 h 578710"/>
                <a:gd name="connsiteX102" fmla="*/ 525268 w 579692"/>
                <a:gd name="connsiteY102" fmla="*/ 54315 h 578710"/>
                <a:gd name="connsiteX103" fmla="*/ 525268 w 579692"/>
                <a:gd name="connsiteY103" fmla="*/ 72638 h 578710"/>
                <a:gd name="connsiteX104" fmla="*/ 507599 w 579692"/>
                <a:gd name="connsiteY104" fmla="*/ 72638 h 578710"/>
                <a:gd name="connsiteX105" fmla="*/ 470952 w 579692"/>
                <a:gd name="connsiteY105" fmla="*/ 54315 h 578710"/>
                <a:gd name="connsiteX106" fmla="*/ 489275 w 579692"/>
                <a:gd name="connsiteY106" fmla="*/ 54315 h 578710"/>
                <a:gd name="connsiteX107" fmla="*/ 489275 w 579692"/>
                <a:gd name="connsiteY107" fmla="*/ 72638 h 578710"/>
                <a:gd name="connsiteX108" fmla="*/ 470952 w 579692"/>
                <a:gd name="connsiteY108" fmla="*/ 72638 h 578710"/>
                <a:gd name="connsiteX109" fmla="*/ 226302 w 579692"/>
                <a:gd name="connsiteY109" fmla="*/ 18318 h 578710"/>
                <a:gd name="connsiteX110" fmla="*/ 199142 w 579692"/>
                <a:gd name="connsiteY110" fmla="*/ 45455 h 578710"/>
                <a:gd name="connsiteX111" fmla="*/ 199142 w 579692"/>
                <a:gd name="connsiteY111" fmla="*/ 81413 h 578710"/>
                <a:gd name="connsiteX112" fmla="*/ 253463 w 579692"/>
                <a:gd name="connsiteY112" fmla="*/ 81413 h 578710"/>
                <a:gd name="connsiteX113" fmla="*/ 253463 w 579692"/>
                <a:gd name="connsiteY113" fmla="*/ 72593 h 578710"/>
                <a:gd name="connsiteX114" fmla="*/ 217475 w 579692"/>
                <a:gd name="connsiteY114" fmla="*/ 72593 h 578710"/>
                <a:gd name="connsiteX115" fmla="*/ 217475 w 579692"/>
                <a:gd name="connsiteY115" fmla="*/ 54275 h 578710"/>
                <a:gd name="connsiteX116" fmla="*/ 253463 w 579692"/>
                <a:gd name="connsiteY116" fmla="*/ 54275 h 578710"/>
                <a:gd name="connsiteX117" fmla="*/ 253463 w 579692"/>
                <a:gd name="connsiteY117" fmla="*/ 45455 h 578710"/>
                <a:gd name="connsiteX118" fmla="*/ 226302 w 579692"/>
                <a:gd name="connsiteY118" fmla="*/ 18318 h 578710"/>
                <a:gd name="connsiteX119" fmla="*/ 18346 w 579692"/>
                <a:gd name="connsiteY119" fmla="*/ 18318 h 578710"/>
                <a:gd name="connsiteX120" fmla="*/ 18346 w 579692"/>
                <a:gd name="connsiteY120" fmla="*/ 561071 h 578710"/>
                <a:gd name="connsiteX121" fmla="*/ 117552 w 579692"/>
                <a:gd name="connsiteY121" fmla="*/ 561071 h 578710"/>
                <a:gd name="connsiteX122" fmla="*/ 117552 w 579692"/>
                <a:gd name="connsiteY122" fmla="*/ 533933 h 578710"/>
                <a:gd name="connsiteX123" fmla="*/ 72705 w 579692"/>
                <a:gd name="connsiteY123" fmla="*/ 533933 h 578710"/>
                <a:gd name="connsiteX124" fmla="*/ 72705 w 579692"/>
                <a:gd name="connsiteY124" fmla="*/ 515615 h 578710"/>
                <a:gd name="connsiteX125" fmla="*/ 117552 w 579692"/>
                <a:gd name="connsiteY125" fmla="*/ 515615 h 578710"/>
                <a:gd name="connsiteX126" fmla="*/ 117552 w 579692"/>
                <a:gd name="connsiteY126" fmla="*/ 497297 h 578710"/>
                <a:gd name="connsiteX127" fmla="*/ 72705 w 579692"/>
                <a:gd name="connsiteY127" fmla="*/ 497297 h 578710"/>
                <a:gd name="connsiteX128" fmla="*/ 72705 w 579692"/>
                <a:gd name="connsiteY128" fmla="*/ 479658 h 578710"/>
                <a:gd name="connsiteX129" fmla="*/ 117552 w 579692"/>
                <a:gd name="connsiteY129" fmla="*/ 479658 h 578710"/>
                <a:gd name="connsiteX130" fmla="*/ 117552 w 579692"/>
                <a:gd name="connsiteY130" fmla="*/ 461340 h 578710"/>
                <a:gd name="connsiteX131" fmla="*/ 72705 w 579692"/>
                <a:gd name="connsiteY131" fmla="*/ 461340 h 578710"/>
                <a:gd name="connsiteX132" fmla="*/ 72705 w 579692"/>
                <a:gd name="connsiteY132" fmla="*/ 443022 h 578710"/>
                <a:gd name="connsiteX133" fmla="*/ 117552 w 579692"/>
                <a:gd name="connsiteY133" fmla="*/ 443022 h 578710"/>
                <a:gd name="connsiteX134" fmla="*/ 117552 w 579692"/>
                <a:gd name="connsiteY134" fmla="*/ 425383 h 578710"/>
                <a:gd name="connsiteX135" fmla="*/ 72705 w 579692"/>
                <a:gd name="connsiteY135" fmla="*/ 425383 h 578710"/>
                <a:gd name="connsiteX136" fmla="*/ 72705 w 579692"/>
                <a:gd name="connsiteY136" fmla="*/ 407065 h 578710"/>
                <a:gd name="connsiteX137" fmla="*/ 117552 w 579692"/>
                <a:gd name="connsiteY137" fmla="*/ 407065 h 578710"/>
                <a:gd name="connsiteX138" fmla="*/ 117552 w 579692"/>
                <a:gd name="connsiteY138" fmla="*/ 388747 h 578710"/>
                <a:gd name="connsiteX139" fmla="*/ 54359 w 579692"/>
                <a:gd name="connsiteY139" fmla="*/ 388747 h 578710"/>
                <a:gd name="connsiteX140" fmla="*/ 54359 w 579692"/>
                <a:gd name="connsiteY140" fmla="*/ 371107 h 578710"/>
                <a:gd name="connsiteX141" fmla="*/ 117552 w 579692"/>
                <a:gd name="connsiteY141" fmla="*/ 371107 h 578710"/>
                <a:gd name="connsiteX142" fmla="*/ 117552 w 579692"/>
                <a:gd name="connsiteY142" fmla="*/ 352789 h 578710"/>
                <a:gd name="connsiteX143" fmla="*/ 72705 w 579692"/>
                <a:gd name="connsiteY143" fmla="*/ 352789 h 578710"/>
                <a:gd name="connsiteX144" fmla="*/ 72705 w 579692"/>
                <a:gd name="connsiteY144" fmla="*/ 334472 h 578710"/>
                <a:gd name="connsiteX145" fmla="*/ 117552 w 579692"/>
                <a:gd name="connsiteY145" fmla="*/ 334472 h 578710"/>
                <a:gd name="connsiteX146" fmla="*/ 117552 w 579692"/>
                <a:gd name="connsiteY146" fmla="*/ 316832 h 578710"/>
                <a:gd name="connsiteX147" fmla="*/ 72705 w 579692"/>
                <a:gd name="connsiteY147" fmla="*/ 316832 h 578710"/>
                <a:gd name="connsiteX148" fmla="*/ 72705 w 579692"/>
                <a:gd name="connsiteY148" fmla="*/ 298514 h 578710"/>
                <a:gd name="connsiteX149" fmla="*/ 117552 w 579692"/>
                <a:gd name="connsiteY149" fmla="*/ 298514 h 578710"/>
                <a:gd name="connsiteX150" fmla="*/ 117552 w 579692"/>
                <a:gd name="connsiteY150" fmla="*/ 280196 h 578710"/>
                <a:gd name="connsiteX151" fmla="*/ 72705 w 579692"/>
                <a:gd name="connsiteY151" fmla="*/ 280196 h 578710"/>
                <a:gd name="connsiteX152" fmla="*/ 72705 w 579692"/>
                <a:gd name="connsiteY152" fmla="*/ 262557 h 578710"/>
                <a:gd name="connsiteX153" fmla="*/ 117552 w 579692"/>
                <a:gd name="connsiteY153" fmla="*/ 262557 h 578710"/>
                <a:gd name="connsiteX154" fmla="*/ 117552 w 579692"/>
                <a:gd name="connsiteY154" fmla="*/ 244239 h 578710"/>
                <a:gd name="connsiteX155" fmla="*/ 72705 w 579692"/>
                <a:gd name="connsiteY155" fmla="*/ 244239 h 578710"/>
                <a:gd name="connsiteX156" fmla="*/ 72705 w 579692"/>
                <a:gd name="connsiteY156" fmla="*/ 225921 h 578710"/>
                <a:gd name="connsiteX157" fmla="*/ 117552 w 579692"/>
                <a:gd name="connsiteY157" fmla="*/ 225921 h 578710"/>
                <a:gd name="connsiteX158" fmla="*/ 117552 w 579692"/>
                <a:gd name="connsiteY158" fmla="*/ 208282 h 578710"/>
                <a:gd name="connsiteX159" fmla="*/ 54359 w 579692"/>
                <a:gd name="connsiteY159" fmla="*/ 208282 h 578710"/>
                <a:gd name="connsiteX160" fmla="*/ 54359 w 579692"/>
                <a:gd name="connsiteY160" fmla="*/ 189964 h 578710"/>
                <a:gd name="connsiteX161" fmla="*/ 117552 w 579692"/>
                <a:gd name="connsiteY161" fmla="*/ 189964 h 578710"/>
                <a:gd name="connsiteX162" fmla="*/ 117552 w 579692"/>
                <a:gd name="connsiteY162" fmla="*/ 171646 h 578710"/>
                <a:gd name="connsiteX163" fmla="*/ 72705 w 579692"/>
                <a:gd name="connsiteY163" fmla="*/ 171646 h 578710"/>
                <a:gd name="connsiteX164" fmla="*/ 72705 w 579692"/>
                <a:gd name="connsiteY164" fmla="*/ 154006 h 578710"/>
                <a:gd name="connsiteX165" fmla="*/ 117552 w 579692"/>
                <a:gd name="connsiteY165" fmla="*/ 154006 h 578710"/>
                <a:gd name="connsiteX166" fmla="*/ 117552 w 579692"/>
                <a:gd name="connsiteY166" fmla="*/ 135688 h 578710"/>
                <a:gd name="connsiteX167" fmla="*/ 72705 w 579692"/>
                <a:gd name="connsiteY167" fmla="*/ 135688 h 578710"/>
                <a:gd name="connsiteX168" fmla="*/ 72705 w 579692"/>
                <a:gd name="connsiteY168" fmla="*/ 117371 h 578710"/>
                <a:gd name="connsiteX169" fmla="*/ 117552 w 579692"/>
                <a:gd name="connsiteY169" fmla="*/ 117371 h 578710"/>
                <a:gd name="connsiteX170" fmla="*/ 117552 w 579692"/>
                <a:gd name="connsiteY170" fmla="*/ 99731 h 578710"/>
                <a:gd name="connsiteX171" fmla="*/ 72705 w 579692"/>
                <a:gd name="connsiteY171" fmla="*/ 99731 h 578710"/>
                <a:gd name="connsiteX172" fmla="*/ 72705 w 579692"/>
                <a:gd name="connsiteY172" fmla="*/ 81413 h 578710"/>
                <a:gd name="connsiteX173" fmla="*/ 117552 w 579692"/>
                <a:gd name="connsiteY173" fmla="*/ 81413 h 578710"/>
                <a:gd name="connsiteX174" fmla="*/ 117552 w 579692"/>
                <a:gd name="connsiteY174" fmla="*/ 63095 h 578710"/>
                <a:gd name="connsiteX175" fmla="*/ 54359 w 579692"/>
                <a:gd name="connsiteY175" fmla="*/ 63095 h 578710"/>
                <a:gd name="connsiteX176" fmla="*/ 54359 w 579692"/>
                <a:gd name="connsiteY176" fmla="*/ 45455 h 578710"/>
                <a:gd name="connsiteX177" fmla="*/ 117552 w 579692"/>
                <a:gd name="connsiteY177" fmla="*/ 45455 h 578710"/>
                <a:gd name="connsiteX178" fmla="*/ 117552 w 579692"/>
                <a:gd name="connsiteY178" fmla="*/ 18318 h 578710"/>
                <a:gd name="connsiteX179" fmla="*/ 226302 w 579692"/>
                <a:gd name="connsiteY179" fmla="*/ 0 h 578710"/>
                <a:gd name="connsiteX180" fmla="*/ 271796 w 579692"/>
                <a:gd name="connsiteY180" fmla="*/ 45455 h 578710"/>
                <a:gd name="connsiteX181" fmla="*/ 271796 w 579692"/>
                <a:gd name="connsiteY181" fmla="*/ 90233 h 578710"/>
                <a:gd name="connsiteX182" fmla="*/ 271796 w 579692"/>
                <a:gd name="connsiteY182" fmla="*/ 497297 h 578710"/>
                <a:gd name="connsiteX183" fmla="*/ 271796 w 579692"/>
                <a:gd name="connsiteY183" fmla="*/ 497976 h 578710"/>
                <a:gd name="connsiteX184" fmla="*/ 271117 w 579692"/>
                <a:gd name="connsiteY184" fmla="*/ 500690 h 578710"/>
                <a:gd name="connsiteX185" fmla="*/ 271117 w 579692"/>
                <a:gd name="connsiteY185" fmla="*/ 501368 h 578710"/>
                <a:gd name="connsiteX186" fmla="*/ 234450 w 579692"/>
                <a:gd name="connsiteY186" fmla="*/ 573961 h 578710"/>
                <a:gd name="connsiteX187" fmla="*/ 226302 w 579692"/>
                <a:gd name="connsiteY187" fmla="*/ 578710 h 578710"/>
                <a:gd name="connsiteX188" fmla="*/ 218154 w 579692"/>
                <a:gd name="connsiteY188" fmla="*/ 573961 h 578710"/>
                <a:gd name="connsiteX189" fmla="*/ 182167 w 579692"/>
                <a:gd name="connsiteY189" fmla="*/ 501368 h 578710"/>
                <a:gd name="connsiteX190" fmla="*/ 182167 w 579692"/>
                <a:gd name="connsiteY190" fmla="*/ 500690 h 578710"/>
                <a:gd name="connsiteX191" fmla="*/ 181488 w 579692"/>
                <a:gd name="connsiteY191" fmla="*/ 497976 h 578710"/>
                <a:gd name="connsiteX192" fmla="*/ 181488 w 579692"/>
                <a:gd name="connsiteY192" fmla="*/ 497297 h 578710"/>
                <a:gd name="connsiteX193" fmla="*/ 181488 w 579692"/>
                <a:gd name="connsiteY193" fmla="*/ 90233 h 578710"/>
                <a:gd name="connsiteX194" fmla="*/ 181488 w 579692"/>
                <a:gd name="connsiteY194" fmla="*/ 45455 h 578710"/>
                <a:gd name="connsiteX195" fmla="*/ 226302 w 579692"/>
                <a:gd name="connsiteY195" fmla="*/ 0 h 578710"/>
                <a:gd name="connsiteX196" fmla="*/ 8833 w 579692"/>
                <a:gd name="connsiteY196" fmla="*/ 0 h 578710"/>
                <a:gd name="connsiteX197" fmla="*/ 127065 w 579692"/>
                <a:gd name="connsiteY197" fmla="*/ 0 h 578710"/>
                <a:gd name="connsiteX198" fmla="*/ 135898 w 579692"/>
                <a:gd name="connsiteY198" fmla="*/ 8819 h 578710"/>
                <a:gd name="connsiteX199" fmla="*/ 135898 w 579692"/>
                <a:gd name="connsiteY199" fmla="*/ 569890 h 578710"/>
                <a:gd name="connsiteX200" fmla="*/ 127065 w 579692"/>
                <a:gd name="connsiteY200" fmla="*/ 578710 h 578710"/>
                <a:gd name="connsiteX201" fmla="*/ 8833 w 579692"/>
                <a:gd name="connsiteY201" fmla="*/ 578710 h 578710"/>
                <a:gd name="connsiteX202" fmla="*/ 0 w 579692"/>
                <a:gd name="connsiteY202" fmla="*/ 569890 h 578710"/>
                <a:gd name="connsiteX203" fmla="*/ 0 w 579692"/>
                <a:gd name="connsiteY203" fmla="*/ 8819 h 578710"/>
                <a:gd name="connsiteX204" fmla="*/ 8833 w 579692"/>
                <a:gd name="connsiteY204" fmla="*/ 0 h 578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579692" h="578710">
                  <a:moveTo>
                    <a:pt x="205253" y="506796"/>
                  </a:moveTo>
                  <a:lnTo>
                    <a:pt x="226302" y="549537"/>
                  </a:lnTo>
                  <a:lnTo>
                    <a:pt x="248031" y="506796"/>
                  </a:lnTo>
                  <a:close/>
                  <a:moveTo>
                    <a:pt x="507630" y="425433"/>
                  </a:moveTo>
                  <a:lnTo>
                    <a:pt x="507630" y="497351"/>
                  </a:lnTo>
                  <a:lnTo>
                    <a:pt x="562017" y="497351"/>
                  </a:lnTo>
                  <a:lnTo>
                    <a:pt x="562017" y="425433"/>
                  </a:lnTo>
                  <a:close/>
                  <a:moveTo>
                    <a:pt x="534823" y="388795"/>
                  </a:moveTo>
                  <a:cubicBezTo>
                    <a:pt x="522586" y="388795"/>
                    <a:pt x="512389" y="396259"/>
                    <a:pt x="508990" y="407114"/>
                  </a:cubicBezTo>
                  <a:lnTo>
                    <a:pt x="559977" y="407114"/>
                  </a:lnTo>
                  <a:cubicBezTo>
                    <a:pt x="556578" y="396259"/>
                    <a:pt x="546381" y="388795"/>
                    <a:pt x="534823" y="388795"/>
                  </a:cubicBezTo>
                  <a:close/>
                  <a:moveTo>
                    <a:pt x="534823" y="371155"/>
                  </a:moveTo>
                  <a:cubicBezTo>
                    <a:pt x="559297" y="371155"/>
                    <a:pt x="579692" y="391509"/>
                    <a:pt x="579692" y="415934"/>
                  </a:cubicBezTo>
                  <a:lnTo>
                    <a:pt x="579692" y="506849"/>
                  </a:lnTo>
                  <a:cubicBezTo>
                    <a:pt x="579692" y="511598"/>
                    <a:pt x="575613" y="515669"/>
                    <a:pt x="570854" y="515669"/>
                  </a:cubicBezTo>
                  <a:lnTo>
                    <a:pt x="498113" y="515669"/>
                  </a:lnTo>
                  <a:cubicBezTo>
                    <a:pt x="493354" y="515669"/>
                    <a:pt x="489275" y="511598"/>
                    <a:pt x="489275" y="506849"/>
                  </a:cubicBezTo>
                  <a:lnTo>
                    <a:pt x="489275" y="415934"/>
                  </a:lnTo>
                  <a:cubicBezTo>
                    <a:pt x="489275" y="391509"/>
                    <a:pt x="509670" y="371155"/>
                    <a:pt x="534823" y="371155"/>
                  </a:cubicBezTo>
                  <a:close/>
                  <a:moveTo>
                    <a:pt x="379909" y="252384"/>
                  </a:moveTo>
                  <a:lnTo>
                    <a:pt x="371754" y="325655"/>
                  </a:lnTo>
                  <a:lnTo>
                    <a:pt x="379909" y="551573"/>
                  </a:lnTo>
                  <a:cubicBezTo>
                    <a:pt x="379909" y="557000"/>
                    <a:pt x="384666" y="561071"/>
                    <a:pt x="389424" y="561071"/>
                  </a:cubicBezTo>
                  <a:cubicBezTo>
                    <a:pt x="394861" y="561071"/>
                    <a:pt x="398939" y="557000"/>
                    <a:pt x="399618" y="551573"/>
                  </a:cubicBezTo>
                  <a:lnTo>
                    <a:pt x="407774" y="325655"/>
                  </a:lnTo>
                  <a:lnTo>
                    <a:pt x="399618" y="252384"/>
                  </a:lnTo>
                  <a:cubicBezTo>
                    <a:pt x="396220" y="253062"/>
                    <a:pt x="392822" y="253062"/>
                    <a:pt x="389424" y="253062"/>
                  </a:cubicBezTo>
                  <a:cubicBezTo>
                    <a:pt x="386026" y="253062"/>
                    <a:pt x="383307" y="253062"/>
                    <a:pt x="379909" y="252384"/>
                  </a:cubicBezTo>
                  <a:close/>
                  <a:moveTo>
                    <a:pt x="507630" y="244273"/>
                  </a:moveTo>
                  <a:lnTo>
                    <a:pt x="507630" y="316869"/>
                  </a:lnTo>
                  <a:lnTo>
                    <a:pt x="562017" y="316869"/>
                  </a:lnTo>
                  <a:lnTo>
                    <a:pt x="562017" y="244273"/>
                  </a:lnTo>
                  <a:close/>
                  <a:moveTo>
                    <a:pt x="534823" y="208314"/>
                  </a:moveTo>
                  <a:cubicBezTo>
                    <a:pt x="522586" y="208314"/>
                    <a:pt x="512389" y="215777"/>
                    <a:pt x="508990" y="225954"/>
                  </a:cubicBezTo>
                  <a:lnTo>
                    <a:pt x="559977" y="225954"/>
                  </a:lnTo>
                  <a:cubicBezTo>
                    <a:pt x="556578" y="215777"/>
                    <a:pt x="546381" y="208314"/>
                    <a:pt x="534823" y="208314"/>
                  </a:cubicBezTo>
                  <a:close/>
                  <a:moveTo>
                    <a:pt x="534823" y="189995"/>
                  </a:moveTo>
                  <a:cubicBezTo>
                    <a:pt x="559297" y="189995"/>
                    <a:pt x="579692" y="210349"/>
                    <a:pt x="579692" y="235453"/>
                  </a:cubicBezTo>
                  <a:lnTo>
                    <a:pt x="579692" y="325689"/>
                  </a:lnTo>
                  <a:cubicBezTo>
                    <a:pt x="579692" y="330438"/>
                    <a:pt x="575613" y="334509"/>
                    <a:pt x="570854" y="334509"/>
                  </a:cubicBezTo>
                  <a:lnTo>
                    <a:pt x="498113" y="334509"/>
                  </a:lnTo>
                  <a:cubicBezTo>
                    <a:pt x="493354" y="334509"/>
                    <a:pt x="489275" y="330438"/>
                    <a:pt x="489275" y="325689"/>
                  </a:cubicBezTo>
                  <a:lnTo>
                    <a:pt x="489275" y="235453"/>
                  </a:lnTo>
                  <a:cubicBezTo>
                    <a:pt x="489275" y="210349"/>
                    <a:pt x="509670" y="189995"/>
                    <a:pt x="534823" y="189995"/>
                  </a:cubicBezTo>
                  <a:close/>
                  <a:moveTo>
                    <a:pt x="389424" y="179113"/>
                  </a:moveTo>
                  <a:lnTo>
                    <a:pt x="379229" y="194717"/>
                  </a:lnTo>
                  <a:cubicBezTo>
                    <a:pt x="375831" y="200144"/>
                    <a:pt x="367676" y="200144"/>
                    <a:pt x="364278" y="194717"/>
                  </a:cubicBezTo>
                  <a:lnTo>
                    <a:pt x="354083" y="180470"/>
                  </a:lnTo>
                  <a:cubicBezTo>
                    <a:pt x="354083" y="183862"/>
                    <a:pt x="353404" y="187254"/>
                    <a:pt x="353404" y="189968"/>
                  </a:cubicBezTo>
                  <a:cubicBezTo>
                    <a:pt x="353404" y="218462"/>
                    <a:pt x="366317" y="235423"/>
                    <a:pt x="389424" y="235423"/>
                  </a:cubicBezTo>
                  <a:cubicBezTo>
                    <a:pt x="412531" y="235423"/>
                    <a:pt x="426124" y="218462"/>
                    <a:pt x="426124" y="189968"/>
                  </a:cubicBezTo>
                  <a:cubicBezTo>
                    <a:pt x="426124" y="187254"/>
                    <a:pt x="425444" y="183862"/>
                    <a:pt x="424764" y="180470"/>
                  </a:cubicBezTo>
                  <a:lnTo>
                    <a:pt x="415250" y="194717"/>
                  </a:lnTo>
                  <a:cubicBezTo>
                    <a:pt x="413890" y="197431"/>
                    <a:pt x="410492" y="198787"/>
                    <a:pt x="407774" y="198787"/>
                  </a:cubicBezTo>
                  <a:cubicBezTo>
                    <a:pt x="405055" y="198787"/>
                    <a:pt x="401657" y="197431"/>
                    <a:pt x="400298" y="194717"/>
                  </a:cubicBezTo>
                  <a:close/>
                  <a:moveTo>
                    <a:pt x="389424" y="121446"/>
                  </a:moveTo>
                  <a:cubicBezTo>
                    <a:pt x="382628" y="129587"/>
                    <a:pt x="370394" y="143834"/>
                    <a:pt x="362239" y="159438"/>
                  </a:cubicBezTo>
                  <a:lnTo>
                    <a:pt x="371754" y="173685"/>
                  </a:lnTo>
                  <a:lnTo>
                    <a:pt x="381948" y="158081"/>
                  </a:lnTo>
                  <a:cubicBezTo>
                    <a:pt x="385346" y="152654"/>
                    <a:pt x="393502" y="152654"/>
                    <a:pt x="396900" y="158081"/>
                  </a:cubicBezTo>
                  <a:lnTo>
                    <a:pt x="407774" y="173685"/>
                  </a:lnTo>
                  <a:lnTo>
                    <a:pt x="417288" y="160117"/>
                  </a:lnTo>
                  <a:cubicBezTo>
                    <a:pt x="409133" y="145191"/>
                    <a:pt x="398259" y="130944"/>
                    <a:pt x="389424" y="121446"/>
                  </a:cubicBezTo>
                  <a:close/>
                  <a:moveTo>
                    <a:pt x="383307" y="101771"/>
                  </a:moveTo>
                  <a:cubicBezTo>
                    <a:pt x="386705" y="98379"/>
                    <a:pt x="392142" y="98379"/>
                    <a:pt x="396220" y="101771"/>
                  </a:cubicBezTo>
                  <a:cubicBezTo>
                    <a:pt x="398259" y="103807"/>
                    <a:pt x="443794" y="149262"/>
                    <a:pt x="443794" y="189968"/>
                  </a:cubicBezTo>
                  <a:cubicBezTo>
                    <a:pt x="443794" y="219819"/>
                    <a:pt x="432240" y="237458"/>
                    <a:pt x="417288" y="246278"/>
                  </a:cubicBezTo>
                  <a:lnTo>
                    <a:pt x="426124" y="324976"/>
                  </a:lnTo>
                  <a:cubicBezTo>
                    <a:pt x="426124" y="324976"/>
                    <a:pt x="426124" y="325655"/>
                    <a:pt x="426124" y="325655"/>
                  </a:cubicBezTo>
                  <a:lnTo>
                    <a:pt x="417288" y="552251"/>
                  </a:lnTo>
                  <a:cubicBezTo>
                    <a:pt x="416609" y="567177"/>
                    <a:pt x="404376" y="578710"/>
                    <a:pt x="389424" y="578710"/>
                  </a:cubicBezTo>
                  <a:cubicBezTo>
                    <a:pt x="374472" y="578710"/>
                    <a:pt x="362239" y="567177"/>
                    <a:pt x="361559" y="552251"/>
                  </a:cubicBezTo>
                  <a:lnTo>
                    <a:pt x="353404" y="325655"/>
                  </a:lnTo>
                  <a:cubicBezTo>
                    <a:pt x="353404" y="325655"/>
                    <a:pt x="353404" y="324976"/>
                    <a:pt x="353404" y="324976"/>
                  </a:cubicBezTo>
                  <a:lnTo>
                    <a:pt x="362239" y="246278"/>
                  </a:lnTo>
                  <a:cubicBezTo>
                    <a:pt x="346607" y="237458"/>
                    <a:pt x="335054" y="219819"/>
                    <a:pt x="335054" y="189968"/>
                  </a:cubicBezTo>
                  <a:cubicBezTo>
                    <a:pt x="335054" y="149262"/>
                    <a:pt x="381268" y="103807"/>
                    <a:pt x="383307" y="101771"/>
                  </a:cubicBezTo>
                  <a:close/>
                  <a:moveTo>
                    <a:pt x="235808" y="99731"/>
                  </a:moveTo>
                  <a:lnTo>
                    <a:pt x="235808" y="488478"/>
                  </a:lnTo>
                  <a:lnTo>
                    <a:pt x="253463" y="488478"/>
                  </a:lnTo>
                  <a:lnTo>
                    <a:pt x="253463" y="99731"/>
                  </a:lnTo>
                  <a:close/>
                  <a:moveTo>
                    <a:pt x="199142" y="99731"/>
                  </a:moveTo>
                  <a:lnTo>
                    <a:pt x="199142" y="488478"/>
                  </a:lnTo>
                  <a:lnTo>
                    <a:pt x="217475" y="488478"/>
                  </a:lnTo>
                  <a:lnTo>
                    <a:pt x="217475" y="99731"/>
                  </a:lnTo>
                  <a:close/>
                  <a:moveTo>
                    <a:pt x="507599" y="90198"/>
                  </a:moveTo>
                  <a:lnTo>
                    <a:pt x="525268" y="90198"/>
                  </a:lnTo>
                  <a:lnTo>
                    <a:pt x="525268" y="108521"/>
                  </a:lnTo>
                  <a:lnTo>
                    <a:pt x="507599" y="108521"/>
                  </a:lnTo>
                  <a:close/>
                  <a:moveTo>
                    <a:pt x="470952" y="90198"/>
                  </a:moveTo>
                  <a:lnTo>
                    <a:pt x="489275" y="90198"/>
                  </a:lnTo>
                  <a:lnTo>
                    <a:pt x="489275" y="108521"/>
                  </a:lnTo>
                  <a:lnTo>
                    <a:pt x="470952" y="108521"/>
                  </a:lnTo>
                  <a:close/>
                  <a:moveTo>
                    <a:pt x="434960" y="90198"/>
                  </a:moveTo>
                  <a:lnTo>
                    <a:pt x="453283" y="90198"/>
                  </a:lnTo>
                  <a:lnTo>
                    <a:pt x="453283" y="108521"/>
                  </a:lnTo>
                  <a:lnTo>
                    <a:pt x="434960" y="108521"/>
                  </a:lnTo>
                  <a:close/>
                  <a:moveTo>
                    <a:pt x="543591" y="54315"/>
                  </a:moveTo>
                  <a:lnTo>
                    <a:pt x="562023" y="54315"/>
                  </a:lnTo>
                  <a:lnTo>
                    <a:pt x="562023" y="72638"/>
                  </a:lnTo>
                  <a:lnTo>
                    <a:pt x="543591" y="72638"/>
                  </a:lnTo>
                  <a:close/>
                  <a:moveTo>
                    <a:pt x="507599" y="54315"/>
                  </a:moveTo>
                  <a:lnTo>
                    <a:pt x="525268" y="54315"/>
                  </a:lnTo>
                  <a:lnTo>
                    <a:pt x="525268" y="72638"/>
                  </a:lnTo>
                  <a:lnTo>
                    <a:pt x="507599" y="72638"/>
                  </a:lnTo>
                  <a:close/>
                  <a:moveTo>
                    <a:pt x="470952" y="54315"/>
                  </a:moveTo>
                  <a:lnTo>
                    <a:pt x="489275" y="54315"/>
                  </a:lnTo>
                  <a:lnTo>
                    <a:pt x="489275" y="72638"/>
                  </a:lnTo>
                  <a:lnTo>
                    <a:pt x="470952" y="72638"/>
                  </a:lnTo>
                  <a:close/>
                  <a:moveTo>
                    <a:pt x="226302" y="18318"/>
                  </a:moveTo>
                  <a:cubicBezTo>
                    <a:pt x="211364" y="18318"/>
                    <a:pt x="199142" y="30530"/>
                    <a:pt x="199142" y="45455"/>
                  </a:cubicBezTo>
                  <a:lnTo>
                    <a:pt x="199142" y="81413"/>
                  </a:lnTo>
                  <a:lnTo>
                    <a:pt x="253463" y="81413"/>
                  </a:lnTo>
                  <a:lnTo>
                    <a:pt x="253463" y="72593"/>
                  </a:lnTo>
                  <a:lnTo>
                    <a:pt x="217475" y="72593"/>
                  </a:lnTo>
                  <a:lnTo>
                    <a:pt x="217475" y="54275"/>
                  </a:lnTo>
                  <a:lnTo>
                    <a:pt x="253463" y="54275"/>
                  </a:lnTo>
                  <a:lnTo>
                    <a:pt x="253463" y="45455"/>
                  </a:lnTo>
                  <a:cubicBezTo>
                    <a:pt x="253463" y="30530"/>
                    <a:pt x="241241" y="18318"/>
                    <a:pt x="226302" y="18318"/>
                  </a:cubicBezTo>
                  <a:close/>
                  <a:moveTo>
                    <a:pt x="18346" y="18318"/>
                  </a:moveTo>
                  <a:lnTo>
                    <a:pt x="18346" y="561071"/>
                  </a:lnTo>
                  <a:lnTo>
                    <a:pt x="117552" y="561071"/>
                  </a:lnTo>
                  <a:lnTo>
                    <a:pt x="117552" y="533933"/>
                  </a:lnTo>
                  <a:lnTo>
                    <a:pt x="72705" y="533933"/>
                  </a:lnTo>
                  <a:lnTo>
                    <a:pt x="72705" y="515615"/>
                  </a:lnTo>
                  <a:lnTo>
                    <a:pt x="117552" y="515615"/>
                  </a:lnTo>
                  <a:lnTo>
                    <a:pt x="117552" y="497297"/>
                  </a:lnTo>
                  <a:lnTo>
                    <a:pt x="72705" y="497297"/>
                  </a:lnTo>
                  <a:lnTo>
                    <a:pt x="72705" y="479658"/>
                  </a:lnTo>
                  <a:lnTo>
                    <a:pt x="117552" y="479658"/>
                  </a:lnTo>
                  <a:lnTo>
                    <a:pt x="117552" y="461340"/>
                  </a:lnTo>
                  <a:lnTo>
                    <a:pt x="72705" y="461340"/>
                  </a:lnTo>
                  <a:lnTo>
                    <a:pt x="72705" y="443022"/>
                  </a:lnTo>
                  <a:lnTo>
                    <a:pt x="117552" y="443022"/>
                  </a:lnTo>
                  <a:lnTo>
                    <a:pt x="117552" y="425383"/>
                  </a:lnTo>
                  <a:lnTo>
                    <a:pt x="72705" y="425383"/>
                  </a:lnTo>
                  <a:lnTo>
                    <a:pt x="72705" y="407065"/>
                  </a:lnTo>
                  <a:lnTo>
                    <a:pt x="117552" y="407065"/>
                  </a:lnTo>
                  <a:lnTo>
                    <a:pt x="117552" y="388747"/>
                  </a:lnTo>
                  <a:lnTo>
                    <a:pt x="54359" y="388747"/>
                  </a:lnTo>
                  <a:lnTo>
                    <a:pt x="54359" y="371107"/>
                  </a:lnTo>
                  <a:lnTo>
                    <a:pt x="117552" y="371107"/>
                  </a:lnTo>
                  <a:lnTo>
                    <a:pt x="117552" y="352789"/>
                  </a:lnTo>
                  <a:lnTo>
                    <a:pt x="72705" y="352789"/>
                  </a:lnTo>
                  <a:lnTo>
                    <a:pt x="72705" y="334472"/>
                  </a:lnTo>
                  <a:lnTo>
                    <a:pt x="117552" y="334472"/>
                  </a:lnTo>
                  <a:lnTo>
                    <a:pt x="117552" y="316832"/>
                  </a:lnTo>
                  <a:lnTo>
                    <a:pt x="72705" y="316832"/>
                  </a:lnTo>
                  <a:lnTo>
                    <a:pt x="72705" y="298514"/>
                  </a:lnTo>
                  <a:lnTo>
                    <a:pt x="117552" y="298514"/>
                  </a:lnTo>
                  <a:lnTo>
                    <a:pt x="117552" y="280196"/>
                  </a:lnTo>
                  <a:lnTo>
                    <a:pt x="72705" y="280196"/>
                  </a:lnTo>
                  <a:lnTo>
                    <a:pt x="72705" y="262557"/>
                  </a:lnTo>
                  <a:lnTo>
                    <a:pt x="117552" y="262557"/>
                  </a:lnTo>
                  <a:lnTo>
                    <a:pt x="117552" y="244239"/>
                  </a:lnTo>
                  <a:lnTo>
                    <a:pt x="72705" y="244239"/>
                  </a:lnTo>
                  <a:lnTo>
                    <a:pt x="72705" y="225921"/>
                  </a:lnTo>
                  <a:lnTo>
                    <a:pt x="117552" y="225921"/>
                  </a:lnTo>
                  <a:lnTo>
                    <a:pt x="117552" y="208282"/>
                  </a:lnTo>
                  <a:lnTo>
                    <a:pt x="54359" y="208282"/>
                  </a:lnTo>
                  <a:lnTo>
                    <a:pt x="54359" y="189964"/>
                  </a:lnTo>
                  <a:lnTo>
                    <a:pt x="117552" y="189964"/>
                  </a:lnTo>
                  <a:lnTo>
                    <a:pt x="117552" y="171646"/>
                  </a:lnTo>
                  <a:lnTo>
                    <a:pt x="72705" y="171646"/>
                  </a:lnTo>
                  <a:lnTo>
                    <a:pt x="72705" y="154006"/>
                  </a:lnTo>
                  <a:lnTo>
                    <a:pt x="117552" y="154006"/>
                  </a:lnTo>
                  <a:lnTo>
                    <a:pt x="117552" y="135688"/>
                  </a:lnTo>
                  <a:lnTo>
                    <a:pt x="72705" y="135688"/>
                  </a:lnTo>
                  <a:lnTo>
                    <a:pt x="72705" y="117371"/>
                  </a:lnTo>
                  <a:lnTo>
                    <a:pt x="117552" y="117371"/>
                  </a:lnTo>
                  <a:lnTo>
                    <a:pt x="117552" y="99731"/>
                  </a:lnTo>
                  <a:lnTo>
                    <a:pt x="72705" y="99731"/>
                  </a:lnTo>
                  <a:lnTo>
                    <a:pt x="72705" y="81413"/>
                  </a:lnTo>
                  <a:lnTo>
                    <a:pt x="117552" y="81413"/>
                  </a:lnTo>
                  <a:lnTo>
                    <a:pt x="117552" y="63095"/>
                  </a:lnTo>
                  <a:lnTo>
                    <a:pt x="54359" y="63095"/>
                  </a:lnTo>
                  <a:lnTo>
                    <a:pt x="54359" y="45455"/>
                  </a:lnTo>
                  <a:lnTo>
                    <a:pt x="117552" y="45455"/>
                  </a:lnTo>
                  <a:lnTo>
                    <a:pt x="117552" y="18318"/>
                  </a:lnTo>
                  <a:close/>
                  <a:moveTo>
                    <a:pt x="226302" y="0"/>
                  </a:moveTo>
                  <a:cubicBezTo>
                    <a:pt x="251426" y="0"/>
                    <a:pt x="271796" y="20353"/>
                    <a:pt x="271796" y="45455"/>
                  </a:cubicBezTo>
                  <a:lnTo>
                    <a:pt x="271796" y="90233"/>
                  </a:lnTo>
                  <a:lnTo>
                    <a:pt x="271796" y="497297"/>
                  </a:lnTo>
                  <a:cubicBezTo>
                    <a:pt x="271796" y="497976"/>
                    <a:pt x="271796" y="497976"/>
                    <a:pt x="271796" y="497976"/>
                  </a:cubicBezTo>
                  <a:cubicBezTo>
                    <a:pt x="271796" y="498654"/>
                    <a:pt x="271796" y="500011"/>
                    <a:pt x="271117" y="500690"/>
                  </a:cubicBezTo>
                  <a:cubicBezTo>
                    <a:pt x="271117" y="500690"/>
                    <a:pt x="271117" y="501368"/>
                    <a:pt x="271117" y="501368"/>
                  </a:cubicBezTo>
                  <a:lnTo>
                    <a:pt x="234450" y="573961"/>
                  </a:lnTo>
                  <a:cubicBezTo>
                    <a:pt x="233092" y="576675"/>
                    <a:pt x="229697" y="578710"/>
                    <a:pt x="226302" y="578710"/>
                  </a:cubicBezTo>
                  <a:cubicBezTo>
                    <a:pt x="222907" y="578710"/>
                    <a:pt x="220191" y="576675"/>
                    <a:pt x="218154" y="573961"/>
                  </a:cubicBezTo>
                  <a:lnTo>
                    <a:pt x="182167" y="501368"/>
                  </a:lnTo>
                  <a:cubicBezTo>
                    <a:pt x="182167" y="501368"/>
                    <a:pt x="182167" y="500690"/>
                    <a:pt x="182167" y="500690"/>
                  </a:cubicBezTo>
                  <a:cubicBezTo>
                    <a:pt x="181488" y="500011"/>
                    <a:pt x="181488" y="498654"/>
                    <a:pt x="181488" y="497976"/>
                  </a:cubicBezTo>
                  <a:cubicBezTo>
                    <a:pt x="181488" y="497976"/>
                    <a:pt x="181488" y="497976"/>
                    <a:pt x="181488" y="497297"/>
                  </a:cubicBezTo>
                  <a:lnTo>
                    <a:pt x="181488" y="90233"/>
                  </a:lnTo>
                  <a:lnTo>
                    <a:pt x="181488" y="45455"/>
                  </a:lnTo>
                  <a:cubicBezTo>
                    <a:pt x="181488" y="20353"/>
                    <a:pt x="201858" y="0"/>
                    <a:pt x="226302" y="0"/>
                  </a:cubicBezTo>
                  <a:close/>
                  <a:moveTo>
                    <a:pt x="8833" y="0"/>
                  </a:moveTo>
                  <a:lnTo>
                    <a:pt x="127065" y="0"/>
                  </a:lnTo>
                  <a:cubicBezTo>
                    <a:pt x="131821" y="0"/>
                    <a:pt x="135898" y="4070"/>
                    <a:pt x="135898" y="8819"/>
                  </a:cubicBezTo>
                  <a:lnTo>
                    <a:pt x="135898" y="569890"/>
                  </a:lnTo>
                  <a:cubicBezTo>
                    <a:pt x="135898" y="574640"/>
                    <a:pt x="131821" y="578710"/>
                    <a:pt x="127065" y="578710"/>
                  </a:cubicBezTo>
                  <a:lnTo>
                    <a:pt x="8833" y="578710"/>
                  </a:lnTo>
                  <a:cubicBezTo>
                    <a:pt x="4077" y="578710"/>
                    <a:pt x="0" y="574640"/>
                    <a:pt x="0" y="569890"/>
                  </a:cubicBezTo>
                  <a:lnTo>
                    <a:pt x="0" y="8819"/>
                  </a:lnTo>
                  <a:cubicBezTo>
                    <a:pt x="0" y="4070"/>
                    <a:pt x="4077" y="0"/>
                    <a:pt x="8833" y="0"/>
                  </a:cubicBezTo>
                  <a:close/>
                </a:path>
              </a:pathLst>
            </a:custGeom>
            <a:solidFill>
              <a:srgbClr val="59AF58"/>
            </a:solidFill>
            <a:ln>
              <a:noFill/>
            </a:ln>
          </p:spPr>
        </p:sp>
      </p:gr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right)">
                                      <p:cBhvr>
                                        <p:cTn id="11" dur="500"/>
                                        <p:tgtEl>
                                          <p:spTgt spid="12"/>
                                        </p:tgtEl>
                                      </p:cBhvr>
                                    </p:animEffect>
                                  </p:childTnLst>
                                </p:cTn>
                              </p:par>
                            </p:childTnLst>
                          </p:cTn>
                        </p:par>
                        <p:par>
                          <p:cTn id="12" fill="hold">
                            <p:stCondLst>
                              <p:cond delay="1000"/>
                            </p:stCondLst>
                            <p:childTnLst>
                              <p:par>
                                <p:cTn id="13" presetID="21"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1)">
                                      <p:cBhvr>
                                        <p:cTn id="15" dur="1000"/>
                                        <p:tgtEl>
                                          <p:spTgt spid="9"/>
                                        </p:tgtEl>
                                      </p:cBhvr>
                                    </p:animEffect>
                                  </p:childTnLst>
                                </p:cTn>
                              </p:par>
                            </p:childTnLst>
                          </p:cTn>
                        </p:par>
                        <p:par>
                          <p:cTn id="16" fill="hold">
                            <p:stCondLst>
                              <p:cond delay="2000"/>
                            </p:stCondLst>
                            <p:childTnLst>
                              <p:par>
                                <p:cTn id="17" presetID="22" presetClass="entr" presetSubtype="2"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right)">
                                      <p:cBhvr>
                                        <p:cTn id="19" dur="500"/>
                                        <p:tgtEl>
                                          <p:spTgt spid="22"/>
                                        </p:tgtEl>
                                      </p:cBhvr>
                                    </p:animEffect>
                                  </p:childTnLst>
                                </p:cTn>
                              </p:par>
                            </p:childTnLst>
                          </p:cTn>
                        </p:par>
                        <p:par>
                          <p:cTn id="20" fill="hold">
                            <p:stCondLst>
                              <p:cond delay="2500"/>
                            </p:stCondLst>
                            <p:childTnLst>
                              <p:par>
                                <p:cTn id="21" presetID="53" presetClass="entr" presetSubtype="16"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par>
                          <p:cTn id="26" fill="hold">
                            <p:stCondLst>
                              <p:cond delay="30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500"/>
                            </p:stCondLst>
                            <p:childTnLst>
                              <p:par>
                                <p:cTn id="38" presetID="21" presetClass="entr" presetSubtype="1"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heel(1)">
                                      <p:cBhvr>
                                        <p:cTn id="40" dur="1000"/>
                                        <p:tgtEl>
                                          <p:spTgt spid="16"/>
                                        </p:tgtEl>
                                      </p:cBhvr>
                                    </p:animEffect>
                                  </p:childTnLst>
                                </p:cTn>
                              </p:par>
                            </p:childTnLst>
                          </p:cTn>
                        </p:par>
                        <p:par>
                          <p:cTn id="41" fill="hold">
                            <p:stCondLst>
                              <p:cond delay="1500"/>
                            </p:stCondLst>
                            <p:childTnLst>
                              <p:par>
                                <p:cTn id="42" presetID="22" presetClass="entr" presetSubtype="8" fill="hold"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left)">
                                      <p:cBhvr>
                                        <p:cTn id="44" dur="500"/>
                                        <p:tgtEl>
                                          <p:spTgt spid="40"/>
                                        </p:tgtEl>
                                      </p:cBhvr>
                                    </p:animEffect>
                                  </p:childTnLst>
                                </p:cTn>
                              </p:par>
                            </p:childTnLst>
                          </p:cTn>
                        </p:par>
                        <p:par>
                          <p:cTn id="45" fill="hold">
                            <p:stCondLst>
                              <p:cond delay="2000"/>
                            </p:stCondLst>
                            <p:childTnLst>
                              <p:par>
                                <p:cTn id="46" presetID="53" presetClass="entr" presetSubtype="16"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p:cTn id="48" dur="500" fill="hold"/>
                                        <p:tgtEl>
                                          <p:spTgt spid="39"/>
                                        </p:tgtEl>
                                        <p:attrNameLst>
                                          <p:attrName>ppt_w</p:attrName>
                                        </p:attrNameLst>
                                      </p:cBhvr>
                                      <p:tavLst>
                                        <p:tav tm="0">
                                          <p:val>
                                            <p:fltVal val="0"/>
                                          </p:val>
                                        </p:tav>
                                        <p:tav tm="100000">
                                          <p:val>
                                            <p:strVal val="#ppt_w"/>
                                          </p:val>
                                        </p:tav>
                                      </p:tavLst>
                                    </p:anim>
                                    <p:anim calcmode="lin" valueType="num">
                                      <p:cBhvr>
                                        <p:cTn id="49" dur="500" fill="hold"/>
                                        <p:tgtEl>
                                          <p:spTgt spid="39"/>
                                        </p:tgtEl>
                                        <p:attrNameLst>
                                          <p:attrName>ppt_h</p:attrName>
                                        </p:attrNameLst>
                                      </p:cBhvr>
                                      <p:tavLst>
                                        <p:tav tm="0">
                                          <p:val>
                                            <p:fltVal val="0"/>
                                          </p:val>
                                        </p:tav>
                                        <p:tav tm="100000">
                                          <p:val>
                                            <p:strVal val="#ppt_h"/>
                                          </p:val>
                                        </p:tav>
                                      </p:tavLst>
                                    </p:anim>
                                    <p:animEffect transition="in" filter="fade">
                                      <p:cBhvr>
                                        <p:cTn id="50" dur="500"/>
                                        <p:tgtEl>
                                          <p:spTgt spid="39"/>
                                        </p:tgtEl>
                                      </p:cBhvr>
                                    </p:animEffect>
                                  </p:childTnLst>
                                </p:cTn>
                              </p:par>
                            </p:childTnLst>
                          </p:cTn>
                        </p:par>
                        <p:par>
                          <p:cTn id="51" fill="hold">
                            <p:stCondLst>
                              <p:cond delay="2500"/>
                            </p:stCondLst>
                            <p:childTnLst>
                              <p:par>
                                <p:cTn id="52" presetID="53" presetClass="entr" presetSubtype="16" fill="hold" grpId="0" nodeType="afterEffect">
                                  <p:stCondLst>
                                    <p:cond delay="0"/>
                                  </p:stCondLst>
                                  <p:iterate type="lt">
                                    <p:tmPct val="10000"/>
                                  </p:iterate>
                                  <p:childTnLst>
                                    <p:set>
                                      <p:cBhvr>
                                        <p:cTn id="53" dur="1" fill="hold">
                                          <p:stCondLst>
                                            <p:cond delay="0"/>
                                          </p:stCondLst>
                                        </p:cTn>
                                        <p:tgtEl>
                                          <p:spTgt spid="41"/>
                                        </p:tgtEl>
                                        <p:attrNameLst>
                                          <p:attrName>style.visibility</p:attrName>
                                        </p:attrNameLst>
                                      </p:cBhvr>
                                      <p:to>
                                        <p:strVal val="visible"/>
                                      </p:to>
                                    </p:set>
                                    <p:anim calcmode="lin" valueType="num">
                                      <p:cBhvr>
                                        <p:cTn id="54" dur="500" fill="hold"/>
                                        <p:tgtEl>
                                          <p:spTgt spid="41"/>
                                        </p:tgtEl>
                                        <p:attrNameLst>
                                          <p:attrName>ppt_w</p:attrName>
                                        </p:attrNameLst>
                                      </p:cBhvr>
                                      <p:tavLst>
                                        <p:tav tm="0">
                                          <p:val>
                                            <p:fltVal val="0"/>
                                          </p:val>
                                        </p:tav>
                                        <p:tav tm="100000">
                                          <p:val>
                                            <p:strVal val="#ppt_w"/>
                                          </p:val>
                                        </p:tav>
                                      </p:tavLst>
                                    </p:anim>
                                    <p:anim calcmode="lin" valueType="num">
                                      <p:cBhvr>
                                        <p:cTn id="55" dur="500" fill="hold"/>
                                        <p:tgtEl>
                                          <p:spTgt spid="41"/>
                                        </p:tgtEl>
                                        <p:attrNameLst>
                                          <p:attrName>ppt_h</p:attrName>
                                        </p:attrNameLst>
                                      </p:cBhvr>
                                      <p:tavLst>
                                        <p:tav tm="0">
                                          <p:val>
                                            <p:fltVal val="0"/>
                                          </p:val>
                                        </p:tav>
                                        <p:tav tm="100000">
                                          <p:val>
                                            <p:strVal val="#ppt_h"/>
                                          </p:val>
                                        </p:tav>
                                      </p:tavLst>
                                    </p:anim>
                                    <p:animEffect transition="in" filter="fade">
                                      <p:cBhvr>
                                        <p:cTn id="56" dur="500"/>
                                        <p:tgtEl>
                                          <p:spTgt spid="41"/>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right)">
                                      <p:cBhvr>
                                        <p:cTn id="61" dur="500"/>
                                        <p:tgtEl>
                                          <p:spTgt spid="13"/>
                                        </p:tgtEl>
                                      </p:cBhvr>
                                    </p:animEffect>
                                  </p:childTnLst>
                                </p:cTn>
                              </p:par>
                            </p:childTnLst>
                          </p:cTn>
                        </p:par>
                        <p:par>
                          <p:cTn id="62" fill="hold">
                            <p:stCondLst>
                              <p:cond delay="500"/>
                            </p:stCondLst>
                            <p:childTnLst>
                              <p:par>
                                <p:cTn id="63" presetID="21" presetClass="entr" presetSubtype="1"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heel(1)">
                                      <p:cBhvr>
                                        <p:cTn id="65" dur="1000"/>
                                        <p:tgtEl>
                                          <p:spTgt spid="17"/>
                                        </p:tgtEl>
                                      </p:cBhvr>
                                    </p:animEffect>
                                  </p:childTnLst>
                                </p:cTn>
                              </p:par>
                            </p:childTnLst>
                          </p:cTn>
                        </p:par>
                        <p:par>
                          <p:cTn id="66" fill="hold">
                            <p:stCondLst>
                              <p:cond delay="1500"/>
                            </p:stCondLst>
                            <p:childTnLst>
                              <p:par>
                                <p:cTn id="67" presetID="22" presetClass="entr" presetSubtype="2" fill="hold"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wipe(right)">
                                      <p:cBhvr>
                                        <p:cTn id="69" dur="500"/>
                                        <p:tgtEl>
                                          <p:spTgt spid="33"/>
                                        </p:tgtEl>
                                      </p:cBhvr>
                                    </p:animEffect>
                                  </p:childTnLst>
                                </p:cTn>
                              </p:par>
                            </p:childTnLst>
                          </p:cTn>
                        </p:par>
                        <p:par>
                          <p:cTn id="70" fill="hold">
                            <p:stCondLst>
                              <p:cond delay="2000"/>
                            </p:stCondLst>
                            <p:childTnLst>
                              <p:par>
                                <p:cTn id="71" presetID="53" presetClass="entr" presetSubtype="16"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p:cTn id="73" dur="500" fill="hold"/>
                                        <p:tgtEl>
                                          <p:spTgt spid="32"/>
                                        </p:tgtEl>
                                        <p:attrNameLst>
                                          <p:attrName>ppt_w</p:attrName>
                                        </p:attrNameLst>
                                      </p:cBhvr>
                                      <p:tavLst>
                                        <p:tav tm="0">
                                          <p:val>
                                            <p:fltVal val="0"/>
                                          </p:val>
                                        </p:tav>
                                        <p:tav tm="100000">
                                          <p:val>
                                            <p:strVal val="#ppt_w"/>
                                          </p:val>
                                        </p:tav>
                                      </p:tavLst>
                                    </p:anim>
                                    <p:anim calcmode="lin" valueType="num">
                                      <p:cBhvr>
                                        <p:cTn id="74" dur="500" fill="hold"/>
                                        <p:tgtEl>
                                          <p:spTgt spid="32"/>
                                        </p:tgtEl>
                                        <p:attrNameLst>
                                          <p:attrName>ppt_h</p:attrName>
                                        </p:attrNameLst>
                                      </p:cBhvr>
                                      <p:tavLst>
                                        <p:tav tm="0">
                                          <p:val>
                                            <p:fltVal val="0"/>
                                          </p:val>
                                        </p:tav>
                                        <p:tav tm="100000">
                                          <p:val>
                                            <p:strVal val="#ppt_h"/>
                                          </p:val>
                                        </p:tav>
                                      </p:tavLst>
                                    </p:anim>
                                    <p:animEffect transition="in" filter="fade">
                                      <p:cBhvr>
                                        <p:cTn id="75" dur="500"/>
                                        <p:tgtEl>
                                          <p:spTgt spid="32"/>
                                        </p:tgtEl>
                                      </p:cBhvr>
                                    </p:animEffect>
                                  </p:childTnLst>
                                </p:cTn>
                              </p:par>
                            </p:childTnLst>
                          </p:cTn>
                        </p:par>
                        <p:par>
                          <p:cTn id="76" fill="hold">
                            <p:stCondLst>
                              <p:cond delay="2500"/>
                            </p:stCondLst>
                            <p:childTnLst>
                              <p:par>
                                <p:cTn id="77" presetID="53" presetClass="entr" presetSubtype="16" fill="hold" grpId="0" nodeType="afterEffect">
                                  <p:stCondLst>
                                    <p:cond delay="0"/>
                                  </p:stCondLst>
                                  <p:iterate type="lt">
                                    <p:tmPct val="10000"/>
                                  </p:iterate>
                                  <p:childTnLst>
                                    <p:set>
                                      <p:cBhvr>
                                        <p:cTn id="78" dur="1" fill="hold">
                                          <p:stCondLst>
                                            <p:cond delay="0"/>
                                          </p:stCondLst>
                                        </p:cTn>
                                        <p:tgtEl>
                                          <p:spTgt spid="34"/>
                                        </p:tgtEl>
                                        <p:attrNameLst>
                                          <p:attrName>style.visibility</p:attrName>
                                        </p:attrNameLst>
                                      </p:cBhvr>
                                      <p:to>
                                        <p:strVal val="visible"/>
                                      </p:to>
                                    </p:set>
                                    <p:anim calcmode="lin" valueType="num">
                                      <p:cBhvr>
                                        <p:cTn id="79" dur="500" fill="hold"/>
                                        <p:tgtEl>
                                          <p:spTgt spid="34"/>
                                        </p:tgtEl>
                                        <p:attrNameLst>
                                          <p:attrName>ppt_w</p:attrName>
                                        </p:attrNameLst>
                                      </p:cBhvr>
                                      <p:tavLst>
                                        <p:tav tm="0">
                                          <p:val>
                                            <p:fltVal val="0"/>
                                          </p:val>
                                        </p:tav>
                                        <p:tav tm="100000">
                                          <p:val>
                                            <p:strVal val="#ppt_w"/>
                                          </p:val>
                                        </p:tav>
                                      </p:tavLst>
                                    </p:anim>
                                    <p:anim calcmode="lin" valueType="num">
                                      <p:cBhvr>
                                        <p:cTn id="80" dur="500" fill="hold"/>
                                        <p:tgtEl>
                                          <p:spTgt spid="34"/>
                                        </p:tgtEl>
                                        <p:attrNameLst>
                                          <p:attrName>ppt_h</p:attrName>
                                        </p:attrNameLst>
                                      </p:cBhvr>
                                      <p:tavLst>
                                        <p:tav tm="0">
                                          <p:val>
                                            <p:fltVal val="0"/>
                                          </p:val>
                                        </p:tav>
                                        <p:tav tm="100000">
                                          <p:val>
                                            <p:strVal val="#ppt_h"/>
                                          </p:val>
                                        </p:tav>
                                      </p:tavLst>
                                    </p:anim>
                                    <p:animEffect transition="in" filter="fade">
                                      <p:cBhvr>
                                        <p:cTn id="81" dur="500"/>
                                        <p:tgtEl>
                                          <p:spTgt spid="34"/>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wipe(left)">
                                      <p:cBhvr>
                                        <p:cTn id="86" dur="500"/>
                                        <p:tgtEl>
                                          <p:spTgt spid="15"/>
                                        </p:tgtEl>
                                      </p:cBhvr>
                                    </p:animEffect>
                                  </p:childTnLst>
                                </p:cTn>
                              </p:par>
                            </p:childTnLst>
                          </p:cTn>
                        </p:par>
                        <p:par>
                          <p:cTn id="87" fill="hold">
                            <p:stCondLst>
                              <p:cond delay="500"/>
                            </p:stCondLst>
                            <p:childTnLst>
                              <p:par>
                                <p:cTn id="88" presetID="21" presetClass="entr" presetSubtype="1" fill="hold" nodeType="afterEffect">
                                  <p:stCondLst>
                                    <p:cond delay="0"/>
                                  </p:stCondLst>
                                  <p:childTnLst>
                                    <p:set>
                                      <p:cBhvr>
                                        <p:cTn id="89" dur="1" fill="hold">
                                          <p:stCondLst>
                                            <p:cond delay="0"/>
                                          </p:stCondLst>
                                        </p:cTn>
                                        <p:tgtEl>
                                          <p:spTgt spid="21"/>
                                        </p:tgtEl>
                                        <p:attrNameLst>
                                          <p:attrName>style.visibility</p:attrName>
                                        </p:attrNameLst>
                                      </p:cBhvr>
                                      <p:to>
                                        <p:strVal val="visible"/>
                                      </p:to>
                                    </p:set>
                                    <p:animEffect transition="in" filter="wheel(1)">
                                      <p:cBhvr>
                                        <p:cTn id="90" dur="1000"/>
                                        <p:tgtEl>
                                          <p:spTgt spid="21"/>
                                        </p:tgtEl>
                                      </p:cBhvr>
                                    </p:animEffect>
                                  </p:childTnLst>
                                </p:cTn>
                              </p:par>
                            </p:childTnLst>
                          </p:cTn>
                        </p:par>
                        <p:par>
                          <p:cTn id="91" fill="hold">
                            <p:stCondLst>
                              <p:cond delay="1500"/>
                            </p:stCondLst>
                            <p:childTnLst>
                              <p:par>
                                <p:cTn id="92" presetID="22" presetClass="entr" presetSubtype="8" fill="hold" nodeType="afterEffect">
                                  <p:stCondLst>
                                    <p:cond delay="0"/>
                                  </p:stCondLst>
                                  <p:childTnLst>
                                    <p:set>
                                      <p:cBhvr>
                                        <p:cTn id="93" dur="1" fill="hold">
                                          <p:stCondLst>
                                            <p:cond delay="0"/>
                                          </p:stCondLst>
                                        </p:cTn>
                                        <p:tgtEl>
                                          <p:spTgt spid="49"/>
                                        </p:tgtEl>
                                        <p:attrNameLst>
                                          <p:attrName>style.visibility</p:attrName>
                                        </p:attrNameLst>
                                      </p:cBhvr>
                                      <p:to>
                                        <p:strVal val="visible"/>
                                      </p:to>
                                    </p:set>
                                    <p:animEffect transition="in" filter="wipe(left)">
                                      <p:cBhvr>
                                        <p:cTn id="94" dur="500"/>
                                        <p:tgtEl>
                                          <p:spTgt spid="49"/>
                                        </p:tgtEl>
                                      </p:cBhvr>
                                    </p:animEffect>
                                  </p:childTnLst>
                                </p:cTn>
                              </p:par>
                            </p:childTnLst>
                          </p:cTn>
                        </p:par>
                        <p:par>
                          <p:cTn id="95" fill="hold">
                            <p:stCondLst>
                              <p:cond delay="2000"/>
                            </p:stCondLst>
                            <p:childTnLst>
                              <p:par>
                                <p:cTn id="96" presetID="53" presetClass="entr" presetSubtype="16" fill="hold" grpId="0" nodeType="afterEffect">
                                  <p:stCondLst>
                                    <p:cond delay="0"/>
                                  </p:stCondLst>
                                  <p:childTnLst>
                                    <p:set>
                                      <p:cBhvr>
                                        <p:cTn id="97" dur="1" fill="hold">
                                          <p:stCondLst>
                                            <p:cond delay="0"/>
                                          </p:stCondLst>
                                        </p:cTn>
                                        <p:tgtEl>
                                          <p:spTgt spid="48"/>
                                        </p:tgtEl>
                                        <p:attrNameLst>
                                          <p:attrName>style.visibility</p:attrName>
                                        </p:attrNameLst>
                                      </p:cBhvr>
                                      <p:to>
                                        <p:strVal val="visible"/>
                                      </p:to>
                                    </p:set>
                                    <p:anim calcmode="lin" valueType="num">
                                      <p:cBhvr>
                                        <p:cTn id="98" dur="500" fill="hold"/>
                                        <p:tgtEl>
                                          <p:spTgt spid="48"/>
                                        </p:tgtEl>
                                        <p:attrNameLst>
                                          <p:attrName>ppt_w</p:attrName>
                                        </p:attrNameLst>
                                      </p:cBhvr>
                                      <p:tavLst>
                                        <p:tav tm="0">
                                          <p:val>
                                            <p:fltVal val="0"/>
                                          </p:val>
                                        </p:tav>
                                        <p:tav tm="100000">
                                          <p:val>
                                            <p:strVal val="#ppt_w"/>
                                          </p:val>
                                        </p:tav>
                                      </p:tavLst>
                                    </p:anim>
                                    <p:anim calcmode="lin" valueType="num">
                                      <p:cBhvr>
                                        <p:cTn id="99" dur="500" fill="hold"/>
                                        <p:tgtEl>
                                          <p:spTgt spid="48"/>
                                        </p:tgtEl>
                                        <p:attrNameLst>
                                          <p:attrName>ppt_h</p:attrName>
                                        </p:attrNameLst>
                                      </p:cBhvr>
                                      <p:tavLst>
                                        <p:tav tm="0">
                                          <p:val>
                                            <p:fltVal val="0"/>
                                          </p:val>
                                        </p:tav>
                                        <p:tav tm="100000">
                                          <p:val>
                                            <p:strVal val="#ppt_h"/>
                                          </p:val>
                                        </p:tav>
                                      </p:tavLst>
                                    </p:anim>
                                    <p:animEffect transition="in" filter="fade">
                                      <p:cBhvr>
                                        <p:cTn id="100" dur="500"/>
                                        <p:tgtEl>
                                          <p:spTgt spid="48"/>
                                        </p:tgtEl>
                                      </p:cBhvr>
                                    </p:animEffect>
                                  </p:childTnLst>
                                </p:cTn>
                              </p:par>
                            </p:childTnLst>
                          </p:cTn>
                        </p:par>
                        <p:par>
                          <p:cTn id="101" fill="hold">
                            <p:stCondLst>
                              <p:cond delay="2500"/>
                            </p:stCondLst>
                            <p:childTnLst>
                              <p:par>
                                <p:cTn id="102" presetID="53" presetClass="entr" presetSubtype="16" fill="hold" grpId="0" nodeType="afterEffect">
                                  <p:stCondLst>
                                    <p:cond delay="0"/>
                                  </p:stCondLst>
                                  <p:iterate type="lt">
                                    <p:tmPct val="10000"/>
                                  </p:iterate>
                                  <p:childTnLst>
                                    <p:set>
                                      <p:cBhvr>
                                        <p:cTn id="103" dur="1" fill="hold">
                                          <p:stCondLst>
                                            <p:cond delay="0"/>
                                          </p:stCondLst>
                                        </p:cTn>
                                        <p:tgtEl>
                                          <p:spTgt spid="50"/>
                                        </p:tgtEl>
                                        <p:attrNameLst>
                                          <p:attrName>style.visibility</p:attrName>
                                        </p:attrNameLst>
                                      </p:cBhvr>
                                      <p:to>
                                        <p:strVal val="visible"/>
                                      </p:to>
                                    </p:set>
                                    <p:anim calcmode="lin" valueType="num">
                                      <p:cBhvr>
                                        <p:cTn id="104" dur="500" fill="hold"/>
                                        <p:tgtEl>
                                          <p:spTgt spid="50"/>
                                        </p:tgtEl>
                                        <p:attrNameLst>
                                          <p:attrName>ppt_w</p:attrName>
                                        </p:attrNameLst>
                                      </p:cBhvr>
                                      <p:tavLst>
                                        <p:tav tm="0">
                                          <p:val>
                                            <p:fltVal val="0"/>
                                          </p:val>
                                        </p:tav>
                                        <p:tav tm="100000">
                                          <p:val>
                                            <p:strVal val="#ppt_w"/>
                                          </p:val>
                                        </p:tav>
                                      </p:tavLst>
                                    </p:anim>
                                    <p:anim calcmode="lin" valueType="num">
                                      <p:cBhvr>
                                        <p:cTn id="105" dur="500" fill="hold"/>
                                        <p:tgtEl>
                                          <p:spTgt spid="50"/>
                                        </p:tgtEl>
                                        <p:attrNameLst>
                                          <p:attrName>ppt_h</p:attrName>
                                        </p:attrNameLst>
                                      </p:cBhvr>
                                      <p:tavLst>
                                        <p:tav tm="0">
                                          <p:val>
                                            <p:fltVal val="0"/>
                                          </p:val>
                                        </p:tav>
                                        <p:tav tm="100000">
                                          <p:val>
                                            <p:strVal val="#ppt_h"/>
                                          </p:val>
                                        </p:tav>
                                      </p:tavLst>
                                    </p:anim>
                                    <p:animEffect transition="in" filter="fade">
                                      <p:cBhvr>
                                        <p:cTn id="10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9" grpId="0"/>
      <p:bldP spid="23" grpId="0"/>
      <p:bldP spid="32" grpId="0"/>
      <p:bldP spid="34" grpId="0"/>
      <p:bldP spid="39" grpId="0"/>
      <p:bldP spid="41" grpId="0"/>
      <p:bldP spid="48" grpId="0"/>
      <p:bldP spid="5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1">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点击输入第二章标题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2262" y="2507643"/>
            <a:ext cx="7204710" cy="4210753"/>
          </a:xfrm>
          <a:prstGeom prst="rect">
            <a:avLst/>
          </a:prstGeom>
        </p:spPr>
      </p:pic>
      <p:grpSp>
        <p:nvGrpSpPr>
          <p:cNvPr id="9" name="组合 8"/>
          <p:cNvGrpSpPr/>
          <p:nvPr/>
        </p:nvGrpSpPr>
        <p:grpSpPr>
          <a:xfrm>
            <a:off x="2047439" y="1594251"/>
            <a:ext cx="1824742" cy="754166"/>
            <a:chOff x="2047439" y="1594251"/>
            <a:chExt cx="1824742" cy="754166"/>
          </a:xfrm>
        </p:grpSpPr>
        <p:sp>
          <p:nvSpPr>
            <p:cNvPr id="12" name="矩形 11"/>
            <p:cNvSpPr/>
            <p:nvPr/>
          </p:nvSpPr>
          <p:spPr>
            <a:xfrm>
              <a:off x="2047439" y="1665483"/>
              <a:ext cx="1753958" cy="682934"/>
            </a:xfrm>
            <a:prstGeom prst="rect">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175578" y="1594251"/>
              <a:ext cx="1696603" cy="676958"/>
            </a:xfrm>
            <a:prstGeom prst="rect">
              <a:avLst/>
            </a:prstGeom>
            <a:solidFill>
              <a:srgbClr val="F9B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
          <p:cNvSpPr/>
          <p:nvPr/>
        </p:nvSpPr>
        <p:spPr>
          <a:xfrm>
            <a:off x="918073" y="2784776"/>
            <a:ext cx="4485200" cy="3373654"/>
          </a:xfrm>
          <a:custGeom>
            <a:avLst/>
            <a:gdLst>
              <a:gd name="connsiteX0" fmla="*/ 0 w 9485523"/>
              <a:gd name="connsiteY0" fmla="*/ 0 h 4682169"/>
              <a:gd name="connsiteX1" fmla="*/ 9485523 w 9485523"/>
              <a:gd name="connsiteY1" fmla="*/ 0 h 4682169"/>
              <a:gd name="connsiteX2" fmla="*/ 9485523 w 9485523"/>
              <a:gd name="connsiteY2" fmla="*/ 4682169 h 4682169"/>
              <a:gd name="connsiteX3" fmla="*/ 0 w 9485523"/>
              <a:gd name="connsiteY3" fmla="*/ 4682169 h 4682169"/>
              <a:gd name="connsiteX4" fmla="*/ 0 w 9485523"/>
              <a:gd name="connsiteY4" fmla="*/ 0 h 4682169"/>
              <a:gd name="connsiteX0-1" fmla="*/ 0 w 9485523"/>
              <a:gd name="connsiteY0-2" fmla="*/ 0 h 4682169"/>
              <a:gd name="connsiteX1-3" fmla="*/ 9485523 w 9485523"/>
              <a:gd name="connsiteY1-4" fmla="*/ 0 h 4682169"/>
              <a:gd name="connsiteX2-5" fmla="*/ 9485523 w 9485523"/>
              <a:gd name="connsiteY2-6" fmla="*/ 4682169 h 4682169"/>
              <a:gd name="connsiteX3-7" fmla="*/ 7658560 w 9485523"/>
              <a:gd name="connsiteY3-8" fmla="*/ 4671153 h 4682169"/>
              <a:gd name="connsiteX4-9" fmla="*/ 0 w 9485523"/>
              <a:gd name="connsiteY4-10" fmla="*/ 4682169 h 4682169"/>
              <a:gd name="connsiteX5" fmla="*/ 0 w 9485523"/>
              <a:gd name="connsiteY5" fmla="*/ 0 h 4682169"/>
              <a:gd name="connsiteX0-11" fmla="*/ 7658560 w 9485523"/>
              <a:gd name="connsiteY0-12" fmla="*/ 4671153 h 4762593"/>
              <a:gd name="connsiteX1-13" fmla="*/ 0 w 9485523"/>
              <a:gd name="connsiteY1-14" fmla="*/ 4682169 h 4762593"/>
              <a:gd name="connsiteX2-15" fmla="*/ 0 w 9485523"/>
              <a:gd name="connsiteY2-16" fmla="*/ 0 h 4762593"/>
              <a:gd name="connsiteX3-17" fmla="*/ 9485523 w 9485523"/>
              <a:gd name="connsiteY3-18" fmla="*/ 0 h 4762593"/>
              <a:gd name="connsiteX4-19" fmla="*/ 9485523 w 9485523"/>
              <a:gd name="connsiteY4-20" fmla="*/ 4682169 h 4762593"/>
              <a:gd name="connsiteX5-21" fmla="*/ 7750000 w 9485523"/>
              <a:gd name="connsiteY5-22" fmla="*/ 4762593 h 4762593"/>
              <a:gd name="connsiteX0-23" fmla="*/ 7658560 w 9485523"/>
              <a:gd name="connsiteY0-24" fmla="*/ 4671153 h 4682169"/>
              <a:gd name="connsiteX1-25" fmla="*/ 0 w 9485523"/>
              <a:gd name="connsiteY1-26" fmla="*/ 4682169 h 4682169"/>
              <a:gd name="connsiteX2-27" fmla="*/ 0 w 9485523"/>
              <a:gd name="connsiteY2-28" fmla="*/ 0 h 4682169"/>
              <a:gd name="connsiteX3-29" fmla="*/ 9485523 w 9485523"/>
              <a:gd name="connsiteY3-30" fmla="*/ 0 h 4682169"/>
              <a:gd name="connsiteX4-31" fmla="*/ 9485523 w 9485523"/>
              <a:gd name="connsiteY4-32" fmla="*/ 4682169 h 4682169"/>
              <a:gd name="connsiteX5-33" fmla="*/ 8256776 w 9485523"/>
              <a:gd name="connsiteY5-34" fmla="*/ 4674458 h 4682169"/>
              <a:gd name="connsiteX0-35" fmla="*/ 6986531 w 9485523"/>
              <a:gd name="connsiteY0-36" fmla="*/ 4671153 h 4682169"/>
              <a:gd name="connsiteX1-37" fmla="*/ 0 w 9485523"/>
              <a:gd name="connsiteY1-38" fmla="*/ 4682169 h 4682169"/>
              <a:gd name="connsiteX2-39" fmla="*/ 0 w 9485523"/>
              <a:gd name="connsiteY2-40" fmla="*/ 0 h 4682169"/>
              <a:gd name="connsiteX3-41" fmla="*/ 9485523 w 9485523"/>
              <a:gd name="connsiteY3-42" fmla="*/ 0 h 4682169"/>
              <a:gd name="connsiteX4-43" fmla="*/ 9485523 w 9485523"/>
              <a:gd name="connsiteY4-44" fmla="*/ 4682169 h 4682169"/>
              <a:gd name="connsiteX5-45" fmla="*/ 8256776 w 9485523"/>
              <a:gd name="connsiteY5-46" fmla="*/ 4674458 h 4682169"/>
              <a:gd name="connsiteX0-47" fmla="*/ 6995711 w 9494703"/>
              <a:gd name="connsiteY0-48" fmla="*/ 4671153 h 4682169"/>
              <a:gd name="connsiteX1-49" fmla="*/ 9180 w 9494703"/>
              <a:gd name="connsiteY1-50" fmla="*/ 4682169 h 4682169"/>
              <a:gd name="connsiteX2-51" fmla="*/ 0 w 9494703"/>
              <a:gd name="connsiteY2-52" fmla="*/ 1784734 h 4682169"/>
              <a:gd name="connsiteX3-53" fmla="*/ 9180 w 9494703"/>
              <a:gd name="connsiteY3-54" fmla="*/ 0 h 4682169"/>
              <a:gd name="connsiteX4-55" fmla="*/ 9494703 w 9494703"/>
              <a:gd name="connsiteY4-56" fmla="*/ 0 h 4682169"/>
              <a:gd name="connsiteX5-57" fmla="*/ 9494703 w 9494703"/>
              <a:gd name="connsiteY5-58" fmla="*/ 4682169 h 4682169"/>
              <a:gd name="connsiteX6" fmla="*/ 8265956 w 9494703"/>
              <a:gd name="connsiteY6" fmla="*/ 4674458 h 4682169"/>
              <a:gd name="connsiteX0-59" fmla="*/ 4814371 w 9494703"/>
              <a:gd name="connsiteY0-60" fmla="*/ 4682170 h 4682170"/>
              <a:gd name="connsiteX1-61" fmla="*/ 9180 w 9494703"/>
              <a:gd name="connsiteY1-62" fmla="*/ 4682169 h 4682170"/>
              <a:gd name="connsiteX2-63" fmla="*/ 0 w 9494703"/>
              <a:gd name="connsiteY2-64" fmla="*/ 1784734 h 4682170"/>
              <a:gd name="connsiteX3-65" fmla="*/ 9180 w 9494703"/>
              <a:gd name="connsiteY3-66" fmla="*/ 0 h 4682170"/>
              <a:gd name="connsiteX4-67" fmla="*/ 9494703 w 9494703"/>
              <a:gd name="connsiteY4-68" fmla="*/ 0 h 4682170"/>
              <a:gd name="connsiteX5-69" fmla="*/ 9494703 w 9494703"/>
              <a:gd name="connsiteY5-70" fmla="*/ 4682169 h 4682170"/>
              <a:gd name="connsiteX6-71" fmla="*/ 8265956 w 9494703"/>
              <a:gd name="connsiteY6-72" fmla="*/ 4674458 h 4682170"/>
              <a:gd name="connsiteX0-73" fmla="*/ 4805191 w 9485523"/>
              <a:gd name="connsiteY0-74" fmla="*/ 4682170 h 4682170"/>
              <a:gd name="connsiteX1-75" fmla="*/ 0 w 9485523"/>
              <a:gd name="connsiteY1-76" fmla="*/ 4682169 h 4682170"/>
              <a:gd name="connsiteX2-77" fmla="*/ 0 w 9485523"/>
              <a:gd name="connsiteY2-78" fmla="*/ 0 h 4682170"/>
              <a:gd name="connsiteX3-79" fmla="*/ 9485523 w 9485523"/>
              <a:gd name="connsiteY3-80" fmla="*/ 0 h 4682170"/>
              <a:gd name="connsiteX4-81" fmla="*/ 9485523 w 9485523"/>
              <a:gd name="connsiteY4-82" fmla="*/ 4682169 h 4682170"/>
              <a:gd name="connsiteX5-83" fmla="*/ 8256776 w 9485523"/>
              <a:gd name="connsiteY5-84" fmla="*/ 4674458 h 468217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9485523" h="4682170">
                <a:moveTo>
                  <a:pt x="4805191" y="4682170"/>
                </a:moveTo>
                <a:lnTo>
                  <a:pt x="0" y="4682169"/>
                </a:lnTo>
                <a:lnTo>
                  <a:pt x="0" y="0"/>
                </a:lnTo>
                <a:lnTo>
                  <a:pt x="9485523" y="0"/>
                </a:lnTo>
                <a:lnTo>
                  <a:pt x="9485523" y="4682169"/>
                </a:lnTo>
                <a:lnTo>
                  <a:pt x="8256776" y="4674458"/>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rot="5400000">
            <a:off x="2586853" y="4754934"/>
            <a:ext cx="134729" cy="2672264"/>
            <a:chOff x="1112702" y="3839379"/>
            <a:chExt cx="154237" cy="2043628"/>
          </a:xfrm>
        </p:grpSpPr>
        <p:cxnSp>
          <p:nvCxnSpPr>
            <p:cNvPr id="16" name="直接连接符 15"/>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17" name="等腰三角形 16"/>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18" name="组合 17"/>
          <p:cNvGrpSpPr/>
          <p:nvPr/>
        </p:nvGrpSpPr>
        <p:grpSpPr>
          <a:xfrm rot="10800000">
            <a:off x="779855" y="3766149"/>
            <a:ext cx="134729" cy="2672264"/>
            <a:chOff x="1112702" y="3839379"/>
            <a:chExt cx="154237" cy="2043628"/>
          </a:xfrm>
        </p:grpSpPr>
        <p:cxnSp>
          <p:nvCxnSpPr>
            <p:cNvPr id="19" name="直接连接符 18"/>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20" name="等腰三角形 19"/>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sp>
        <p:nvSpPr>
          <p:cNvPr id="21" name="文本框 20"/>
          <p:cNvSpPr txBox="1"/>
          <p:nvPr/>
        </p:nvSpPr>
        <p:spPr>
          <a:xfrm>
            <a:off x="2295000" y="1734126"/>
            <a:ext cx="1457757" cy="461665"/>
          </a:xfrm>
          <a:prstGeom prst="rect">
            <a:avLst/>
          </a:prstGeom>
          <a:noFill/>
        </p:spPr>
        <p:txBody>
          <a:bodyPr wrap="square" rtlCol="0">
            <a:spAutoFit/>
          </a:bodyPr>
          <a:lstStyle/>
          <a:p>
            <a:r>
              <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23" name="文本框 22"/>
          <p:cNvSpPr txBox="1"/>
          <p:nvPr/>
        </p:nvSpPr>
        <p:spPr>
          <a:xfrm>
            <a:off x="1346679" y="2807741"/>
            <a:ext cx="3627988" cy="3293209"/>
          </a:xfrm>
          <a:prstGeom prst="rect">
            <a:avLst/>
          </a:prstGeom>
          <a:noFill/>
        </p:spPr>
        <p:txBody>
          <a:bodyPr wrap="square" rtlCol="0">
            <a:spAutoFit/>
          </a:bodyPr>
          <a:lstStyle/>
          <a:p>
            <a:r>
              <a:rPr lang="en-US" altLang="zh-CN" sz="1600" dirty="0"/>
              <a:t>        Among thousands of people, meet the people you've met thousands of years, boundlessness of time, neither earlier nor too late, you happen to meet. Among thousands of people, meet the people you've met thousands of years, boundlessness of time, neither earlier nor too late, you happen to meet. Among thousands of people, meet the people you've met thousands of years, the boundlessness of time, neither earlier nor too late, you happen to meet.</a:t>
            </a:r>
            <a:endParaRPr lang="zh-CN" altLang="en-US" sz="1600" dirty="0"/>
          </a:p>
        </p:txBody>
      </p:sp>
      <p:pic>
        <p:nvPicPr>
          <p:cNvPr id="24" name="图片 23"/>
          <p:cNvPicPr>
            <a:picLocks noChangeAspect="1"/>
          </p:cNvPicPr>
          <p:nvPr/>
        </p:nvPicPr>
        <p:blipFill>
          <a:blip r:embed="rId1">
            <a:extLst>
              <a:ext uri="{28A0092B-C50C-407E-A947-70E740481C1C}">
                <a14:useLocalDpi xmlns:a14="http://schemas.microsoft.com/office/drawing/2010/main" val="0"/>
              </a:ext>
            </a:extLst>
          </a:blip>
          <a:srcRect l="65599" t="77230" r="478" b="789"/>
          <a:stretch>
            <a:fillRect/>
          </a:stretch>
        </p:blipFill>
        <p:spPr>
          <a:xfrm rot="2319470">
            <a:off x="4671605" y="2339176"/>
            <a:ext cx="1306867" cy="793166"/>
          </a:xfrm>
          <a:custGeom>
            <a:avLst/>
            <a:gdLst>
              <a:gd name="connsiteX0" fmla="*/ 0 w 2483739"/>
              <a:gd name="connsiteY0" fmla="*/ 0 h 1507435"/>
              <a:gd name="connsiteX1" fmla="*/ 343526 w 2483739"/>
              <a:gd name="connsiteY1" fmla="*/ 0 h 1507435"/>
              <a:gd name="connsiteX2" fmla="*/ 343526 w 2483739"/>
              <a:gd name="connsiteY2" fmla="*/ 301664 h 1507435"/>
              <a:gd name="connsiteX3" fmla="*/ 1213005 w 2483739"/>
              <a:gd name="connsiteY3" fmla="*/ 301664 h 1507435"/>
              <a:gd name="connsiteX4" fmla="*/ 1213005 w 2483739"/>
              <a:gd name="connsiteY4" fmla="*/ 315065 h 1507435"/>
              <a:gd name="connsiteX5" fmla="*/ 1061350 w 2483739"/>
              <a:gd name="connsiteY5" fmla="*/ 315065 h 1507435"/>
              <a:gd name="connsiteX6" fmla="*/ 1061350 w 2483739"/>
              <a:gd name="connsiteY6" fmla="*/ 514747 h 1507435"/>
              <a:gd name="connsiteX7" fmla="*/ 1213005 w 2483739"/>
              <a:gd name="connsiteY7" fmla="*/ 514747 h 1507435"/>
              <a:gd name="connsiteX8" fmla="*/ 1213005 w 2483739"/>
              <a:gd name="connsiteY8" fmla="*/ 993043 h 1507435"/>
              <a:gd name="connsiteX9" fmla="*/ 1984186 w 2483739"/>
              <a:gd name="connsiteY9" fmla="*/ 993043 h 1507435"/>
              <a:gd name="connsiteX10" fmla="*/ 1984186 w 2483739"/>
              <a:gd name="connsiteY10" fmla="*/ 514747 h 1507435"/>
              <a:gd name="connsiteX11" fmla="*/ 2240155 w 2483739"/>
              <a:gd name="connsiteY11" fmla="*/ 514747 h 1507435"/>
              <a:gd name="connsiteX12" fmla="*/ 2240155 w 2483739"/>
              <a:gd name="connsiteY12" fmla="*/ 315065 h 1507435"/>
              <a:gd name="connsiteX13" fmla="*/ 1984186 w 2483739"/>
              <a:gd name="connsiteY13" fmla="*/ 315065 h 1507435"/>
              <a:gd name="connsiteX14" fmla="*/ 1984186 w 2483739"/>
              <a:gd name="connsiteY14" fmla="*/ 301664 h 1507435"/>
              <a:gd name="connsiteX15" fmla="*/ 2227410 w 2483739"/>
              <a:gd name="connsiteY15" fmla="*/ 301664 h 1507435"/>
              <a:gd name="connsiteX16" fmla="*/ 2227410 w 2483739"/>
              <a:gd name="connsiteY16" fmla="*/ 0 h 1507435"/>
              <a:gd name="connsiteX17" fmla="*/ 2483739 w 2483739"/>
              <a:gd name="connsiteY17" fmla="*/ 0 h 1507435"/>
              <a:gd name="connsiteX18" fmla="*/ 2483739 w 2483739"/>
              <a:gd name="connsiteY18" fmla="*/ 1507435 h 1507435"/>
              <a:gd name="connsiteX19" fmla="*/ 0 w 2483739"/>
              <a:gd name="connsiteY19" fmla="*/ 1507435 h 1507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3739" h="1507435">
                <a:moveTo>
                  <a:pt x="0" y="0"/>
                </a:moveTo>
                <a:lnTo>
                  <a:pt x="343526" y="0"/>
                </a:lnTo>
                <a:lnTo>
                  <a:pt x="343526" y="301664"/>
                </a:lnTo>
                <a:lnTo>
                  <a:pt x="1213005" y="301664"/>
                </a:lnTo>
                <a:lnTo>
                  <a:pt x="1213005" y="315065"/>
                </a:lnTo>
                <a:lnTo>
                  <a:pt x="1061350" y="315065"/>
                </a:lnTo>
                <a:lnTo>
                  <a:pt x="1061350" y="514747"/>
                </a:lnTo>
                <a:lnTo>
                  <a:pt x="1213005" y="514747"/>
                </a:lnTo>
                <a:lnTo>
                  <a:pt x="1213005" y="993043"/>
                </a:lnTo>
                <a:lnTo>
                  <a:pt x="1984186" y="993043"/>
                </a:lnTo>
                <a:lnTo>
                  <a:pt x="1984186" y="514747"/>
                </a:lnTo>
                <a:lnTo>
                  <a:pt x="2240155" y="514747"/>
                </a:lnTo>
                <a:lnTo>
                  <a:pt x="2240155" y="315065"/>
                </a:lnTo>
                <a:lnTo>
                  <a:pt x="1984186" y="315065"/>
                </a:lnTo>
                <a:lnTo>
                  <a:pt x="1984186" y="301664"/>
                </a:lnTo>
                <a:lnTo>
                  <a:pt x="2227410" y="301664"/>
                </a:lnTo>
                <a:lnTo>
                  <a:pt x="2227410" y="0"/>
                </a:lnTo>
                <a:lnTo>
                  <a:pt x="2483739" y="0"/>
                </a:lnTo>
                <a:lnTo>
                  <a:pt x="2483739" y="1507435"/>
                </a:lnTo>
                <a:lnTo>
                  <a:pt x="0" y="1507435"/>
                </a:lnTo>
                <a:close/>
              </a:path>
            </a:pathLst>
          </a:cu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p15:prstTrans prst="origami"/>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90"/>
                                              </p:val>
                                            </p:tav>
                                            <p:tav tm="100000">
                                              <p:val>
                                                <p:fltVal val="0"/>
                                              </p:val>
                                            </p:tav>
                                          </p:tavLst>
                                        </p:anim>
                                        <p:animEffect transition="in" filter="fade">
                                          <p:cBhvr>
                                            <p:cTn id="10" dur="500"/>
                                            <p:tgtEl>
                                              <p:spTgt spid="9"/>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iterate type="lt">
                                        <p:tmPct val="10000"/>
                                      </p:iterate>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 calcmode="lin" valueType="num">
                                          <p:cBhvr>
                                            <p:cTn id="16" dur="500" fill="hold"/>
                                            <p:tgtEl>
                                              <p:spTgt spid="21"/>
                                            </p:tgtEl>
                                            <p:attrNameLst>
                                              <p:attrName>style.rotation</p:attrName>
                                            </p:attrNameLst>
                                          </p:cBhvr>
                                          <p:tavLst>
                                            <p:tav tm="0">
                                              <p:val>
                                                <p:fltVal val="360"/>
                                              </p:val>
                                            </p:tav>
                                            <p:tav tm="100000">
                                              <p:val>
                                                <p:fltVal val="0"/>
                                              </p:val>
                                            </p:tav>
                                          </p:tavLst>
                                        </p:anim>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500"/>
                                </p:stCondLst>
                                <p:childTnLst>
                                  <p:par>
                                    <p:cTn id="26" presetID="22" presetClass="entr" presetSubtype="1"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par>
                                    <p:cTn id="29" presetID="22" presetClass="entr" presetSubtype="8"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par>
                              <p:cTn id="32" fill="hold">
                                <p:stCondLst>
                                  <p:cond delay="1000"/>
                                </p:stCondLst>
                                <p:childTnLst>
                                  <p:par>
                                    <p:cTn id="33" presetID="12" presetClass="entr" presetSubtype="8" fill="hold" grpId="0" nodeType="afterEffect">
                                      <p:stCondLst>
                                        <p:cond delay="0"/>
                                      </p:stCondLst>
                                      <p:iterate type="lt">
                                        <p:tmPct val="10000"/>
                                      </p:iterate>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p:tgtEl>
                                              <p:spTgt spid="23"/>
                                            </p:tgtEl>
                                            <p:attrNameLst>
                                              <p:attrName>ppt_x</p:attrName>
                                            </p:attrNameLst>
                                          </p:cBhvr>
                                          <p:tavLst>
                                            <p:tav tm="0">
                                              <p:val>
                                                <p:strVal val="#ppt_x-#ppt_w*1.125000"/>
                                              </p:val>
                                            </p:tav>
                                            <p:tav tm="100000">
                                              <p:val>
                                                <p:strVal val="#ppt_x"/>
                                              </p:val>
                                            </p:tav>
                                          </p:tavLst>
                                        </p:anim>
                                        <p:animEffect transition="in" filter="wipe(right)">
                                          <p:cBhvr>
                                            <p:cTn id="36" dur="500"/>
                                            <p:tgtEl>
                                              <p:spTgt spid="23"/>
                                            </p:tgtEl>
                                          </p:cBhvr>
                                        </p:animEffect>
                                      </p:childTnLst>
                                    </p:cTn>
                                  </p:par>
                                </p:childTnLst>
                              </p:cTn>
                            </p:par>
                            <p:par>
                              <p:cTn id="37" fill="hold">
                                <p:stCondLst>
                                  <p:cond delay="24049"/>
                                </p:stCondLst>
                                <p:childTnLst>
                                  <p:par>
                                    <p:cTn id="38" presetID="2" presetClass="entr" presetSubtype="2" fill="hold" nodeType="afterEffect" p14:presetBounceEnd="52000">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14:bounceEnd="52000">
                                          <p:cBhvr additive="base">
                                            <p:cTn id="40" dur="500" fill="hold"/>
                                            <p:tgtEl>
                                              <p:spTgt spid="24"/>
                                            </p:tgtEl>
                                            <p:attrNameLst>
                                              <p:attrName>ppt_x</p:attrName>
                                            </p:attrNameLst>
                                          </p:cBhvr>
                                          <p:tavLst>
                                            <p:tav tm="0">
                                              <p:val>
                                                <p:strVal val="1+#ppt_w/2"/>
                                              </p:val>
                                            </p:tav>
                                            <p:tav tm="100000">
                                              <p:val>
                                                <p:strVal val="#ppt_x"/>
                                              </p:val>
                                            </p:tav>
                                          </p:tavLst>
                                        </p:anim>
                                        <p:anim calcmode="lin" valueType="num" p14:bounceEnd="52000">
                                          <p:cBhvr additive="base">
                                            <p:cTn id="41"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1" grpId="0"/>
          <p:bldP spid="23"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90"/>
                                              </p:val>
                                            </p:tav>
                                            <p:tav tm="100000">
                                              <p:val>
                                                <p:fltVal val="0"/>
                                              </p:val>
                                            </p:tav>
                                          </p:tavLst>
                                        </p:anim>
                                        <p:animEffect transition="in" filter="fade">
                                          <p:cBhvr>
                                            <p:cTn id="10" dur="500"/>
                                            <p:tgtEl>
                                              <p:spTgt spid="9"/>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iterate type="lt">
                                        <p:tmPct val="10000"/>
                                      </p:iterate>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 calcmode="lin" valueType="num">
                                          <p:cBhvr>
                                            <p:cTn id="16" dur="500" fill="hold"/>
                                            <p:tgtEl>
                                              <p:spTgt spid="21"/>
                                            </p:tgtEl>
                                            <p:attrNameLst>
                                              <p:attrName>style.rotation</p:attrName>
                                            </p:attrNameLst>
                                          </p:cBhvr>
                                          <p:tavLst>
                                            <p:tav tm="0">
                                              <p:val>
                                                <p:fltVal val="360"/>
                                              </p:val>
                                            </p:tav>
                                            <p:tav tm="100000">
                                              <p:val>
                                                <p:fltVal val="0"/>
                                              </p:val>
                                            </p:tav>
                                          </p:tavLst>
                                        </p:anim>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500"/>
                                </p:stCondLst>
                                <p:childTnLst>
                                  <p:par>
                                    <p:cTn id="26" presetID="22" presetClass="entr" presetSubtype="1"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par>
                                    <p:cTn id="29" presetID="22" presetClass="entr" presetSubtype="8"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par>
                              <p:cTn id="32" fill="hold">
                                <p:stCondLst>
                                  <p:cond delay="1000"/>
                                </p:stCondLst>
                                <p:childTnLst>
                                  <p:par>
                                    <p:cTn id="33" presetID="12" presetClass="entr" presetSubtype="8" fill="hold" grpId="0" nodeType="afterEffect">
                                      <p:stCondLst>
                                        <p:cond delay="0"/>
                                      </p:stCondLst>
                                      <p:iterate type="lt">
                                        <p:tmPct val="10000"/>
                                      </p:iterate>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p:tgtEl>
                                              <p:spTgt spid="23"/>
                                            </p:tgtEl>
                                            <p:attrNameLst>
                                              <p:attrName>ppt_x</p:attrName>
                                            </p:attrNameLst>
                                          </p:cBhvr>
                                          <p:tavLst>
                                            <p:tav tm="0">
                                              <p:val>
                                                <p:strVal val="#ppt_x-#ppt_w*1.125000"/>
                                              </p:val>
                                            </p:tav>
                                            <p:tav tm="100000">
                                              <p:val>
                                                <p:strVal val="#ppt_x"/>
                                              </p:val>
                                            </p:tav>
                                          </p:tavLst>
                                        </p:anim>
                                        <p:animEffect transition="in" filter="wipe(right)">
                                          <p:cBhvr>
                                            <p:cTn id="36" dur="500"/>
                                            <p:tgtEl>
                                              <p:spTgt spid="23"/>
                                            </p:tgtEl>
                                          </p:cBhvr>
                                        </p:animEffect>
                                      </p:childTnLst>
                                    </p:cTn>
                                  </p:par>
                                </p:childTnLst>
                              </p:cTn>
                            </p:par>
                            <p:par>
                              <p:cTn id="37" fill="hold">
                                <p:stCondLst>
                                  <p:cond delay="24049"/>
                                </p:stCondLst>
                                <p:childTnLst>
                                  <p:par>
                                    <p:cTn id="38" presetID="2" presetClass="entr" presetSubtype="2"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fill="hold"/>
                                            <p:tgtEl>
                                              <p:spTgt spid="24"/>
                                            </p:tgtEl>
                                            <p:attrNameLst>
                                              <p:attrName>ppt_x</p:attrName>
                                            </p:attrNameLst>
                                          </p:cBhvr>
                                          <p:tavLst>
                                            <p:tav tm="0">
                                              <p:val>
                                                <p:strVal val="1+#ppt_w/2"/>
                                              </p:val>
                                            </p:tav>
                                            <p:tav tm="100000">
                                              <p:val>
                                                <p:strVal val="#ppt_x"/>
                                              </p:val>
                                            </p:tav>
                                          </p:tavLst>
                                        </p:anim>
                                        <p:anim calcmode="lin" valueType="num">
                                          <p:cBhvr additive="base">
                                            <p:cTn id="41"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1" grpId="0"/>
          <p:bldP spid="23"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1">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点击输入第二章标题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grpSp>
        <p:nvGrpSpPr>
          <p:cNvPr id="14" name="组合 13"/>
          <p:cNvGrpSpPr/>
          <p:nvPr/>
        </p:nvGrpSpPr>
        <p:grpSpPr>
          <a:xfrm>
            <a:off x="3237120" y="3809998"/>
            <a:ext cx="5717760" cy="2730212"/>
            <a:chOff x="3363506" y="3823853"/>
            <a:chExt cx="5717760" cy="2730212"/>
          </a:xfrm>
        </p:grpSpPr>
        <p:pic>
          <p:nvPicPr>
            <p:cNvPr id="12" name="图片 11"/>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363506" y="3823854"/>
              <a:ext cx="5464988" cy="2730211"/>
            </a:xfrm>
            <a:prstGeom prst="rect">
              <a:avLst/>
            </a:prstGeom>
          </p:spPr>
        </p:pic>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6278" y="3823853"/>
              <a:ext cx="5464988" cy="2730211"/>
            </a:xfrm>
            <a:prstGeom prst="rect">
              <a:avLst/>
            </a:prstGeom>
          </p:spPr>
        </p:pic>
      </p:grpSp>
      <p:cxnSp>
        <p:nvCxnSpPr>
          <p:cNvPr id="16" name="直接连接符 15"/>
          <p:cNvCxnSpPr/>
          <p:nvPr/>
        </p:nvCxnSpPr>
        <p:spPr>
          <a:xfrm flipH="1" flipV="1">
            <a:off x="4156364" y="3017891"/>
            <a:ext cx="1581690" cy="1208773"/>
          </a:xfrm>
          <a:prstGeom prst="line">
            <a:avLst/>
          </a:prstGeom>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flipV="1">
            <a:off x="7446130" y="3670318"/>
            <a:ext cx="700920" cy="556346"/>
          </a:xfrm>
          <a:prstGeom prst="line">
            <a:avLst/>
          </a:prstGeom>
        </p:spPr>
        <p:style>
          <a:lnRef idx="1">
            <a:schemeClr val="dk1"/>
          </a:lnRef>
          <a:fillRef idx="0">
            <a:schemeClr val="dk1"/>
          </a:fillRef>
          <a:effectRef idx="0">
            <a:schemeClr val="dk1"/>
          </a:effectRef>
          <a:fontRef idx="minor">
            <a:schemeClr val="tx1"/>
          </a:fontRef>
        </p:style>
      </p:cxnSp>
      <p:cxnSp>
        <p:nvCxnSpPr>
          <p:cNvPr id="19" name="直接连接符 18"/>
          <p:cNvCxnSpPr/>
          <p:nvPr/>
        </p:nvCxnSpPr>
        <p:spPr>
          <a:xfrm flipH="1" flipV="1">
            <a:off x="4082427" y="4643329"/>
            <a:ext cx="864782" cy="561213"/>
          </a:xfrm>
          <a:prstGeom prst="line">
            <a:avLst/>
          </a:prstGeom>
        </p:spPr>
        <p:style>
          <a:lnRef idx="1">
            <a:schemeClr val="dk1"/>
          </a:lnRef>
          <a:fillRef idx="0">
            <a:schemeClr val="dk1"/>
          </a:fillRef>
          <a:effectRef idx="0">
            <a:schemeClr val="dk1"/>
          </a:effectRef>
          <a:fontRef idx="minor">
            <a:schemeClr val="tx1"/>
          </a:fontRef>
        </p:style>
      </p:cxnSp>
      <p:cxnSp>
        <p:nvCxnSpPr>
          <p:cNvPr id="21" name="直接连接符 20"/>
          <p:cNvCxnSpPr/>
          <p:nvPr/>
        </p:nvCxnSpPr>
        <p:spPr>
          <a:xfrm flipV="1">
            <a:off x="7375471" y="5175103"/>
            <a:ext cx="1137493" cy="227436"/>
          </a:xfrm>
          <a:prstGeom prst="line">
            <a:avLst/>
          </a:prstGeom>
        </p:spPr>
        <p:style>
          <a:lnRef idx="1">
            <a:schemeClr val="dk1"/>
          </a:lnRef>
          <a:fillRef idx="0">
            <a:schemeClr val="dk1"/>
          </a:fillRef>
          <a:effectRef idx="0">
            <a:schemeClr val="dk1"/>
          </a:effectRef>
          <a:fontRef idx="minor">
            <a:schemeClr val="tx1"/>
          </a:fontRef>
        </p:style>
      </p:cxnSp>
      <p:grpSp>
        <p:nvGrpSpPr>
          <p:cNvPr id="28" name="组合 27"/>
          <p:cNvGrpSpPr/>
          <p:nvPr/>
        </p:nvGrpSpPr>
        <p:grpSpPr>
          <a:xfrm>
            <a:off x="7543800" y="2826077"/>
            <a:ext cx="3881923" cy="768603"/>
            <a:chOff x="7543800" y="2826077"/>
            <a:chExt cx="3881923" cy="768603"/>
          </a:xfrm>
        </p:grpSpPr>
        <p:sp>
          <p:nvSpPr>
            <p:cNvPr id="23" name="矩形 22"/>
            <p:cNvSpPr/>
            <p:nvPr/>
          </p:nvSpPr>
          <p:spPr>
            <a:xfrm>
              <a:off x="7543800" y="2826077"/>
              <a:ext cx="1581690" cy="609560"/>
            </a:xfrm>
            <a:prstGeom prst="rect">
              <a:avLst/>
            </a:prstGeom>
            <a:blipFill dpi="0" rotWithShape="1">
              <a:blip r:embed="rId3">
                <a:alphaModFix amt="50000"/>
                <a:duotone>
                  <a:schemeClr val="accent6">
                    <a:shade val="45000"/>
                    <a:satMod val="135000"/>
                  </a:schemeClr>
                  <a:prstClr val="white"/>
                </a:duotone>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7737764" y="2965239"/>
              <a:ext cx="1581690" cy="609560"/>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7861697" y="3063766"/>
              <a:ext cx="1457757" cy="461665"/>
            </a:xfrm>
            <a:prstGeom prst="rect">
              <a:avLst/>
            </a:prstGeom>
            <a:noFill/>
          </p:spPr>
          <p:txBody>
            <a:bodyPr wrap="square" rtlCol="0">
              <a:spAutoFit/>
            </a:bodyPr>
            <a:lstStyle/>
            <a:p>
              <a:r>
                <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27" name="文本框 26"/>
            <p:cNvSpPr txBox="1"/>
            <p:nvPr/>
          </p:nvSpPr>
          <p:spPr>
            <a:xfrm>
              <a:off x="9443387" y="2994516"/>
              <a:ext cx="1982336" cy="600164"/>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grpSp>
        <p:nvGrpSpPr>
          <p:cNvPr id="40" name="组合 39"/>
          <p:cNvGrpSpPr/>
          <p:nvPr/>
        </p:nvGrpSpPr>
        <p:grpSpPr>
          <a:xfrm>
            <a:off x="174318" y="2589051"/>
            <a:ext cx="3788082" cy="748722"/>
            <a:chOff x="174318" y="2208975"/>
            <a:chExt cx="3788082" cy="748722"/>
          </a:xfrm>
        </p:grpSpPr>
        <p:sp>
          <p:nvSpPr>
            <p:cNvPr id="30" name="矩形 29"/>
            <p:cNvSpPr/>
            <p:nvPr/>
          </p:nvSpPr>
          <p:spPr>
            <a:xfrm>
              <a:off x="2186746" y="2208975"/>
              <a:ext cx="1581690" cy="609560"/>
            </a:xfrm>
            <a:prstGeom prst="rect">
              <a:avLst/>
            </a:prstGeom>
            <a:blipFill dpi="0" rotWithShape="1">
              <a:blip r:embed="rId3">
                <a:alphaModFix amt="50000"/>
                <a:duotone>
                  <a:schemeClr val="accent6">
                    <a:shade val="45000"/>
                    <a:satMod val="135000"/>
                  </a:schemeClr>
                  <a:prstClr val="white"/>
                </a:duotone>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80710" y="2348137"/>
              <a:ext cx="1581690" cy="609560"/>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2504643" y="2446664"/>
              <a:ext cx="1457757" cy="461665"/>
            </a:xfrm>
            <a:prstGeom prst="rect">
              <a:avLst/>
            </a:prstGeom>
            <a:noFill/>
          </p:spPr>
          <p:txBody>
            <a:bodyPr wrap="square" rtlCol="0">
              <a:spAutoFit/>
            </a:bodyPr>
            <a:lstStyle/>
            <a:p>
              <a:r>
                <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33" name="文本框 32"/>
            <p:cNvSpPr txBox="1"/>
            <p:nvPr/>
          </p:nvSpPr>
          <p:spPr>
            <a:xfrm>
              <a:off x="174318" y="2303909"/>
              <a:ext cx="1982336" cy="600164"/>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grpSp>
        <p:nvGrpSpPr>
          <p:cNvPr id="34" name="组合 33"/>
          <p:cNvGrpSpPr/>
          <p:nvPr/>
        </p:nvGrpSpPr>
        <p:grpSpPr>
          <a:xfrm>
            <a:off x="8493593" y="4633936"/>
            <a:ext cx="3213498" cy="1107158"/>
            <a:chOff x="7543800" y="2826077"/>
            <a:chExt cx="3213498" cy="1107158"/>
          </a:xfrm>
        </p:grpSpPr>
        <p:sp>
          <p:nvSpPr>
            <p:cNvPr id="35" name="矩形 34"/>
            <p:cNvSpPr/>
            <p:nvPr/>
          </p:nvSpPr>
          <p:spPr>
            <a:xfrm>
              <a:off x="7543800" y="2826077"/>
              <a:ext cx="1581690" cy="609560"/>
            </a:xfrm>
            <a:prstGeom prst="rect">
              <a:avLst/>
            </a:prstGeom>
            <a:blipFill dpi="0" rotWithShape="1">
              <a:blip r:embed="rId3">
                <a:alphaModFix amt="50000"/>
                <a:duotone>
                  <a:schemeClr val="accent6">
                    <a:shade val="45000"/>
                    <a:satMod val="135000"/>
                  </a:schemeClr>
                  <a:prstClr val="white"/>
                </a:duotone>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7737764" y="2965239"/>
              <a:ext cx="1581690" cy="609560"/>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61697" y="3063766"/>
              <a:ext cx="1457757" cy="461665"/>
            </a:xfrm>
            <a:prstGeom prst="rect">
              <a:avLst/>
            </a:prstGeom>
            <a:noFill/>
          </p:spPr>
          <p:txBody>
            <a:bodyPr wrap="square" rtlCol="0">
              <a:spAutoFit/>
            </a:bodyPr>
            <a:lstStyle/>
            <a:p>
              <a:r>
                <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38" name="文本框 37"/>
            <p:cNvSpPr txBox="1"/>
            <p:nvPr/>
          </p:nvSpPr>
          <p:spPr>
            <a:xfrm>
              <a:off x="9443387" y="2994516"/>
              <a:ext cx="1313911" cy="938719"/>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grpSp>
        <p:nvGrpSpPr>
          <p:cNvPr id="41" name="组合 40"/>
          <p:cNvGrpSpPr/>
          <p:nvPr/>
        </p:nvGrpSpPr>
        <p:grpSpPr>
          <a:xfrm>
            <a:off x="123601" y="4226664"/>
            <a:ext cx="3788082" cy="748722"/>
            <a:chOff x="174318" y="2208975"/>
            <a:chExt cx="3788082" cy="748722"/>
          </a:xfrm>
        </p:grpSpPr>
        <p:sp>
          <p:nvSpPr>
            <p:cNvPr id="42" name="矩形 41"/>
            <p:cNvSpPr/>
            <p:nvPr/>
          </p:nvSpPr>
          <p:spPr>
            <a:xfrm>
              <a:off x="2186746" y="2208975"/>
              <a:ext cx="1581690" cy="609560"/>
            </a:xfrm>
            <a:prstGeom prst="rect">
              <a:avLst/>
            </a:prstGeom>
            <a:blipFill dpi="0" rotWithShape="1">
              <a:blip r:embed="rId3">
                <a:alphaModFix amt="50000"/>
                <a:duotone>
                  <a:schemeClr val="accent6">
                    <a:shade val="45000"/>
                    <a:satMod val="135000"/>
                  </a:schemeClr>
                  <a:prstClr val="white"/>
                </a:duotone>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2380710" y="2348137"/>
              <a:ext cx="1581690" cy="609560"/>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2504643" y="2446664"/>
              <a:ext cx="1457757" cy="461665"/>
            </a:xfrm>
            <a:prstGeom prst="rect">
              <a:avLst/>
            </a:prstGeom>
            <a:noFill/>
          </p:spPr>
          <p:txBody>
            <a:bodyPr wrap="square" rtlCol="0">
              <a:spAutoFit/>
            </a:bodyPr>
            <a:lstStyle/>
            <a:p>
              <a:r>
                <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45" name="文本框 44"/>
            <p:cNvSpPr txBox="1"/>
            <p:nvPr/>
          </p:nvSpPr>
          <p:spPr>
            <a:xfrm>
              <a:off x="174318" y="2303909"/>
              <a:ext cx="1982336" cy="600164"/>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sp>
        <p:nvSpPr>
          <p:cNvPr id="47" name="文本框 46"/>
          <p:cNvSpPr txBox="1"/>
          <p:nvPr/>
        </p:nvSpPr>
        <p:spPr>
          <a:xfrm>
            <a:off x="3650665" y="1688245"/>
            <a:ext cx="5098494" cy="523220"/>
          </a:xfrm>
          <a:prstGeom prst="rect">
            <a:avLst/>
          </a:prstGeom>
          <a:noFill/>
        </p:spPr>
        <p:txBody>
          <a:bodyPr wrap="square" rtlCol="0">
            <a:spAutoFit/>
          </a:bodyPr>
          <a:lstStyle/>
          <a:p>
            <a:r>
              <a:rPr lang="en-US" altLang="zh-CN" sz="1400" dirty="0">
                <a:latin typeface="文泉驿微米黑" panose="020B0606030804020204" pitchFamily="34" charset="-122"/>
                <a:ea typeface="文泉驿微米黑" panose="020B0606030804020204" pitchFamily="34" charset="-122"/>
                <a:cs typeface="文泉驿微米黑" panose="020B0606030804020204" pitchFamily="34" charset="-122"/>
              </a:rPr>
              <a:t>The reason why a great man is great is that he resolves to be a great </a:t>
            </a:r>
            <a:r>
              <a:rPr lang="en-US" altLang="zh-CN" sz="1400" dirty="0" err="1">
                <a:latin typeface="文泉驿微米黑" panose="020B0606030804020204" pitchFamily="34" charset="-122"/>
                <a:ea typeface="文泉驿微米黑" panose="020B0606030804020204" pitchFamily="34" charset="-122"/>
                <a:cs typeface="文泉驿微米黑" panose="020B0606030804020204" pitchFamily="34" charset="-122"/>
              </a:rPr>
              <a:t>man.Adversity</a:t>
            </a:r>
            <a:r>
              <a:rPr lang="en-US" altLang="zh-CN" sz="1400" dirty="0">
                <a:latin typeface="文泉驿微米黑" panose="020B0606030804020204" pitchFamily="34" charset="-122"/>
                <a:ea typeface="文泉驿微米黑" panose="020B0606030804020204" pitchFamily="34" charset="-122"/>
                <a:cs typeface="文泉驿微米黑" panose="020B0606030804020204" pitchFamily="34" charset="-122"/>
              </a:rPr>
              <a:t> is a good discipline.</a:t>
            </a:r>
            <a:endParaRPr lang="zh-CN" altLang="en-US" sz="105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48" name="文本框 47"/>
          <p:cNvSpPr txBox="1"/>
          <p:nvPr/>
        </p:nvSpPr>
        <p:spPr>
          <a:xfrm>
            <a:off x="5216938" y="1246989"/>
            <a:ext cx="1758124" cy="400110"/>
          </a:xfrm>
          <a:prstGeom prst="rect">
            <a:avLst/>
          </a:prstGeom>
          <a:noFill/>
        </p:spPr>
        <p:txBody>
          <a:bodyPr wrap="square" rtlCol="0">
            <a:spAutoFit/>
          </a:bodyPr>
          <a:lstStyle/>
          <a:p>
            <a:r>
              <a:rPr lang="zh-CN" altLang="en-US" sz="2000" dirty="0">
                <a:solidFill>
                  <a:srgbClr val="5AA7FD"/>
                </a:solidFill>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sz="2000" dirty="0">
              <a:solidFill>
                <a:srgbClr val="5AA7FD"/>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linds(horizontal)">
                                          <p:cBhvr>
                                            <p:cTn id="7" dur="500"/>
                                            <p:tgtEl>
                                              <p:spTgt spid="48"/>
                                            </p:tgtEl>
                                          </p:cBhvr>
                                        </p:animEffect>
                                      </p:childTnLst>
                                    </p:cTn>
                                  </p:par>
                                </p:childTnLst>
                              </p:cTn>
                            </p:par>
                            <p:par>
                              <p:cTn id="8" fill="hold">
                                <p:stCondLst>
                                  <p:cond delay="500"/>
                                </p:stCondLst>
                                <p:childTnLst>
                                  <p:par>
                                    <p:cTn id="9" presetID="3" presetClass="entr" presetSubtype="5" fill="hold" grpId="0" nodeType="afterEffect">
                                      <p:stCondLst>
                                        <p:cond delay="0"/>
                                      </p:stCondLst>
                                      <p:iterate type="lt">
                                        <p:tmPct val="10000"/>
                                      </p:iterate>
                                      <p:childTnLst>
                                        <p:set>
                                          <p:cBhvr>
                                            <p:cTn id="10" dur="1" fill="hold">
                                              <p:stCondLst>
                                                <p:cond delay="0"/>
                                              </p:stCondLst>
                                            </p:cTn>
                                            <p:tgtEl>
                                              <p:spTgt spid="47"/>
                                            </p:tgtEl>
                                            <p:attrNameLst>
                                              <p:attrName>style.visibility</p:attrName>
                                            </p:attrNameLst>
                                          </p:cBhvr>
                                          <p:to>
                                            <p:strVal val="visible"/>
                                          </p:to>
                                        </p:set>
                                        <p:animEffect transition="in" filter="blinds(vertical)">
                                          <p:cBhvr>
                                            <p:cTn id="11" dur="500"/>
                                            <p:tgtEl>
                                              <p:spTgt spid="4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14:presetBounceEnd="72000">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14:bounceEnd="72000">
                                          <p:cBhvr additive="base">
                                            <p:cTn id="16" dur="500" fill="hold"/>
                                            <p:tgtEl>
                                              <p:spTgt spid="14"/>
                                            </p:tgtEl>
                                            <p:attrNameLst>
                                              <p:attrName>ppt_x</p:attrName>
                                            </p:attrNameLst>
                                          </p:cBhvr>
                                          <p:tavLst>
                                            <p:tav tm="0">
                                              <p:val>
                                                <p:strVal val="#ppt_x"/>
                                              </p:val>
                                            </p:tav>
                                            <p:tav tm="100000">
                                              <p:val>
                                                <p:strVal val="#ppt_x"/>
                                              </p:val>
                                            </p:tav>
                                          </p:tavLst>
                                        </p:anim>
                                        <p:anim calcmode="lin" valueType="num" p14:bounceEnd="72000">
                                          <p:cBhvr additive="base">
                                            <p:cTn id="1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right)">
                                          <p:cBhvr>
                                            <p:cTn id="22" dur="500"/>
                                            <p:tgtEl>
                                              <p:spTgt spid="16"/>
                                            </p:tgtEl>
                                          </p:cBhvr>
                                        </p:animEffect>
                                      </p:childTnLst>
                                    </p:cTn>
                                  </p:par>
                                </p:childTnLst>
                              </p:cTn>
                            </p:par>
                            <p:par>
                              <p:cTn id="23" fill="hold">
                                <p:stCondLst>
                                  <p:cond delay="500"/>
                                </p:stCondLst>
                                <p:childTnLst>
                                  <p:par>
                                    <p:cTn id="24" presetID="2" presetClass="entr" presetSubtype="8" fill="hold" nodeType="afterEffect" p14:presetBounceEnd="58000">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14:bounceEnd="58000">
                                          <p:cBhvr additive="base">
                                            <p:cTn id="26" dur="500" fill="hold"/>
                                            <p:tgtEl>
                                              <p:spTgt spid="40"/>
                                            </p:tgtEl>
                                            <p:attrNameLst>
                                              <p:attrName>ppt_x</p:attrName>
                                            </p:attrNameLst>
                                          </p:cBhvr>
                                          <p:tavLst>
                                            <p:tav tm="0">
                                              <p:val>
                                                <p:strVal val="0-#ppt_w/2"/>
                                              </p:val>
                                            </p:tav>
                                            <p:tav tm="100000">
                                              <p:val>
                                                <p:strVal val="#ppt_x"/>
                                              </p:val>
                                            </p:tav>
                                          </p:tavLst>
                                        </p:anim>
                                        <p:anim calcmode="lin" valueType="num" p14:bounceEnd="58000">
                                          <p:cBhvr additive="base">
                                            <p:cTn id="27"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right)">
                                          <p:cBhvr>
                                            <p:cTn id="32" dur="500"/>
                                            <p:tgtEl>
                                              <p:spTgt spid="19"/>
                                            </p:tgtEl>
                                          </p:cBhvr>
                                        </p:animEffect>
                                      </p:childTnLst>
                                    </p:cTn>
                                  </p:par>
                                </p:childTnLst>
                              </p:cTn>
                            </p:par>
                            <p:par>
                              <p:cTn id="33" fill="hold">
                                <p:stCondLst>
                                  <p:cond delay="500"/>
                                </p:stCondLst>
                                <p:childTnLst>
                                  <p:par>
                                    <p:cTn id="34" presetID="2" presetClass="entr" presetSubtype="8" fill="hold" nodeType="afterEffect" p14:presetBounceEnd="58000">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14:bounceEnd="58000">
                                          <p:cBhvr additive="base">
                                            <p:cTn id="36" dur="500" fill="hold"/>
                                            <p:tgtEl>
                                              <p:spTgt spid="41"/>
                                            </p:tgtEl>
                                            <p:attrNameLst>
                                              <p:attrName>ppt_x</p:attrName>
                                            </p:attrNameLst>
                                          </p:cBhvr>
                                          <p:tavLst>
                                            <p:tav tm="0">
                                              <p:val>
                                                <p:strVal val="0-#ppt_w/2"/>
                                              </p:val>
                                            </p:tav>
                                            <p:tav tm="100000">
                                              <p:val>
                                                <p:strVal val="#ppt_x"/>
                                              </p:val>
                                            </p:tav>
                                          </p:tavLst>
                                        </p:anim>
                                        <p:anim calcmode="lin" valueType="num" p14:bounceEnd="58000">
                                          <p:cBhvr additive="base">
                                            <p:cTn id="37"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par>
                              <p:cTn id="43" fill="hold">
                                <p:stCondLst>
                                  <p:cond delay="500"/>
                                </p:stCondLst>
                                <p:childTnLst>
                                  <p:par>
                                    <p:cTn id="44" presetID="2" presetClass="entr" presetSubtype="2" fill="hold" nodeType="afterEffect" p14:presetBounceEnd="58000">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14:bounceEnd="58000">
                                          <p:cBhvr additive="base">
                                            <p:cTn id="46" dur="500" fill="hold"/>
                                            <p:tgtEl>
                                              <p:spTgt spid="28"/>
                                            </p:tgtEl>
                                            <p:attrNameLst>
                                              <p:attrName>ppt_x</p:attrName>
                                            </p:attrNameLst>
                                          </p:cBhvr>
                                          <p:tavLst>
                                            <p:tav tm="0">
                                              <p:val>
                                                <p:strVal val="1+#ppt_w/2"/>
                                              </p:val>
                                            </p:tav>
                                            <p:tav tm="100000">
                                              <p:val>
                                                <p:strVal val="#ppt_x"/>
                                              </p:val>
                                            </p:tav>
                                          </p:tavLst>
                                        </p:anim>
                                        <p:anim calcmode="lin" valueType="num" p14:bounceEnd="58000">
                                          <p:cBhvr additive="base">
                                            <p:cTn id="47"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childTnLst>
                              </p:cTn>
                            </p:par>
                            <p:par>
                              <p:cTn id="53" fill="hold">
                                <p:stCondLst>
                                  <p:cond delay="500"/>
                                </p:stCondLst>
                                <p:childTnLst>
                                  <p:par>
                                    <p:cTn id="54" presetID="2" presetClass="entr" presetSubtype="2" fill="hold" nodeType="afterEffect" p14:presetBounceEnd="58000">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14:bounceEnd="58000">
                                          <p:cBhvr additive="base">
                                            <p:cTn id="56" dur="500" fill="hold"/>
                                            <p:tgtEl>
                                              <p:spTgt spid="34"/>
                                            </p:tgtEl>
                                            <p:attrNameLst>
                                              <p:attrName>ppt_x</p:attrName>
                                            </p:attrNameLst>
                                          </p:cBhvr>
                                          <p:tavLst>
                                            <p:tav tm="0">
                                              <p:val>
                                                <p:strVal val="1+#ppt_w/2"/>
                                              </p:val>
                                            </p:tav>
                                            <p:tav tm="100000">
                                              <p:val>
                                                <p:strVal val="#ppt_x"/>
                                              </p:val>
                                            </p:tav>
                                          </p:tavLst>
                                        </p:anim>
                                        <p:anim calcmode="lin" valueType="num" p14:bounceEnd="58000">
                                          <p:cBhvr additive="base">
                                            <p:cTn id="57"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linds(horizontal)">
                                          <p:cBhvr>
                                            <p:cTn id="7" dur="500"/>
                                            <p:tgtEl>
                                              <p:spTgt spid="48"/>
                                            </p:tgtEl>
                                          </p:cBhvr>
                                        </p:animEffect>
                                      </p:childTnLst>
                                    </p:cTn>
                                  </p:par>
                                </p:childTnLst>
                              </p:cTn>
                            </p:par>
                            <p:par>
                              <p:cTn id="8" fill="hold">
                                <p:stCondLst>
                                  <p:cond delay="500"/>
                                </p:stCondLst>
                                <p:childTnLst>
                                  <p:par>
                                    <p:cTn id="9" presetID="3" presetClass="entr" presetSubtype="5" fill="hold" grpId="0" nodeType="afterEffect">
                                      <p:stCondLst>
                                        <p:cond delay="0"/>
                                      </p:stCondLst>
                                      <p:iterate type="lt">
                                        <p:tmPct val="10000"/>
                                      </p:iterate>
                                      <p:childTnLst>
                                        <p:set>
                                          <p:cBhvr>
                                            <p:cTn id="10" dur="1" fill="hold">
                                              <p:stCondLst>
                                                <p:cond delay="0"/>
                                              </p:stCondLst>
                                            </p:cTn>
                                            <p:tgtEl>
                                              <p:spTgt spid="47"/>
                                            </p:tgtEl>
                                            <p:attrNameLst>
                                              <p:attrName>style.visibility</p:attrName>
                                            </p:attrNameLst>
                                          </p:cBhvr>
                                          <p:to>
                                            <p:strVal val="visible"/>
                                          </p:to>
                                        </p:set>
                                        <p:animEffect transition="in" filter="blinds(vertical)">
                                          <p:cBhvr>
                                            <p:cTn id="11" dur="500"/>
                                            <p:tgtEl>
                                              <p:spTgt spid="4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ppt_x"/>
                                              </p:val>
                                            </p:tav>
                                            <p:tav tm="100000">
                                              <p:val>
                                                <p:strVal val="#ppt_x"/>
                                              </p:val>
                                            </p:tav>
                                          </p:tavLst>
                                        </p:anim>
                                        <p:anim calcmode="lin" valueType="num">
                                          <p:cBhvr additive="base">
                                            <p:cTn id="1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right)">
                                          <p:cBhvr>
                                            <p:cTn id="22" dur="500"/>
                                            <p:tgtEl>
                                              <p:spTgt spid="16"/>
                                            </p:tgtEl>
                                          </p:cBhvr>
                                        </p:animEffect>
                                      </p:childTnLst>
                                    </p:cTn>
                                  </p:par>
                                </p:childTnLst>
                              </p:cTn>
                            </p:par>
                            <p:par>
                              <p:cTn id="23" fill="hold">
                                <p:stCondLst>
                                  <p:cond delay="500"/>
                                </p:stCondLst>
                                <p:childTnLst>
                                  <p:par>
                                    <p:cTn id="24" presetID="2" presetClass="entr" presetSubtype="8" fill="hold" nodeType="after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additive="base">
                                            <p:cTn id="26" dur="500" fill="hold"/>
                                            <p:tgtEl>
                                              <p:spTgt spid="40"/>
                                            </p:tgtEl>
                                            <p:attrNameLst>
                                              <p:attrName>ppt_x</p:attrName>
                                            </p:attrNameLst>
                                          </p:cBhvr>
                                          <p:tavLst>
                                            <p:tav tm="0">
                                              <p:val>
                                                <p:strVal val="0-#ppt_w/2"/>
                                              </p:val>
                                            </p:tav>
                                            <p:tav tm="100000">
                                              <p:val>
                                                <p:strVal val="#ppt_x"/>
                                              </p:val>
                                            </p:tav>
                                          </p:tavLst>
                                        </p:anim>
                                        <p:anim calcmode="lin" valueType="num">
                                          <p:cBhvr additive="base">
                                            <p:cTn id="27"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right)">
                                          <p:cBhvr>
                                            <p:cTn id="32" dur="500"/>
                                            <p:tgtEl>
                                              <p:spTgt spid="19"/>
                                            </p:tgtEl>
                                          </p:cBhvr>
                                        </p:animEffect>
                                      </p:childTnLst>
                                    </p:cTn>
                                  </p:par>
                                </p:childTnLst>
                              </p:cTn>
                            </p:par>
                            <p:par>
                              <p:cTn id="33" fill="hold">
                                <p:stCondLst>
                                  <p:cond delay="500"/>
                                </p:stCondLst>
                                <p:childTnLst>
                                  <p:par>
                                    <p:cTn id="34" presetID="2" presetClass="entr" presetSubtype="8"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fill="hold"/>
                                            <p:tgtEl>
                                              <p:spTgt spid="41"/>
                                            </p:tgtEl>
                                            <p:attrNameLst>
                                              <p:attrName>ppt_x</p:attrName>
                                            </p:attrNameLst>
                                          </p:cBhvr>
                                          <p:tavLst>
                                            <p:tav tm="0">
                                              <p:val>
                                                <p:strVal val="0-#ppt_w/2"/>
                                              </p:val>
                                            </p:tav>
                                            <p:tav tm="100000">
                                              <p:val>
                                                <p:strVal val="#ppt_x"/>
                                              </p:val>
                                            </p:tav>
                                          </p:tavLst>
                                        </p:anim>
                                        <p:anim calcmode="lin" valueType="num">
                                          <p:cBhvr additive="base">
                                            <p:cTn id="37"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par>
                              <p:cTn id="43" fill="hold">
                                <p:stCondLst>
                                  <p:cond delay="500"/>
                                </p:stCondLst>
                                <p:childTnLst>
                                  <p:par>
                                    <p:cTn id="44" presetID="2" presetClass="entr" presetSubtype="2" fill="hold" nodeType="after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fill="hold"/>
                                            <p:tgtEl>
                                              <p:spTgt spid="28"/>
                                            </p:tgtEl>
                                            <p:attrNameLst>
                                              <p:attrName>ppt_x</p:attrName>
                                            </p:attrNameLst>
                                          </p:cBhvr>
                                          <p:tavLst>
                                            <p:tav tm="0">
                                              <p:val>
                                                <p:strVal val="1+#ppt_w/2"/>
                                              </p:val>
                                            </p:tav>
                                            <p:tav tm="100000">
                                              <p:val>
                                                <p:strVal val="#ppt_x"/>
                                              </p:val>
                                            </p:tav>
                                          </p:tavLst>
                                        </p:anim>
                                        <p:anim calcmode="lin" valueType="num">
                                          <p:cBhvr additive="base">
                                            <p:cTn id="47"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childTnLst>
                              </p:cTn>
                            </p:par>
                            <p:par>
                              <p:cTn id="53" fill="hold">
                                <p:stCondLst>
                                  <p:cond delay="500"/>
                                </p:stCondLst>
                                <p:childTnLst>
                                  <p:par>
                                    <p:cTn id="54" presetID="2" presetClass="entr" presetSubtype="2" fill="hold" nodeType="after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500" fill="hold"/>
                                            <p:tgtEl>
                                              <p:spTgt spid="34"/>
                                            </p:tgtEl>
                                            <p:attrNameLst>
                                              <p:attrName>ppt_x</p:attrName>
                                            </p:attrNameLst>
                                          </p:cBhvr>
                                          <p:tavLst>
                                            <p:tav tm="0">
                                              <p:val>
                                                <p:strVal val="1+#ppt_w/2"/>
                                              </p:val>
                                            </p:tav>
                                            <p:tav tm="100000">
                                              <p:val>
                                                <p:strVal val="#ppt_x"/>
                                              </p:val>
                                            </p:tav>
                                          </p:tavLst>
                                        </p:anim>
                                        <p:anim calcmode="lin" valueType="num">
                                          <p:cBhvr additive="base">
                                            <p:cTn id="57"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duotone>
              <a:schemeClr val="accent6">
                <a:shade val="45000"/>
                <a:satMod val="135000"/>
              </a:schemeClr>
              <a:prstClr val="white"/>
            </a:duotone>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tretch>
            <a:fillRect/>
          </a:stretch>
        </p:blipFill>
        <p:spPr>
          <a:xfrm>
            <a:off x="-814377" y="1086613"/>
            <a:ext cx="6629400" cy="4067175"/>
          </a:xfrm>
          <a:prstGeom prst="rect">
            <a:avLst/>
          </a:prstGeom>
        </p:spPr>
      </p:pic>
      <p:sp>
        <p:nvSpPr>
          <p:cNvPr id="15" name="等腰三角形 14"/>
          <p:cNvSpPr/>
          <p:nvPr/>
        </p:nvSpPr>
        <p:spPr>
          <a:xfrm>
            <a:off x="2047619" y="1949970"/>
            <a:ext cx="2672264" cy="2303676"/>
          </a:xfrm>
          <a:prstGeom prst="triangle">
            <a:avLst/>
          </a:prstGeom>
          <a:solidFill>
            <a:srgbClr val="5BA7FD">
              <a:alpha val="60000"/>
            </a:srgbClr>
          </a:solidFill>
          <a:ln w="28575">
            <a:solidFill>
              <a:srgbClr val="2827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9" name="组合 18"/>
          <p:cNvGrpSpPr/>
          <p:nvPr/>
        </p:nvGrpSpPr>
        <p:grpSpPr>
          <a:xfrm rot="1805698">
            <a:off x="2727538" y="2155205"/>
            <a:ext cx="154237" cy="2043628"/>
            <a:chOff x="1112702" y="3839379"/>
            <a:chExt cx="154237" cy="2043628"/>
          </a:xfrm>
        </p:grpSpPr>
        <p:cxnSp>
          <p:nvCxnSpPr>
            <p:cNvPr id="16" name="直接连接符 15"/>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17" name="等腰三角形 16"/>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20" name="组合 19"/>
          <p:cNvGrpSpPr/>
          <p:nvPr/>
        </p:nvGrpSpPr>
        <p:grpSpPr>
          <a:xfrm rot="5400000">
            <a:off x="4399193" y="2984879"/>
            <a:ext cx="134729" cy="2672264"/>
            <a:chOff x="1112702" y="3839379"/>
            <a:chExt cx="154237" cy="2043628"/>
          </a:xfrm>
        </p:grpSpPr>
        <p:cxnSp>
          <p:nvCxnSpPr>
            <p:cNvPr id="21" name="直接连接符 20"/>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22" name="等腰三角形 21"/>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2" name="组合 1"/>
          <p:cNvGrpSpPr/>
          <p:nvPr/>
        </p:nvGrpSpPr>
        <p:grpSpPr>
          <a:xfrm>
            <a:off x="6227113" y="2910967"/>
            <a:ext cx="5350444" cy="1106698"/>
            <a:chOff x="6227113" y="2910967"/>
            <a:chExt cx="5350444" cy="1106698"/>
          </a:xfrm>
        </p:grpSpPr>
        <p:sp>
          <p:nvSpPr>
            <p:cNvPr id="3" name="矩形 2"/>
            <p:cNvSpPr/>
            <p:nvPr/>
          </p:nvSpPr>
          <p:spPr>
            <a:xfrm>
              <a:off x="6227113" y="2982199"/>
              <a:ext cx="1753958" cy="682934"/>
            </a:xfrm>
            <a:prstGeom prst="rect">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355252" y="2910967"/>
              <a:ext cx="1696603" cy="676958"/>
            </a:xfrm>
            <a:prstGeom prst="rect">
              <a:avLst/>
            </a:prstGeom>
            <a:solidFill>
              <a:srgbClr val="E779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509599" y="2957962"/>
              <a:ext cx="1471472" cy="584775"/>
            </a:xfrm>
            <a:prstGeom prst="rect">
              <a:avLst/>
            </a:prstGeom>
            <a:noFill/>
          </p:spPr>
          <p:txBody>
            <a:bodyPr wrap="square" rtlCol="0">
              <a:spAutoFit/>
            </a:bodyPr>
            <a:lstStyle/>
            <a:p>
              <a:r>
                <a:rPr lang="zh-CN" altLang="en-US" sz="3200" dirty="0">
                  <a:latin typeface="文泉驿微米黑" panose="020B0606030804020204" pitchFamily="34" charset="-122"/>
                  <a:ea typeface="文泉驿微米黑" panose="020B0606030804020204" pitchFamily="34" charset="-122"/>
                  <a:cs typeface="文泉驿微米黑" panose="020B0606030804020204" pitchFamily="34" charset="-122"/>
                </a:rPr>
                <a:t>第三章</a:t>
              </a:r>
              <a:endParaRPr lang="zh-CN" altLang="en-US" sz="32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6" name="文本框 5"/>
            <p:cNvSpPr txBox="1"/>
            <p:nvPr/>
          </p:nvSpPr>
          <p:spPr>
            <a:xfrm>
              <a:off x="8151412" y="3586778"/>
              <a:ext cx="3232414"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8122640" y="3054327"/>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点击输入第一章标题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nvGrpSpPr>
            <p:cNvPr id="23" name="组合 22"/>
            <p:cNvGrpSpPr/>
            <p:nvPr/>
          </p:nvGrpSpPr>
          <p:grpSpPr>
            <a:xfrm rot="5400000">
              <a:off x="9704608" y="1776247"/>
              <a:ext cx="220195" cy="3525702"/>
              <a:chOff x="1112702" y="3839379"/>
              <a:chExt cx="154237" cy="2043628"/>
            </a:xfrm>
          </p:grpSpPr>
          <p:cxnSp>
            <p:nvCxnSpPr>
              <p:cNvPr id="24" name="直接连接符 23"/>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25" name="等腰三角形 24"/>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spTree>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7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74000">
                                          <p:cBhvr additive="base">
                                            <p:cTn id="7" dur="1200" fill="hold"/>
                                            <p:tgtEl>
                                              <p:spTgt spid="2"/>
                                            </p:tgtEl>
                                            <p:attrNameLst>
                                              <p:attrName>ppt_x</p:attrName>
                                            </p:attrNameLst>
                                          </p:cBhvr>
                                          <p:tavLst>
                                            <p:tav tm="0">
                                              <p:val>
                                                <p:strVal val="0-#ppt_w/2"/>
                                              </p:val>
                                            </p:tav>
                                            <p:tav tm="100000">
                                              <p:val>
                                                <p:strVal val="#ppt_x"/>
                                              </p:val>
                                            </p:tav>
                                          </p:tavLst>
                                        </p:anim>
                                        <p:anim calcmode="lin" valueType="num" p14:bounceEnd="74000">
                                          <p:cBhvr additive="base">
                                            <p:cTn id="8" dur="12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00" fill="hold"/>
                                            <p:tgtEl>
                                              <p:spTgt spid="2"/>
                                            </p:tgtEl>
                                            <p:attrNameLst>
                                              <p:attrName>ppt_x</p:attrName>
                                            </p:attrNameLst>
                                          </p:cBhvr>
                                          <p:tavLst>
                                            <p:tav tm="0">
                                              <p:val>
                                                <p:strVal val="0-#ppt_w/2"/>
                                              </p:val>
                                            </p:tav>
                                            <p:tav tm="100000">
                                              <p:val>
                                                <p:strVal val="#ppt_x"/>
                                              </p:val>
                                            </p:tav>
                                          </p:tavLst>
                                        </p:anim>
                                        <p:anim calcmode="lin" valueType="num">
                                          <p:cBhvr additive="base">
                                            <p:cTn id="8" dur="12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1">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点击输入第三章标题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934" y="1614155"/>
            <a:ext cx="4333282" cy="3713017"/>
          </a:xfrm>
          <a:prstGeom prst="rect">
            <a:avLst/>
          </a:prstGeom>
        </p:spPr>
      </p:pic>
      <p:sp>
        <p:nvSpPr>
          <p:cNvPr id="11" name="矩形 10"/>
          <p:cNvSpPr/>
          <p:nvPr/>
        </p:nvSpPr>
        <p:spPr>
          <a:xfrm>
            <a:off x="4530436" y="1288374"/>
            <a:ext cx="6705599" cy="4863044"/>
          </a:xfrm>
          <a:custGeom>
            <a:avLst/>
            <a:gdLst>
              <a:gd name="connsiteX0" fmla="*/ 0 w 6699479"/>
              <a:gd name="connsiteY0" fmla="*/ 0 h 4863044"/>
              <a:gd name="connsiteX1" fmla="*/ 6699479 w 6699479"/>
              <a:gd name="connsiteY1" fmla="*/ 0 h 4863044"/>
              <a:gd name="connsiteX2" fmla="*/ 6699479 w 6699479"/>
              <a:gd name="connsiteY2" fmla="*/ 4863044 h 4863044"/>
              <a:gd name="connsiteX3" fmla="*/ 0 w 6699479"/>
              <a:gd name="connsiteY3" fmla="*/ 4863044 h 4863044"/>
              <a:gd name="connsiteX4" fmla="*/ 0 w 6699479"/>
              <a:gd name="connsiteY4" fmla="*/ 0 h 4863044"/>
              <a:gd name="connsiteX0-1" fmla="*/ 19975 w 6719454"/>
              <a:gd name="connsiteY0-2" fmla="*/ 0 h 4863044"/>
              <a:gd name="connsiteX1-3" fmla="*/ 6719454 w 6719454"/>
              <a:gd name="connsiteY1-4" fmla="*/ 0 h 4863044"/>
              <a:gd name="connsiteX2-5" fmla="*/ 6719454 w 6719454"/>
              <a:gd name="connsiteY2-6" fmla="*/ 4863044 h 4863044"/>
              <a:gd name="connsiteX3-7" fmla="*/ 19975 w 6719454"/>
              <a:gd name="connsiteY3-8" fmla="*/ 4863044 h 4863044"/>
              <a:gd name="connsiteX4-9" fmla="*/ 0 w 6719454"/>
              <a:gd name="connsiteY4-10" fmla="*/ 1163881 h 4863044"/>
              <a:gd name="connsiteX5" fmla="*/ 19975 w 6719454"/>
              <a:gd name="connsiteY5" fmla="*/ 0 h 4863044"/>
              <a:gd name="connsiteX0-11" fmla="*/ 0 w 6719454"/>
              <a:gd name="connsiteY0-12" fmla="*/ 1163881 h 4863044"/>
              <a:gd name="connsiteX1-13" fmla="*/ 19975 w 6719454"/>
              <a:gd name="connsiteY1-14" fmla="*/ 0 h 4863044"/>
              <a:gd name="connsiteX2-15" fmla="*/ 6719454 w 6719454"/>
              <a:gd name="connsiteY2-16" fmla="*/ 0 h 4863044"/>
              <a:gd name="connsiteX3-17" fmla="*/ 6719454 w 6719454"/>
              <a:gd name="connsiteY3-18" fmla="*/ 4863044 h 4863044"/>
              <a:gd name="connsiteX4-19" fmla="*/ 19975 w 6719454"/>
              <a:gd name="connsiteY4-20" fmla="*/ 4863044 h 4863044"/>
              <a:gd name="connsiteX5-21" fmla="*/ 91440 w 6719454"/>
              <a:gd name="connsiteY5-22" fmla="*/ 1255321 h 4863044"/>
              <a:gd name="connsiteX0-23" fmla="*/ 21992 w 6699882"/>
              <a:gd name="connsiteY0-24" fmla="*/ 1205445 h 4863044"/>
              <a:gd name="connsiteX1-25" fmla="*/ 403 w 6699882"/>
              <a:gd name="connsiteY1-26" fmla="*/ 0 h 4863044"/>
              <a:gd name="connsiteX2-27" fmla="*/ 6699882 w 6699882"/>
              <a:gd name="connsiteY2-28" fmla="*/ 0 h 4863044"/>
              <a:gd name="connsiteX3-29" fmla="*/ 6699882 w 6699882"/>
              <a:gd name="connsiteY3-30" fmla="*/ 4863044 h 4863044"/>
              <a:gd name="connsiteX4-31" fmla="*/ 403 w 6699882"/>
              <a:gd name="connsiteY4-32" fmla="*/ 4863044 h 4863044"/>
              <a:gd name="connsiteX5-33" fmla="*/ 71868 w 6699882"/>
              <a:gd name="connsiteY5-34" fmla="*/ 1255321 h 4863044"/>
              <a:gd name="connsiteX0-35" fmla="*/ 22811 w 6700701"/>
              <a:gd name="connsiteY0-36" fmla="*/ 1205445 h 4863044"/>
              <a:gd name="connsiteX1-37" fmla="*/ 1222 w 6700701"/>
              <a:gd name="connsiteY1-38" fmla="*/ 0 h 4863044"/>
              <a:gd name="connsiteX2-39" fmla="*/ 6700701 w 6700701"/>
              <a:gd name="connsiteY2-40" fmla="*/ 0 h 4863044"/>
              <a:gd name="connsiteX3-41" fmla="*/ 6700701 w 6700701"/>
              <a:gd name="connsiteY3-42" fmla="*/ 4863044 h 4863044"/>
              <a:gd name="connsiteX4-43" fmla="*/ 1222 w 6700701"/>
              <a:gd name="connsiteY4-44" fmla="*/ 4863044 h 4863044"/>
              <a:gd name="connsiteX5-45" fmla="*/ 17269 w 6700701"/>
              <a:gd name="connsiteY5-46" fmla="*/ 3250376 h 4863044"/>
              <a:gd name="connsiteX0-47" fmla="*/ 0 w 6705599"/>
              <a:gd name="connsiteY0-48" fmla="*/ 1205445 h 4863044"/>
              <a:gd name="connsiteX1-49" fmla="*/ 6120 w 6705599"/>
              <a:gd name="connsiteY1-50" fmla="*/ 0 h 4863044"/>
              <a:gd name="connsiteX2-51" fmla="*/ 6705599 w 6705599"/>
              <a:gd name="connsiteY2-52" fmla="*/ 0 h 4863044"/>
              <a:gd name="connsiteX3-53" fmla="*/ 6705599 w 6705599"/>
              <a:gd name="connsiteY3-54" fmla="*/ 4863044 h 4863044"/>
              <a:gd name="connsiteX4-55" fmla="*/ 6120 w 6705599"/>
              <a:gd name="connsiteY4-56" fmla="*/ 4863044 h 4863044"/>
              <a:gd name="connsiteX5-57" fmla="*/ 22167 w 6705599"/>
              <a:gd name="connsiteY5-58" fmla="*/ 3250376 h 4863044"/>
              <a:gd name="connsiteX0-59" fmla="*/ 0 w 6705599"/>
              <a:gd name="connsiteY0-60" fmla="*/ 1205445 h 4863044"/>
              <a:gd name="connsiteX1-61" fmla="*/ 6120 w 6705599"/>
              <a:gd name="connsiteY1-62" fmla="*/ 0 h 4863044"/>
              <a:gd name="connsiteX2-63" fmla="*/ 6705599 w 6705599"/>
              <a:gd name="connsiteY2-64" fmla="*/ 0 h 4863044"/>
              <a:gd name="connsiteX3-65" fmla="*/ 6705599 w 6705599"/>
              <a:gd name="connsiteY3-66" fmla="*/ 4863044 h 4863044"/>
              <a:gd name="connsiteX4-67" fmla="*/ 6120 w 6705599"/>
              <a:gd name="connsiteY4-68" fmla="*/ 4863044 h 4863044"/>
              <a:gd name="connsiteX5-69" fmla="*/ 8312 w 6705599"/>
              <a:gd name="connsiteY5-70" fmla="*/ 3250376 h 486304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6705599" h="4863044">
                <a:moveTo>
                  <a:pt x="0" y="1205445"/>
                </a:moveTo>
                <a:lnTo>
                  <a:pt x="6120" y="0"/>
                </a:lnTo>
                <a:lnTo>
                  <a:pt x="6705599" y="0"/>
                </a:lnTo>
                <a:lnTo>
                  <a:pt x="6705599" y="4863044"/>
                </a:lnTo>
                <a:lnTo>
                  <a:pt x="6120" y="4863044"/>
                </a:lnTo>
                <a:cubicBezTo>
                  <a:pt x="-538" y="3629990"/>
                  <a:pt x="8312" y="3250376"/>
                  <a:pt x="8312" y="325037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6096000" y="1607128"/>
            <a:ext cx="3536416" cy="520847"/>
            <a:chOff x="6096000" y="1607128"/>
            <a:chExt cx="3536416" cy="520847"/>
          </a:xfrm>
        </p:grpSpPr>
        <p:sp>
          <p:nvSpPr>
            <p:cNvPr id="13" name="矩形 12"/>
            <p:cNvSpPr/>
            <p:nvPr/>
          </p:nvSpPr>
          <p:spPr>
            <a:xfrm>
              <a:off x="6096000" y="1699187"/>
              <a:ext cx="3426246" cy="428788"/>
            </a:xfrm>
            <a:prstGeom prst="rect">
              <a:avLst/>
            </a:prstGeom>
            <a:blipFill dpi="0" rotWithShape="1">
              <a:blip r:embed="rId3">
                <a:duotone>
                  <a:prstClr val="black"/>
                  <a:schemeClr val="accent2">
                    <a:tint val="45000"/>
                    <a:satMod val="400000"/>
                  </a:schemeClr>
                </a:duotone>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206170" y="1607128"/>
              <a:ext cx="3426246" cy="428788"/>
            </a:xfrm>
            <a:prstGeom prst="rect">
              <a:avLst/>
            </a:prstGeom>
            <a:solidFill>
              <a:srgbClr val="448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6303086" y="1708119"/>
            <a:ext cx="3232414" cy="307777"/>
          </a:xfrm>
          <a:prstGeom prst="rect">
            <a:avLst/>
          </a:prstGeom>
          <a:noFill/>
        </p:spPr>
        <p:txBody>
          <a:bodyPr wrap="square" rtlCol="0">
            <a:spAutoFit/>
          </a:bodyPr>
          <a:lstStyle/>
          <a:p>
            <a:r>
              <a:rPr lang="en-US" altLang="zh-CN" sz="1400" dirty="0">
                <a:solidFill>
                  <a:schemeClr val="bg1"/>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chemeClr val="bg1"/>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16" name="文本框 15"/>
          <p:cNvSpPr txBox="1"/>
          <p:nvPr/>
        </p:nvSpPr>
        <p:spPr>
          <a:xfrm>
            <a:off x="5606557" y="2534530"/>
            <a:ext cx="5186134" cy="3046988"/>
          </a:xfrm>
          <a:prstGeom prst="rect">
            <a:avLst/>
          </a:prstGeom>
          <a:noFill/>
        </p:spPr>
        <p:txBody>
          <a:bodyPr wrap="square" rtlCol="0">
            <a:spAutoFit/>
          </a:bodyPr>
          <a:lstStyle/>
          <a:p>
            <a:r>
              <a:rPr lang="en-US" altLang="zh-CN" sz="1600" dirty="0"/>
              <a:t>        Among thousands of people, meet the people you've met thousands of years, boundlessness of time, neither earlier nor too late, you happen to meet. Among thousands of people, meet the people you've met thousands of years, boundlessness of time, neither earlier nor too late, you happen to meet. Among thousands of people, meet the people you've met thousands of years, the boundlessness of time, neither earlier nor too late, you happen to meet. Among thousands of people, meet the people you've met thousands of years, the boundlessness of time, neither earlier nor too late, you happen to meet.</a:t>
            </a:r>
            <a:endParaRPr lang="zh-CN" altLang="en-US" sz="1600" dirty="0"/>
          </a:p>
        </p:txBody>
      </p:sp>
      <p:grpSp>
        <p:nvGrpSpPr>
          <p:cNvPr id="17" name="组合 16"/>
          <p:cNvGrpSpPr/>
          <p:nvPr/>
        </p:nvGrpSpPr>
        <p:grpSpPr>
          <a:xfrm rot="10800000">
            <a:off x="10968336" y="3885709"/>
            <a:ext cx="134729" cy="2672264"/>
            <a:chOff x="1112702" y="3839379"/>
            <a:chExt cx="154237" cy="2043628"/>
          </a:xfrm>
        </p:grpSpPr>
        <p:cxnSp>
          <p:nvCxnSpPr>
            <p:cNvPr id="18" name="直接连接符 17"/>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19" name="等腰三角形 18"/>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20" name="组合 19"/>
          <p:cNvGrpSpPr/>
          <p:nvPr/>
        </p:nvGrpSpPr>
        <p:grpSpPr>
          <a:xfrm rot="5400000">
            <a:off x="5492851" y="67491"/>
            <a:ext cx="134729" cy="2672264"/>
            <a:chOff x="1112702" y="3839379"/>
            <a:chExt cx="154237" cy="2043628"/>
          </a:xfrm>
        </p:grpSpPr>
        <p:cxnSp>
          <p:nvCxnSpPr>
            <p:cNvPr id="21" name="直接连接符 20"/>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22" name="等腰三角形 21"/>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edge">
                                      <p:cBhvr>
                                        <p:cTn id="7" dur="2000"/>
                                        <p:tgtEl>
                                          <p:spTgt spid="11"/>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par>
                                <p:cTn id="12" presetID="22" presetClass="entr" presetSubtype="1"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up)">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par>
                          <p:cTn id="27" fill="hold">
                            <p:stCondLst>
                              <p:cond delay="1000"/>
                            </p:stCondLst>
                            <p:childTnLst>
                              <p:par>
                                <p:cTn id="28" presetID="17" presetClass="entr" presetSubtype="1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strVal val="#ppt_h"/>
                                          </p:val>
                                        </p:tav>
                                        <p:tav tm="100000">
                                          <p:val>
                                            <p:strVal val="#ppt_h"/>
                                          </p:val>
                                        </p:tav>
                                      </p:tavLst>
                                    </p:anim>
                                  </p:childTnLst>
                                </p:cTn>
                              </p:par>
                            </p:childTnLst>
                          </p:cTn>
                        </p:par>
                        <p:par>
                          <p:cTn id="32" fill="hold">
                            <p:stCondLst>
                              <p:cond delay="1500"/>
                            </p:stCondLst>
                            <p:childTnLst>
                              <p:par>
                                <p:cTn id="33" presetID="31"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1000" fill="hold"/>
                                        <p:tgtEl>
                                          <p:spTgt spid="10"/>
                                        </p:tgtEl>
                                        <p:attrNameLst>
                                          <p:attrName>ppt_w</p:attrName>
                                        </p:attrNameLst>
                                      </p:cBhvr>
                                      <p:tavLst>
                                        <p:tav tm="0">
                                          <p:val>
                                            <p:fltVal val="0"/>
                                          </p:val>
                                        </p:tav>
                                        <p:tav tm="100000">
                                          <p:val>
                                            <p:strVal val="#ppt_w"/>
                                          </p:val>
                                        </p:tav>
                                      </p:tavLst>
                                    </p:anim>
                                    <p:anim calcmode="lin" valueType="num">
                                      <p:cBhvr>
                                        <p:cTn id="36" dur="1000" fill="hold"/>
                                        <p:tgtEl>
                                          <p:spTgt spid="10"/>
                                        </p:tgtEl>
                                        <p:attrNameLst>
                                          <p:attrName>ppt_h</p:attrName>
                                        </p:attrNameLst>
                                      </p:cBhvr>
                                      <p:tavLst>
                                        <p:tav tm="0">
                                          <p:val>
                                            <p:fltVal val="0"/>
                                          </p:val>
                                        </p:tav>
                                        <p:tav tm="100000">
                                          <p:val>
                                            <p:strVal val="#ppt_h"/>
                                          </p:val>
                                        </p:tav>
                                      </p:tavLst>
                                    </p:anim>
                                    <p:anim calcmode="lin" valueType="num">
                                      <p:cBhvr>
                                        <p:cTn id="37" dur="1000" fill="hold"/>
                                        <p:tgtEl>
                                          <p:spTgt spid="10"/>
                                        </p:tgtEl>
                                        <p:attrNameLst>
                                          <p:attrName>style.rotation</p:attrName>
                                        </p:attrNameLst>
                                      </p:cBhvr>
                                      <p:tavLst>
                                        <p:tav tm="0">
                                          <p:val>
                                            <p:fltVal val="90"/>
                                          </p:val>
                                        </p:tav>
                                        <p:tav tm="100000">
                                          <p:val>
                                            <p:fltVal val="0"/>
                                          </p:val>
                                        </p:tav>
                                      </p:tavLst>
                                    </p:anim>
                                    <p:animEffect transition="in" filter="fade">
                                      <p:cBhvr>
                                        <p:cTn id="3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1">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点击输入第三章标题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sp>
        <p:nvSpPr>
          <p:cNvPr id="9" name="矩形 8"/>
          <p:cNvSpPr/>
          <p:nvPr/>
        </p:nvSpPr>
        <p:spPr>
          <a:xfrm>
            <a:off x="1177636" y="1537848"/>
            <a:ext cx="4738256" cy="1925776"/>
          </a:xfrm>
          <a:prstGeom prst="rect">
            <a:avLst/>
          </a:prstGeom>
          <a:solidFill>
            <a:srgbClr val="C5B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177636" y="4090922"/>
            <a:ext cx="4738256" cy="1925776"/>
          </a:xfrm>
          <a:prstGeom prst="rect">
            <a:avLst/>
          </a:prstGeom>
          <a:solidFill>
            <a:srgbClr val="C5B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276110" y="4090922"/>
            <a:ext cx="4738256" cy="1925776"/>
          </a:xfrm>
          <a:prstGeom prst="rect">
            <a:avLst/>
          </a:prstGeom>
          <a:solidFill>
            <a:srgbClr val="C5B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276110" y="1537848"/>
            <a:ext cx="4738256" cy="1925776"/>
          </a:xfrm>
          <a:prstGeom prst="rect">
            <a:avLst/>
          </a:prstGeom>
          <a:solidFill>
            <a:srgbClr val="C5B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378" y="1374898"/>
            <a:ext cx="2402375" cy="2402375"/>
          </a:xfrm>
          <a:prstGeom prst="rect">
            <a:avLst/>
          </a:prstGeom>
        </p:spPr>
      </p:pic>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3779" y="1382064"/>
            <a:ext cx="2402366" cy="2402366"/>
          </a:xfrm>
          <a:prstGeom prst="rect">
            <a:avLst/>
          </a:prstGeom>
        </p:spPr>
      </p:pic>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106" y="3973321"/>
            <a:ext cx="2402372" cy="2402372"/>
          </a:xfrm>
          <a:prstGeom prst="rect">
            <a:avLst/>
          </a:prstGeom>
        </p:spPr>
      </p:pic>
      <p:pic>
        <p:nvPicPr>
          <p:cNvPr id="20" name="图片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03779" y="3920824"/>
            <a:ext cx="2402366" cy="2402366"/>
          </a:xfrm>
          <a:prstGeom prst="rect">
            <a:avLst/>
          </a:prstGeom>
        </p:spPr>
      </p:pic>
      <p:grpSp>
        <p:nvGrpSpPr>
          <p:cNvPr id="21" name="组合 20"/>
          <p:cNvGrpSpPr/>
          <p:nvPr/>
        </p:nvGrpSpPr>
        <p:grpSpPr>
          <a:xfrm rot="5400000">
            <a:off x="5259117" y="38766"/>
            <a:ext cx="134729" cy="2672264"/>
            <a:chOff x="1112702" y="3839379"/>
            <a:chExt cx="154237" cy="2043628"/>
          </a:xfrm>
        </p:grpSpPr>
        <p:cxnSp>
          <p:nvCxnSpPr>
            <p:cNvPr id="22" name="直接连接符 21"/>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23" name="等腰三角形 22"/>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24" name="组合 23"/>
          <p:cNvGrpSpPr/>
          <p:nvPr/>
        </p:nvGrpSpPr>
        <p:grpSpPr>
          <a:xfrm rot="5400000">
            <a:off x="10329882" y="2306411"/>
            <a:ext cx="134729" cy="2672264"/>
            <a:chOff x="1112702" y="3839379"/>
            <a:chExt cx="154237" cy="2043628"/>
          </a:xfrm>
        </p:grpSpPr>
        <p:cxnSp>
          <p:nvCxnSpPr>
            <p:cNvPr id="25" name="直接连接符 24"/>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26" name="等腰三角形 25"/>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27" name="组合 26"/>
          <p:cNvGrpSpPr/>
          <p:nvPr/>
        </p:nvGrpSpPr>
        <p:grpSpPr>
          <a:xfrm rot="5400000">
            <a:off x="8993750" y="4551592"/>
            <a:ext cx="134729" cy="2672264"/>
            <a:chOff x="1112702" y="3839379"/>
            <a:chExt cx="154237" cy="2043628"/>
          </a:xfrm>
        </p:grpSpPr>
        <p:cxnSp>
          <p:nvCxnSpPr>
            <p:cNvPr id="28" name="直接连接符 27"/>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29" name="等腰三角形 28"/>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30" name="组合 29"/>
          <p:cNvGrpSpPr/>
          <p:nvPr/>
        </p:nvGrpSpPr>
        <p:grpSpPr>
          <a:xfrm>
            <a:off x="5961271" y="3148095"/>
            <a:ext cx="134729" cy="2672264"/>
            <a:chOff x="1112702" y="3839379"/>
            <a:chExt cx="154237" cy="2043628"/>
          </a:xfrm>
        </p:grpSpPr>
        <p:cxnSp>
          <p:nvCxnSpPr>
            <p:cNvPr id="31" name="直接连接符 30"/>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32" name="等腰三角形 31"/>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33" name="组合 32"/>
          <p:cNvGrpSpPr/>
          <p:nvPr/>
        </p:nvGrpSpPr>
        <p:grpSpPr>
          <a:xfrm flipH="1" flipV="1">
            <a:off x="959825" y="4286970"/>
            <a:ext cx="134729" cy="2672264"/>
            <a:chOff x="1112702" y="3839379"/>
            <a:chExt cx="154237" cy="2043628"/>
          </a:xfrm>
        </p:grpSpPr>
        <p:cxnSp>
          <p:nvCxnSpPr>
            <p:cNvPr id="34" name="直接连接符 33"/>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35" name="等腰三角形 34"/>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41" name="组合 40"/>
          <p:cNvGrpSpPr/>
          <p:nvPr/>
        </p:nvGrpSpPr>
        <p:grpSpPr>
          <a:xfrm>
            <a:off x="3226759" y="1782893"/>
            <a:ext cx="2464280" cy="1258173"/>
            <a:chOff x="3226759" y="2170827"/>
            <a:chExt cx="2464280" cy="1258173"/>
          </a:xfrm>
        </p:grpSpPr>
        <p:sp>
          <p:nvSpPr>
            <p:cNvPr id="36" name="文本框 35"/>
            <p:cNvSpPr txBox="1"/>
            <p:nvPr/>
          </p:nvSpPr>
          <p:spPr>
            <a:xfrm>
              <a:off x="3226759" y="2690336"/>
              <a:ext cx="2464280" cy="738664"/>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8" name="文本框 37"/>
            <p:cNvSpPr txBox="1"/>
            <p:nvPr/>
          </p:nvSpPr>
          <p:spPr>
            <a:xfrm>
              <a:off x="3580011" y="2170827"/>
              <a:ext cx="1457757" cy="461665"/>
            </a:xfrm>
            <a:prstGeom prst="rect">
              <a:avLst/>
            </a:prstGeom>
            <a:noFill/>
          </p:spPr>
          <p:txBody>
            <a:bodyPr wrap="square" rtlCol="0">
              <a:spAutoFit/>
            </a:bodyPr>
            <a:lstStyle/>
            <a:p>
              <a:r>
                <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46" name="组合 45"/>
          <p:cNvGrpSpPr/>
          <p:nvPr/>
        </p:nvGrpSpPr>
        <p:grpSpPr>
          <a:xfrm>
            <a:off x="8206145" y="1782893"/>
            <a:ext cx="2464280" cy="1258173"/>
            <a:chOff x="3226759" y="2170827"/>
            <a:chExt cx="2464280" cy="1258173"/>
          </a:xfrm>
        </p:grpSpPr>
        <p:sp>
          <p:nvSpPr>
            <p:cNvPr id="47" name="文本框 46"/>
            <p:cNvSpPr txBox="1"/>
            <p:nvPr/>
          </p:nvSpPr>
          <p:spPr>
            <a:xfrm>
              <a:off x="3226759" y="2690336"/>
              <a:ext cx="2464280" cy="738664"/>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48" name="文本框 47"/>
            <p:cNvSpPr txBox="1"/>
            <p:nvPr/>
          </p:nvSpPr>
          <p:spPr>
            <a:xfrm>
              <a:off x="3580011" y="2170827"/>
              <a:ext cx="1457757" cy="461665"/>
            </a:xfrm>
            <a:prstGeom prst="rect">
              <a:avLst/>
            </a:prstGeom>
            <a:noFill/>
          </p:spPr>
          <p:txBody>
            <a:bodyPr wrap="square" rtlCol="0">
              <a:spAutoFit/>
            </a:bodyPr>
            <a:lstStyle/>
            <a:p>
              <a:r>
                <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49" name="组合 48"/>
          <p:cNvGrpSpPr/>
          <p:nvPr/>
        </p:nvGrpSpPr>
        <p:grpSpPr>
          <a:xfrm>
            <a:off x="3092022" y="4361476"/>
            <a:ext cx="2464280" cy="1258173"/>
            <a:chOff x="3226759" y="2170827"/>
            <a:chExt cx="2464280" cy="1258173"/>
          </a:xfrm>
        </p:grpSpPr>
        <p:sp>
          <p:nvSpPr>
            <p:cNvPr id="50" name="文本框 49"/>
            <p:cNvSpPr txBox="1"/>
            <p:nvPr/>
          </p:nvSpPr>
          <p:spPr>
            <a:xfrm>
              <a:off x="3226759" y="2690336"/>
              <a:ext cx="2464280" cy="738664"/>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51" name="文本框 50"/>
            <p:cNvSpPr txBox="1"/>
            <p:nvPr/>
          </p:nvSpPr>
          <p:spPr>
            <a:xfrm>
              <a:off x="3580011" y="2170827"/>
              <a:ext cx="1457757" cy="461665"/>
            </a:xfrm>
            <a:prstGeom prst="rect">
              <a:avLst/>
            </a:prstGeom>
            <a:noFill/>
          </p:spPr>
          <p:txBody>
            <a:bodyPr wrap="square" rtlCol="0">
              <a:spAutoFit/>
            </a:bodyPr>
            <a:lstStyle/>
            <a:p>
              <a:r>
                <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52" name="组合 51"/>
          <p:cNvGrpSpPr/>
          <p:nvPr/>
        </p:nvGrpSpPr>
        <p:grpSpPr>
          <a:xfrm>
            <a:off x="8206145" y="4361476"/>
            <a:ext cx="2464280" cy="1258173"/>
            <a:chOff x="3226759" y="2170827"/>
            <a:chExt cx="2464280" cy="1258173"/>
          </a:xfrm>
        </p:grpSpPr>
        <p:sp>
          <p:nvSpPr>
            <p:cNvPr id="53" name="文本框 52"/>
            <p:cNvSpPr txBox="1"/>
            <p:nvPr/>
          </p:nvSpPr>
          <p:spPr>
            <a:xfrm>
              <a:off x="3226759" y="2690336"/>
              <a:ext cx="2464280" cy="738664"/>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54" name="文本框 53"/>
            <p:cNvSpPr txBox="1"/>
            <p:nvPr/>
          </p:nvSpPr>
          <p:spPr>
            <a:xfrm>
              <a:off x="3580011" y="2170827"/>
              <a:ext cx="1457757" cy="461665"/>
            </a:xfrm>
            <a:prstGeom prst="rect">
              <a:avLst/>
            </a:prstGeom>
            <a:noFill/>
          </p:spPr>
          <p:txBody>
            <a:bodyPr wrap="square" rtlCol="0">
              <a:spAutoFit/>
            </a:bodyPr>
            <a:lstStyle/>
            <a:p>
              <a:r>
                <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1000"/>
                                        <p:tgtEl>
                                          <p:spTgt spid="9"/>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par>
                          <p:cTn id="12" fill="hold">
                            <p:stCondLst>
                              <p:cond delay="1500"/>
                            </p:stCondLst>
                            <p:childTnLst>
                              <p:par>
                                <p:cTn id="13" presetID="14" presetClass="entr" presetSubtype="10"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randombar(horizontal)">
                                      <p:cBhvr>
                                        <p:cTn id="15" dur="500"/>
                                        <p:tgtEl>
                                          <p:spTgt spid="41"/>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ox(in)">
                                      <p:cBhvr>
                                        <p:cTn id="20" dur="1000"/>
                                        <p:tgtEl>
                                          <p:spTgt spid="12"/>
                                        </p:tgtEl>
                                      </p:cBhvr>
                                    </p:animEffect>
                                  </p:childTnLst>
                                </p:cTn>
                              </p:par>
                            </p:childTnLst>
                          </p:cTn>
                        </p:par>
                        <p:par>
                          <p:cTn id="21" fill="hold">
                            <p:stCondLst>
                              <p:cond delay="1000"/>
                            </p:stCondLst>
                            <p:childTnLst>
                              <p:par>
                                <p:cTn id="22" presetID="14" presetClass="entr" presetSubtype="10"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randombar(horizontal)">
                                      <p:cBhvr>
                                        <p:cTn id="24" dur="500"/>
                                        <p:tgtEl>
                                          <p:spTgt spid="16"/>
                                        </p:tgtEl>
                                      </p:cBhvr>
                                    </p:animEffect>
                                  </p:childTnLst>
                                </p:cTn>
                              </p:par>
                            </p:childTnLst>
                          </p:cTn>
                        </p:par>
                        <p:par>
                          <p:cTn id="25" fill="hold">
                            <p:stCondLst>
                              <p:cond delay="1500"/>
                            </p:stCondLst>
                            <p:childTnLst>
                              <p:par>
                                <p:cTn id="26" presetID="14" presetClass="entr" presetSubtype="10"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randombar(horizontal)">
                                      <p:cBhvr>
                                        <p:cTn id="28" dur="500"/>
                                        <p:tgtEl>
                                          <p:spTgt spid="46"/>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ox(in)">
                                      <p:cBhvr>
                                        <p:cTn id="33" dur="1000"/>
                                        <p:tgtEl>
                                          <p:spTgt spid="10"/>
                                        </p:tgtEl>
                                      </p:cBhvr>
                                    </p:animEffect>
                                  </p:childTnLst>
                                </p:cTn>
                              </p:par>
                            </p:childTnLst>
                          </p:cTn>
                        </p:par>
                        <p:par>
                          <p:cTn id="34" fill="hold">
                            <p:stCondLst>
                              <p:cond delay="1000"/>
                            </p:stCondLst>
                            <p:childTnLst>
                              <p:par>
                                <p:cTn id="35" presetID="14" presetClass="entr" presetSubtype="1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randombar(horizontal)">
                                      <p:cBhvr>
                                        <p:cTn id="37" dur="500"/>
                                        <p:tgtEl>
                                          <p:spTgt spid="18"/>
                                        </p:tgtEl>
                                      </p:cBhvr>
                                    </p:animEffect>
                                  </p:childTnLst>
                                </p:cTn>
                              </p:par>
                            </p:childTnLst>
                          </p:cTn>
                        </p:par>
                        <p:par>
                          <p:cTn id="38" fill="hold">
                            <p:stCondLst>
                              <p:cond delay="1500"/>
                            </p:stCondLst>
                            <p:childTnLst>
                              <p:par>
                                <p:cTn id="39" presetID="14" presetClass="entr" presetSubtype="10" fill="hold"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randombar(horizontal)">
                                      <p:cBhvr>
                                        <p:cTn id="41" dur="500"/>
                                        <p:tgtEl>
                                          <p:spTgt spid="49"/>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ox(in)">
                                      <p:cBhvr>
                                        <p:cTn id="46" dur="1000"/>
                                        <p:tgtEl>
                                          <p:spTgt spid="11"/>
                                        </p:tgtEl>
                                      </p:cBhvr>
                                    </p:animEffect>
                                  </p:childTnLst>
                                </p:cTn>
                              </p:par>
                            </p:childTnLst>
                          </p:cTn>
                        </p:par>
                        <p:par>
                          <p:cTn id="47" fill="hold">
                            <p:stCondLst>
                              <p:cond delay="1000"/>
                            </p:stCondLst>
                            <p:childTnLst>
                              <p:par>
                                <p:cTn id="48" presetID="14" presetClass="entr" presetSubtype="10"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randombar(horizontal)">
                                      <p:cBhvr>
                                        <p:cTn id="50" dur="500"/>
                                        <p:tgtEl>
                                          <p:spTgt spid="20"/>
                                        </p:tgtEl>
                                      </p:cBhvr>
                                    </p:animEffect>
                                  </p:childTnLst>
                                </p:cTn>
                              </p:par>
                            </p:childTnLst>
                          </p:cTn>
                        </p:par>
                        <p:par>
                          <p:cTn id="51" fill="hold">
                            <p:stCondLst>
                              <p:cond delay="1500"/>
                            </p:stCondLst>
                            <p:childTnLst>
                              <p:par>
                                <p:cTn id="52" presetID="14" presetClass="entr" presetSubtype="10" fill="hold" nodeType="after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randombar(horizontal)">
                                      <p:cBhvr>
                                        <p:cTn id="54" dur="500"/>
                                        <p:tgtEl>
                                          <p:spTgt spid="52"/>
                                        </p:tgtEl>
                                      </p:cBhvr>
                                    </p:animEffect>
                                  </p:childTnLst>
                                </p:cTn>
                              </p:par>
                            </p:childTnLst>
                          </p:cTn>
                        </p:par>
                        <p:par>
                          <p:cTn id="55" fill="hold">
                            <p:stCondLst>
                              <p:cond delay="2000"/>
                            </p:stCondLst>
                            <p:childTnLst>
                              <p:par>
                                <p:cTn id="56" presetID="22" presetClass="entr" presetSubtype="8"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500"/>
                                        <p:tgtEl>
                                          <p:spTgt spid="21"/>
                                        </p:tgtEl>
                                      </p:cBhvr>
                                    </p:animEffect>
                                  </p:childTnLst>
                                </p:cTn>
                              </p:par>
                            </p:childTnLst>
                          </p:cTn>
                        </p:par>
                        <p:par>
                          <p:cTn id="59" fill="hold">
                            <p:stCondLst>
                              <p:cond delay="2500"/>
                            </p:stCondLst>
                            <p:childTnLst>
                              <p:par>
                                <p:cTn id="60" presetID="22" presetClass="entr" presetSubtype="8"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500"/>
                                        <p:tgtEl>
                                          <p:spTgt spid="24"/>
                                        </p:tgtEl>
                                      </p:cBhvr>
                                    </p:animEffect>
                                  </p:childTnLst>
                                </p:cTn>
                              </p:par>
                            </p:childTnLst>
                          </p:cTn>
                        </p:par>
                        <p:par>
                          <p:cTn id="63" fill="hold">
                            <p:stCondLst>
                              <p:cond delay="3000"/>
                            </p:stCondLst>
                            <p:childTnLst>
                              <p:par>
                                <p:cTn id="64" presetID="22" presetClass="entr" presetSubtype="1"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wipe(up)">
                                      <p:cBhvr>
                                        <p:cTn id="66" dur="500"/>
                                        <p:tgtEl>
                                          <p:spTgt spid="33"/>
                                        </p:tgtEl>
                                      </p:cBhvr>
                                    </p:animEffect>
                                  </p:childTnLst>
                                </p:cTn>
                              </p:par>
                            </p:childTnLst>
                          </p:cTn>
                        </p:par>
                        <p:par>
                          <p:cTn id="67" fill="hold">
                            <p:stCondLst>
                              <p:cond delay="3500"/>
                            </p:stCondLst>
                            <p:childTnLst>
                              <p:par>
                                <p:cTn id="68" presetID="22" presetClass="entr" presetSubtype="4" fill="hold" nodeType="after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down)">
                                      <p:cBhvr>
                                        <p:cTn id="70" dur="500"/>
                                        <p:tgtEl>
                                          <p:spTgt spid="30"/>
                                        </p:tgtEl>
                                      </p:cBhvr>
                                    </p:animEffect>
                                  </p:childTnLst>
                                </p:cTn>
                              </p:par>
                            </p:childTnLst>
                          </p:cTn>
                        </p:par>
                        <p:par>
                          <p:cTn id="71" fill="hold">
                            <p:stCondLst>
                              <p:cond delay="4000"/>
                            </p:stCondLst>
                            <p:childTnLst>
                              <p:par>
                                <p:cTn id="72" presetID="22" presetClass="entr" presetSubtype="8" fill="hold" nodeType="after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wipe(left)">
                                      <p:cBhvr>
                                        <p:cTn id="7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1">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点击输入第三章标题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grpSp>
        <p:nvGrpSpPr>
          <p:cNvPr id="9" name="组合 8"/>
          <p:cNvGrpSpPr/>
          <p:nvPr/>
        </p:nvGrpSpPr>
        <p:grpSpPr>
          <a:xfrm>
            <a:off x="982774" y="5098987"/>
            <a:ext cx="1423051" cy="1176671"/>
            <a:chOff x="982774" y="5098987"/>
            <a:chExt cx="1423051" cy="1176671"/>
          </a:xfrm>
        </p:grpSpPr>
        <p:grpSp>
          <p:nvGrpSpPr>
            <p:cNvPr id="12" name="组合 11"/>
            <p:cNvGrpSpPr/>
            <p:nvPr/>
          </p:nvGrpSpPr>
          <p:grpSpPr>
            <a:xfrm>
              <a:off x="982774" y="5286972"/>
              <a:ext cx="1215099" cy="988686"/>
              <a:chOff x="1159044" y="4470874"/>
              <a:chExt cx="1913749" cy="1557155"/>
            </a:xfrm>
          </p:grpSpPr>
          <p:pic>
            <p:nvPicPr>
              <p:cNvPr id="10" name="图片 9"/>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8251132">
                <a:off x="1317866" y="5342545"/>
                <a:ext cx="1754927" cy="685484"/>
              </a:xfrm>
              <a:prstGeom prst="rect">
                <a:avLst/>
              </a:prstGeom>
            </p:spPr>
          </p:pic>
          <p:pic>
            <p:nvPicPr>
              <p:cNvPr id="11" name="图片 10"/>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9733651" flipH="1">
                <a:off x="1159044" y="4470874"/>
                <a:ext cx="1754927" cy="685484"/>
              </a:xfrm>
              <a:prstGeom prst="rect">
                <a:avLst/>
              </a:prstGeom>
            </p:spPr>
          </p:pic>
        </p:grpSp>
        <p:grpSp>
          <p:nvGrpSpPr>
            <p:cNvPr id="22" name="组合 21"/>
            <p:cNvGrpSpPr/>
            <p:nvPr/>
          </p:nvGrpSpPr>
          <p:grpSpPr>
            <a:xfrm>
              <a:off x="1190726" y="5098987"/>
              <a:ext cx="1215099" cy="988686"/>
              <a:chOff x="1159044" y="4470874"/>
              <a:chExt cx="1913749" cy="1557155"/>
            </a:xfrm>
          </p:grpSpPr>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8251132">
                <a:off x="1317866" y="5342545"/>
                <a:ext cx="1754927" cy="685484"/>
              </a:xfrm>
              <a:prstGeom prst="rect">
                <a:avLst/>
              </a:prstGeom>
            </p:spPr>
          </p:pic>
          <p:pic>
            <p:nvPicPr>
              <p:cNvPr id="24" name="图片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733651" flipH="1">
                <a:off x="1159044" y="4470874"/>
                <a:ext cx="1754927" cy="685484"/>
              </a:xfrm>
              <a:prstGeom prst="rect">
                <a:avLst/>
              </a:prstGeom>
            </p:spPr>
          </p:pic>
        </p:grpSp>
      </p:grpSp>
      <p:grpSp>
        <p:nvGrpSpPr>
          <p:cNvPr id="34" name="组合 33"/>
          <p:cNvGrpSpPr/>
          <p:nvPr/>
        </p:nvGrpSpPr>
        <p:grpSpPr>
          <a:xfrm>
            <a:off x="2962951" y="3559855"/>
            <a:ext cx="2070255" cy="1798558"/>
            <a:chOff x="2962951" y="3559855"/>
            <a:chExt cx="2070255" cy="1798558"/>
          </a:xfrm>
        </p:grpSpPr>
        <p:grpSp>
          <p:nvGrpSpPr>
            <p:cNvPr id="13" name="组合 12"/>
            <p:cNvGrpSpPr/>
            <p:nvPr/>
          </p:nvGrpSpPr>
          <p:grpSpPr>
            <a:xfrm>
              <a:off x="2962951" y="3887830"/>
              <a:ext cx="1807353" cy="1470583"/>
              <a:chOff x="1159044" y="4470874"/>
              <a:chExt cx="1913749" cy="1557155"/>
            </a:xfrm>
          </p:grpSpPr>
          <p:pic>
            <p:nvPicPr>
              <p:cNvPr id="14" name="图片 13"/>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8251132">
                <a:off x="1317866" y="5342545"/>
                <a:ext cx="1754927" cy="685484"/>
              </a:xfrm>
              <a:prstGeom prst="rect">
                <a:avLst/>
              </a:prstGeom>
            </p:spPr>
          </p:pic>
          <p:pic>
            <p:nvPicPr>
              <p:cNvPr id="15" name="图片 14"/>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9733651" flipH="1">
                <a:off x="1159044" y="4470874"/>
                <a:ext cx="1754927" cy="685484"/>
              </a:xfrm>
              <a:prstGeom prst="rect">
                <a:avLst/>
              </a:prstGeom>
            </p:spPr>
          </p:pic>
        </p:grpSp>
        <p:grpSp>
          <p:nvGrpSpPr>
            <p:cNvPr id="25" name="组合 24"/>
            <p:cNvGrpSpPr/>
            <p:nvPr/>
          </p:nvGrpSpPr>
          <p:grpSpPr>
            <a:xfrm>
              <a:off x="3225853" y="3559855"/>
              <a:ext cx="1807353" cy="1470583"/>
              <a:chOff x="1159044" y="4470874"/>
              <a:chExt cx="1913749" cy="1557155"/>
            </a:xfrm>
          </p:grpSpPr>
          <p:pic>
            <p:nvPicPr>
              <p:cNvPr id="26" name="图片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8251132">
                <a:off x="1317866" y="5342545"/>
                <a:ext cx="1754927" cy="685484"/>
              </a:xfrm>
              <a:prstGeom prst="rect">
                <a:avLst/>
              </a:prstGeom>
            </p:spPr>
          </p:pic>
          <p:pic>
            <p:nvPicPr>
              <p:cNvPr id="27"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733651" flipH="1">
                <a:off x="1159044" y="4470874"/>
                <a:ext cx="1754927" cy="685484"/>
              </a:xfrm>
              <a:prstGeom prst="rect">
                <a:avLst/>
              </a:prstGeom>
            </p:spPr>
          </p:pic>
        </p:grpSp>
      </p:grpSp>
      <p:grpSp>
        <p:nvGrpSpPr>
          <p:cNvPr id="35" name="组合 34"/>
          <p:cNvGrpSpPr/>
          <p:nvPr/>
        </p:nvGrpSpPr>
        <p:grpSpPr>
          <a:xfrm>
            <a:off x="5419712" y="2283427"/>
            <a:ext cx="2550281" cy="2090521"/>
            <a:chOff x="5419712" y="2283427"/>
            <a:chExt cx="2550281" cy="2090521"/>
          </a:xfrm>
        </p:grpSpPr>
        <p:grpSp>
          <p:nvGrpSpPr>
            <p:cNvPr id="16" name="组合 15"/>
            <p:cNvGrpSpPr/>
            <p:nvPr/>
          </p:nvGrpSpPr>
          <p:grpSpPr>
            <a:xfrm>
              <a:off x="5419712" y="2484051"/>
              <a:ext cx="2322692" cy="1889897"/>
              <a:chOff x="1159044" y="4470874"/>
              <a:chExt cx="1913749" cy="1557155"/>
            </a:xfrm>
          </p:grpSpPr>
          <p:pic>
            <p:nvPicPr>
              <p:cNvPr id="17" name="图片 16"/>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8251132">
                <a:off x="1317866" y="5342545"/>
                <a:ext cx="1754927" cy="685484"/>
              </a:xfrm>
              <a:prstGeom prst="rect">
                <a:avLst/>
              </a:prstGeom>
            </p:spPr>
          </p:pic>
          <p:pic>
            <p:nvPicPr>
              <p:cNvPr id="18" name="图片 17"/>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9733651" flipH="1">
                <a:off x="1159044" y="4470874"/>
                <a:ext cx="1754927" cy="685484"/>
              </a:xfrm>
              <a:prstGeom prst="rect">
                <a:avLst/>
              </a:prstGeom>
            </p:spPr>
          </p:pic>
        </p:grpSp>
        <p:grpSp>
          <p:nvGrpSpPr>
            <p:cNvPr id="28" name="组合 27"/>
            <p:cNvGrpSpPr/>
            <p:nvPr/>
          </p:nvGrpSpPr>
          <p:grpSpPr>
            <a:xfrm>
              <a:off x="5647301" y="2283427"/>
              <a:ext cx="2322692" cy="1889897"/>
              <a:chOff x="1159044" y="4470874"/>
              <a:chExt cx="1913749" cy="1557155"/>
            </a:xfrm>
          </p:grpSpPr>
          <p:pic>
            <p:nvPicPr>
              <p:cNvPr id="29" name="图片 2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8251132">
                <a:off x="1317866" y="5342545"/>
                <a:ext cx="1754927" cy="685484"/>
              </a:xfrm>
              <a:prstGeom prst="rect">
                <a:avLst/>
              </a:prstGeom>
            </p:spPr>
          </p:pic>
          <p:pic>
            <p:nvPicPr>
              <p:cNvPr id="30" name="图片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733651" flipH="1">
                <a:off x="1159044" y="4470874"/>
                <a:ext cx="1754927" cy="685484"/>
              </a:xfrm>
              <a:prstGeom prst="rect">
                <a:avLst/>
              </a:prstGeom>
            </p:spPr>
          </p:pic>
        </p:grpSp>
      </p:grpSp>
      <p:grpSp>
        <p:nvGrpSpPr>
          <p:cNvPr id="46" name="组合 45"/>
          <p:cNvGrpSpPr/>
          <p:nvPr/>
        </p:nvGrpSpPr>
        <p:grpSpPr>
          <a:xfrm>
            <a:off x="7996942" y="621009"/>
            <a:ext cx="3108487" cy="2686805"/>
            <a:chOff x="7996942" y="621009"/>
            <a:chExt cx="3108487" cy="2686805"/>
          </a:xfrm>
        </p:grpSpPr>
        <p:grpSp>
          <p:nvGrpSpPr>
            <p:cNvPr id="19" name="组合 18"/>
            <p:cNvGrpSpPr/>
            <p:nvPr/>
          </p:nvGrpSpPr>
          <p:grpSpPr>
            <a:xfrm>
              <a:off x="7996942" y="963723"/>
              <a:ext cx="2880898" cy="2344091"/>
              <a:chOff x="1159044" y="4470874"/>
              <a:chExt cx="1913749" cy="1557155"/>
            </a:xfrm>
          </p:grpSpPr>
          <p:pic>
            <p:nvPicPr>
              <p:cNvPr id="20" name="图片 19"/>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8251132">
                <a:off x="1317866" y="5342545"/>
                <a:ext cx="1754927" cy="685484"/>
              </a:xfrm>
              <a:prstGeom prst="rect">
                <a:avLst/>
              </a:prstGeom>
            </p:spPr>
          </p:pic>
          <p:pic>
            <p:nvPicPr>
              <p:cNvPr id="21" name="图片 20"/>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9733651" flipH="1">
                <a:off x="1159044" y="4470874"/>
                <a:ext cx="1754927" cy="685484"/>
              </a:xfrm>
              <a:prstGeom prst="rect">
                <a:avLst/>
              </a:prstGeom>
            </p:spPr>
          </p:pic>
        </p:grpSp>
        <p:grpSp>
          <p:nvGrpSpPr>
            <p:cNvPr id="31" name="组合 30"/>
            <p:cNvGrpSpPr/>
            <p:nvPr/>
          </p:nvGrpSpPr>
          <p:grpSpPr>
            <a:xfrm>
              <a:off x="8224531" y="621009"/>
              <a:ext cx="2880898" cy="2344091"/>
              <a:chOff x="1159044" y="4470874"/>
              <a:chExt cx="1913749" cy="1557155"/>
            </a:xfrm>
          </p:grpSpPr>
          <p:pic>
            <p:nvPicPr>
              <p:cNvPr id="32" name="图片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8251132">
                <a:off x="1317866" y="5342545"/>
                <a:ext cx="1754927" cy="685484"/>
              </a:xfrm>
              <a:prstGeom prst="rect">
                <a:avLst/>
              </a:prstGeom>
            </p:spPr>
          </p:pic>
          <p:pic>
            <p:nvPicPr>
              <p:cNvPr id="33" name="图片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733651" flipH="1">
                <a:off x="1159044" y="4470874"/>
                <a:ext cx="1754927" cy="685484"/>
              </a:xfrm>
              <a:prstGeom prst="rect">
                <a:avLst/>
              </a:prstGeom>
            </p:spPr>
          </p:pic>
        </p:grpSp>
      </p:grpSp>
      <p:grpSp>
        <p:nvGrpSpPr>
          <p:cNvPr id="51" name="组合 50"/>
          <p:cNvGrpSpPr/>
          <p:nvPr/>
        </p:nvGrpSpPr>
        <p:grpSpPr>
          <a:xfrm>
            <a:off x="895460" y="4167176"/>
            <a:ext cx="1410064" cy="685918"/>
            <a:chOff x="895460" y="4167176"/>
            <a:chExt cx="1410064" cy="685918"/>
          </a:xfrm>
        </p:grpSpPr>
        <p:sp>
          <p:nvSpPr>
            <p:cNvPr id="37" name="对话气泡: 矩形 36"/>
            <p:cNvSpPr/>
            <p:nvPr/>
          </p:nvSpPr>
          <p:spPr>
            <a:xfrm>
              <a:off x="981872" y="4167176"/>
              <a:ext cx="1323652" cy="534484"/>
            </a:xfrm>
            <a:prstGeom prst="wedgeRectCallout">
              <a:avLst>
                <a:gd name="adj1" fmla="val 19950"/>
                <a:gd name="adj2" fmla="val 63926"/>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对话气泡: 矩形 35"/>
            <p:cNvSpPr/>
            <p:nvPr/>
          </p:nvSpPr>
          <p:spPr>
            <a:xfrm>
              <a:off x="895460" y="4318611"/>
              <a:ext cx="1323652" cy="534483"/>
            </a:xfrm>
            <a:prstGeom prst="wedgeRectCallout">
              <a:avLst>
                <a:gd name="adj1" fmla="val 19950"/>
                <a:gd name="adj2" fmla="val 63926"/>
              </a:avLst>
            </a:prstGeom>
            <a:solidFill>
              <a:srgbClr val="F9B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916522" y="4448486"/>
              <a:ext cx="1281528" cy="307777"/>
            </a:xfrm>
            <a:prstGeom prst="rect">
              <a:avLst/>
            </a:prstGeom>
            <a:noFill/>
          </p:spPr>
          <p:txBody>
            <a:bodyPr wrap="square" rtlCol="0">
              <a:spAutoFit/>
            </a:bodyPr>
            <a:lstStyle/>
            <a:p>
              <a:r>
                <a:rPr lang="zh-CN" altLang="en-US" sz="1400" dirty="0">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sz="1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sp>
        <p:nvSpPr>
          <p:cNvPr id="39" name="文本框 38"/>
          <p:cNvSpPr txBox="1"/>
          <p:nvPr/>
        </p:nvSpPr>
        <p:spPr>
          <a:xfrm>
            <a:off x="719219" y="3466991"/>
            <a:ext cx="1982336" cy="600164"/>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nvGrpSpPr>
          <p:cNvPr id="58" name="组合 57"/>
          <p:cNvGrpSpPr/>
          <p:nvPr/>
        </p:nvGrpSpPr>
        <p:grpSpPr>
          <a:xfrm>
            <a:off x="3057254" y="2619277"/>
            <a:ext cx="1410064" cy="685918"/>
            <a:chOff x="3057254" y="2619277"/>
            <a:chExt cx="1410064" cy="685918"/>
          </a:xfrm>
        </p:grpSpPr>
        <p:sp>
          <p:nvSpPr>
            <p:cNvPr id="42" name="对话气泡: 矩形 41"/>
            <p:cNvSpPr/>
            <p:nvPr/>
          </p:nvSpPr>
          <p:spPr>
            <a:xfrm>
              <a:off x="3143666" y="2619277"/>
              <a:ext cx="1323652" cy="534484"/>
            </a:xfrm>
            <a:prstGeom prst="wedgeRectCallout">
              <a:avLst>
                <a:gd name="adj1" fmla="val 19950"/>
                <a:gd name="adj2" fmla="val 63926"/>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对话气泡: 矩形 42"/>
            <p:cNvSpPr/>
            <p:nvPr/>
          </p:nvSpPr>
          <p:spPr>
            <a:xfrm>
              <a:off x="3057254" y="2770712"/>
              <a:ext cx="1323652" cy="534483"/>
            </a:xfrm>
            <a:prstGeom prst="wedgeRectCallout">
              <a:avLst>
                <a:gd name="adj1" fmla="val 19950"/>
                <a:gd name="adj2" fmla="val 63926"/>
              </a:avLst>
            </a:prstGeom>
            <a:solidFill>
              <a:srgbClr val="F9B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3078316" y="2900587"/>
              <a:ext cx="1281528" cy="307777"/>
            </a:xfrm>
            <a:prstGeom prst="rect">
              <a:avLst/>
            </a:prstGeom>
            <a:noFill/>
          </p:spPr>
          <p:txBody>
            <a:bodyPr wrap="square" rtlCol="0">
              <a:spAutoFit/>
            </a:bodyPr>
            <a:lstStyle/>
            <a:p>
              <a:r>
                <a:rPr lang="zh-CN" altLang="en-US" sz="1400" dirty="0">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sz="1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sp>
        <p:nvSpPr>
          <p:cNvPr id="45" name="文本框 44"/>
          <p:cNvSpPr txBox="1"/>
          <p:nvPr/>
        </p:nvSpPr>
        <p:spPr>
          <a:xfrm>
            <a:off x="2881013" y="1919092"/>
            <a:ext cx="1982336" cy="600164"/>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nvGrpSpPr>
          <p:cNvPr id="59" name="组合 58"/>
          <p:cNvGrpSpPr/>
          <p:nvPr/>
        </p:nvGrpSpPr>
        <p:grpSpPr>
          <a:xfrm>
            <a:off x="6317750" y="4545700"/>
            <a:ext cx="1420753" cy="666831"/>
            <a:chOff x="6317750" y="4545700"/>
            <a:chExt cx="1420753" cy="666831"/>
          </a:xfrm>
        </p:grpSpPr>
        <p:sp>
          <p:nvSpPr>
            <p:cNvPr id="47" name="对话气泡: 矩形 46"/>
            <p:cNvSpPr/>
            <p:nvPr/>
          </p:nvSpPr>
          <p:spPr>
            <a:xfrm flipV="1">
              <a:off x="6414851" y="4545700"/>
              <a:ext cx="1323652" cy="534484"/>
            </a:xfrm>
            <a:prstGeom prst="wedgeRectCallout">
              <a:avLst>
                <a:gd name="adj1" fmla="val 19950"/>
                <a:gd name="adj2" fmla="val 63926"/>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对话气泡: 矩形 47"/>
            <p:cNvSpPr/>
            <p:nvPr/>
          </p:nvSpPr>
          <p:spPr>
            <a:xfrm flipV="1">
              <a:off x="6317750" y="4678048"/>
              <a:ext cx="1323652" cy="534483"/>
            </a:xfrm>
            <a:prstGeom prst="wedgeRectCallout">
              <a:avLst>
                <a:gd name="adj1" fmla="val 19950"/>
                <a:gd name="adj2" fmla="val 63926"/>
              </a:avLst>
            </a:prstGeom>
            <a:solidFill>
              <a:srgbClr val="F9B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6385445" y="4790582"/>
              <a:ext cx="1281528" cy="307777"/>
            </a:xfrm>
            <a:prstGeom prst="rect">
              <a:avLst/>
            </a:prstGeom>
            <a:noFill/>
          </p:spPr>
          <p:txBody>
            <a:bodyPr wrap="square" rtlCol="0">
              <a:spAutoFit/>
            </a:bodyPr>
            <a:lstStyle/>
            <a:p>
              <a:r>
                <a:rPr lang="zh-CN" altLang="en-US" sz="1400" dirty="0">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sz="1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sp>
        <p:nvSpPr>
          <p:cNvPr id="50" name="文本框 49"/>
          <p:cNvSpPr txBox="1"/>
          <p:nvPr/>
        </p:nvSpPr>
        <p:spPr>
          <a:xfrm>
            <a:off x="6035041" y="5322091"/>
            <a:ext cx="1982336" cy="600164"/>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nvGrpSpPr>
          <p:cNvPr id="60" name="组合 59"/>
          <p:cNvGrpSpPr/>
          <p:nvPr/>
        </p:nvGrpSpPr>
        <p:grpSpPr>
          <a:xfrm>
            <a:off x="9076064" y="3497612"/>
            <a:ext cx="1420753" cy="666831"/>
            <a:chOff x="9076064" y="3497612"/>
            <a:chExt cx="1420753" cy="666831"/>
          </a:xfrm>
        </p:grpSpPr>
        <p:sp>
          <p:nvSpPr>
            <p:cNvPr id="54" name="对话气泡: 矩形 53"/>
            <p:cNvSpPr/>
            <p:nvPr/>
          </p:nvSpPr>
          <p:spPr>
            <a:xfrm flipV="1">
              <a:off x="9173165" y="3497612"/>
              <a:ext cx="1323652" cy="534484"/>
            </a:xfrm>
            <a:prstGeom prst="wedgeRectCallout">
              <a:avLst>
                <a:gd name="adj1" fmla="val 19950"/>
                <a:gd name="adj2" fmla="val 63926"/>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对话气泡: 矩形 54"/>
            <p:cNvSpPr/>
            <p:nvPr/>
          </p:nvSpPr>
          <p:spPr>
            <a:xfrm flipV="1">
              <a:off x="9076064" y="3629960"/>
              <a:ext cx="1323652" cy="534483"/>
            </a:xfrm>
            <a:prstGeom prst="wedgeRectCallout">
              <a:avLst>
                <a:gd name="adj1" fmla="val 19950"/>
                <a:gd name="adj2" fmla="val 63926"/>
              </a:avLst>
            </a:prstGeom>
            <a:solidFill>
              <a:srgbClr val="F9B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p:cNvSpPr txBox="1"/>
            <p:nvPr/>
          </p:nvSpPr>
          <p:spPr>
            <a:xfrm>
              <a:off x="9143759" y="3742494"/>
              <a:ext cx="1281528" cy="307777"/>
            </a:xfrm>
            <a:prstGeom prst="rect">
              <a:avLst/>
            </a:prstGeom>
            <a:noFill/>
          </p:spPr>
          <p:txBody>
            <a:bodyPr wrap="square" rtlCol="0">
              <a:spAutoFit/>
            </a:bodyPr>
            <a:lstStyle/>
            <a:p>
              <a:r>
                <a:rPr lang="zh-CN" altLang="en-US" sz="1400" dirty="0">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sz="1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sp>
        <p:nvSpPr>
          <p:cNvPr id="57" name="文本框 56"/>
          <p:cNvSpPr txBox="1"/>
          <p:nvPr/>
        </p:nvSpPr>
        <p:spPr>
          <a:xfrm>
            <a:off x="8793355" y="4274003"/>
            <a:ext cx="1982336" cy="600164"/>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nodeType="click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wipe(down)">
                                      <p:cBhvr>
                                        <p:cTn id="24" dur="580">
                                          <p:stCondLst>
                                            <p:cond delay="0"/>
                                          </p:stCondLst>
                                        </p:cTn>
                                        <p:tgtEl>
                                          <p:spTgt spid="51"/>
                                        </p:tgtEl>
                                      </p:cBhvr>
                                    </p:animEffect>
                                    <p:anim calcmode="lin" valueType="num">
                                      <p:cBhvr>
                                        <p:cTn id="25"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30" dur="26">
                                          <p:stCondLst>
                                            <p:cond delay="650"/>
                                          </p:stCondLst>
                                        </p:cTn>
                                        <p:tgtEl>
                                          <p:spTgt spid="51"/>
                                        </p:tgtEl>
                                      </p:cBhvr>
                                      <p:to x="100000" y="60000"/>
                                    </p:animScale>
                                    <p:animScale>
                                      <p:cBhvr>
                                        <p:cTn id="31" dur="166" decel="50000">
                                          <p:stCondLst>
                                            <p:cond delay="676"/>
                                          </p:stCondLst>
                                        </p:cTn>
                                        <p:tgtEl>
                                          <p:spTgt spid="51"/>
                                        </p:tgtEl>
                                      </p:cBhvr>
                                      <p:to x="100000" y="100000"/>
                                    </p:animScale>
                                    <p:animScale>
                                      <p:cBhvr>
                                        <p:cTn id="32" dur="26">
                                          <p:stCondLst>
                                            <p:cond delay="1312"/>
                                          </p:stCondLst>
                                        </p:cTn>
                                        <p:tgtEl>
                                          <p:spTgt spid="51"/>
                                        </p:tgtEl>
                                      </p:cBhvr>
                                      <p:to x="100000" y="80000"/>
                                    </p:animScale>
                                    <p:animScale>
                                      <p:cBhvr>
                                        <p:cTn id="33" dur="166" decel="50000">
                                          <p:stCondLst>
                                            <p:cond delay="1338"/>
                                          </p:stCondLst>
                                        </p:cTn>
                                        <p:tgtEl>
                                          <p:spTgt spid="51"/>
                                        </p:tgtEl>
                                      </p:cBhvr>
                                      <p:to x="100000" y="100000"/>
                                    </p:animScale>
                                    <p:animScale>
                                      <p:cBhvr>
                                        <p:cTn id="34" dur="26">
                                          <p:stCondLst>
                                            <p:cond delay="1642"/>
                                          </p:stCondLst>
                                        </p:cTn>
                                        <p:tgtEl>
                                          <p:spTgt spid="51"/>
                                        </p:tgtEl>
                                      </p:cBhvr>
                                      <p:to x="100000" y="90000"/>
                                    </p:animScale>
                                    <p:animScale>
                                      <p:cBhvr>
                                        <p:cTn id="35" dur="166" decel="50000">
                                          <p:stCondLst>
                                            <p:cond delay="1668"/>
                                          </p:stCondLst>
                                        </p:cTn>
                                        <p:tgtEl>
                                          <p:spTgt spid="51"/>
                                        </p:tgtEl>
                                      </p:cBhvr>
                                      <p:to x="100000" y="100000"/>
                                    </p:animScale>
                                    <p:animScale>
                                      <p:cBhvr>
                                        <p:cTn id="36" dur="26">
                                          <p:stCondLst>
                                            <p:cond delay="1808"/>
                                          </p:stCondLst>
                                        </p:cTn>
                                        <p:tgtEl>
                                          <p:spTgt spid="51"/>
                                        </p:tgtEl>
                                      </p:cBhvr>
                                      <p:to x="100000" y="95000"/>
                                    </p:animScale>
                                    <p:animScale>
                                      <p:cBhvr>
                                        <p:cTn id="37" dur="166" decel="50000">
                                          <p:stCondLst>
                                            <p:cond delay="1834"/>
                                          </p:stCondLst>
                                        </p:cTn>
                                        <p:tgtEl>
                                          <p:spTgt spid="51"/>
                                        </p:tgtEl>
                                      </p:cBhvr>
                                      <p:to x="100000" y="100000"/>
                                    </p:animScale>
                                  </p:childTnLst>
                                </p:cTn>
                              </p:par>
                            </p:childTnLst>
                          </p:cTn>
                        </p:par>
                        <p:par>
                          <p:cTn id="38" fill="hold">
                            <p:stCondLst>
                              <p:cond delay="2000"/>
                            </p:stCondLst>
                            <p:childTnLst>
                              <p:par>
                                <p:cTn id="39" presetID="56" presetClass="entr" presetSubtype="0" fill="hold" grpId="0" nodeType="afterEffect">
                                  <p:stCondLst>
                                    <p:cond delay="0"/>
                                  </p:stCondLst>
                                  <p:iterate type="lt">
                                    <p:tmPct val="1000"/>
                                  </p:iterate>
                                  <p:childTnLst>
                                    <p:set>
                                      <p:cBhvr>
                                        <p:cTn id="40" dur="1" fill="hold">
                                          <p:stCondLst>
                                            <p:cond delay="0"/>
                                          </p:stCondLst>
                                        </p:cTn>
                                        <p:tgtEl>
                                          <p:spTgt spid="39"/>
                                        </p:tgtEl>
                                        <p:attrNameLst>
                                          <p:attrName>style.visibility</p:attrName>
                                        </p:attrNameLst>
                                      </p:cBhvr>
                                      <p:to>
                                        <p:strVal val="visible"/>
                                      </p:to>
                                    </p:set>
                                    <p:anim by="(-#ppt_w*2)" calcmode="lin" valueType="num">
                                      <p:cBhvr rctx="PPT">
                                        <p:cTn id="41" dur="500" autoRev="1" fill="hold">
                                          <p:stCondLst>
                                            <p:cond delay="0"/>
                                          </p:stCondLst>
                                        </p:cTn>
                                        <p:tgtEl>
                                          <p:spTgt spid="39"/>
                                        </p:tgtEl>
                                        <p:attrNameLst>
                                          <p:attrName>ppt_w</p:attrName>
                                        </p:attrNameLst>
                                      </p:cBhvr>
                                    </p:anim>
                                    <p:anim by="(#ppt_w*0.50)" calcmode="lin" valueType="num">
                                      <p:cBhvr>
                                        <p:cTn id="42" dur="500" decel="50000" autoRev="1" fill="hold">
                                          <p:stCondLst>
                                            <p:cond delay="0"/>
                                          </p:stCondLst>
                                        </p:cTn>
                                        <p:tgtEl>
                                          <p:spTgt spid="39"/>
                                        </p:tgtEl>
                                        <p:attrNameLst>
                                          <p:attrName>ppt_x</p:attrName>
                                        </p:attrNameLst>
                                      </p:cBhvr>
                                    </p:anim>
                                    <p:anim from="(-#ppt_h/2)" to="(#ppt_y)" calcmode="lin" valueType="num">
                                      <p:cBhvr>
                                        <p:cTn id="43" dur="1000" fill="hold">
                                          <p:stCondLst>
                                            <p:cond delay="0"/>
                                          </p:stCondLst>
                                        </p:cTn>
                                        <p:tgtEl>
                                          <p:spTgt spid="39"/>
                                        </p:tgtEl>
                                        <p:attrNameLst>
                                          <p:attrName>ppt_y</p:attrName>
                                        </p:attrNameLst>
                                      </p:cBhvr>
                                    </p:anim>
                                    <p:animRot by="21600000">
                                      <p:cBhvr>
                                        <p:cTn id="44" dur="1000" fill="hold">
                                          <p:stCondLst>
                                            <p:cond delay="0"/>
                                          </p:stCondLst>
                                        </p:cTn>
                                        <p:tgtEl>
                                          <p:spTgt spid="39"/>
                                        </p:tgtEl>
                                        <p:attrNameLst>
                                          <p:attrName>r</p:attrName>
                                        </p:attrNameLst>
                                      </p:cBhvr>
                                    </p:animRot>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nodeType="clickEffect">
                                  <p:stCondLst>
                                    <p:cond delay="0"/>
                                  </p:stCondLst>
                                  <p:childTnLst>
                                    <p:set>
                                      <p:cBhvr>
                                        <p:cTn id="48" dur="1" fill="hold">
                                          <p:stCondLst>
                                            <p:cond delay="0"/>
                                          </p:stCondLst>
                                        </p:cTn>
                                        <p:tgtEl>
                                          <p:spTgt spid="58"/>
                                        </p:tgtEl>
                                        <p:attrNameLst>
                                          <p:attrName>style.visibility</p:attrName>
                                        </p:attrNameLst>
                                      </p:cBhvr>
                                      <p:to>
                                        <p:strVal val="visible"/>
                                      </p:to>
                                    </p:set>
                                    <p:animEffect transition="in" filter="wipe(down)">
                                      <p:cBhvr>
                                        <p:cTn id="49" dur="580">
                                          <p:stCondLst>
                                            <p:cond delay="0"/>
                                          </p:stCondLst>
                                        </p:cTn>
                                        <p:tgtEl>
                                          <p:spTgt spid="58"/>
                                        </p:tgtEl>
                                      </p:cBhvr>
                                    </p:animEffect>
                                    <p:anim calcmode="lin" valueType="num">
                                      <p:cBhvr>
                                        <p:cTn id="50" dur="1822"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58"/>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58"/>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58"/>
                                        </p:tgtEl>
                                        <p:attrNameLst>
                                          <p:attrName>ppt_y</p:attrName>
                                        </p:attrNameLst>
                                      </p:cBhvr>
                                      <p:tavLst>
                                        <p:tav tm="0" fmla="#ppt_y-sin(pi*$)/81">
                                          <p:val>
                                            <p:fltVal val="0"/>
                                          </p:val>
                                        </p:tav>
                                        <p:tav tm="100000">
                                          <p:val>
                                            <p:fltVal val="1"/>
                                          </p:val>
                                        </p:tav>
                                      </p:tavLst>
                                    </p:anim>
                                    <p:animScale>
                                      <p:cBhvr>
                                        <p:cTn id="55" dur="26">
                                          <p:stCondLst>
                                            <p:cond delay="650"/>
                                          </p:stCondLst>
                                        </p:cTn>
                                        <p:tgtEl>
                                          <p:spTgt spid="58"/>
                                        </p:tgtEl>
                                      </p:cBhvr>
                                      <p:to x="100000" y="60000"/>
                                    </p:animScale>
                                    <p:animScale>
                                      <p:cBhvr>
                                        <p:cTn id="56" dur="166" decel="50000">
                                          <p:stCondLst>
                                            <p:cond delay="676"/>
                                          </p:stCondLst>
                                        </p:cTn>
                                        <p:tgtEl>
                                          <p:spTgt spid="58"/>
                                        </p:tgtEl>
                                      </p:cBhvr>
                                      <p:to x="100000" y="100000"/>
                                    </p:animScale>
                                    <p:animScale>
                                      <p:cBhvr>
                                        <p:cTn id="57" dur="26">
                                          <p:stCondLst>
                                            <p:cond delay="1312"/>
                                          </p:stCondLst>
                                        </p:cTn>
                                        <p:tgtEl>
                                          <p:spTgt spid="58"/>
                                        </p:tgtEl>
                                      </p:cBhvr>
                                      <p:to x="100000" y="80000"/>
                                    </p:animScale>
                                    <p:animScale>
                                      <p:cBhvr>
                                        <p:cTn id="58" dur="166" decel="50000">
                                          <p:stCondLst>
                                            <p:cond delay="1338"/>
                                          </p:stCondLst>
                                        </p:cTn>
                                        <p:tgtEl>
                                          <p:spTgt spid="58"/>
                                        </p:tgtEl>
                                      </p:cBhvr>
                                      <p:to x="100000" y="100000"/>
                                    </p:animScale>
                                    <p:animScale>
                                      <p:cBhvr>
                                        <p:cTn id="59" dur="26">
                                          <p:stCondLst>
                                            <p:cond delay="1642"/>
                                          </p:stCondLst>
                                        </p:cTn>
                                        <p:tgtEl>
                                          <p:spTgt spid="58"/>
                                        </p:tgtEl>
                                      </p:cBhvr>
                                      <p:to x="100000" y="90000"/>
                                    </p:animScale>
                                    <p:animScale>
                                      <p:cBhvr>
                                        <p:cTn id="60" dur="166" decel="50000">
                                          <p:stCondLst>
                                            <p:cond delay="1668"/>
                                          </p:stCondLst>
                                        </p:cTn>
                                        <p:tgtEl>
                                          <p:spTgt spid="58"/>
                                        </p:tgtEl>
                                      </p:cBhvr>
                                      <p:to x="100000" y="100000"/>
                                    </p:animScale>
                                    <p:animScale>
                                      <p:cBhvr>
                                        <p:cTn id="61" dur="26">
                                          <p:stCondLst>
                                            <p:cond delay="1808"/>
                                          </p:stCondLst>
                                        </p:cTn>
                                        <p:tgtEl>
                                          <p:spTgt spid="58"/>
                                        </p:tgtEl>
                                      </p:cBhvr>
                                      <p:to x="100000" y="95000"/>
                                    </p:animScale>
                                    <p:animScale>
                                      <p:cBhvr>
                                        <p:cTn id="62" dur="166" decel="50000">
                                          <p:stCondLst>
                                            <p:cond delay="1834"/>
                                          </p:stCondLst>
                                        </p:cTn>
                                        <p:tgtEl>
                                          <p:spTgt spid="58"/>
                                        </p:tgtEl>
                                      </p:cBhvr>
                                      <p:to x="100000" y="100000"/>
                                    </p:animScale>
                                  </p:childTnLst>
                                </p:cTn>
                              </p:par>
                            </p:childTnLst>
                          </p:cTn>
                        </p:par>
                        <p:par>
                          <p:cTn id="63" fill="hold">
                            <p:stCondLst>
                              <p:cond delay="2000"/>
                            </p:stCondLst>
                            <p:childTnLst>
                              <p:par>
                                <p:cTn id="64" presetID="56" presetClass="entr" presetSubtype="0" fill="hold" grpId="0" nodeType="afterEffect">
                                  <p:stCondLst>
                                    <p:cond delay="0"/>
                                  </p:stCondLst>
                                  <p:iterate type="lt">
                                    <p:tmPct val="1000"/>
                                  </p:iterate>
                                  <p:childTnLst>
                                    <p:set>
                                      <p:cBhvr>
                                        <p:cTn id="65" dur="1" fill="hold">
                                          <p:stCondLst>
                                            <p:cond delay="0"/>
                                          </p:stCondLst>
                                        </p:cTn>
                                        <p:tgtEl>
                                          <p:spTgt spid="45"/>
                                        </p:tgtEl>
                                        <p:attrNameLst>
                                          <p:attrName>style.visibility</p:attrName>
                                        </p:attrNameLst>
                                      </p:cBhvr>
                                      <p:to>
                                        <p:strVal val="visible"/>
                                      </p:to>
                                    </p:set>
                                    <p:anim by="(-#ppt_w*2)" calcmode="lin" valueType="num">
                                      <p:cBhvr rctx="PPT">
                                        <p:cTn id="66" dur="500" autoRev="1" fill="hold">
                                          <p:stCondLst>
                                            <p:cond delay="0"/>
                                          </p:stCondLst>
                                        </p:cTn>
                                        <p:tgtEl>
                                          <p:spTgt spid="45"/>
                                        </p:tgtEl>
                                        <p:attrNameLst>
                                          <p:attrName>ppt_w</p:attrName>
                                        </p:attrNameLst>
                                      </p:cBhvr>
                                    </p:anim>
                                    <p:anim by="(#ppt_w*0.50)" calcmode="lin" valueType="num">
                                      <p:cBhvr>
                                        <p:cTn id="67" dur="500" decel="50000" autoRev="1" fill="hold">
                                          <p:stCondLst>
                                            <p:cond delay="0"/>
                                          </p:stCondLst>
                                        </p:cTn>
                                        <p:tgtEl>
                                          <p:spTgt spid="45"/>
                                        </p:tgtEl>
                                        <p:attrNameLst>
                                          <p:attrName>ppt_x</p:attrName>
                                        </p:attrNameLst>
                                      </p:cBhvr>
                                    </p:anim>
                                    <p:anim from="(-#ppt_h/2)" to="(#ppt_y)" calcmode="lin" valueType="num">
                                      <p:cBhvr>
                                        <p:cTn id="68" dur="1000" fill="hold">
                                          <p:stCondLst>
                                            <p:cond delay="0"/>
                                          </p:stCondLst>
                                        </p:cTn>
                                        <p:tgtEl>
                                          <p:spTgt spid="45"/>
                                        </p:tgtEl>
                                        <p:attrNameLst>
                                          <p:attrName>ppt_y</p:attrName>
                                        </p:attrNameLst>
                                      </p:cBhvr>
                                    </p:anim>
                                    <p:animRot by="21600000">
                                      <p:cBhvr>
                                        <p:cTn id="69" dur="1000" fill="hold">
                                          <p:stCondLst>
                                            <p:cond delay="0"/>
                                          </p:stCondLst>
                                        </p:cTn>
                                        <p:tgtEl>
                                          <p:spTgt spid="45"/>
                                        </p:tgtEl>
                                        <p:attrNameLst>
                                          <p:attrName>r</p:attrName>
                                        </p:attrNameLst>
                                      </p:cBhvr>
                                    </p:animRot>
                                  </p:childTnLst>
                                </p:cTn>
                              </p:par>
                            </p:childTnLst>
                          </p:cTn>
                        </p:par>
                      </p:childTnLst>
                    </p:cTn>
                  </p:par>
                  <p:par>
                    <p:cTn id="70" fill="hold">
                      <p:stCondLst>
                        <p:cond delay="indefinite"/>
                      </p:stCondLst>
                      <p:childTnLst>
                        <p:par>
                          <p:cTn id="71" fill="hold">
                            <p:stCondLst>
                              <p:cond delay="0"/>
                            </p:stCondLst>
                            <p:childTnLst>
                              <p:par>
                                <p:cTn id="72" presetID="26" presetClass="entr" presetSubtype="0" fill="hold" nodeType="clickEffect">
                                  <p:stCondLst>
                                    <p:cond delay="0"/>
                                  </p:stCondLst>
                                  <p:childTnLst>
                                    <p:set>
                                      <p:cBhvr>
                                        <p:cTn id="73" dur="1" fill="hold">
                                          <p:stCondLst>
                                            <p:cond delay="0"/>
                                          </p:stCondLst>
                                        </p:cTn>
                                        <p:tgtEl>
                                          <p:spTgt spid="59"/>
                                        </p:tgtEl>
                                        <p:attrNameLst>
                                          <p:attrName>style.visibility</p:attrName>
                                        </p:attrNameLst>
                                      </p:cBhvr>
                                      <p:to>
                                        <p:strVal val="visible"/>
                                      </p:to>
                                    </p:set>
                                    <p:animEffect transition="in" filter="wipe(down)">
                                      <p:cBhvr>
                                        <p:cTn id="74" dur="580">
                                          <p:stCondLst>
                                            <p:cond delay="0"/>
                                          </p:stCondLst>
                                        </p:cTn>
                                        <p:tgtEl>
                                          <p:spTgt spid="59"/>
                                        </p:tgtEl>
                                      </p:cBhvr>
                                    </p:animEffect>
                                    <p:anim calcmode="lin" valueType="num">
                                      <p:cBhvr>
                                        <p:cTn id="75" dur="1822" tmFilter="0,0; 0.14,0.36; 0.43,0.73; 0.71,0.91; 1.0,1.0">
                                          <p:stCondLst>
                                            <p:cond delay="0"/>
                                          </p:stCondLst>
                                        </p:cTn>
                                        <p:tgtEl>
                                          <p:spTgt spid="59"/>
                                        </p:tgtEl>
                                        <p:attrNameLst>
                                          <p:attrName>ppt_x</p:attrName>
                                        </p:attrNameLst>
                                      </p:cBhvr>
                                      <p:tavLst>
                                        <p:tav tm="0">
                                          <p:val>
                                            <p:strVal val="#ppt_x-0.25"/>
                                          </p:val>
                                        </p:tav>
                                        <p:tav tm="100000">
                                          <p:val>
                                            <p:strVal val="#ppt_x"/>
                                          </p:val>
                                        </p:tav>
                                      </p:tavLst>
                                    </p:anim>
                                    <p:anim calcmode="lin" valueType="num">
                                      <p:cBhvr>
                                        <p:cTn id="76" dur="664" tmFilter="0.0,0.0; 0.25,0.07; 0.50,0.2; 0.75,0.467; 1.0,1.0">
                                          <p:stCondLst>
                                            <p:cond delay="0"/>
                                          </p:stCondLst>
                                        </p:cTn>
                                        <p:tgtEl>
                                          <p:spTgt spid="59"/>
                                        </p:tgtEl>
                                        <p:attrNameLst>
                                          <p:attrName>ppt_y</p:attrName>
                                        </p:attrNameLst>
                                      </p:cBhvr>
                                      <p:tavLst>
                                        <p:tav tm="0" fmla="#ppt_y-sin(pi*$)/3">
                                          <p:val>
                                            <p:fltVal val="0.5"/>
                                          </p:val>
                                        </p:tav>
                                        <p:tav tm="100000">
                                          <p:val>
                                            <p:fltVal val="1"/>
                                          </p:val>
                                        </p:tav>
                                      </p:tavLst>
                                    </p:anim>
                                    <p:anim calcmode="lin" valueType="num">
                                      <p:cBhvr>
                                        <p:cTn id="77" dur="664" tmFilter="0, 0; 0.125,0.2665; 0.25,0.4; 0.375,0.465; 0.5,0.5;  0.625,0.535; 0.75,0.6; 0.875,0.7335; 1,1">
                                          <p:stCondLst>
                                            <p:cond delay="664"/>
                                          </p:stCondLst>
                                        </p:cTn>
                                        <p:tgtEl>
                                          <p:spTgt spid="59"/>
                                        </p:tgtEl>
                                        <p:attrNameLst>
                                          <p:attrName>ppt_y</p:attrName>
                                        </p:attrNameLst>
                                      </p:cBhvr>
                                      <p:tavLst>
                                        <p:tav tm="0" fmla="#ppt_y-sin(pi*$)/9">
                                          <p:val>
                                            <p:fltVal val="0"/>
                                          </p:val>
                                        </p:tav>
                                        <p:tav tm="100000">
                                          <p:val>
                                            <p:fltVal val="1"/>
                                          </p:val>
                                        </p:tav>
                                      </p:tavLst>
                                    </p:anim>
                                    <p:anim calcmode="lin" valueType="num">
                                      <p:cBhvr>
                                        <p:cTn id="78" dur="332" tmFilter="0, 0; 0.125,0.2665; 0.25,0.4; 0.375,0.465; 0.5,0.5;  0.625,0.535; 0.75,0.6; 0.875,0.7335; 1,1">
                                          <p:stCondLst>
                                            <p:cond delay="1324"/>
                                          </p:stCondLst>
                                        </p:cTn>
                                        <p:tgtEl>
                                          <p:spTgt spid="59"/>
                                        </p:tgtEl>
                                        <p:attrNameLst>
                                          <p:attrName>ppt_y</p:attrName>
                                        </p:attrNameLst>
                                      </p:cBhvr>
                                      <p:tavLst>
                                        <p:tav tm="0" fmla="#ppt_y-sin(pi*$)/27">
                                          <p:val>
                                            <p:fltVal val="0"/>
                                          </p:val>
                                        </p:tav>
                                        <p:tav tm="100000">
                                          <p:val>
                                            <p:fltVal val="1"/>
                                          </p:val>
                                        </p:tav>
                                      </p:tavLst>
                                    </p:anim>
                                    <p:anim calcmode="lin" valueType="num">
                                      <p:cBhvr>
                                        <p:cTn id="79" dur="164" tmFilter="0, 0; 0.125,0.2665; 0.25,0.4; 0.375,0.465; 0.5,0.5;  0.625,0.535; 0.75,0.6; 0.875,0.7335; 1,1">
                                          <p:stCondLst>
                                            <p:cond delay="1656"/>
                                          </p:stCondLst>
                                        </p:cTn>
                                        <p:tgtEl>
                                          <p:spTgt spid="59"/>
                                        </p:tgtEl>
                                        <p:attrNameLst>
                                          <p:attrName>ppt_y</p:attrName>
                                        </p:attrNameLst>
                                      </p:cBhvr>
                                      <p:tavLst>
                                        <p:tav tm="0" fmla="#ppt_y-sin(pi*$)/81">
                                          <p:val>
                                            <p:fltVal val="0"/>
                                          </p:val>
                                        </p:tav>
                                        <p:tav tm="100000">
                                          <p:val>
                                            <p:fltVal val="1"/>
                                          </p:val>
                                        </p:tav>
                                      </p:tavLst>
                                    </p:anim>
                                    <p:animScale>
                                      <p:cBhvr>
                                        <p:cTn id="80" dur="26">
                                          <p:stCondLst>
                                            <p:cond delay="650"/>
                                          </p:stCondLst>
                                        </p:cTn>
                                        <p:tgtEl>
                                          <p:spTgt spid="59"/>
                                        </p:tgtEl>
                                      </p:cBhvr>
                                      <p:to x="100000" y="60000"/>
                                    </p:animScale>
                                    <p:animScale>
                                      <p:cBhvr>
                                        <p:cTn id="81" dur="166" decel="50000">
                                          <p:stCondLst>
                                            <p:cond delay="676"/>
                                          </p:stCondLst>
                                        </p:cTn>
                                        <p:tgtEl>
                                          <p:spTgt spid="59"/>
                                        </p:tgtEl>
                                      </p:cBhvr>
                                      <p:to x="100000" y="100000"/>
                                    </p:animScale>
                                    <p:animScale>
                                      <p:cBhvr>
                                        <p:cTn id="82" dur="26">
                                          <p:stCondLst>
                                            <p:cond delay="1312"/>
                                          </p:stCondLst>
                                        </p:cTn>
                                        <p:tgtEl>
                                          <p:spTgt spid="59"/>
                                        </p:tgtEl>
                                      </p:cBhvr>
                                      <p:to x="100000" y="80000"/>
                                    </p:animScale>
                                    <p:animScale>
                                      <p:cBhvr>
                                        <p:cTn id="83" dur="166" decel="50000">
                                          <p:stCondLst>
                                            <p:cond delay="1338"/>
                                          </p:stCondLst>
                                        </p:cTn>
                                        <p:tgtEl>
                                          <p:spTgt spid="59"/>
                                        </p:tgtEl>
                                      </p:cBhvr>
                                      <p:to x="100000" y="100000"/>
                                    </p:animScale>
                                    <p:animScale>
                                      <p:cBhvr>
                                        <p:cTn id="84" dur="26">
                                          <p:stCondLst>
                                            <p:cond delay="1642"/>
                                          </p:stCondLst>
                                        </p:cTn>
                                        <p:tgtEl>
                                          <p:spTgt spid="59"/>
                                        </p:tgtEl>
                                      </p:cBhvr>
                                      <p:to x="100000" y="90000"/>
                                    </p:animScale>
                                    <p:animScale>
                                      <p:cBhvr>
                                        <p:cTn id="85" dur="166" decel="50000">
                                          <p:stCondLst>
                                            <p:cond delay="1668"/>
                                          </p:stCondLst>
                                        </p:cTn>
                                        <p:tgtEl>
                                          <p:spTgt spid="59"/>
                                        </p:tgtEl>
                                      </p:cBhvr>
                                      <p:to x="100000" y="100000"/>
                                    </p:animScale>
                                    <p:animScale>
                                      <p:cBhvr>
                                        <p:cTn id="86" dur="26">
                                          <p:stCondLst>
                                            <p:cond delay="1808"/>
                                          </p:stCondLst>
                                        </p:cTn>
                                        <p:tgtEl>
                                          <p:spTgt spid="59"/>
                                        </p:tgtEl>
                                      </p:cBhvr>
                                      <p:to x="100000" y="95000"/>
                                    </p:animScale>
                                    <p:animScale>
                                      <p:cBhvr>
                                        <p:cTn id="87" dur="166" decel="50000">
                                          <p:stCondLst>
                                            <p:cond delay="1834"/>
                                          </p:stCondLst>
                                        </p:cTn>
                                        <p:tgtEl>
                                          <p:spTgt spid="59"/>
                                        </p:tgtEl>
                                      </p:cBhvr>
                                      <p:to x="100000" y="100000"/>
                                    </p:animScale>
                                  </p:childTnLst>
                                </p:cTn>
                              </p:par>
                            </p:childTnLst>
                          </p:cTn>
                        </p:par>
                        <p:par>
                          <p:cTn id="88" fill="hold">
                            <p:stCondLst>
                              <p:cond delay="2000"/>
                            </p:stCondLst>
                            <p:childTnLst>
                              <p:par>
                                <p:cTn id="89" presetID="56" presetClass="entr" presetSubtype="0" fill="hold" grpId="0" nodeType="afterEffect">
                                  <p:stCondLst>
                                    <p:cond delay="0"/>
                                  </p:stCondLst>
                                  <p:iterate type="lt">
                                    <p:tmPct val="1000"/>
                                  </p:iterate>
                                  <p:childTnLst>
                                    <p:set>
                                      <p:cBhvr>
                                        <p:cTn id="90" dur="1" fill="hold">
                                          <p:stCondLst>
                                            <p:cond delay="0"/>
                                          </p:stCondLst>
                                        </p:cTn>
                                        <p:tgtEl>
                                          <p:spTgt spid="50"/>
                                        </p:tgtEl>
                                        <p:attrNameLst>
                                          <p:attrName>style.visibility</p:attrName>
                                        </p:attrNameLst>
                                      </p:cBhvr>
                                      <p:to>
                                        <p:strVal val="visible"/>
                                      </p:to>
                                    </p:set>
                                    <p:anim by="(-#ppt_w*2)" calcmode="lin" valueType="num">
                                      <p:cBhvr rctx="PPT">
                                        <p:cTn id="91" dur="500" autoRev="1" fill="hold">
                                          <p:stCondLst>
                                            <p:cond delay="0"/>
                                          </p:stCondLst>
                                        </p:cTn>
                                        <p:tgtEl>
                                          <p:spTgt spid="50"/>
                                        </p:tgtEl>
                                        <p:attrNameLst>
                                          <p:attrName>ppt_w</p:attrName>
                                        </p:attrNameLst>
                                      </p:cBhvr>
                                    </p:anim>
                                    <p:anim by="(#ppt_w*0.50)" calcmode="lin" valueType="num">
                                      <p:cBhvr>
                                        <p:cTn id="92" dur="500" decel="50000" autoRev="1" fill="hold">
                                          <p:stCondLst>
                                            <p:cond delay="0"/>
                                          </p:stCondLst>
                                        </p:cTn>
                                        <p:tgtEl>
                                          <p:spTgt spid="50"/>
                                        </p:tgtEl>
                                        <p:attrNameLst>
                                          <p:attrName>ppt_x</p:attrName>
                                        </p:attrNameLst>
                                      </p:cBhvr>
                                    </p:anim>
                                    <p:anim from="(-#ppt_h/2)" to="(#ppt_y)" calcmode="lin" valueType="num">
                                      <p:cBhvr>
                                        <p:cTn id="93" dur="1000" fill="hold">
                                          <p:stCondLst>
                                            <p:cond delay="0"/>
                                          </p:stCondLst>
                                        </p:cTn>
                                        <p:tgtEl>
                                          <p:spTgt spid="50"/>
                                        </p:tgtEl>
                                        <p:attrNameLst>
                                          <p:attrName>ppt_y</p:attrName>
                                        </p:attrNameLst>
                                      </p:cBhvr>
                                    </p:anim>
                                    <p:animRot by="21600000">
                                      <p:cBhvr>
                                        <p:cTn id="94" dur="1000" fill="hold">
                                          <p:stCondLst>
                                            <p:cond delay="0"/>
                                          </p:stCondLst>
                                        </p:cTn>
                                        <p:tgtEl>
                                          <p:spTgt spid="50"/>
                                        </p:tgtEl>
                                        <p:attrNameLst>
                                          <p:attrName>r</p:attrName>
                                        </p:attrNameLst>
                                      </p:cBhvr>
                                    </p:animRot>
                                  </p:childTnLst>
                                </p:cTn>
                              </p:par>
                            </p:childTnLst>
                          </p:cTn>
                        </p:par>
                      </p:childTnLst>
                    </p:cTn>
                  </p:par>
                  <p:par>
                    <p:cTn id="95" fill="hold">
                      <p:stCondLst>
                        <p:cond delay="indefinite"/>
                      </p:stCondLst>
                      <p:childTnLst>
                        <p:par>
                          <p:cTn id="96" fill="hold">
                            <p:stCondLst>
                              <p:cond delay="0"/>
                            </p:stCondLst>
                            <p:childTnLst>
                              <p:par>
                                <p:cTn id="97" presetID="26" presetClass="entr" presetSubtype="0" fill="hold" nodeType="clickEffect">
                                  <p:stCondLst>
                                    <p:cond delay="0"/>
                                  </p:stCondLst>
                                  <p:childTnLst>
                                    <p:set>
                                      <p:cBhvr>
                                        <p:cTn id="98" dur="1" fill="hold">
                                          <p:stCondLst>
                                            <p:cond delay="0"/>
                                          </p:stCondLst>
                                        </p:cTn>
                                        <p:tgtEl>
                                          <p:spTgt spid="60"/>
                                        </p:tgtEl>
                                        <p:attrNameLst>
                                          <p:attrName>style.visibility</p:attrName>
                                        </p:attrNameLst>
                                      </p:cBhvr>
                                      <p:to>
                                        <p:strVal val="visible"/>
                                      </p:to>
                                    </p:set>
                                    <p:animEffect transition="in" filter="wipe(down)">
                                      <p:cBhvr>
                                        <p:cTn id="99" dur="580">
                                          <p:stCondLst>
                                            <p:cond delay="0"/>
                                          </p:stCondLst>
                                        </p:cTn>
                                        <p:tgtEl>
                                          <p:spTgt spid="60"/>
                                        </p:tgtEl>
                                      </p:cBhvr>
                                    </p:animEffect>
                                    <p:anim calcmode="lin" valueType="num">
                                      <p:cBhvr>
                                        <p:cTn id="100" dur="1822" tmFilter="0,0; 0.14,0.36; 0.43,0.73; 0.71,0.91; 1.0,1.0">
                                          <p:stCondLst>
                                            <p:cond delay="0"/>
                                          </p:stCondLst>
                                        </p:cTn>
                                        <p:tgtEl>
                                          <p:spTgt spid="60"/>
                                        </p:tgtEl>
                                        <p:attrNameLst>
                                          <p:attrName>ppt_x</p:attrName>
                                        </p:attrNameLst>
                                      </p:cBhvr>
                                      <p:tavLst>
                                        <p:tav tm="0">
                                          <p:val>
                                            <p:strVal val="#ppt_x-0.25"/>
                                          </p:val>
                                        </p:tav>
                                        <p:tav tm="100000">
                                          <p:val>
                                            <p:strVal val="#ppt_x"/>
                                          </p:val>
                                        </p:tav>
                                      </p:tavLst>
                                    </p:anim>
                                    <p:anim calcmode="lin" valueType="num">
                                      <p:cBhvr>
                                        <p:cTn id="101" dur="664" tmFilter="0.0,0.0; 0.25,0.07; 0.50,0.2; 0.75,0.467; 1.0,1.0">
                                          <p:stCondLst>
                                            <p:cond delay="0"/>
                                          </p:stCondLst>
                                        </p:cTn>
                                        <p:tgtEl>
                                          <p:spTgt spid="60"/>
                                        </p:tgtEl>
                                        <p:attrNameLst>
                                          <p:attrName>ppt_y</p:attrName>
                                        </p:attrNameLst>
                                      </p:cBhvr>
                                      <p:tavLst>
                                        <p:tav tm="0" fmla="#ppt_y-sin(pi*$)/3">
                                          <p:val>
                                            <p:fltVal val="0.5"/>
                                          </p:val>
                                        </p:tav>
                                        <p:tav tm="100000">
                                          <p:val>
                                            <p:fltVal val="1"/>
                                          </p:val>
                                        </p:tav>
                                      </p:tavLst>
                                    </p:anim>
                                    <p:anim calcmode="lin" valueType="num">
                                      <p:cBhvr>
                                        <p:cTn id="102" dur="664" tmFilter="0, 0; 0.125,0.2665; 0.25,0.4; 0.375,0.465; 0.5,0.5;  0.625,0.535; 0.75,0.6; 0.875,0.7335; 1,1">
                                          <p:stCondLst>
                                            <p:cond delay="664"/>
                                          </p:stCondLst>
                                        </p:cTn>
                                        <p:tgtEl>
                                          <p:spTgt spid="60"/>
                                        </p:tgtEl>
                                        <p:attrNameLst>
                                          <p:attrName>ppt_y</p:attrName>
                                        </p:attrNameLst>
                                      </p:cBhvr>
                                      <p:tavLst>
                                        <p:tav tm="0" fmla="#ppt_y-sin(pi*$)/9">
                                          <p:val>
                                            <p:fltVal val="0"/>
                                          </p:val>
                                        </p:tav>
                                        <p:tav tm="100000">
                                          <p:val>
                                            <p:fltVal val="1"/>
                                          </p:val>
                                        </p:tav>
                                      </p:tavLst>
                                    </p:anim>
                                    <p:anim calcmode="lin" valueType="num">
                                      <p:cBhvr>
                                        <p:cTn id="103" dur="332" tmFilter="0, 0; 0.125,0.2665; 0.25,0.4; 0.375,0.465; 0.5,0.5;  0.625,0.535; 0.75,0.6; 0.875,0.7335; 1,1">
                                          <p:stCondLst>
                                            <p:cond delay="1324"/>
                                          </p:stCondLst>
                                        </p:cTn>
                                        <p:tgtEl>
                                          <p:spTgt spid="60"/>
                                        </p:tgtEl>
                                        <p:attrNameLst>
                                          <p:attrName>ppt_y</p:attrName>
                                        </p:attrNameLst>
                                      </p:cBhvr>
                                      <p:tavLst>
                                        <p:tav tm="0" fmla="#ppt_y-sin(pi*$)/27">
                                          <p:val>
                                            <p:fltVal val="0"/>
                                          </p:val>
                                        </p:tav>
                                        <p:tav tm="100000">
                                          <p:val>
                                            <p:fltVal val="1"/>
                                          </p:val>
                                        </p:tav>
                                      </p:tavLst>
                                    </p:anim>
                                    <p:anim calcmode="lin" valueType="num">
                                      <p:cBhvr>
                                        <p:cTn id="104" dur="164" tmFilter="0, 0; 0.125,0.2665; 0.25,0.4; 0.375,0.465; 0.5,0.5;  0.625,0.535; 0.75,0.6; 0.875,0.7335; 1,1">
                                          <p:stCondLst>
                                            <p:cond delay="1656"/>
                                          </p:stCondLst>
                                        </p:cTn>
                                        <p:tgtEl>
                                          <p:spTgt spid="60"/>
                                        </p:tgtEl>
                                        <p:attrNameLst>
                                          <p:attrName>ppt_y</p:attrName>
                                        </p:attrNameLst>
                                      </p:cBhvr>
                                      <p:tavLst>
                                        <p:tav tm="0" fmla="#ppt_y-sin(pi*$)/81">
                                          <p:val>
                                            <p:fltVal val="0"/>
                                          </p:val>
                                        </p:tav>
                                        <p:tav tm="100000">
                                          <p:val>
                                            <p:fltVal val="1"/>
                                          </p:val>
                                        </p:tav>
                                      </p:tavLst>
                                    </p:anim>
                                    <p:animScale>
                                      <p:cBhvr>
                                        <p:cTn id="105" dur="26">
                                          <p:stCondLst>
                                            <p:cond delay="650"/>
                                          </p:stCondLst>
                                        </p:cTn>
                                        <p:tgtEl>
                                          <p:spTgt spid="60"/>
                                        </p:tgtEl>
                                      </p:cBhvr>
                                      <p:to x="100000" y="60000"/>
                                    </p:animScale>
                                    <p:animScale>
                                      <p:cBhvr>
                                        <p:cTn id="106" dur="166" decel="50000">
                                          <p:stCondLst>
                                            <p:cond delay="676"/>
                                          </p:stCondLst>
                                        </p:cTn>
                                        <p:tgtEl>
                                          <p:spTgt spid="60"/>
                                        </p:tgtEl>
                                      </p:cBhvr>
                                      <p:to x="100000" y="100000"/>
                                    </p:animScale>
                                    <p:animScale>
                                      <p:cBhvr>
                                        <p:cTn id="107" dur="26">
                                          <p:stCondLst>
                                            <p:cond delay="1312"/>
                                          </p:stCondLst>
                                        </p:cTn>
                                        <p:tgtEl>
                                          <p:spTgt spid="60"/>
                                        </p:tgtEl>
                                      </p:cBhvr>
                                      <p:to x="100000" y="80000"/>
                                    </p:animScale>
                                    <p:animScale>
                                      <p:cBhvr>
                                        <p:cTn id="108" dur="166" decel="50000">
                                          <p:stCondLst>
                                            <p:cond delay="1338"/>
                                          </p:stCondLst>
                                        </p:cTn>
                                        <p:tgtEl>
                                          <p:spTgt spid="60"/>
                                        </p:tgtEl>
                                      </p:cBhvr>
                                      <p:to x="100000" y="100000"/>
                                    </p:animScale>
                                    <p:animScale>
                                      <p:cBhvr>
                                        <p:cTn id="109" dur="26">
                                          <p:stCondLst>
                                            <p:cond delay="1642"/>
                                          </p:stCondLst>
                                        </p:cTn>
                                        <p:tgtEl>
                                          <p:spTgt spid="60"/>
                                        </p:tgtEl>
                                      </p:cBhvr>
                                      <p:to x="100000" y="90000"/>
                                    </p:animScale>
                                    <p:animScale>
                                      <p:cBhvr>
                                        <p:cTn id="110" dur="166" decel="50000">
                                          <p:stCondLst>
                                            <p:cond delay="1668"/>
                                          </p:stCondLst>
                                        </p:cTn>
                                        <p:tgtEl>
                                          <p:spTgt spid="60"/>
                                        </p:tgtEl>
                                      </p:cBhvr>
                                      <p:to x="100000" y="100000"/>
                                    </p:animScale>
                                    <p:animScale>
                                      <p:cBhvr>
                                        <p:cTn id="111" dur="26">
                                          <p:stCondLst>
                                            <p:cond delay="1808"/>
                                          </p:stCondLst>
                                        </p:cTn>
                                        <p:tgtEl>
                                          <p:spTgt spid="60"/>
                                        </p:tgtEl>
                                      </p:cBhvr>
                                      <p:to x="100000" y="95000"/>
                                    </p:animScale>
                                    <p:animScale>
                                      <p:cBhvr>
                                        <p:cTn id="112" dur="166" decel="50000">
                                          <p:stCondLst>
                                            <p:cond delay="1834"/>
                                          </p:stCondLst>
                                        </p:cTn>
                                        <p:tgtEl>
                                          <p:spTgt spid="60"/>
                                        </p:tgtEl>
                                      </p:cBhvr>
                                      <p:to x="100000" y="100000"/>
                                    </p:animScale>
                                  </p:childTnLst>
                                </p:cTn>
                              </p:par>
                            </p:childTnLst>
                          </p:cTn>
                        </p:par>
                        <p:par>
                          <p:cTn id="113" fill="hold">
                            <p:stCondLst>
                              <p:cond delay="2000"/>
                            </p:stCondLst>
                            <p:childTnLst>
                              <p:par>
                                <p:cTn id="114" presetID="56" presetClass="entr" presetSubtype="0" fill="hold" grpId="0" nodeType="afterEffect">
                                  <p:stCondLst>
                                    <p:cond delay="0"/>
                                  </p:stCondLst>
                                  <p:iterate type="lt">
                                    <p:tmPct val="1000"/>
                                  </p:iterate>
                                  <p:childTnLst>
                                    <p:set>
                                      <p:cBhvr>
                                        <p:cTn id="115" dur="1" fill="hold">
                                          <p:stCondLst>
                                            <p:cond delay="0"/>
                                          </p:stCondLst>
                                        </p:cTn>
                                        <p:tgtEl>
                                          <p:spTgt spid="57"/>
                                        </p:tgtEl>
                                        <p:attrNameLst>
                                          <p:attrName>style.visibility</p:attrName>
                                        </p:attrNameLst>
                                      </p:cBhvr>
                                      <p:to>
                                        <p:strVal val="visible"/>
                                      </p:to>
                                    </p:set>
                                    <p:anim by="(-#ppt_w*2)" calcmode="lin" valueType="num">
                                      <p:cBhvr rctx="PPT">
                                        <p:cTn id="116" dur="500" autoRev="1" fill="hold">
                                          <p:stCondLst>
                                            <p:cond delay="0"/>
                                          </p:stCondLst>
                                        </p:cTn>
                                        <p:tgtEl>
                                          <p:spTgt spid="57"/>
                                        </p:tgtEl>
                                        <p:attrNameLst>
                                          <p:attrName>ppt_w</p:attrName>
                                        </p:attrNameLst>
                                      </p:cBhvr>
                                    </p:anim>
                                    <p:anim by="(#ppt_w*0.50)" calcmode="lin" valueType="num">
                                      <p:cBhvr>
                                        <p:cTn id="117" dur="500" decel="50000" autoRev="1" fill="hold">
                                          <p:stCondLst>
                                            <p:cond delay="0"/>
                                          </p:stCondLst>
                                        </p:cTn>
                                        <p:tgtEl>
                                          <p:spTgt spid="57"/>
                                        </p:tgtEl>
                                        <p:attrNameLst>
                                          <p:attrName>ppt_x</p:attrName>
                                        </p:attrNameLst>
                                      </p:cBhvr>
                                    </p:anim>
                                    <p:anim from="(-#ppt_h/2)" to="(#ppt_y)" calcmode="lin" valueType="num">
                                      <p:cBhvr>
                                        <p:cTn id="118" dur="1000" fill="hold">
                                          <p:stCondLst>
                                            <p:cond delay="0"/>
                                          </p:stCondLst>
                                        </p:cTn>
                                        <p:tgtEl>
                                          <p:spTgt spid="57"/>
                                        </p:tgtEl>
                                        <p:attrNameLst>
                                          <p:attrName>ppt_y</p:attrName>
                                        </p:attrNameLst>
                                      </p:cBhvr>
                                    </p:anim>
                                    <p:animRot by="21600000">
                                      <p:cBhvr>
                                        <p:cTn id="119" dur="1000" fill="hold">
                                          <p:stCondLst>
                                            <p:cond delay="0"/>
                                          </p:stCondLst>
                                        </p:cTn>
                                        <p:tgtEl>
                                          <p:spTgt spid="5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5" grpId="0"/>
      <p:bldP spid="50"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1">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点击输入第三章标题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grpSp>
        <p:nvGrpSpPr>
          <p:cNvPr id="13" name="组合 12"/>
          <p:cNvGrpSpPr/>
          <p:nvPr/>
        </p:nvGrpSpPr>
        <p:grpSpPr>
          <a:xfrm>
            <a:off x="4836405" y="1905316"/>
            <a:ext cx="1749291" cy="307778"/>
            <a:chOff x="1696367" y="2717007"/>
            <a:chExt cx="4515176" cy="854869"/>
          </a:xfrm>
        </p:grpSpPr>
        <p:sp>
          <p:nvSpPr>
            <p:cNvPr id="9" name="立方体 8"/>
            <p:cNvSpPr/>
            <p:nvPr/>
          </p:nvSpPr>
          <p:spPr>
            <a:xfrm>
              <a:off x="1707614" y="2730163"/>
              <a:ext cx="4494882" cy="833306"/>
            </a:xfrm>
            <a:prstGeom prst="cub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1696367" y="2720638"/>
              <a:ext cx="4512417" cy="218470"/>
            </a:xfrm>
            <a:custGeom>
              <a:avLst/>
              <a:gdLst>
                <a:gd name="connsiteX0" fmla="*/ 0 w 4009974"/>
                <a:gd name="connsiteY0" fmla="*/ 299432 h 299432"/>
                <a:gd name="connsiteX1" fmla="*/ 74858 w 4009974"/>
                <a:gd name="connsiteY1" fmla="*/ 0 h 299432"/>
                <a:gd name="connsiteX2" fmla="*/ 4009974 w 4009974"/>
                <a:gd name="connsiteY2" fmla="*/ 0 h 299432"/>
                <a:gd name="connsiteX3" fmla="*/ 3935116 w 4009974"/>
                <a:gd name="connsiteY3" fmla="*/ 299432 h 299432"/>
                <a:gd name="connsiteX4" fmla="*/ 0 w 4009974"/>
                <a:gd name="connsiteY4" fmla="*/ 299432 h 299432"/>
                <a:gd name="connsiteX0-1" fmla="*/ 0 w 4009974"/>
                <a:gd name="connsiteY0-2" fmla="*/ 299432 h 299432"/>
                <a:gd name="connsiteX1-3" fmla="*/ 8183 w 4009974"/>
                <a:gd name="connsiteY1-4" fmla="*/ 0 h 299432"/>
                <a:gd name="connsiteX2-5" fmla="*/ 4009974 w 4009974"/>
                <a:gd name="connsiteY2-6" fmla="*/ 0 h 299432"/>
                <a:gd name="connsiteX3-7" fmla="*/ 3935116 w 4009974"/>
                <a:gd name="connsiteY3-8" fmla="*/ 299432 h 299432"/>
                <a:gd name="connsiteX4-9" fmla="*/ 0 w 4009974"/>
                <a:gd name="connsiteY4-10" fmla="*/ 299432 h 299432"/>
                <a:gd name="connsiteX0-11" fmla="*/ 0 w 4219524"/>
                <a:gd name="connsiteY0-12" fmla="*/ 208944 h 299432"/>
                <a:gd name="connsiteX1-13" fmla="*/ 217733 w 4219524"/>
                <a:gd name="connsiteY1-14" fmla="*/ 0 h 299432"/>
                <a:gd name="connsiteX2-15" fmla="*/ 4219524 w 4219524"/>
                <a:gd name="connsiteY2-16" fmla="*/ 0 h 299432"/>
                <a:gd name="connsiteX3-17" fmla="*/ 4144666 w 4219524"/>
                <a:gd name="connsiteY3-18" fmla="*/ 299432 h 299432"/>
                <a:gd name="connsiteX4-19" fmla="*/ 0 w 4219524"/>
                <a:gd name="connsiteY4-20" fmla="*/ 208944 h 299432"/>
                <a:gd name="connsiteX0-21" fmla="*/ 0 w 4505274"/>
                <a:gd name="connsiteY0-22" fmla="*/ 208944 h 299432"/>
                <a:gd name="connsiteX1-23" fmla="*/ 217733 w 4505274"/>
                <a:gd name="connsiteY1-24" fmla="*/ 0 h 299432"/>
                <a:gd name="connsiteX2-25" fmla="*/ 4505274 w 4505274"/>
                <a:gd name="connsiteY2-26" fmla="*/ 0 h 299432"/>
                <a:gd name="connsiteX3-27" fmla="*/ 4144666 w 4505274"/>
                <a:gd name="connsiteY3-28" fmla="*/ 299432 h 299432"/>
                <a:gd name="connsiteX4-29" fmla="*/ 0 w 4505274"/>
                <a:gd name="connsiteY4-30" fmla="*/ 208944 h 299432"/>
                <a:gd name="connsiteX0-31" fmla="*/ 0 w 4505274"/>
                <a:gd name="connsiteY0-32" fmla="*/ 208944 h 208944"/>
                <a:gd name="connsiteX1-33" fmla="*/ 217733 w 4505274"/>
                <a:gd name="connsiteY1-34" fmla="*/ 0 h 208944"/>
                <a:gd name="connsiteX2-35" fmla="*/ 4505274 w 4505274"/>
                <a:gd name="connsiteY2-36" fmla="*/ 0 h 208944"/>
                <a:gd name="connsiteX3-37" fmla="*/ 4297066 w 4505274"/>
                <a:gd name="connsiteY3-38" fmla="*/ 199420 h 208944"/>
                <a:gd name="connsiteX4-39" fmla="*/ 0 w 4505274"/>
                <a:gd name="connsiteY4-40" fmla="*/ 208944 h 208944"/>
                <a:gd name="connsiteX0-41" fmla="*/ 0 w 4505274"/>
                <a:gd name="connsiteY0-42" fmla="*/ 213707 h 213707"/>
                <a:gd name="connsiteX1-43" fmla="*/ 212971 w 4505274"/>
                <a:gd name="connsiteY1-44" fmla="*/ 0 h 213707"/>
                <a:gd name="connsiteX2-45" fmla="*/ 4505274 w 4505274"/>
                <a:gd name="connsiteY2-46" fmla="*/ 4763 h 213707"/>
                <a:gd name="connsiteX3-47" fmla="*/ 4297066 w 4505274"/>
                <a:gd name="connsiteY3-48" fmla="*/ 204183 h 213707"/>
                <a:gd name="connsiteX4-49" fmla="*/ 0 w 4505274"/>
                <a:gd name="connsiteY4-50" fmla="*/ 213707 h 213707"/>
                <a:gd name="connsiteX0-51" fmla="*/ 0 w 4505274"/>
                <a:gd name="connsiteY0-52" fmla="*/ 218469 h 218469"/>
                <a:gd name="connsiteX1-53" fmla="*/ 212971 w 4505274"/>
                <a:gd name="connsiteY1-54" fmla="*/ 0 h 218469"/>
                <a:gd name="connsiteX2-55" fmla="*/ 4505274 w 4505274"/>
                <a:gd name="connsiteY2-56" fmla="*/ 9525 h 218469"/>
                <a:gd name="connsiteX3-57" fmla="*/ 4297066 w 4505274"/>
                <a:gd name="connsiteY3-58" fmla="*/ 208945 h 218469"/>
                <a:gd name="connsiteX4-59" fmla="*/ 0 w 4505274"/>
                <a:gd name="connsiteY4-60" fmla="*/ 218469 h 218469"/>
                <a:gd name="connsiteX0-61" fmla="*/ 0 w 4517180"/>
                <a:gd name="connsiteY0-62" fmla="*/ 218469 h 218469"/>
                <a:gd name="connsiteX1-63" fmla="*/ 212971 w 4517180"/>
                <a:gd name="connsiteY1-64" fmla="*/ 0 h 218469"/>
                <a:gd name="connsiteX2-65" fmla="*/ 4517180 w 4517180"/>
                <a:gd name="connsiteY2-66" fmla="*/ 4762 h 218469"/>
                <a:gd name="connsiteX3-67" fmla="*/ 4297066 w 4517180"/>
                <a:gd name="connsiteY3-68" fmla="*/ 208945 h 218469"/>
                <a:gd name="connsiteX4-69" fmla="*/ 0 w 4517180"/>
                <a:gd name="connsiteY4-70" fmla="*/ 218469 h 218469"/>
                <a:gd name="connsiteX0-71" fmla="*/ 0 w 4517180"/>
                <a:gd name="connsiteY0-72" fmla="*/ 218469 h 218470"/>
                <a:gd name="connsiteX1-73" fmla="*/ 212971 w 4517180"/>
                <a:gd name="connsiteY1-74" fmla="*/ 0 h 218470"/>
                <a:gd name="connsiteX2-75" fmla="*/ 4517180 w 4517180"/>
                <a:gd name="connsiteY2-76" fmla="*/ 4762 h 218470"/>
                <a:gd name="connsiteX3-77" fmla="*/ 4311353 w 4517180"/>
                <a:gd name="connsiteY3-78" fmla="*/ 218470 h 218470"/>
                <a:gd name="connsiteX4-79" fmla="*/ 0 w 4517180"/>
                <a:gd name="connsiteY4-80" fmla="*/ 218469 h 218470"/>
                <a:gd name="connsiteX0-81" fmla="*/ 0 w 4517180"/>
                <a:gd name="connsiteY0-82" fmla="*/ 218469 h 218470"/>
                <a:gd name="connsiteX1-83" fmla="*/ 212971 w 4517180"/>
                <a:gd name="connsiteY1-84" fmla="*/ 0 h 218470"/>
                <a:gd name="connsiteX2-85" fmla="*/ 4517180 w 4517180"/>
                <a:gd name="connsiteY2-86" fmla="*/ 4762 h 218470"/>
                <a:gd name="connsiteX3-87" fmla="*/ 4306591 w 4517180"/>
                <a:gd name="connsiteY3-88" fmla="*/ 218470 h 218470"/>
                <a:gd name="connsiteX4-89" fmla="*/ 0 w 4517180"/>
                <a:gd name="connsiteY4-90" fmla="*/ 218469 h 218470"/>
                <a:gd name="connsiteX0-91" fmla="*/ 0 w 4507655"/>
                <a:gd name="connsiteY0-92" fmla="*/ 218469 h 218470"/>
                <a:gd name="connsiteX1-93" fmla="*/ 212971 w 4507655"/>
                <a:gd name="connsiteY1-94" fmla="*/ 0 h 218470"/>
                <a:gd name="connsiteX2-95" fmla="*/ 4507655 w 4507655"/>
                <a:gd name="connsiteY2-96" fmla="*/ 11905 h 218470"/>
                <a:gd name="connsiteX3-97" fmla="*/ 4306591 w 4507655"/>
                <a:gd name="connsiteY3-98" fmla="*/ 218470 h 218470"/>
                <a:gd name="connsiteX4-99" fmla="*/ 0 w 4507655"/>
                <a:gd name="connsiteY4-100" fmla="*/ 218469 h 218470"/>
                <a:gd name="connsiteX0-101" fmla="*/ 0 w 4512417"/>
                <a:gd name="connsiteY0-102" fmla="*/ 218469 h 218470"/>
                <a:gd name="connsiteX1-103" fmla="*/ 212971 w 4512417"/>
                <a:gd name="connsiteY1-104" fmla="*/ 0 h 218470"/>
                <a:gd name="connsiteX2-105" fmla="*/ 4512417 w 4512417"/>
                <a:gd name="connsiteY2-106" fmla="*/ 4761 h 218470"/>
                <a:gd name="connsiteX3-107" fmla="*/ 4306591 w 4512417"/>
                <a:gd name="connsiteY3-108" fmla="*/ 218470 h 218470"/>
                <a:gd name="connsiteX4-109" fmla="*/ 0 w 4512417"/>
                <a:gd name="connsiteY4-110" fmla="*/ 218469 h 218470"/>
                <a:gd name="connsiteX0-111" fmla="*/ 0 w 4512417"/>
                <a:gd name="connsiteY0-112" fmla="*/ 218469 h 218470"/>
                <a:gd name="connsiteX1-113" fmla="*/ 212971 w 4512417"/>
                <a:gd name="connsiteY1-114" fmla="*/ 0 h 218470"/>
                <a:gd name="connsiteX2-115" fmla="*/ 4512417 w 4512417"/>
                <a:gd name="connsiteY2-116" fmla="*/ 4761 h 218470"/>
                <a:gd name="connsiteX3-117" fmla="*/ 4299448 w 4512417"/>
                <a:gd name="connsiteY3-118" fmla="*/ 218470 h 218470"/>
                <a:gd name="connsiteX4-119" fmla="*/ 0 w 4512417"/>
                <a:gd name="connsiteY4-120" fmla="*/ 218469 h 218470"/>
                <a:gd name="connsiteX0-121" fmla="*/ 0 w 4512417"/>
                <a:gd name="connsiteY0-122" fmla="*/ 218469 h 218470"/>
                <a:gd name="connsiteX1-123" fmla="*/ 212971 w 4512417"/>
                <a:gd name="connsiteY1-124" fmla="*/ 0 h 218470"/>
                <a:gd name="connsiteX2-125" fmla="*/ 4512417 w 4512417"/>
                <a:gd name="connsiteY2-126" fmla="*/ 4761 h 218470"/>
                <a:gd name="connsiteX3-127" fmla="*/ 4299448 w 4512417"/>
                <a:gd name="connsiteY3-128" fmla="*/ 218470 h 218470"/>
                <a:gd name="connsiteX4-129" fmla="*/ 0 w 4512417"/>
                <a:gd name="connsiteY4-130" fmla="*/ 218469 h 2184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512417" h="218470">
                  <a:moveTo>
                    <a:pt x="0" y="218469"/>
                  </a:moveTo>
                  <a:lnTo>
                    <a:pt x="212971" y="0"/>
                  </a:lnTo>
                  <a:lnTo>
                    <a:pt x="4512417" y="4761"/>
                  </a:lnTo>
                  <a:lnTo>
                    <a:pt x="4299448" y="218470"/>
                  </a:lnTo>
                  <a:lnTo>
                    <a:pt x="0" y="218469"/>
                  </a:lnTo>
                  <a:close/>
                </a:path>
              </a:pathLst>
            </a:custGeom>
            <a:solidFill>
              <a:srgbClr val="FFCC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5995741" y="2717007"/>
              <a:ext cx="215802" cy="854869"/>
            </a:xfrm>
            <a:custGeom>
              <a:avLst/>
              <a:gdLst>
                <a:gd name="connsiteX0" fmla="*/ 0 w 233362"/>
                <a:gd name="connsiteY0" fmla="*/ 452437 h 452437"/>
                <a:gd name="connsiteX1" fmla="*/ 58341 w 233362"/>
                <a:gd name="connsiteY1" fmla="*/ 0 h 452437"/>
                <a:gd name="connsiteX2" fmla="*/ 233362 w 233362"/>
                <a:gd name="connsiteY2" fmla="*/ 0 h 452437"/>
                <a:gd name="connsiteX3" fmla="*/ 175022 w 233362"/>
                <a:gd name="connsiteY3" fmla="*/ 452437 h 452437"/>
                <a:gd name="connsiteX4" fmla="*/ 0 w 233362"/>
                <a:gd name="connsiteY4" fmla="*/ 452437 h 452437"/>
                <a:gd name="connsiteX0-1" fmla="*/ 34528 w 267890"/>
                <a:gd name="connsiteY0-2" fmla="*/ 490537 h 490537"/>
                <a:gd name="connsiteX1-3" fmla="*/ 0 w 267890"/>
                <a:gd name="connsiteY1-4" fmla="*/ 0 h 490537"/>
                <a:gd name="connsiteX2-5" fmla="*/ 267890 w 267890"/>
                <a:gd name="connsiteY2-6" fmla="*/ 38100 h 490537"/>
                <a:gd name="connsiteX3-7" fmla="*/ 209550 w 267890"/>
                <a:gd name="connsiteY3-8" fmla="*/ 490537 h 490537"/>
                <a:gd name="connsiteX4-9" fmla="*/ 34528 w 267890"/>
                <a:gd name="connsiteY4-10" fmla="*/ 490537 h 490537"/>
                <a:gd name="connsiteX0-11" fmla="*/ 34528 w 210740"/>
                <a:gd name="connsiteY0-12" fmla="*/ 700087 h 700087"/>
                <a:gd name="connsiteX1-13" fmla="*/ 0 w 210740"/>
                <a:gd name="connsiteY1-14" fmla="*/ 209550 h 700087"/>
                <a:gd name="connsiteX2-15" fmla="*/ 210740 w 210740"/>
                <a:gd name="connsiteY2-16" fmla="*/ 0 h 700087"/>
                <a:gd name="connsiteX3-17" fmla="*/ 209550 w 210740"/>
                <a:gd name="connsiteY3-18" fmla="*/ 700087 h 700087"/>
                <a:gd name="connsiteX4-19" fmla="*/ 34528 w 210740"/>
                <a:gd name="connsiteY4-20" fmla="*/ 700087 h 700087"/>
                <a:gd name="connsiteX0-21" fmla="*/ 0 w 211931"/>
                <a:gd name="connsiteY0-22" fmla="*/ 828674 h 828674"/>
                <a:gd name="connsiteX1-23" fmla="*/ 1191 w 211931"/>
                <a:gd name="connsiteY1-24" fmla="*/ 209550 h 828674"/>
                <a:gd name="connsiteX2-25" fmla="*/ 211931 w 211931"/>
                <a:gd name="connsiteY2-26" fmla="*/ 0 h 828674"/>
                <a:gd name="connsiteX3-27" fmla="*/ 210741 w 211931"/>
                <a:gd name="connsiteY3-28" fmla="*/ 700087 h 828674"/>
                <a:gd name="connsiteX4-29" fmla="*/ 0 w 211931"/>
                <a:gd name="connsiteY4-30" fmla="*/ 828674 h 828674"/>
                <a:gd name="connsiteX0-31" fmla="*/ 0 w 213174"/>
                <a:gd name="connsiteY0-32" fmla="*/ 828674 h 828674"/>
                <a:gd name="connsiteX1-33" fmla="*/ 1191 w 213174"/>
                <a:gd name="connsiteY1-34" fmla="*/ 209550 h 828674"/>
                <a:gd name="connsiteX2-35" fmla="*/ 211931 w 213174"/>
                <a:gd name="connsiteY2-36" fmla="*/ 0 h 828674"/>
                <a:gd name="connsiteX3-37" fmla="*/ 213122 w 213174"/>
                <a:gd name="connsiteY3-38" fmla="*/ 616744 h 828674"/>
                <a:gd name="connsiteX4-39" fmla="*/ 0 w 213174"/>
                <a:gd name="connsiteY4-40" fmla="*/ 828674 h 828674"/>
                <a:gd name="connsiteX0-41" fmla="*/ 0 w 215528"/>
                <a:gd name="connsiteY0-42" fmla="*/ 828674 h 828674"/>
                <a:gd name="connsiteX1-43" fmla="*/ 1191 w 215528"/>
                <a:gd name="connsiteY1-44" fmla="*/ 209550 h 828674"/>
                <a:gd name="connsiteX2-45" fmla="*/ 211931 w 215528"/>
                <a:gd name="connsiteY2-46" fmla="*/ 0 h 828674"/>
                <a:gd name="connsiteX3-47" fmla="*/ 215503 w 215528"/>
                <a:gd name="connsiteY3-48" fmla="*/ 623888 h 828674"/>
                <a:gd name="connsiteX4-49" fmla="*/ 0 w 215528"/>
                <a:gd name="connsiteY4-50" fmla="*/ 828674 h 828674"/>
                <a:gd name="connsiteX0-51" fmla="*/ 3572 w 214337"/>
                <a:gd name="connsiteY0-52" fmla="*/ 833437 h 833437"/>
                <a:gd name="connsiteX1-53" fmla="*/ 0 w 214337"/>
                <a:gd name="connsiteY1-54" fmla="*/ 209550 h 833437"/>
                <a:gd name="connsiteX2-55" fmla="*/ 210740 w 214337"/>
                <a:gd name="connsiteY2-56" fmla="*/ 0 h 833437"/>
                <a:gd name="connsiteX3-57" fmla="*/ 214312 w 214337"/>
                <a:gd name="connsiteY3-58" fmla="*/ 623888 h 833437"/>
                <a:gd name="connsiteX4-59" fmla="*/ 3572 w 214337"/>
                <a:gd name="connsiteY4-60" fmla="*/ 833437 h 833437"/>
                <a:gd name="connsiteX0-61" fmla="*/ 158 w 218067"/>
                <a:gd name="connsiteY0-62" fmla="*/ 835818 h 835818"/>
                <a:gd name="connsiteX1-63" fmla="*/ 3730 w 218067"/>
                <a:gd name="connsiteY1-64" fmla="*/ 209550 h 835818"/>
                <a:gd name="connsiteX2-65" fmla="*/ 214470 w 218067"/>
                <a:gd name="connsiteY2-66" fmla="*/ 0 h 835818"/>
                <a:gd name="connsiteX3-67" fmla="*/ 218042 w 218067"/>
                <a:gd name="connsiteY3-68" fmla="*/ 623888 h 835818"/>
                <a:gd name="connsiteX4-69" fmla="*/ 158 w 218067"/>
                <a:gd name="connsiteY4-70" fmla="*/ 835818 h 835818"/>
                <a:gd name="connsiteX0-71" fmla="*/ 158 w 218067"/>
                <a:gd name="connsiteY0-72" fmla="*/ 838200 h 838200"/>
                <a:gd name="connsiteX1-73" fmla="*/ 3730 w 218067"/>
                <a:gd name="connsiteY1-74" fmla="*/ 211932 h 838200"/>
                <a:gd name="connsiteX2-75" fmla="*/ 214470 w 218067"/>
                <a:gd name="connsiteY2-76" fmla="*/ 0 h 838200"/>
                <a:gd name="connsiteX3-77" fmla="*/ 218042 w 218067"/>
                <a:gd name="connsiteY3-78" fmla="*/ 626270 h 838200"/>
                <a:gd name="connsiteX4-79" fmla="*/ 158 w 218067"/>
                <a:gd name="connsiteY4-80" fmla="*/ 838200 h 838200"/>
                <a:gd name="connsiteX0-81" fmla="*/ 158 w 218067"/>
                <a:gd name="connsiteY0-82" fmla="*/ 838200 h 838200"/>
                <a:gd name="connsiteX1-83" fmla="*/ 3730 w 218067"/>
                <a:gd name="connsiteY1-84" fmla="*/ 214313 h 838200"/>
                <a:gd name="connsiteX2-85" fmla="*/ 214470 w 218067"/>
                <a:gd name="connsiteY2-86" fmla="*/ 0 h 838200"/>
                <a:gd name="connsiteX3-87" fmla="*/ 218042 w 218067"/>
                <a:gd name="connsiteY3-88" fmla="*/ 626270 h 838200"/>
                <a:gd name="connsiteX4-89" fmla="*/ 158 w 218067"/>
                <a:gd name="connsiteY4-90" fmla="*/ 838200 h 838200"/>
                <a:gd name="connsiteX0-91" fmla="*/ 246 w 218155"/>
                <a:gd name="connsiteY0-92" fmla="*/ 838200 h 838200"/>
                <a:gd name="connsiteX1-93" fmla="*/ 1437 w 218155"/>
                <a:gd name="connsiteY1-94" fmla="*/ 211931 h 838200"/>
                <a:gd name="connsiteX2-95" fmla="*/ 214558 w 218155"/>
                <a:gd name="connsiteY2-96" fmla="*/ 0 h 838200"/>
                <a:gd name="connsiteX3-97" fmla="*/ 218130 w 218155"/>
                <a:gd name="connsiteY3-98" fmla="*/ 626270 h 838200"/>
                <a:gd name="connsiteX4-99" fmla="*/ 246 w 218155"/>
                <a:gd name="connsiteY4-100" fmla="*/ 838200 h 838200"/>
                <a:gd name="connsiteX0-101" fmla="*/ 246 w 218155"/>
                <a:gd name="connsiteY0-102" fmla="*/ 838200 h 838200"/>
                <a:gd name="connsiteX1-103" fmla="*/ 1437 w 218155"/>
                <a:gd name="connsiteY1-104" fmla="*/ 211931 h 838200"/>
                <a:gd name="connsiteX2-105" fmla="*/ 214558 w 218155"/>
                <a:gd name="connsiteY2-106" fmla="*/ 0 h 838200"/>
                <a:gd name="connsiteX3-107" fmla="*/ 218130 w 218155"/>
                <a:gd name="connsiteY3-108" fmla="*/ 626270 h 838200"/>
                <a:gd name="connsiteX4-109" fmla="*/ 246 w 218155"/>
                <a:gd name="connsiteY4-110" fmla="*/ 838200 h 838200"/>
                <a:gd name="connsiteX0-111" fmla="*/ 158 w 220448"/>
                <a:gd name="connsiteY0-112" fmla="*/ 845344 h 845344"/>
                <a:gd name="connsiteX1-113" fmla="*/ 3730 w 220448"/>
                <a:gd name="connsiteY1-114" fmla="*/ 211931 h 845344"/>
                <a:gd name="connsiteX2-115" fmla="*/ 216851 w 220448"/>
                <a:gd name="connsiteY2-116" fmla="*/ 0 h 845344"/>
                <a:gd name="connsiteX3-117" fmla="*/ 220423 w 220448"/>
                <a:gd name="connsiteY3-118" fmla="*/ 626270 h 845344"/>
                <a:gd name="connsiteX4-119" fmla="*/ 158 w 220448"/>
                <a:gd name="connsiteY4-120" fmla="*/ 845344 h 845344"/>
                <a:gd name="connsiteX0-121" fmla="*/ 247 w 218156"/>
                <a:gd name="connsiteY0-122" fmla="*/ 845344 h 845344"/>
                <a:gd name="connsiteX1-123" fmla="*/ 1438 w 218156"/>
                <a:gd name="connsiteY1-124" fmla="*/ 211931 h 845344"/>
                <a:gd name="connsiteX2-125" fmla="*/ 214559 w 218156"/>
                <a:gd name="connsiteY2-126" fmla="*/ 0 h 845344"/>
                <a:gd name="connsiteX3-127" fmla="*/ 218131 w 218156"/>
                <a:gd name="connsiteY3-128" fmla="*/ 626270 h 845344"/>
                <a:gd name="connsiteX4-129" fmla="*/ 247 w 218156"/>
                <a:gd name="connsiteY4-130" fmla="*/ 845344 h 845344"/>
                <a:gd name="connsiteX0-131" fmla="*/ 247 w 215802"/>
                <a:gd name="connsiteY0-132" fmla="*/ 845344 h 845344"/>
                <a:gd name="connsiteX1-133" fmla="*/ 1438 w 215802"/>
                <a:gd name="connsiteY1-134" fmla="*/ 211931 h 845344"/>
                <a:gd name="connsiteX2-135" fmla="*/ 214559 w 215802"/>
                <a:gd name="connsiteY2-136" fmla="*/ 0 h 845344"/>
                <a:gd name="connsiteX3-137" fmla="*/ 215750 w 215802"/>
                <a:gd name="connsiteY3-138" fmla="*/ 633414 h 845344"/>
                <a:gd name="connsiteX4-139" fmla="*/ 247 w 215802"/>
                <a:gd name="connsiteY4-140" fmla="*/ 845344 h 845344"/>
                <a:gd name="connsiteX0-141" fmla="*/ 247 w 215775"/>
                <a:gd name="connsiteY0-142" fmla="*/ 850107 h 850107"/>
                <a:gd name="connsiteX1-143" fmla="*/ 1438 w 215775"/>
                <a:gd name="connsiteY1-144" fmla="*/ 216694 h 850107"/>
                <a:gd name="connsiteX2-145" fmla="*/ 212178 w 215775"/>
                <a:gd name="connsiteY2-146" fmla="*/ 0 h 850107"/>
                <a:gd name="connsiteX3-147" fmla="*/ 215750 w 215775"/>
                <a:gd name="connsiteY3-148" fmla="*/ 638177 h 850107"/>
                <a:gd name="connsiteX4-149" fmla="*/ 247 w 215775"/>
                <a:gd name="connsiteY4-150" fmla="*/ 850107 h 850107"/>
                <a:gd name="connsiteX0-151" fmla="*/ 247 w 215802"/>
                <a:gd name="connsiteY0-152" fmla="*/ 854869 h 854869"/>
                <a:gd name="connsiteX1-153" fmla="*/ 1438 w 215802"/>
                <a:gd name="connsiteY1-154" fmla="*/ 221456 h 854869"/>
                <a:gd name="connsiteX2-155" fmla="*/ 214559 w 215802"/>
                <a:gd name="connsiteY2-156" fmla="*/ 0 h 854869"/>
                <a:gd name="connsiteX3-157" fmla="*/ 215750 w 215802"/>
                <a:gd name="connsiteY3-158" fmla="*/ 642939 h 854869"/>
                <a:gd name="connsiteX4-159" fmla="*/ 247 w 215802"/>
                <a:gd name="connsiteY4-160" fmla="*/ 854869 h 8548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5802" h="854869">
                  <a:moveTo>
                    <a:pt x="247" y="854869"/>
                  </a:moveTo>
                  <a:cubicBezTo>
                    <a:pt x="-944" y="646907"/>
                    <a:pt x="2629" y="429418"/>
                    <a:pt x="1438" y="221456"/>
                  </a:cubicBezTo>
                  <a:lnTo>
                    <a:pt x="214559" y="0"/>
                  </a:lnTo>
                  <a:cubicBezTo>
                    <a:pt x="214162" y="233362"/>
                    <a:pt x="216147" y="409577"/>
                    <a:pt x="215750" y="642939"/>
                  </a:cubicBezTo>
                  <a:lnTo>
                    <a:pt x="247" y="854869"/>
                  </a:lnTo>
                  <a:close/>
                </a:path>
              </a:pathLst>
            </a:custGeom>
            <a:solidFill>
              <a:srgbClr val="E469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flipH="1">
            <a:off x="5967231" y="2685447"/>
            <a:ext cx="2089692" cy="307778"/>
            <a:chOff x="6022315" y="3091283"/>
            <a:chExt cx="2089692" cy="307778"/>
          </a:xfrm>
        </p:grpSpPr>
        <p:sp>
          <p:nvSpPr>
            <p:cNvPr id="15" name="立方体 14"/>
            <p:cNvSpPr/>
            <p:nvPr/>
          </p:nvSpPr>
          <p:spPr>
            <a:xfrm>
              <a:off x="6027520" y="3096020"/>
              <a:ext cx="2080300" cy="300015"/>
            </a:xfrm>
            <a:prstGeom prst="cub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9"/>
            <p:cNvSpPr/>
            <p:nvPr/>
          </p:nvSpPr>
          <p:spPr>
            <a:xfrm>
              <a:off x="6022315" y="3092590"/>
              <a:ext cx="2088415" cy="78656"/>
            </a:xfrm>
            <a:custGeom>
              <a:avLst/>
              <a:gdLst>
                <a:gd name="connsiteX0" fmla="*/ 0 w 4009974"/>
                <a:gd name="connsiteY0" fmla="*/ 299432 h 299432"/>
                <a:gd name="connsiteX1" fmla="*/ 74858 w 4009974"/>
                <a:gd name="connsiteY1" fmla="*/ 0 h 299432"/>
                <a:gd name="connsiteX2" fmla="*/ 4009974 w 4009974"/>
                <a:gd name="connsiteY2" fmla="*/ 0 h 299432"/>
                <a:gd name="connsiteX3" fmla="*/ 3935116 w 4009974"/>
                <a:gd name="connsiteY3" fmla="*/ 299432 h 299432"/>
                <a:gd name="connsiteX4" fmla="*/ 0 w 4009974"/>
                <a:gd name="connsiteY4" fmla="*/ 299432 h 299432"/>
                <a:gd name="connsiteX0-1" fmla="*/ 0 w 4009974"/>
                <a:gd name="connsiteY0-2" fmla="*/ 299432 h 299432"/>
                <a:gd name="connsiteX1-3" fmla="*/ 8183 w 4009974"/>
                <a:gd name="connsiteY1-4" fmla="*/ 0 h 299432"/>
                <a:gd name="connsiteX2-5" fmla="*/ 4009974 w 4009974"/>
                <a:gd name="connsiteY2-6" fmla="*/ 0 h 299432"/>
                <a:gd name="connsiteX3-7" fmla="*/ 3935116 w 4009974"/>
                <a:gd name="connsiteY3-8" fmla="*/ 299432 h 299432"/>
                <a:gd name="connsiteX4-9" fmla="*/ 0 w 4009974"/>
                <a:gd name="connsiteY4-10" fmla="*/ 299432 h 299432"/>
                <a:gd name="connsiteX0-11" fmla="*/ 0 w 4219524"/>
                <a:gd name="connsiteY0-12" fmla="*/ 208944 h 299432"/>
                <a:gd name="connsiteX1-13" fmla="*/ 217733 w 4219524"/>
                <a:gd name="connsiteY1-14" fmla="*/ 0 h 299432"/>
                <a:gd name="connsiteX2-15" fmla="*/ 4219524 w 4219524"/>
                <a:gd name="connsiteY2-16" fmla="*/ 0 h 299432"/>
                <a:gd name="connsiteX3-17" fmla="*/ 4144666 w 4219524"/>
                <a:gd name="connsiteY3-18" fmla="*/ 299432 h 299432"/>
                <a:gd name="connsiteX4-19" fmla="*/ 0 w 4219524"/>
                <a:gd name="connsiteY4-20" fmla="*/ 208944 h 299432"/>
                <a:gd name="connsiteX0-21" fmla="*/ 0 w 4505274"/>
                <a:gd name="connsiteY0-22" fmla="*/ 208944 h 299432"/>
                <a:gd name="connsiteX1-23" fmla="*/ 217733 w 4505274"/>
                <a:gd name="connsiteY1-24" fmla="*/ 0 h 299432"/>
                <a:gd name="connsiteX2-25" fmla="*/ 4505274 w 4505274"/>
                <a:gd name="connsiteY2-26" fmla="*/ 0 h 299432"/>
                <a:gd name="connsiteX3-27" fmla="*/ 4144666 w 4505274"/>
                <a:gd name="connsiteY3-28" fmla="*/ 299432 h 299432"/>
                <a:gd name="connsiteX4-29" fmla="*/ 0 w 4505274"/>
                <a:gd name="connsiteY4-30" fmla="*/ 208944 h 299432"/>
                <a:gd name="connsiteX0-31" fmla="*/ 0 w 4505274"/>
                <a:gd name="connsiteY0-32" fmla="*/ 208944 h 208944"/>
                <a:gd name="connsiteX1-33" fmla="*/ 217733 w 4505274"/>
                <a:gd name="connsiteY1-34" fmla="*/ 0 h 208944"/>
                <a:gd name="connsiteX2-35" fmla="*/ 4505274 w 4505274"/>
                <a:gd name="connsiteY2-36" fmla="*/ 0 h 208944"/>
                <a:gd name="connsiteX3-37" fmla="*/ 4297066 w 4505274"/>
                <a:gd name="connsiteY3-38" fmla="*/ 199420 h 208944"/>
                <a:gd name="connsiteX4-39" fmla="*/ 0 w 4505274"/>
                <a:gd name="connsiteY4-40" fmla="*/ 208944 h 208944"/>
                <a:gd name="connsiteX0-41" fmla="*/ 0 w 4505274"/>
                <a:gd name="connsiteY0-42" fmla="*/ 213707 h 213707"/>
                <a:gd name="connsiteX1-43" fmla="*/ 212971 w 4505274"/>
                <a:gd name="connsiteY1-44" fmla="*/ 0 h 213707"/>
                <a:gd name="connsiteX2-45" fmla="*/ 4505274 w 4505274"/>
                <a:gd name="connsiteY2-46" fmla="*/ 4763 h 213707"/>
                <a:gd name="connsiteX3-47" fmla="*/ 4297066 w 4505274"/>
                <a:gd name="connsiteY3-48" fmla="*/ 204183 h 213707"/>
                <a:gd name="connsiteX4-49" fmla="*/ 0 w 4505274"/>
                <a:gd name="connsiteY4-50" fmla="*/ 213707 h 213707"/>
                <a:gd name="connsiteX0-51" fmla="*/ 0 w 4505274"/>
                <a:gd name="connsiteY0-52" fmla="*/ 218469 h 218469"/>
                <a:gd name="connsiteX1-53" fmla="*/ 212971 w 4505274"/>
                <a:gd name="connsiteY1-54" fmla="*/ 0 h 218469"/>
                <a:gd name="connsiteX2-55" fmla="*/ 4505274 w 4505274"/>
                <a:gd name="connsiteY2-56" fmla="*/ 9525 h 218469"/>
                <a:gd name="connsiteX3-57" fmla="*/ 4297066 w 4505274"/>
                <a:gd name="connsiteY3-58" fmla="*/ 208945 h 218469"/>
                <a:gd name="connsiteX4-59" fmla="*/ 0 w 4505274"/>
                <a:gd name="connsiteY4-60" fmla="*/ 218469 h 218469"/>
                <a:gd name="connsiteX0-61" fmla="*/ 0 w 4517180"/>
                <a:gd name="connsiteY0-62" fmla="*/ 218469 h 218469"/>
                <a:gd name="connsiteX1-63" fmla="*/ 212971 w 4517180"/>
                <a:gd name="connsiteY1-64" fmla="*/ 0 h 218469"/>
                <a:gd name="connsiteX2-65" fmla="*/ 4517180 w 4517180"/>
                <a:gd name="connsiteY2-66" fmla="*/ 4762 h 218469"/>
                <a:gd name="connsiteX3-67" fmla="*/ 4297066 w 4517180"/>
                <a:gd name="connsiteY3-68" fmla="*/ 208945 h 218469"/>
                <a:gd name="connsiteX4-69" fmla="*/ 0 w 4517180"/>
                <a:gd name="connsiteY4-70" fmla="*/ 218469 h 218469"/>
                <a:gd name="connsiteX0-71" fmla="*/ 0 w 4517180"/>
                <a:gd name="connsiteY0-72" fmla="*/ 218469 h 218470"/>
                <a:gd name="connsiteX1-73" fmla="*/ 212971 w 4517180"/>
                <a:gd name="connsiteY1-74" fmla="*/ 0 h 218470"/>
                <a:gd name="connsiteX2-75" fmla="*/ 4517180 w 4517180"/>
                <a:gd name="connsiteY2-76" fmla="*/ 4762 h 218470"/>
                <a:gd name="connsiteX3-77" fmla="*/ 4311353 w 4517180"/>
                <a:gd name="connsiteY3-78" fmla="*/ 218470 h 218470"/>
                <a:gd name="connsiteX4-79" fmla="*/ 0 w 4517180"/>
                <a:gd name="connsiteY4-80" fmla="*/ 218469 h 218470"/>
                <a:gd name="connsiteX0-81" fmla="*/ 0 w 4517180"/>
                <a:gd name="connsiteY0-82" fmla="*/ 218469 h 218470"/>
                <a:gd name="connsiteX1-83" fmla="*/ 212971 w 4517180"/>
                <a:gd name="connsiteY1-84" fmla="*/ 0 h 218470"/>
                <a:gd name="connsiteX2-85" fmla="*/ 4517180 w 4517180"/>
                <a:gd name="connsiteY2-86" fmla="*/ 4762 h 218470"/>
                <a:gd name="connsiteX3-87" fmla="*/ 4306591 w 4517180"/>
                <a:gd name="connsiteY3-88" fmla="*/ 218470 h 218470"/>
                <a:gd name="connsiteX4-89" fmla="*/ 0 w 4517180"/>
                <a:gd name="connsiteY4-90" fmla="*/ 218469 h 218470"/>
                <a:gd name="connsiteX0-91" fmla="*/ 0 w 4507655"/>
                <a:gd name="connsiteY0-92" fmla="*/ 218469 h 218470"/>
                <a:gd name="connsiteX1-93" fmla="*/ 212971 w 4507655"/>
                <a:gd name="connsiteY1-94" fmla="*/ 0 h 218470"/>
                <a:gd name="connsiteX2-95" fmla="*/ 4507655 w 4507655"/>
                <a:gd name="connsiteY2-96" fmla="*/ 11905 h 218470"/>
                <a:gd name="connsiteX3-97" fmla="*/ 4306591 w 4507655"/>
                <a:gd name="connsiteY3-98" fmla="*/ 218470 h 218470"/>
                <a:gd name="connsiteX4-99" fmla="*/ 0 w 4507655"/>
                <a:gd name="connsiteY4-100" fmla="*/ 218469 h 218470"/>
                <a:gd name="connsiteX0-101" fmla="*/ 0 w 4512417"/>
                <a:gd name="connsiteY0-102" fmla="*/ 218469 h 218470"/>
                <a:gd name="connsiteX1-103" fmla="*/ 212971 w 4512417"/>
                <a:gd name="connsiteY1-104" fmla="*/ 0 h 218470"/>
                <a:gd name="connsiteX2-105" fmla="*/ 4512417 w 4512417"/>
                <a:gd name="connsiteY2-106" fmla="*/ 4761 h 218470"/>
                <a:gd name="connsiteX3-107" fmla="*/ 4306591 w 4512417"/>
                <a:gd name="connsiteY3-108" fmla="*/ 218470 h 218470"/>
                <a:gd name="connsiteX4-109" fmla="*/ 0 w 4512417"/>
                <a:gd name="connsiteY4-110" fmla="*/ 218469 h 218470"/>
                <a:gd name="connsiteX0-111" fmla="*/ 0 w 4512417"/>
                <a:gd name="connsiteY0-112" fmla="*/ 218469 h 218470"/>
                <a:gd name="connsiteX1-113" fmla="*/ 212971 w 4512417"/>
                <a:gd name="connsiteY1-114" fmla="*/ 0 h 218470"/>
                <a:gd name="connsiteX2-115" fmla="*/ 4512417 w 4512417"/>
                <a:gd name="connsiteY2-116" fmla="*/ 4761 h 218470"/>
                <a:gd name="connsiteX3-117" fmla="*/ 4299448 w 4512417"/>
                <a:gd name="connsiteY3-118" fmla="*/ 218470 h 218470"/>
                <a:gd name="connsiteX4-119" fmla="*/ 0 w 4512417"/>
                <a:gd name="connsiteY4-120" fmla="*/ 218469 h 218470"/>
                <a:gd name="connsiteX0-121" fmla="*/ 0 w 4512417"/>
                <a:gd name="connsiteY0-122" fmla="*/ 218469 h 218470"/>
                <a:gd name="connsiteX1-123" fmla="*/ 212971 w 4512417"/>
                <a:gd name="connsiteY1-124" fmla="*/ 0 h 218470"/>
                <a:gd name="connsiteX2-125" fmla="*/ 4512417 w 4512417"/>
                <a:gd name="connsiteY2-126" fmla="*/ 4761 h 218470"/>
                <a:gd name="connsiteX3-127" fmla="*/ 4299448 w 4512417"/>
                <a:gd name="connsiteY3-128" fmla="*/ 218470 h 218470"/>
                <a:gd name="connsiteX4-129" fmla="*/ 0 w 4512417"/>
                <a:gd name="connsiteY4-130" fmla="*/ 218469 h 2184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512417" h="218470">
                  <a:moveTo>
                    <a:pt x="0" y="218469"/>
                  </a:moveTo>
                  <a:lnTo>
                    <a:pt x="212971" y="0"/>
                  </a:lnTo>
                  <a:lnTo>
                    <a:pt x="4512417" y="4761"/>
                  </a:lnTo>
                  <a:lnTo>
                    <a:pt x="4299448" y="218470"/>
                  </a:lnTo>
                  <a:lnTo>
                    <a:pt x="0" y="218469"/>
                  </a:lnTo>
                  <a:close/>
                </a:path>
              </a:pathLst>
            </a:custGeom>
            <a:solidFill>
              <a:srgbClr val="6DA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0"/>
            <p:cNvSpPr/>
            <p:nvPr/>
          </p:nvSpPr>
          <p:spPr>
            <a:xfrm>
              <a:off x="8012131" y="3091283"/>
              <a:ext cx="99876" cy="307778"/>
            </a:xfrm>
            <a:custGeom>
              <a:avLst/>
              <a:gdLst>
                <a:gd name="connsiteX0" fmla="*/ 0 w 233362"/>
                <a:gd name="connsiteY0" fmla="*/ 452437 h 452437"/>
                <a:gd name="connsiteX1" fmla="*/ 58341 w 233362"/>
                <a:gd name="connsiteY1" fmla="*/ 0 h 452437"/>
                <a:gd name="connsiteX2" fmla="*/ 233362 w 233362"/>
                <a:gd name="connsiteY2" fmla="*/ 0 h 452437"/>
                <a:gd name="connsiteX3" fmla="*/ 175022 w 233362"/>
                <a:gd name="connsiteY3" fmla="*/ 452437 h 452437"/>
                <a:gd name="connsiteX4" fmla="*/ 0 w 233362"/>
                <a:gd name="connsiteY4" fmla="*/ 452437 h 452437"/>
                <a:gd name="connsiteX0-1" fmla="*/ 34528 w 267890"/>
                <a:gd name="connsiteY0-2" fmla="*/ 490537 h 490537"/>
                <a:gd name="connsiteX1-3" fmla="*/ 0 w 267890"/>
                <a:gd name="connsiteY1-4" fmla="*/ 0 h 490537"/>
                <a:gd name="connsiteX2-5" fmla="*/ 267890 w 267890"/>
                <a:gd name="connsiteY2-6" fmla="*/ 38100 h 490537"/>
                <a:gd name="connsiteX3-7" fmla="*/ 209550 w 267890"/>
                <a:gd name="connsiteY3-8" fmla="*/ 490537 h 490537"/>
                <a:gd name="connsiteX4-9" fmla="*/ 34528 w 267890"/>
                <a:gd name="connsiteY4-10" fmla="*/ 490537 h 490537"/>
                <a:gd name="connsiteX0-11" fmla="*/ 34528 w 210740"/>
                <a:gd name="connsiteY0-12" fmla="*/ 700087 h 700087"/>
                <a:gd name="connsiteX1-13" fmla="*/ 0 w 210740"/>
                <a:gd name="connsiteY1-14" fmla="*/ 209550 h 700087"/>
                <a:gd name="connsiteX2-15" fmla="*/ 210740 w 210740"/>
                <a:gd name="connsiteY2-16" fmla="*/ 0 h 700087"/>
                <a:gd name="connsiteX3-17" fmla="*/ 209550 w 210740"/>
                <a:gd name="connsiteY3-18" fmla="*/ 700087 h 700087"/>
                <a:gd name="connsiteX4-19" fmla="*/ 34528 w 210740"/>
                <a:gd name="connsiteY4-20" fmla="*/ 700087 h 700087"/>
                <a:gd name="connsiteX0-21" fmla="*/ 0 w 211931"/>
                <a:gd name="connsiteY0-22" fmla="*/ 828674 h 828674"/>
                <a:gd name="connsiteX1-23" fmla="*/ 1191 w 211931"/>
                <a:gd name="connsiteY1-24" fmla="*/ 209550 h 828674"/>
                <a:gd name="connsiteX2-25" fmla="*/ 211931 w 211931"/>
                <a:gd name="connsiteY2-26" fmla="*/ 0 h 828674"/>
                <a:gd name="connsiteX3-27" fmla="*/ 210741 w 211931"/>
                <a:gd name="connsiteY3-28" fmla="*/ 700087 h 828674"/>
                <a:gd name="connsiteX4-29" fmla="*/ 0 w 211931"/>
                <a:gd name="connsiteY4-30" fmla="*/ 828674 h 828674"/>
                <a:gd name="connsiteX0-31" fmla="*/ 0 w 213174"/>
                <a:gd name="connsiteY0-32" fmla="*/ 828674 h 828674"/>
                <a:gd name="connsiteX1-33" fmla="*/ 1191 w 213174"/>
                <a:gd name="connsiteY1-34" fmla="*/ 209550 h 828674"/>
                <a:gd name="connsiteX2-35" fmla="*/ 211931 w 213174"/>
                <a:gd name="connsiteY2-36" fmla="*/ 0 h 828674"/>
                <a:gd name="connsiteX3-37" fmla="*/ 213122 w 213174"/>
                <a:gd name="connsiteY3-38" fmla="*/ 616744 h 828674"/>
                <a:gd name="connsiteX4-39" fmla="*/ 0 w 213174"/>
                <a:gd name="connsiteY4-40" fmla="*/ 828674 h 828674"/>
                <a:gd name="connsiteX0-41" fmla="*/ 0 w 215528"/>
                <a:gd name="connsiteY0-42" fmla="*/ 828674 h 828674"/>
                <a:gd name="connsiteX1-43" fmla="*/ 1191 w 215528"/>
                <a:gd name="connsiteY1-44" fmla="*/ 209550 h 828674"/>
                <a:gd name="connsiteX2-45" fmla="*/ 211931 w 215528"/>
                <a:gd name="connsiteY2-46" fmla="*/ 0 h 828674"/>
                <a:gd name="connsiteX3-47" fmla="*/ 215503 w 215528"/>
                <a:gd name="connsiteY3-48" fmla="*/ 623888 h 828674"/>
                <a:gd name="connsiteX4-49" fmla="*/ 0 w 215528"/>
                <a:gd name="connsiteY4-50" fmla="*/ 828674 h 828674"/>
                <a:gd name="connsiteX0-51" fmla="*/ 3572 w 214337"/>
                <a:gd name="connsiteY0-52" fmla="*/ 833437 h 833437"/>
                <a:gd name="connsiteX1-53" fmla="*/ 0 w 214337"/>
                <a:gd name="connsiteY1-54" fmla="*/ 209550 h 833437"/>
                <a:gd name="connsiteX2-55" fmla="*/ 210740 w 214337"/>
                <a:gd name="connsiteY2-56" fmla="*/ 0 h 833437"/>
                <a:gd name="connsiteX3-57" fmla="*/ 214312 w 214337"/>
                <a:gd name="connsiteY3-58" fmla="*/ 623888 h 833437"/>
                <a:gd name="connsiteX4-59" fmla="*/ 3572 w 214337"/>
                <a:gd name="connsiteY4-60" fmla="*/ 833437 h 833437"/>
                <a:gd name="connsiteX0-61" fmla="*/ 158 w 218067"/>
                <a:gd name="connsiteY0-62" fmla="*/ 835818 h 835818"/>
                <a:gd name="connsiteX1-63" fmla="*/ 3730 w 218067"/>
                <a:gd name="connsiteY1-64" fmla="*/ 209550 h 835818"/>
                <a:gd name="connsiteX2-65" fmla="*/ 214470 w 218067"/>
                <a:gd name="connsiteY2-66" fmla="*/ 0 h 835818"/>
                <a:gd name="connsiteX3-67" fmla="*/ 218042 w 218067"/>
                <a:gd name="connsiteY3-68" fmla="*/ 623888 h 835818"/>
                <a:gd name="connsiteX4-69" fmla="*/ 158 w 218067"/>
                <a:gd name="connsiteY4-70" fmla="*/ 835818 h 835818"/>
                <a:gd name="connsiteX0-71" fmla="*/ 158 w 218067"/>
                <a:gd name="connsiteY0-72" fmla="*/ 838200 h 838200"/>
                <a:gd name="connsiteX1-73" fmla="*/ 3730 w 218067"/>
                <a:gd name="connsiteY1-74" fmla="*/ 211932 h 838200"/>
                <a:gd name="connsiteX2-75" fmla="*/ 214470 w 218067"/>
                <a:gd name="connsiteY2-76" fmla="*/ 0 h 838200"/>
                <a:gd name="connsiteX3-77" fmla="*/ 218042 w 218067"/>
                <a:gd name="connsiteY3-78" fmla="*/ 626270 h 838200"/>
                <a:gd name="connsiteX4-79" fmla="*/ 158 w 218067"/>
                <a:gd name="connsiteY4-80" fmla="*/ 838200 h 838200"/>
                <a:gd name="connsiteX0-81" fmla="*/ 158 w 218067"/>
                <a:gd name="connsiteY0-82" fmla="*/ 838200 h 838200"/>
                <a:gd name="connsiteX1-83" fmla="*/ 3730 w 218067"/>
                <a:gd name="connsiteY1-84" fmla="*/ 214313 h 838200"/>
                <a:gd name="connsiteX2-85" fmla="*/ 214470 w 218067"/>
                <a:gd name="connsiteY2-86" fmla="*/ 0 h 838200"/>
                <a:gd name="connsiteX3-87" fmla="*/ 218042 w 218067"/>
                <a:gd name="connsiteY3-88" fmla="*/ 626270 h 838200"/>
                <a:gd name="connsiteX4-89" fmla="*/ 158 w 218067"/>
                <a:gd name="connsiteY4-90" fmla="*/ 838200 h 838200"/>
                <a:gd name="connsiteX0-91" fmla="*/ 246 w 218155"/>
                <a:gd name="connsiteY0-92" fmla="*/ 838200 h 838200"/>
                <a:gd name="connsiteX1-93" fmla="*/ 1437 w 218155"/>
                <a:gd name="connsiteY1-94" fmla="*/ 211931 h 838200"/>
                <a:gd name="connsiteX2-95" fmla="*/ 214558 w 218155"/>
                <a:gd name="connsiteY2-96" fmla="*/ 0 h 838200"/>
                <a:gd name="connsiteX3-97" fmla="*/ 218130 w 218155"/>
                <a:gd name="connsiteY3-98" fmla="*/ 626270 h 838200"/>
                <a:gd name="connsiteX4-99" fmla="*/ 246 w 218155"/>
                <a:gd name="connsiteY4-100" fmla="*/ 838200 h 838200"/>
                <a:gd name="connsiteX0-101" fmla="*/ 246 w 218155"/>
                <a:gd name="connsiteY0-102" fmla="*/ 838200 h 838200"/>
                <a:gd name="connsiteX1-103" fmla="*/ 1437 w 218155"/>
                <a:gd name="connsiteY1-104" fmla="*/ 211931 h 838200"/>
                <a:gd name="connsiteX2-105" fmla="*/ 214558 w 218155"/>
                <a:gd name="connsiteY2-106" fmla="*/ 0 h 838200"/>
                <a:gd name="connsiteX3-107" fmla="*/ 218130 w 218155"/>
                <a:gd name="connsiteY3-108" fmla="*/ 626270 h 838200"/>
                <a:gd name="connsiteX4-109" fmla="*/ 246 w 218155"/>
                <a:gd name="connsiteY4-110" fmla="*/ 838200 h 838200"/>
                <a:gd name="connsiteX0-111" fmla="*/ 158 w 220448"/>
                <a:gd name="connsiteY0-112" fmla="*/ 845344 h 845344"/>
                <a:gd name="connsiteX1-113" fmla="*/ 3730 w 220448"/>
                <a:gd name="connsiteY1-114" fmla="*/ 211931 h 845344"/>
                <a:gd name="connsiteX2-115" fmla="*/ 216851 w 220448"/>
                <a:gd name="connsiteY2-116" fmla="*/ 0 h 845344"/>
                <a:gd name="connsiteX3-117" fmla="*/ 220423 w 220448"/>
                <a:gd name="connsiteY3-118" fmla="*/ 626270 h 845344"/>
                <a:gd name="connsiteX4-119" fmla="*/ 158 w 220448"/>
                <a:gd name="connsiteY4-120" fmla="*/ 845344 h 845344"/>
                <a:gd name="connsiteX0-121" fmla="*/ 247 w 218156"/>
                <a:gd name="connsiteY0-122" fmla="*/ 845344 h 845344"/>
                <a:gd name="connsiteX1-123" fmla="*/ 1438 w 218156"/>
                <a:gd name="connsiteY1-124" fmla="*/ 211931 h 845344"/>
                <a:gd name="connsiteX2-125" fmla="*/ 214559 w 218156"/>
                <a:gd name="connsiteY2-126" fmla="*/ 0 h 845344"/>
                <a:gd name="connsiteX3-127" fmla="*/ 218131 w 218156"/>
                <a:gd name="connsiteY3-128" fmla="*/ 626270 h 845344"/>
                <a:gd name="connsiteX4-129" fmla="*/ 247 w 218156"/>
                <a:gd name="connsiteY4-130" fmla="*/ 845344 h 845344"/>
                <a:gd name="connsiteX0-131" fmla="*/ 247 w 215802"/>
                <a:gd name="connsiteY0-132" fmla="*/ 845344 h 845344"/>
                <a:gd name="connsiteX1-133" fmla="*/ 1438 w 215802"/>
                <a:gd name="connsiteY1-134" fmla="*/ 211931 h 845344"/>
                <a:gd name="connsiteX2-135" fmla="*/ 214559 w 215802"/>
                <a:gd name="connsiteY2-136" fmla="*/ 0 h 845344"/>
                <a:gd name="connsiteX3-137" fmla="*/ 215750 w 215802"/>
                <a:gd name="connsiteY3-138" fmla="*/ 633414 h 845344"/>
                <a:gd name="connsiteX4-139" fmla="*/ 247 w 215802"/>
                <a:gd name="connsiteY4-140" fmla="*/ 845344 h 845344"/>
                <a:gd name="connsiteX0-141" fmla="*/ 247 w 215775"/>
                <a:gd name="connsiteY0-142" fmla="*/ 850107 h 850107"/>
                <a:gd name="connsiteX1-143" fmla="*/ 1438 w 215775"/>
                <a:gd name="connsiteY1-144" fmla="*/ 216694 h 850107"/>
                <a:gd name="connsiteX2-145" fmla="*/ 212178 w 215775"/>
                <a:gd name="connsiteY2-146" fmla="*/ 0 h 850107"/>
                <a:gd name="connsiteX3-147" fmla="*/ 215750 w 215775"/>
                <a:gd name="connsiteY3-148" fmla="*/ 638177 h 850107"/>
                <a:gd name="connsiteX4-149" fmla="*/ 247 w 215775"/>
                <a:gd name="connsiteY4-150" fmla="*/ 850107 h 850107"/>
                <a:gd name="connsiteX0-151" fmla="*/ 247 w 215802"/>
                <a:gd name="connsiteY0-152" fmla="*/ 854869 h 854869"/>
                <a:gd name="connsiteX1-153" fmla="*/ 1438 w 215802"/>
                <a:gd name="connsiteY1-154" fmla="*/ 221456 h 854869"/>
                <a:gd name="connsiteX2-155" fmla="*/ 214559 w 215802"/>
                <a:gd name="connsiteY2-156" fmla="*/ 0 h 854869"/>
                <a:gd name="connsiteX3-157" fmla="*/ 215750 w 215802"/>
                <a:gd name="connsiteY3-158" fmla="*/ 642939 h 854869"/>
                <a:gd name="connsiteX4-159" fmla="*/ 247 w 215802"/>
                <a:gd name="connsiteY4-160" fmla="*/ 854869 h 8548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5802" h="854869">
                  <a:moveTo>
                    <a:pt x="247" y="854869"/>
                  </a:moveTo>
                  <a:cubicBezTo>
                    <a:pt x="-944" y="646907"/>
                    <a:pt x="2629" y="429418"/>
                    <a:pt x="1438" y="221456"/>
                  </a:cubicBezTo>
                  <a:lnTo>
                    <a:pt x="214559" y="0"/>
                  </a:lnTo>
                  <a:cubicBezTo>
                    <a:pt x="214162" y="233362"/>
                    <a:pt x="216147" y="409577"/>
                    <a:pt x="215750" y="642939"/>
                  </a:cubicBezTo>
                  <a:lnTo>
                    <a:pt x="247" y="854869"/>
                  </a:lnTo>
                  <a:close/>
                </a:path>
              </a:pathLst>
            </a:custGeom>
            <a:solidFill>
              <a:srgbClr val="E469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3977090" y="3465578"/>
            <a:ext cx="2549488" cy="307778"/>
            <a:chOff x="4032174" y="3871414"/>
            <a:chExt cx="2549488" cy="307778"/>
          </a:xfrm>
        </p:grpSpPr>
        <p:sp>
          <p:nvSpPr>
            <p:cNvPr id="19" name="立方体 18"/>
            <p:cNvSpPr/>
            <p:nvPr/>
          </p:nvSpPr>
          <p:spPr>
            <a:xfrm>
              <a:off x="4038525" y="3876151"/>
              <a:ext cx="2538029" cy="300015"/>
            </a:xfrm>
            <a:prstGeom prst="cub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9"/>
            <p:cNvSpPr/>
            <p:nvPr/>
          </p:nvSpPr>
          <p:spPr>
            <a:xfrm>
              <a:off x="4032174" y="3872721"/>
              <a:ext cx="2547930" cy="78656"/>
            </a:xfrm>
            <a:custGeom>
              <a:avLst/>
              <a:gdLst>
                <a:gd name="connsiteX0" fmla="*/ 0 w 4009974"/>
                <a:gd name="connsiteY0" fmla="*/ 299432 h 299432"/>
                <a:gd name="connsiteX1" fmla="*/ 74858 w 4009974"/>
                <a:gd name="connsiteY1" fmla="*/ 0 h 299432"/>
                <a:gd name="connsiteX2" fmla="*/ 4009974 w 4009974"/>
                <a:gd name="connsiteY2" fmla="*/ 0 h 299432"/>
                <a:gd name="connsiteX3" fmla="*/ 3935116 w 4009974"/>
                <a:gd name="connsiteY3" fmla="*/ 299432 h 299432"/>
                <a:gd name="connsiteX4" fmla="*/ 0 w 4009974"/>
                <a:gd name="connsiteY4" fmla="*/ 299432 h 299432"/>
                <a:gd name="connsiteX0-1" fmla="*/ 0 w 4009974"/>
                <a:gd name="connsiteY0-2" fmla="*/ 299432 h 299432"/>
                <a:gd name="connsiteX1-3" fmla="*/ 8183 w 4009974"/>
                <a:gd name="connsiteY1-4" fmla="*/ 0 h 299432"/>
                <a:gd name="connsiteX2-5" fmla="*/ 4009974 w 4009974"/>
                <a:gd name="connsiteY2-6" fmla="*/ 0 h 299432"/>
                <a:gd name="connsiteX3-7" fmla="*/ 3935116 w 4009974"/>
                <a:gd name="connsiteY3-8" fmla="*/ 299432 h 299432"/>
                <a:gd name="connsiteX4-9" fmla="*/ 0 w 4009974"/>
                <a:gd name="connsiteY4-10" fmla="*/ 299432 h 299432"/>
                <a:gd name="connsiteX0-11" fmla="*/ 0 w 4219524"/>
                <a:gd name="connsiteY0-12" fmla="*/ 208944 h 299432"/>
                <a:gd name="connsiteX1-13" fmla="*/ 217733 w 4219524"/>
                <a:gd name="connsiteY1-14" fmla="*/ 0 h 299432"/>
                <a:gd name="connsiteX2-15" fmla="*/ 4219524 w 4219524"/>
                <a:gd name="connsiteY2-16" fmla="*/ 0 h 299432"/>
                <a:gd name="connsiteX3-17" fmla="*/ 4144666 w 4219524"/>
                <a:gd name="connsiteY3-18" fmla="*/ 299432 h 299432"/>
                <a:gd name="connsiteX4-19" fmla="*/ 0 w 4219524"/>
                <a:gd name="connsiteY4-20" fmla="*/ 208944 h 299432"/>
                <a:gd name="connsiteX0-21" fmla="*/ 0 w 4505274"/>
                <a:gd name="connsiteY0-22" fmla="*/ 208944 h 299432"/>
                <a:gd name="connsiteX1-23" fmla="*/ 217733 w 4505274"/>
                <a:gd name="connsiteY1-24" fmla="*/ 0 h 299432"/>
                <a:gd name="connsiteX2-25" fmla="*/ 4505274 w 4505274"/>
                <a:gd name="connsiteY2-26" fmla="*/ 0 h 299432"/>
                <a:gd name="connsiteX3-27" fmla="*/ 4144666 w 4505274"/>
                <a:gd name="connsiteY3-28" fmla="*/ 299432 h 299432"/>
                <a:gd name="connsiteX4-29" fmla="*/ 0 w 4505274"/>
                <a:gd name="connsiteY4-30" fmla="*/ 208944 h 299432"/>
                <a:gd name="connsiteX0-31" fmla="*/ 0 w 4505274"/>
                <a:gd name="connsiteY0-32" fmla="*/ 208944 h 208944"/>
                <a:gd name="connsiteX1-33" fmla="*/ 217733 w 4505274"/>
                <a:gd name="connsiteY1-34" fmla="*/ 0 h 208944"/>
                <a:gd name="connsiteX2-35" fmla="*/ 4505274 w 4505274"/>
                <a:gd name="connsiteY2-36" fmla="*/ 0 h 208944"/>
                <a:gd name="connsiteX3-37" fmla="*/ 4297066 w 4505274"/>
                <a:gd name="connsiteY3-38" fmla="*/ 199420 h 208944"/>
                <a:gd name="connsiteX4-39" fmla="*/ 0 w 4505274"/>
                <a:gd name="connsiteY4-40" fmla="*/ 208944 h 208944"/>
                <a:gd name="connsiteX0-41" fmla="*/ 0 w 4505274"/>
                <a:gd name="connsiteY0-42" fmla="*/ 213707 h 213707"/>
                <a:gd name="connsiteX1-43" fmla="*/ 212971 w 4505274"/>
                <a:gd name="connsiteY1-44" fmla="*/ 0 h 213707"/>
                <a:gd name="connsiteX2-45" fmla="*/ 4505274 w 4505274"/>
                <a:gd name="connsiteY2-46" fmla="*/ 4763 h 213707"/>
                <a:gd name="connsiteX3-47" fmla="*/ 4297066 w 4505274"/>
                <a:gd name="connsiteY3-48" fmla="*/ 204183 h 213707"/>
                <a:gd name="connsiteX4-49" fmla="*/ 0 w 4505274"/>
                <a:gd name="connsiteY4-50" fmla="*/ 213707 h 213707"/>
                <a:gd name="connsiteX0-51" fmla="*/ 0 w 4505274"/>
                <a:gd name="connsiteY0-52" fmla="*/ 218469 h 218469"/>
                <a:gd name="connsiteX1-53" fmla="*/ 212971 w 4505274"/>
                <a:gd name="connsiteY1-54" fmla="*/ 0 h 218469"/>
                <a:gd name="connsiteX2-55" fmla="*/ 4505274 w 4505274"/>
                <a:gd name="connsiteY2-56" fmla="*/ 9525 h 218469"/>
                <a:gd name="connsiteX3-57" fmla="*/ 4297066 w 4505274"/>
                <a:gd name="connsiteY3-58" fmla="*/ 208945 h 218469"/>
                <a:gd name="connsiteX4-59" fmla="*/ 0 w 4505274"/>
                <a:gd name="connsiteY4-60" fmla="*/ 218469 h 218469"/>
                <a:gd name="connsiteX0-61" fmla="*/ 0 w 4517180"/>
                <a:gd name="connsiteY0-62" fmla="*/ 218469 h 218469"/>
                <a:gd name="connsiteX1-63" fmla="*/ 212971 w 4517180"/>
                <a:gd name="connsiteY1-64" fmla="*/ 0 h 218469"/>
                <a:gd name="connsiteX2-65" fmla="*/ 4517180 w 4517180"/>
                <a:gd name="connsiteY2-66" fmla="*/ 4762 h 218469"/>
                <a:gd name="connsiteX3-67" fmla="*/ 4297066 w 4517180"/>
                <a:gd name="connsiteY3-68" fmla="*/ 208945 h 218469"/>
                <a:gd name="connsiteX4-69" fmla="*/ 0 w 4517180"/>
                <a:gd name="connsiteY4-70" fmla="*/ 218469 h 218469"/>
                <a:gd name="connsiteX0-71" fmla="*/ 0 w 4517180"/>
                <a:gd name="connsiteY0-72" fmla="*/ 218469 h 218470"/>
                <a:gd name="connsiteX1-73" fmla="*/ 212971 w 4517180"/>
                <a:gd name="connsiteY1-74" fmla="*/ 0 h 218470"/>
                <a:gd name="connsiteX2-75" fmla="*/ 4517180 w 4517180"/>
                <a:gd name="connsiteY2-76" fmla="*/ 4762 h 218470"/>
                <a:gd name="connsiteX3-77" fmla="*/ 4311353 w 4517180"/>
                <a:gd name="connsiteY3-78" fmla="*/ 218470 h 218470"/>
                <a:gd name="connsiteX4-79" fmla="*/ 0 w 4517180"/>
                <a:gd name="connsiteY4-80" fmla="*/ 218469 h 218470"/>
                <a:gd name="connsiteX0-81" fmla="*/ 0 w 4517180"/>
                <a:gd name="connsiteY0-82" fmla="*/ 218469 h 218470"/>
                <a:gd name="connsiteX1-83" fmla="*/ 212971 w 4517180"/>
                <a:gd name="connsiteY1-84" fmla="*/ 0 h 218470"/>
                <a:gd name="connsiteX2-85" fmla="*/ 4517180 w 4517180"/>
                <a:gd name="connsiteY2-86" fmla="*/ 4762 h 218470"/>
                <a:gd name="connsiteX3-87" fmla="*/ 4306591 w 4517180"/>
                <a:gd name="connsiteY3-88" fmla="*/ 218470 h 218470"/>
                <a:gd name="connsiteX4-89" fmla="*/ 0 w 4517180"/>
                <a:gd name="connsiteY4-90" fmla="*/ 218469 h 218470"/>
                <a:gd name="connsiteX0-91" fmla="*/ 0 w 4507655"/>
                <a:gd name="connsiteY0-92" fmla="*/ 218469 h 218470"/>
                <a:gd name="connsiteX1-93" fmla="*/ 212971 w 4507655"/>
                <a:gd name="connsiteY1-94" fmla="*/ 0 h 218470"/>
                <a:gd name="connsiteX2-95" fmla="*/ 4507655 w 4507655"/>
                <a:gd name="connsiteY2-96" fmla="*/ 11905 h 218470"/>
                <a:gd name="connsiteX3-97" fmla="*/ 4306591 w 4507655"/>
                <a:gd name="connsiteY3-98" fmla="*/ 218470 h 218470"/>
                <a:gd name="connsiteX4-99" fmla="*/ 0 w 4507655"/>
                <a:gd name="connsiteY4-100" fmla="*/ 218469 h 218470"/>
                <a:gd name="connsiteX0-101" fmla="*/ 0 w 4512417"/>
                <a:gd name="connsiteY0-102" fmla="*/ 218469 h 218470"/>
                <a:gd name="connsiteX1-103" fmla="*/ 212971 w 4512417"/>
                <a:gd name="connsiteY1-104" fmla="*/ 0 h 218470"/>
                <a:gd name="connsiteX2-105" fmla="*/ 4512417 w 4512417"/>
                <a:gd name="connsiteY2-106" fmla="*/ 4761 h 218470"/>
                <a:gd name="connsiteX3-107" fmla="*/ 4306591 w 4512417"/>
                <a:gd name="connsiteY3-108" fmla="*/ 218470 h 218470"/>
                <a:gd name="connsiteX4-109" fmla="*/ 0 w 4512417"/>
                <a:gd name="connsiteY4-110" fmla="*/ 218469 h 218470"/>
                <a:gd name="connsiteX0-111" fmla="*/ 0 w 4512417"/>
                <a:gd name="connsiteY0-112" fmla="*/ 218469 h 218470"/>
                <a:gd name="connsiteX1-113" fmla="*/ 212971 w 4512417"/>
                <a:gd name="connsiteY1-114" fmla="*/ 0 h 218470"/>
                <a:gd name="connsiteX2-115" fmla="*/ 4512417 w 4512417"/>
                <a:gd name="connsiteY2-116" fmla="*/ 4761 h 218470"/>
                <a:gd name="connsiteX3-117" fmla="*/ 4299448 w 4512417"/>
                <a:gd name="connsiteY3-118" fmla="*/ 218470 h 218470"/>
                <a:gd name="connsiteX4-119" fmla="*/ 0 w 4512417"/>
                <a:gd name="connsiteY4-120" fmla="*/ 218469 h 218470"/>
                <a:gd name="connsiteX0-121" fmla="*/ 0 w 4512417"/>
                <a:gd name="connsiteY0-122" fmla="*/ 218469 h 218470"/>
                <a:gd name="connsiteX1-123" fmla="*/ 212971 w 4512417"/>
                <a:gd name="connsiteY1-124" fmla="*/ 0 h 218470"/>
                <a:gd name="connsiteX2-125" fmla="*/ 4512417 w 4512417"/>
                <a:gd name="connsiteY2-126" fmla="*/ 4761 h 218470"/>
                <a:gd name="connsiteX3-127" fmla="*/ 4299448 w 4512417"/>
                <a:gd name="connsiteY3-128" fmla="*/ 218470 h 218470"/>
                <a:gd name="connsiteX4-129" fmla="*/ 0 w 4512417"/>
                <a:gd name="connsiteY4-130" fmla="*/ 218469 h 2184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512417" h="218470">
                  <a:moveTo>
                    <a:pt x="0" y="218469"/>
                  </a:moveTo>
                  <a:lnTo>
                    <a:pt x="212971" y="0"/>
                  </a:lnTo>
                  <a:lnTo>
                    <a:pt x="4512417" y="4761"/>
                  </a:lnTo>
                  <a:lnTo>
                    <a:pt x="4299448" y="218470"/>
                  </a:lnTo>
                  <a:lnTo>
                    <a:pt x="0" y="218469"/>
                  </a:lnTo>
                  <a:close/>
                </a:path>
              </a:pathLst>
            </a:custGeom>
            <a:solidFill>
              <a:srgbClr val="C5B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10"/>
            <p:cNvSpPr/>
            <p:nvPr/>
          </p:nvSpPr>
          <p:spPr>
            <a:xfrm>
              <a:off x="6459810" y="3871414"/>
              <a:ext cx="121852" cy="307778"/>
            </a:xfrm>
            <a:custGeom>
              <a:avLst/>
              <a:gdLst>
                <a:gd name="connsiteX0" fmla="*/ 0 w 233362"/>
                <a:gd name="connsiteY0" fmla="*/ 452437 h 452437"/>
                <a:gd name="connsiteX1" fmla="*/ 58341 w 233362"/>
                <a:gd name="connsiteY1" fmla="*/ 0 h 452437"/>
                <a:gd name="connsiteX2" fmla="*/ 233362 w 233362"/>
                <a:gd name="connsiteY2" fmla="*/ 0 h 452437"/>
                <a:gd name="connsiteX3" fmla="*/ 175022 w 233362"/>
                <a:gd name="connsiteY3" fmla="*/ 452437 h 452437"/>
                <a:gd name="connsiteX4" fmla="*/ 0 w 233362"/>
                <a:gd name="connsiteY4" fmla="*/ 452437 h 452437"/>
                <a:gd name="connsiteX0-1" fmla="*/ 34528 w 267890"/>
                <a:gd name="connsiteY0-2" fmla="*/ 490537 h 490537"/>
                <a:gd name="connsiteX1-3" fmla="*/ 0 w 267890"/>
                <a:gd name="connsiteY1-4" fmla="*/ 0 h 490537"/>
                <a:gd name="connsiteX2-5" fmla="*/ 267890 w 267890"/>
                <a:gd name="connsiteY2-6" fmla="*/ 38100 h 490537"/>
                <a:gd name="connsiteX3-7" fmla="*/ 209550 w 267890"/>
                <a:gd name="connsiteY3-8" fmla="*/ 490537 h 490537"/>
                <a:gd name="connsiteX4-9" fmla="*/ 34528 w 267890"/>
                <a:gd name="connsiteY4-10" fmla="*/ 490537 h 490537"/>
                <a:gd name="connsiteX0-11" fmla="*/ 34528 w 210740"/>
                <a:gd name="connsiteY0-12" fmla="*/ 700087 h 700087"/>
                <a:gd name="connsiteX1-13" fmla="*/ 0 w 210740"/>
                <a:gd name="connsiteY1-14" fmla="*/ 209550 h 700087"/>
                <a:gd name="connsiteX2-15" fmla="*/ 210740 w 210740"/>
                <a:gd name="connsiteY2-16" fmla="*/ 0 h 700087"/>
                <a:gd name="connsiteX3-17" fmla="*/ 209550 w 210740"/>
                <a:gd name="connsiteY3-18" fmla="*/ 700087 h 700087"/>
                <a:gd name="connsiteX4-19" fmla="*/ 34528 w 210740"/>
                <a:gd name="connsiteY4-20" fmla="*/ 700087 h 700087"/>
                <a:gd name="connsiteX0-21" fmla="*/ 0 w 211931"/>
                <a:gd name="connsiteY0-22" fmla="*/ 828674 h 828674"/>
                <a:gd name="connsiteX1-23" fmla="*/ 1191 w 211931"/>
                <a:gd name="connsiteY1-24" fmla="*/ 209550 h 828674"/>
                <a:gd name="connsiteX2-25" fmla="*/ 211931 w 211931"/>
                <a:gd name="connsiteY2-26" fmla="*/ 0 h 828674"/>
                <a:gd name="connsiteX3-27" fmla="*/ 210741 w 211931"/>
                <a:gd name="connsiteY3-28" fmla="*/ 700087 h 828674"/>
                <a:gd name="connsiteX4-29" fmla="*/ 0 w 211931"/>
                <a:gd name="connsiteY4-30" fmla="*/ 828674 h 828674"/>
                <a:gd name="connsiteX0-31" fmla="*/ 0 w 213174"/>
                <a:gd name="connsiteY0-32" fmla="*/ 828674 h 828674"/>
                <a:gd name="connsiteX1-33" fmla="*/ 1191 w 213174"/>
                <a:gd name="connsiteY1-34" fmla="*/ 209550 h 828674"/>
                <a:gd name="connsiteX2-35" fmla="*/ 211931 w 213174"/>
                <a:gd name="connsiteY2-36" fmla="*/ 0 h 828674"/>
                <a:gd name="connsiteX3-37" fmla="*/ 213122 w 213174"/>
                <a:gd name="connsiteY3-38" fmla="*/ 616744 h 828674"/>
                <a:gd name="connsiteX4-39" fmla="*/ 0 w 213174"/>
                <a:gd name="connsiteY4-40" fmla="*/ 828674 h 828674"/>
                <a:gd name="connsiteX0-41" fmla="*/ 0 w 215528"/>
                <a:gd name="connsiteY0-42" fmla="*/ 828674 h 828674"/>
                <a:gd name="connsiteX1-43" fmla="*/ 1191 w 215528"/>
                <a:gd name="connsiteY1-44" fmla="*/ 209550 h 828674"/>
                <a:gd name="connsiteX2-45" fmla="*/ 211931 w 215528"/>
                <a:gd name="connsiteY2-46" fmla="*/ 0 h 828674"/>
                <a:gd name="connsiteX3-47" fmla="*/ 215503 w 215528"/>
                <a:gd name="connsiteY3-48" fmla="*/ 623888 h 828674"/>
                <a:gd name="connsiteX4-49" fmla="*/ 0 w 215528"/>
                <a:gd name="connsiteY4-50" fmla="*/ 828674 h 828674"/>
                <a:gd name="connsiteX0-51" fmla="*/ 3572 w 214337"/>
                <a:gd name="connsiteY0-52" fmla="*/ 833437 h 833437"/>
                <a:gd name="connsiteX1-53" fmla="*/ 0 w 214337"/>
                <a:gd name="connsiteY1-54" fmla="*/ 209550 h 833437"/>
                <a:gd name="connsiteX2-55" fmla="*/ 210740 w 214337"/>
                <a:gd name="connsiteY2-56" fmla="*/ 0 h 833437"/>
                <a:gd name="connsiteX3-57" fmla="*/ 214312 w 214337"/>
                <a:gd name="connsiteY3-58" fmla="*/ 623888 h 833437"/>
                <a:gd name="connsiteX4-59" fmla="*/ 3572 w 214337"/>
                <a:gd name="connsiteY4-60" fmla="*/ 833437 h 833437"/>
                <a:gd name="connsiteX0-61" fmla="*/ 158 w 218067"/>
                <a:gd name="connsiteY0-62" fmla="*/ 835818 h 835818"/>
                <a:gd name="connsiteX1-63" fmla="*/ 3730 w 218067"/>
                <a:gd name="connsiteY1-64" fmla="*/ 209550 h 835818"/>
                <a:gd name="connsiteX2-65" fmla="*/ 214470 w 218067"/>
                <a:gd name="connsiteY2-66" fmla="*/ 0 h 835818"/>
                <a:gd name="connsiteX3-67" fmla="*/ 218042 w 218067"/>
                <a:gd name="connsiteY3-68" fmla="*/ 623888 h 835818"/>
                <a:gd name="connsiteX4-69" fmla="*/ 158 w 218067"/>
                <a:gd name="connsiteY4-70" fmla="*/ 835818 h 835818"/>
                <a:gd name="connsiteX0-71" fmla="*/ 158 w 218067"/>
                <a:gd name="connsiteY0-72" fmla="*/ 838200 h 838200"/>
                <a:gd name="connsiteX1-73" fmla="*/ 3730 w 218067"/>
                <a:gd name="connsiteY1-74" fmla="*/ 211932 h 838200"/>
                <a:gd name="connsiteX2-75" fmla="*/ 214470 w 218067"/>
                <a:gd name="connsiteY2-76" fmla="*/ 0 h 838200"/>
                <a:gd name="connsiteX3-77" fmla="*/ 218042 w 218067"/>
                <a:gd name="connsiteY3-78" fmla="*/ 626270 h 838200"/>
                <a:gd name="connsiteX4-79" fmla="*/ 158 w 218067"/>
                <a:gd name="connsiteY4-80" fmla="*/ 838200 h 838200"/>
                <a:gd name="connsiteX0-81" fmla="*/ 158 w 218067"/>
                <a:gd name="connsiteY0-82" fmla="*/ 838200 h 838200"/>
                <a:gd name="connsiteX1-83" fmla="*/ 3730 w 218067"/>
                <a:gd name="connsiteY1-84" fmla="*/ 214313 h 838200"/>
                <a:gd name="connsiteX2-85" fmla="*/ 214470 w 218067"/>
                <a:gd name="connsiteY2-86" fmla="*/ 0 h 838200"/>
                <a:gd name="connsiteX3-87" fmla="*/ 218042 w 218067"/>
                <a:gd name="connsiteY3-88" fmla="*/ 626270 h 838200"/>
                <a:gd name="connsiteX4-89" fmla="*/ 158 w 218067"/>
                <a:gd name="connsiteY4-90" fmla="*/ 838200 h 838200"/>
                <a:gd name="connsiteX0-91" fmla="*/ 246 w 218155"/>
                <a:gd name="connsiteY0-92" fmla="*/ 838200 h 838200"/>
                <a:gd name="connsiteX1-93" fmla="*/ 1437 w 218155"/>
                <a:gd name="connsiteY1-94" fmla="*/ 211931 h 838200"/>
                <a:gd name="connsiteX2-95" fmla="*/ 214558 w 218155"/>
                <a:gd name="connsiteY2-96" fmla="*/ 0 h 838200"/>
                <a:gd name="connsiteX3-97" fmla="*/ 218130 w 218155"/>
                <a:gd name="connsiteY3-98" fmla="*/ 626270 h 838200"/>
                <a:gd name="connsiteX4-99" fmla="*/ 246 w 218155"/>
                <a:gd name="connsiteY4-100" fmla="*/ 838200 h 838200"/>
                <a:gd name="connsiteX0-101" fmla="*/ 246 w 218155"/>
                <a:gd name="connsiteY0-102" fmla="*/ 838200 h 838200"/>
                <a:gd name="connsiteX1-103" fmla="*/ 1437 w 218155"/>
                <a:gd name="connsiteY1-104" fmla="*/ 211931 h 838200"/>
                <a:gd name="connsiteX2-105" fmla="*/ 214558 w 218155"/>
                <a:gd name="connsiteY2-106" fmla="*/ 0 h 838200"/>
                <a:gd name="connsiteX3-107" fmla="*/ 218130 w 218155"/>
                <a:gd name="connsiteY3-108" fmla="*/ 626270 h 838200"/>
                <a:gd name="connsiteX4-109" fmla="*/ 246 w 218155"/>
                <a:gd name="connsiteY4-110" fmla="*/ 838200 h 838200"/>
                <a:gd name="connsiteX0-111" fmla="*/ 158 w 220448"/>
                <a:gd name="connsiteY0-112" fmla="*/ 845344 h 845344"/>
                <a:gd name="connsiteX1-113" fmla="*/ 3730 w 220448"/>
                <a:gd name="connsiteY1-114" fmla="*/ 211931 h 845344"/>
                <a:gd name="connsiteX2-115" fmla="*/ 216851 w 220448"/>
                <a:gd name="connsiteY2-116" fmla="*/ 0 h 845344"/>
                <a:gd name="connsiteX3-117" fmla="*/ 220423 w 220448"/>
                <a:gd name="connsiteY3-118" fmla="*/ 626270 h 845344"/>
                <a:gd name="connsiteX4-119" fmla="*/ 158 w 220448"/>
                <a:gd name="connsiteY4-120" fmla="*/ 845344 h 845344"/>
                <a:gd name="connsiteX0-121" fmla="*/ 247 w 218156"/>
                <a:gd name="connsiteY0-122" fmla="*/ 845344 h 845344"/>
                <a:gd name="connsiteX1-123" fmla="*/ 1438 w 218156"/>
                <a:gd name="connsiteY1-124" fmla="*/ 211931 h 845344"/>
                <a:gd name="connsiteX2-125" fmla="*/ 214559 w 218156"/>
                <a:gd name="connsiteY2-126" fmla="*/ 0 h 845344"/>
                <a:gd name="connsiteX3-127" fmla="*/ 218131 w 218156"/>
                <a:gd name="connsiteY3-128" fmla="*/ 626270 h 845344"/>
                <a:gd name="connsiteX4-129" fmla="*/ 247 w 218156"/>
                <a:gd name="connsiteY4-130" fmla="*/ 845344 h 845344"/>
                <a:gd name="connsiteX0-131" fmla="*/ 247 w 215802"/>
                <a:gd name="connsiteY0-132" fmla="*/ 845344 h 845344"/>
                <a:gd name="connsiteX1-133" fmla="*/ 1438 w 215802"/>
                <a:gd name="connsiteY1-134" fmla="*/ 211931 h 845344"/>
                <a:gd name="connsiteX2-135" fmla="*/ 214559 w 215802"/>
                <a:gd name="connsiteY2-136" fmla="*/ 0 h 845344"/>
                <a:gd name="connsiteX3-137" fmla="*/ 215750 w 215802"/>
                <a:gd name="connsiteY3-138" fmla="*/ 633414 h 845344"/>
                <a:gd name="connsiteX4-139" fmla="*/ 247 w 215802"/>
                <a:gd name="connsiteY4-140" fmla="*/ 845344 h 845344"/>
                <a:gd name="connsiteX0-141" fmla="*/ 247 w 215775"/>
                <a:gd name="connsiteY0-142" fmla="*/ 850107 h 850107"/>
                <a:gd name="connsiteX1-143" fmla="*/ 1438 w 215775"/>
                <a:gd name="connsiteY1-144" fmla="*/ 216694 h 850107"/>
                <a:gd name="connsiteX2-145" fmla="*/ 212178 w 215775"/>
                <a:gd name="connsiteY2-146" fmla="*/ 0 h 850107"/>
                <a:gd name="connsiteX3-147" fmla="*/ 215750 w 215775"/>
                <a:gd name="connsiteY3-148" fmla="*/ 638177 h 850107"/>
                <a:gd name="connsiteX4-149" fmla="*/ 247 w 215775"/>
                <a:gd name="connsiteY4-150" fmla="*/ 850107 h 850107"/>
                <a:gd name="connsiteX0-151" fmla="*/ 247 w 215802"/>
                <a:gd name="connsiteY0-152" fmla="*/ 854869 h 854869"/>
                <a:gd name="connsiteX1-153" fmla="*/ 1438 w 215802"/>
                <a:gd name="connsiteY1-154" fmla="*/ 221456 h 854869"/>
                <a:gd name="connsiteX2-155" fmla="*/ 214559 w 215802"/>
                <a:gd name="connsiteY2-156" fmla="*/ 0 h 854869"/>
                <a:gd name="connsiteX3-157" fmla="*/ 215750 w 215802"/>
                <a:gd name="connsiteY3-158" fmla="*/ 642939 h 854869"/>
                <a:gd name="connsiteX4-159" fmla="*/ 247 w 215802"/>
                <a:gd name="connsiteY4-160" fmla="*/ 854869 h 8548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5802" h="854869">
                  <a:moveTo>
                    <a:pt x="247" y="854869"/>
                  </a:moveTo>
                  <a:cubicBezTo>
                    <a:pt x="-944" y="646907"/>
                    <a:pt x="2629" y="429418"/>
                    <a:pt x="1438" y="221456"/>
                  </a:cubicBezTo>
                  <a:lnTo>
                    <a:pt x="214559" y="0"/>
                  </a:lnTo>
                  <a:cubicBezTo>
                    <a:pt x="214162" y="233362"/>
                    <a:pt x="216147" y="409577"/>
                    <a:pt x="215750" y="642939"/>
                  </a:cubicBezTo>
                  <a:lnTo>
                    <a:pt x="247" y="854869"/>
                  </a:lnTo>
                  <a:close/>
                </a:path>
              </a:pathLst>
            </a:custGeom>
            <a:solidFill>
              <a:srgbClr val="E469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flipH="1">
            <a:off x="5967231" y="4245709"/>
            <a:ext cx="1392415" cy="307778"/>
            <a:chOff x="6022315" y="4651545"/>
            <a:chExt cx="1392415" cy="307778"/>
          </a:xfrm>
        </p:grpSpPr>
        <p:sp>
          <p:nvSpPr>
            <p:cNvPr id="23" name="立方体 22"/>
            <p:cNvSpPr/>
            <p:nvPr/>
          </p:nvSpPr>
          <p:spPr>
            <a:xfrm>
              <a:off x="6025783" y="4656282"/>
              <a:ext cx="1386157" cy="300015"/>
            </a:xfrm>
            <a:prstGeom prst="cub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9"/>
            <p:cNvSpPr/>
            <p:nvPr/>
          </p:nvSpPr>
          <p:spPr>
            <a:xfrm>
              <a:off x="6022315" y="4652852"/>
              <a:ext cx="1391564" cy="78656"/>
            </a:xfrm>
            <a:custGeom>
              <a:avLst/>
              <a:gdLst>
                <a:gd name="connsiteX0" fmla="*/ 0 w 4009974"/>
                <a:gd name="connsiteY0" fmla="*/ 299432 h 299432"/>
                <a:gd name="connsiteX1" fmla="*/ 74858 w 4009974"/>
                <a:gd name="connsiteY1" fmla="*/ 0 h 299432"/>
                <a:gd name="connsiteX2" fmla="*/ 4009974 w 4009974"/>
                <a:gd name="connsiteY2" fmla="*/ 0 h 299432"/>
                <a:gd name="connsiteX3" fmla="*/ 3935116 w 4009974"/>
                <a:gd name="connsiteY3" fmla="*/ 299432 h 299432"/>
                <a:gd name="connsiteX4" fmla="*/ 0 w 4009974"/>
                <a:gd name="connsiteY4" fmla="*/ 299432 h 299432"/>
                <a:gd name="connsiteX0-1" fmla="*/ 0 w 4009974"/>
                <a:gd name="connsiteY0-2" fmla="*/ 299432 h 299432"/>
                <a:gd name="connsiteX1-3" fmla="*/ 8183 w 4009974"/>
                <a:gd name="connsiteY1-4" fmla="*/ 0 h 299432"/>
                <a:gd name="connsiteX2-5" fmla="*/ 4009974 w 4009974"/>
                <a:gd name="connsiteY2-6" fmla="*/ 0 h 299432"/>
                <a:gd name="connsiteX3-7" fmla="*/ 3935116 w 4009974"/>
                <a:gd name="connsiteY3-8" fmla="*/ 299432 h 299432"/>
                <a:gd name="connsiteX4-9" fmla="*/ 0 w 4009974"/>
                <a:gd name="connsiteY4-10" fmla="*/ 299432 h 299432"/>
                <a:gd name="connsiteX0-11" fmla="*/ 0 w 4219524"/>
                <a:gd name="connsiteY0-12" fmla="*/ 208944 h 299432"/>
                <a:gd name="connsiteX1-13" fmla="*/ 217733 w 4219524"/>
                <a:gd name="connsiteY1-14" fmla="*/ 0 h 299432"/>
                <a:gd name="connsiteX2-15" fmla="*/ 4219524 w 4219524"/>
                <a:gd name="connsiteY2-16" fmla="*/ 0 h 299432"/>
                <a:gd name="connsiteX3-17" fmla="*/ 4144666 w 4219524"/>
                <a:gd name="connsiteY3-18" fmla="*/ 299432 h 299432"/>
                <a:gd name="connsiteX4-19" fmla="*/ 0 w 4219524"/>
                <a:gd name="connsiteY4-20" fmla="*/ 208944 h 299432"/>
                <a:gd name="connsiteX0-21" fmla="*/ 0 w 4505274"/>
                <a:gd name="connsiteY0-22" fmla="*/ 208944 h 299432"/>
                <a:gd name="connsiteX1-23" fmla="*/ 217733 w 4505274"/>
                <a:gd name="connsiteY1-24" fmla="*/ 0 h 299432"/>
                <a:gd name="connsiteX2-25" fmla="*/ 4505274 w 4505274"/>
                <a:gd name="connsiteY2-26" fmla="*/ 0 h 299432"/>
                <a:gd name="connsiteX3-27" fmla="*/ 4144666 w 4505274"/>
                <a:gd name="connsiteY3-28" fmla="*/ 299432 h 299432"/>
                <a:gd name="connsiteX4-29" fmla="*/ 0 w 4505274"/>
                <a:gd name="connsiteY4-30" fmla="*/ 208944 h 299432"/>
                <a:gd name="connsiteX0-31" fmla="*/ 0 w 4505274"/>
                <a:gd name="connsiteY0-32" fmla="*/ 208944 h 208944"/>
                <a:gd name="connsiteX1-33" fmla="*/ 217733 w 4505274"/>
                <a:gd name="connsiteY1-34" fmla="*/ 0 h 208944"/>
                <a:gd name="connsiteX2-35" fmla="*/ 4505274 w 4505274"/>
                <a:gd name="connsiteY2-36" fmla="*/ 0 h 208944"/>
                <a:gd name="connsiteX3-37" fmla="*/ 4297066 w 4505274"/>
                <a:gd name="connsiteY3-38" fmla="*/ 199420 h 208944"/>
                <a:gd name="connsiteX4-39" fmla="*/ 0 w 4505274"/>
                <a:gd name="connsiteY4-40" fmla="*/ 208944 h 208944"/>
                <a:gd name="connsiteX0-41" fmla="*/ 0 w 4505274"/>
                <a:gd name="connsiteY0-42" fmla="*/ 213707 h 213707"/>
                <a:gd name="connsiteX1-43" fmla="*/ 212971 w 4505274"/>
                <a:gd name="connsiteY1-44" fmla="*/ 0 h 213707"/>
                <a:gd name="connsiteX2-45" fmla="*/ 4505274 w 4505274"/>
                <a:gd name="connsiteY2-46" fmla="*/ 4763 h 213707"/>
                <a:gd name="connsiteX3-47" fmla="*/ 4297066 w 4505274"/>
                <a:gd name="connsiteY3-48" fmla="*/ 204183 h 213707"/>
                <a:gd name="connsiteX4-49" fmla="*/ 0 w 4505274"/>
                <a:gd name="connsiteY4-50" fmla="*/ 213707 h 213707"/>
                <a:gd name="connsiteX0-51" fmla="*/ 0 w 4505274"/>
                <a:gd name="connsiteY0-52" fmla="*/ 218469 h 218469"/>
                <a:gd name="connsiteX1-53" fmla="*/ 212971 w 4505274"/>
                <a:gd name="connsiteY1-54" fmla="*/ 0 h 218469"/>
                <a:gd name="connsiteX2-55" fmla="*/ 4505274 w 4505274"/>
                <a:gd name="connsiteY2-56" fmla="*/ 9525 h 218469"/>
                <a:gd name="connsiteX3-57" fmla="*/ 4297066 w 4505274"/>
                <a:gd name="connsiteY3-58" fmla="*/ 208945 h 218469"/>
                <a:gd name="connsiteX4-59" fmla="*/ 0 w 4505274"/>
                <a:gd name="connsiteY4-60" fmla="*/ 218469 h 218469"/>
                <a:gd name="connsiteX0-61" fmla="*/ 0 w 4517180"/>
                <a:gd name="connsiteY0-62" fmla="*/ 218469 h 218469"/>
                <a:gd name="connsiteX1-63" fmla="*/ 212971 w 4517180"/>
                <a:gd name="connsiteY1-64" fmla="*/ 0 h 218469"/>
                <a:gd name="connsiteX2-65" fmla="*/ 4517180 w 4517180"/>
                <a:gd name="connsiteY2-66" fmla="*/ 4762 h 218469"/>
                <a:gd name="connsiteX3-67" fmla="*/ 4297066 w 4517180"/>
                <a:gd name="connsiteY3-68" fmla="*/ 208945 h 218469"/>
                <a:gd name="connsiteX4-69" fmla="*/ 0 w 4517180"/>
                <a:gd name="connsiteY4-70" fmla="*/ 218469 h 218469"/>
                <a:gd name="connsiteX0-71" fmla="*/ 0 w 4517180"/>
                <a:gd name="connsiteY0-72" fmla="*/ 218469 h 218470"/>
                <a:gd name="connsiteX1-73" fmla="*/ 212971 w 4517180"/>
                <a:gd name="connsiteY1-74" fmla="*/ 0 h 218470"/>
                <a:gd name="connsiteX2-75" fmla="*/ 4517180 w 4517180"/>
                <a:gd name="connsiteY2-76" fmla="*/ 4762 h 218470"/>
                <a:gd name="connsiteX3-77" fmla="*/ 4311353 w 4517180"/>
                <a:gd name="connsiteY3-78" fmla="*/ 218470 h 218470"/>
                <a:gd name="connsiteX4-79" fmla="*/ 0 w 4517180"/>
                <a:gd name="connsiteY4-80" fmla="*/ 218469 h 218470"/>
                <a:gd name="connsiteX0-81" fmla="*/ 0 w 4517180"/>
                <a:gd name="connsiteY0-82" fmla="*/ 218469 h 218470"/>
                <a:gd name="connsiteX1-83" fmla="*/ 212971 w 4517180"/>
                <a:gd name="connsiteY1-84" fmla="*/ 0 h 218470"/>
                <a:gd name="connsiteX2-85" fmla="*/ 4517180 w 4517180"/>
                <a:gd name="connsiteY2-86" fmla="*/ 4762 h 218470"/>
                <a:gd name="connsiteX3-87" fmla="*/ 4306591 w 4517180"/>
                <a:gd name="connsiteY3-88" fmla="*/ 218470 h 218470"/>
                <a:gd name="connsiteX4-89" fmla="*/ 0 w 4517180"/>
                <a:gd name="connsiteY4-90" fmla="*/ 218469 h 218470"/>
                <a:gd name="connsiteX0-91" fmla="*/ 0 w 4507655"/>
                <a:gd name="connsiteY0-92" fmla="*/ 218469 h 218470"/>
                <a:gd name="connsiteX1-93" fmla="*/ 212971 w 4507655"/>
                <a:gd name="connsiteY1-94" fmla="*/ 0 h 218470"/>
                <a:gd name="connsiteX2-95" fmla="*/ 4507655 w 4507655"/>
                <a:gd name="connsiteY2-96" fmla="*/ 11905 h 218470"/>
                <a:gd name="connsiteX3-97" fmla="*/ 4306591 w 4507655"/>
                <a:gd name="connsiteY3-98" fmla="*/ 218470 h 218470"/>
                <a:gd name="connsiteX4-99" fmla="*/ 0 w 4507655"/>
                <a:gd name="connsiteY4-100" fmla="*/ 218469 h 218470"/>
                <a:gd name="connsiteX0-101" fmla="*/ 0 w 4512417"/>
                <a:gd name="connsiteY0-102" fmla="*/ 218469 h 218470"/>
                <a:gd name="connsiteX1-103" fmla="*/ 212971 w 4512417"/>
                <a:gd name="connsiteY1-104" fmla="*/ 0 h 218470"/>
                <a:gd name="connsiteX2-105" fmla="*/ 4512417 w 4512417"/>
                <a:gd name="connsiteY2-106" fmla="*/ 4761 h 218470"/>
                <a:gd name="connsiteX3-107" fmla="*/ 4306591 w 4512417"/>
                <a:gd name="connsiteY3-108" fmla="*/ 218470 h 218470"/>
                <a:gd name="connsiteX4-109" fmla="*/ 0 w 4512417"/>
                <a:gd name="connsiteY4-110" fmla="*/ 218469 h 218470"/>
                <a:gd name="connsiteX0-111" fmla="*/ 0 w 4512417"/>
                <a:gd name="connsiteY0-112" fmla="*/ 218469 h 218470"/>
                <a:gd name="connsiteX1-113" fmla="*/ 212971 w 4512417"/>
                <a:gd name="connsiteY1-114" fmla="*/ 0 h 218470"/>
                <a:gd name="connsiteX2-115" fmla="*/ 4512417 w 4512417"/>
                <a:gd name="connsiteY2-116" fmla="*/ 4761 h 218470"/>
                <a:gd name="connsiteX3-117" fmla="*/ 4299448 w 4512417"/>
                <a:gd name="connsiteY3-118" fmla="*/ 218470 h 218470"/>
                <a:gd name="connsiteX4-119" fmla="*/ 0 w 4512417"/>
                <a:gd name="connsiteY4-120" fmla="*/ 218469 h 218470"/>
                <a:gd name="connsiteX0-121" fmla="*/ 0 w 4512417"/>
                <a:gd name="connsiteY0-122" fmla="*/ 218469 h 218470"/>
                <a:gd name="connsiteX1-123" fmla="*/ 212971 w 4512417"/>
                <a:gd name="connsiteY1-124" fmla="*/ 0 h 218470"/>
                <a:gd name="connsiteX2-125" fmla="*/ 4512417 w 4512417"/>
                <a:gd name="connsiteY2-126" fmla="*/ 4761 h 218470"/>
                <a:gd name="connsiteX3-127" fmla="*/ 4299448 w 4512417"/>
                <a:gd name="connsiteY3-128" fmla="*/ 218470 h 218470"/>
                <a:gd name="connsiteX4-129" fmla="*/ 0 w 4512417"/>
                <a:gd name="connsiteY4-130" fmla="*/ 218469 h 2184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512417" h="218470">
                  <a:moveTo>
                    <a:pt x="0" y="218469"/>
                  </a:moveTo>
                  <a:lnTo>
                    <a:pt x="212971" y="0"/>
                  </a:lnTo>
                  <a:lnTo>
                    <a:pt x="4512417" y="4761"/>
                  </a:lnTo>
                  <a:lnTo>
                    <a:pt x="4299448" y="218470"/>
                  </a:lnTo>
                  <a:lnTo>
                    <a:pt x="0" y="218469"/>
                  </a:lnTo>
                  <a:close/>
                </a:path>
              </a:pathLst>
            </a:custGeom>
            <a:solidFill>
              <a:srgbClr val="F9B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10"/>
            <p:cNvSpPr/>
            <p:nvPr/>
          </p:nvSpPr>
          <p:spPr>
            <a:xfrm>
              <a:off x="7348180" y="4651545"/>
              <a:ext cx="66550" cy="307778"/>
            </a:xfrm>
            <a:custGeom>
              <a:avLst/>
              <a:gdLst>
                <a:gd name="connsiteX0" fmla="*/ 0 w 233362"/>
                <a:gd name="connsiteY0" fmla="*/ 452437 h 452437"/>
                <a:gd name="connsiteX1" fmla="*/ 58341 w 233362"/>
                <a:gd name="connsiteY1" fmla="*/ 0 h 452437"/>
                <a:gd name="connsiteX2" fmla="*/ 233362 w 233362"/>
                <a:gd name="connsiteY2" fmla="*/ 0 h 452437"/>
                <a:gd name="connsiteX3" fmla="*/ 175022 w 233362"/>
                <a:gd name="connsiteY3" fmla="*/ 452437 h 452437"/>
                <a:gd name="connsiteX4" fmla="*/ 0 w 233362"/>
                <a:gd name="connsiteY4" fmla="*/ 452437 h 452437"/>
                <a:gd name="connsiteX0-1" fmla="*/ 34528 w 267890"/>
                <a:gd name="connsiteY0-2" fmla="*/ 490537 h 490537"/>
                <a:gd name="connsiteX1-3" fmla="*/ 0 w 267890"/>
                <a:gd name="connsiteY1-4" fmla="*/ 0 h 490537"/>
                <a:gd name="connsiteX2-5" fmla="*/ 267890 w 267890"/>
                <a:gd name="connsiteY2-6" fmla="*/ 38100 h 490537"/>
                <a:gd name="connsiteX3-7" fmla="*/ 209550 w 267890"/>
                <a:gd name="connsiteY3-8" fmla="*/ 490537 h 490537"/>
                <a:gd name="connsiteX4-9" fmla="*/ 34528 w 267890"/>
                <a:gd name="connsiteY4-10" fmla="*/ 490537 h 490537"/>
                <a:gd name="connsiteX0-11" fmla="*/ 34528 w 210740"/>
                <a:gd name="connsiteY0-12" fmla="*/ 700087 h 700087"/>
                <a:gd name="connsiteX1-13" fmla="*/ 0 w 210740"/>
                <a:gd name="connsiteY1-14" fmla="*/ 209550 h 700087"/>
                <a:gd name="connsiteX2-15" fmla="*/ 210740 w 210740"/>
                <a:gd name="connsiteY2-16" fmla="*/ 0 h 700087"/>
                <a:gd name="connsiteX3-17" fmla="*/ 209550 w 210740"/>
                <a:gd name="connsiteY3-18" fmla="*/ 700087 h 700087"/>
                <a:gd name="connsiteX4-19" fmla="*/ 34528 w 210740"/>
                <a:gd name="connsiteY4-20" fmla="*/ 700087 h 700087"/>
                <a:gd name="connsiteX0-21" fmla="*/ 0 w 211931"/>
                <a:gd name="connsiteY0-22" fmla="*/ 828674 h 828674"/>
                <a:gd name="connsiteX1-23" fmla="*/ 1191 w 211931"/>
                <a:gd name="connsiteY1-24" fmla="*/ 209550 h 828674"/>
                <a:gd name="connsiteX2-25" fmla="*/ 211931 w 211931"/>
                <a:gd name="connsiteY2-26" fmla="*/ 0 h 828674"/>
                <a:gd name="connsiteX3-27" fmla="*/ 210741 w 211931"/>
                <a:gd name="connsiteY3-28" fmla="*/ 700087 h 828674"/>
                <a:gd name="connsiteX4-29" fmla="*/ 0 w 211931"/>
                <a:gd name="connsiteY4-30" fmla="*/ 828674 h 828674"/>
                <a:gd name="connsiteX0-31" fmla="*/ 0 w 213174"/>
                <a:gd name="connsiteY0-32" fmla="*/ 828674 h 828674"/>
                <a:gd name="connsiteX1-33" fmla="*/ 1191 w 213174"/>
                <a:gd name="connsiteY1-34" fmla="*/ 209550 h 828674"/>
                <a:gd name="connsiteX2-35" fmla="*/ 211931 w 213174"/>
                <a:gd name="connsiteY2-36" fmla="*/ 0 h 828674"/>
                <a:gd name="connsiteX3-37" fmla="*/ 213122 w 213174"/>
                <a:gd name="connsiteY3-38" fmla="*/ 616744 h 828674"/>
                <a:gd name="connsiteX4-39" fmla="*/ 0 w 213174"/>
                <a:gd name="connsiteY4-40" fmla="*/ 828674 h 828674"/>
                <a:gd name="connsiteX0-41" fmla="*/ 0 w 215528"/>
                <a:gd name="connsiteY0-42" fmla="*/ 828674 h 828674"/>
                <a:gd name="connsiteX1-43" fmla="*/ 1191 w 215528"/>
                <a:gd name="connsiteY1-44" fmla="*/ 209550 h 828674"/>
                <a:gd name="connsiteX2-45" fmla="*/ 211931 w 215528"/>
                <a:gd name="connsiteY2-46" fmla="*/ 0 h 828674"/>
                <a:gd name="connsiteX3-47" fmla="*/ 215503 w 215528"/>
                <a:gd name="connsiteY3-48" fmla="*/ 623888 h 828674"/>
                <a:gd name="connsiteX4-49" fmla="*/ 0 w 215528"/>
                <a:gd name="connsiteY4-50" fmla="*/ 828674 h 828674"/>
                <a:gd name="connsiteX0-51" fmla="*/ 3572 w 214337"/>
                <a:gd name="connsiteY0-52" fmla="*/ 833437 h 833437"/>
                <a:gd name="connsiteX1-53" fmla="*/ 0 w 214337"/>
                <a:gd name="connsiteY1-54" fmla="*/ 209550 h 833437"/>
                <a:gd name="connsiteX2-55" fmla="*/ 210740 w 214337"/>
                <a:gd name="connsiteY2-56" fmla="*/ 0 h 833437"/>
                <a:gd name="connsiteX3-57" fmla="*/ 214312 w 214337"/>
                <a:gd name="connsiteY3-58" fmla="*/ 623888 h 833437"/>
                <a:gd name="connsiteX4-59" fmla="*/ 3572 w 214337"/>
                <a:gd name="connsiteY4-60" fmla="*/ 833437 h 833437"/>
                <a:gd name="connsiteX0-61" fmla="*/ 158 w 218067"/>
                <a:gd name="connsiteY0-62" fmla="*/ 835818 h 835818"/>
                <a:gd name="connsiteX1-63" fmla="*/ 3730 w 218067"/>
                <a:gd name="connsiteY1-64" fmla="*/ 209550 h 835818"/>
                <a:gd name="connsiteX2-65" fmla="*/ 214470 w 218067"/>
                <a:gd name="connsiteY2-66" fmla="*/ 0 h 835818"/>
                <a:gd name="connsiteX3-67" fmla="*/ 218042 w 218067"/>
                <a:gd name="connsiteY3-68" fmla="*/ 623888 h 835818"/>
                <a:gd name="connsiteX4-69" fmla="*/ 158 w 218067"/>
                <a:gd name="connsiteY4-70" fmla="*/ 835818 h 835818"/>
                <a:gd name="connsiteX0-71" fmla="*/ 158 w 218067"/>
                <a:gd name="connsiteY0-72" fmla="*/ 838200 h 838200"/>
                <a:gd name="connsiteX1-73" fmla="*/ 3730 w 218067"/>
                <a:gd name="connsiteY1-74" fmla="*/ 211932 h 838200"/>
                <a:gd name="connsiteX2-75" fmla="*/ 214470 w 218067"/>
                <a:gd name="connsiteY2-76" fmla="*/ 0 h 838200"/>
                <a:gd name="connsiteX3-77" fmla="*/ 218042 w 218067"/>
                <a:gd name="connsiteY3-78" fmla="*/ 626270 h 838200"/>
                <a:gd name="connsiteX4-79" fmla="*/ 158 w 218067"/>
                <a:gd name="connsiteY4-80" fmla="*/ 838200 h 838200"/>
                <a:gd name="connsiteX0-81" fmla="*/ 158 w 218067"/>
                <a:gd name="connsiteY0-82" fmla="*/ 838200 h 838200"/>
                <a:gd name="connsiteX1-83" fmla="*/ 3730 w 218067"/>
                <a:gd name="connsiteY1-84" fmla="*/ 214313 h 838200"/>
                <a:gd name="connsiteX2-85" fmla="*/ 214470 w 218067"/>
                <a:gd name="connsiteY2-86" fmla="*/ 0 h 838200"/>
                <a:gd name="connsiteX3-87" fmla="*/ 218042 w 218067"/>
                <a:gd name="connsiteY3-88" fmla="*/ 626270 h 838200"/>
                <a:gd name="connsiteX4-89" fmla="*/ 158 w 218067"/>
                <a:gd name="connsiteY4-90" fmla="*/ 838200 h 838200"/>
                <a:gd name="connsiteX0-91" fmla="*/ 246 w 218155"/>
                <a:gd name="connsiteY0-92" fmla="*/ 838200 h 838200"/>
                <a:gd name="connsiteX1-93" fmla="*/ 1437 w 218155"/>
                <a:gd name="connsiteY1-94" fmla="*/ 211931 h 838200"/>
                <a:gd name="connsiteX2-95" fmla="*/ 214558 w 218155"/>
                <a:gd name="connsiteY2-96" fmla="*/ 0 h 838200"/>
                <a:gd name="connsiteX3-97" fmla="*/ 218130 w 218155"/>
                <a:gd name="connsiteY3-98" fmla="*/ 626270 h 838200"/>
                <a:gd name="connsiteX4-99" fmla="*/ 246 w 218155"/>
                <a:gd name="connsiteY4-100" fmla="*/ 838200 h 838200"/>
                <a:gd name="connsiteX0-101" fmla="*/ 246 w 218155"/>
                <a:gd name="connsiteY0-102" fmla="*/ 838200 h 838200"/>
                <a:gd name="connsiteX1-103" fmla="*/ 1437 w 218155"/>
                <a:gd name="connsiteY1-104" fmla="*/ 211931 h 838200"/>
                <a:gd name="connsiteX2-105" fmla="*/ 214558 w 218155"/>
                <a:gd name="connsiteY2-106" fmla="*/ 0 h 838200"/>
                <a:gd name="connsiteX3-107" fmla="*/ 218130 w 218155"/>
                <a:gd name="connsiteY3-108" fmla="*/ 626270 h 838200"/>
                <a:gd name="connsiteX4-109" fmla="*/ 246 w 218155"/>
                <a:gd name="connsiteY4-110" fmla="*/ 838200 h 838200"/>
                <a:gd name="connsiteX0-111" fmla="*/ 158 w 220448"/>
                <a:gd name="connsiteY0-112" fmla="*/ 845344 h 845344"/>
                <a:gd name="connsiteX1-113" fmla="*/ 3730 w 220448"/>
                <a:gd name="connsiteY1-114" fmla="*/ 211931 h 845344"/>
                <a:gd name="connsiteX2-115" fmla="*/ 216851 w 220448"/>
                <a:gd name="connsiteY2-116" fmla="*/ 0 h 845344"/>
                <a:gd name="connsiteX3-117" fmla="*/ 220423 w 220448"/>
                <a:gd name="connsiteY3-118" fmla="*/ 626270 h 845344"/>
                <a:gd name="connsiteX4-119" fmla="*/ 158 w 220448"/>
                <a:gd name="connsiteY4-120" fmla="*/ 845344 h 845344"/>
                <a:gd name="connsiteX0-121" fmla="*/ 247 w 218156"/>
                <a:gd name="connsiteY0-122" fmla="*/ 845344 h 845344"/>
                <a:gd name="connsiteX1-123" fmla="*/ 1438 w 218156"/>
                <a:gd name="connsiteY1-124" fmla="*/ 211931 h 845344"/>
                <a:gd name="connsiteX2-125" fmla="*/ 214559 w 218156"/>
                <a:gd name="connsiteY2-126" fmla="*/ 0 h 845344"/>
                <a:gd name="connsiteX3-127" fmla="*/ 218131 w 218156"/>
                <a:gd name="connsiteY3-128" fmla="*/ 626270 h 845344"/>
                <a:gd name="connsiteX4-129" fmla="*/ 247 w 218156"/>
                <a:gd name="connsiteY4-130" fmla="*/ 845344 h 845344"/>
                <a:gd name="connsiteX0-131" fmla="*/ 247 w 215802"/>
                <a:gd name="connsiteY0-132" fmla="*/ 845344 h 845344"/>
                <a:gd name="connsiteX1-133" fmla="*/ 1438 w 215802"/>
                <a:gd name="connsiteY1-134" fmla="*/ 211931 h 845344"/>
                <a:gd name="connsiteX2-135" fmla="*/ 214559 w 215802"/>
                <a:gd name="connsiteY2-136" fmla="*/ 0 h 845344"/>
                <a:gd name="connsiteX3-137" fmla="*/ 215750 w 215802"/>
                <a:gd name="connsiteY3-138" fmla="*/ 633414 h 845344"/>
                <a:gd name="connsiteX4-139" fmla="*/ 247 w 215802"/>
                <a:gd name="connsiteY4-140" fmla="*/ 845344 h 845344"/>
                <a:gd name="connsiteX0-141" fmla="*/ 247 w 215775"/>
                <a:gd name="connsiteY0-142" fmla="*/ 850107 h 850107"/>
                <a:gd name="connsiteX1-143" fmla="*/ 1438 w 215775"/>
                <a:gd name="connsiteY1-144" fmla="*/ 216694 h 850107"/>
                <a:gd name="connsiteX2-145" fmla="*/ 212178 w 215775"/>
                <a:gd name="connsiteY2-146" fmla="*/ 0 h 850107"/>
                <a:gd name="connsiteX3-147" fmla="*/ 215750 w 215775"/>
                <a:gd name="connsiteY3-148" fmla="*/ 638177 h 850107"/>
                <a:gd name="connsiteX4-149" fmla="*/ 247 w 215775"/>
                <a:gd name="connsiteY4-150" fmla="*/ 850107 h 850107"/>
                <a:gd name="connsiteX0-151" fmla="*/ 247 w 215802"/>
                <a:gd name="connsiteY0-152" fmla="*/ 854869 h 854869"/>
                <a:gd name="connsiteX1-153" fmla="*/ 1438 w 215802"/>
                <a:gd name="connsiteY1-154" fmla="*/ 221456 h 854869"/>
                <a:gd name="connsiteX2-155" fmla="*/ 214559 w 215802"/>
                <a:gd name="connsiteY2-156" fmla="*/ 0 h 854869"/>
                <a:gd name="connsiteX3-157" fmla="*/ 215750 w 215802"/>
                <a:gd name="connsiteY3-158" fmla="*/ 642939 h 854869"/>
                <a:gd name="connsiteX4-159" fmla="*/ 247 w 215802"/>
                <a:gd name="connsiteY4-160" fmla="*/ 854869 h 8548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5802" h="854869">
                  <a:moveTo>
                    <a:pt x="247" y="854869"/>
                  </a:moveTo>
                  <a:cubicBezTo>
                    <a:pt x="-944" y="646907"/>
                    <a:pt x="2629" y="429418"/>
                    <a:pt x="1438" y="221456"/>
                  </a:cubicBezTo>
                  <a:lnTo>
                    <a:pt x="214559" y="0"/>
                  </a:lnTo>
                  <a:cubicBezTo>
                    <a:pt x="214162" y="233362"/>
                    <a:pt x="216147" y="409577"/>
                    <a:pt x="215750" y="642939"/>
                  </a:cubicBezTo>
                  <a:lnTo>
                    <a:pt x="247" y="854869"/>
                  </a:lnTo>
                  <a:close/>
                </a:path>
              </a:pathLst>
            </a:custGeom>
            <a:solidFill>
              <a:srgbClr val="E469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5354033" y="5025841"/>
            <a:ext cx="1148056" cy="307778"/>
            <a:chOff x="5409117" y="5431677"/>
            <a:chExt cx="1148056" cy="307778"/>
          </a:xfrm>
        </p:grpSpPr>
        <p:sp>
          <p:nvSpPr>
            <p:cNvPr id="27" name="立方体 26"/>
            <p:cNvSpPr/>
            <p:nvPr/>
          </p:nvSpPr>
          <p:spPr>
            <a:xfrm>
              <a:off x="5411977" y="5436414"/>
              <a:ext cx="1142896" cy="300015"/>
            </a:xfrm>
            <a:prstGeom prst="cub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平行四边形 9"/>
            <p:cNvSpPr/>
            <p:nvPr/>
          </p:nvSpPr>
          <p:spPr>
            <a:xfrm>
              <a:off x="5409117" y="5432984"/>
              <a:ext cx="1147354" cy="78656"/>
            </a:xfrm>
            <a:custGeom>
              <a:avLst/>
              <a:gdLst>
                <a:gd name="connsiteX0" fmla="*/ 0 w 4009974"/>
                <a:gd name="connsiteY0" fmla="*/ 299432 h 299432"/>
                <a:gd name="connsiteX1" fmla="*/ 74858 w 4009974"/>
                <a:gd name="connsiteY1" fmla="*/ 0 h 299432"/>
                <a:gd name="connsiteX2" fmla="*/ 4009974 w 4009974"/>
                <a:gd name="connsiteY2" fmla="*/ 0 h 299432"/>
                <a:gd name="connsiteX3" fmla="*/ 3935116 w 4009974"/>
                <a:gd name="connsiteY3" fmla="*/ 299432 h 299432"/>
                <a:gd name="connsiteX4" fmla="*/ 0 w 4009974"/>
                <a:gd name="connsiteY4" fmla="*/ 299432 h 299432"/>
                <a:gd name="connsiteX0-1" fmla="*/ 0 w 4009974"/>
                <a:gd name="connsiteY0-2" fmla="*/ 299432 h 299432"/>
                <a:gd name="connsiteX1-3" fmla="*/ 8183 w 4009974"/>
                <a:gd name="connsiteY1-4" fmla="*/ 0 h 299432"/>
                <a:gd name="connsiteX2-5" fmla="*/ 4009974 w 4009974"/>
                <a:gd name="connsiteY2-6" fmla="*/ 0 h 299432"/>
                <a:gd name="connsiteX3-7" fmla="*/ 3935116 w 4009974"/>
                <a:gd name="connsiteY3-8" fmla="*/ 299432 h 299432"/>
                <a:gd name="connsiteX4-9" fmla="*/ 0 w 4009974"/>
                <a:gd name="connsiteY4-10" fmla="*/ 299432 h 299432"/>
                <a:gd name="connsiteX0-11" fmla="*/ 0 w 4219524"/>
                <a:gd name="connsiteY0-12" fmla="*/ 208944 h 299432"/>
                <a:gd name="connsiteX1-13" fmla="*/ 217733 w 4219524"/>
                <a:gd name="connsiteY1-14" fmla="*/ 0 h 299432"/>
                <a:gd name="connsiteX2-15" fmla="*/ 4219524 w 4219524"/>
                <a:gd name="connsiteY2-16" fmla="*/ 0 h 299432"/>
                <a:gd name="connsiteX3-17" fmla="*/ 4144666 w 4219524"/>
                <a:gd name="connsiteY3-18" fmla="*/ 299432 h 299432"/>
                <a:gd name="connsiteX4-19" fmla="*/ 0 w 4219524"/>
                <a:gd name="connsiteY4-20" fmla="*/ 208944 h 299432"/>
                <a:gd name="connsiteX0-21" fmla="*/ 0 w 4505274"/>
                <a:gd name="connsiteY0-22" fmla="*/ 208944 h 299432"/>
                <a:gd name="connsiteX1-23" fmla="*/ 217733 w 4505274"/>
                <a:gd name="connsiteY1-24" fmla="*/ 0 h 299432"/>
                <a:gd name="connsiteX2-25" fmla="*/ 4505274 w 4505274"/>
                <a:gd name="connsiteY2-26" fmla="*/ 0 h 299432"/>
                <a:gd name="connsiteX3-27" fmla="*/ 4144666 w 4505274"/>
                <a:gd name="connsiteY3-28" fmla="*/ 299432 h 299432"/>
                <a:gd name="connsiteX4-29" fmla="*/ 0 w 4505274"/>
                <a:gd name="connsiteY4-30" fmla="*/ 208944 h 299432"/>
                <a:gd name="connsiteX0-31" fmla="*/ 0 w 4505274"/>
                <a:gd name="connsiteY0-32" fmla="*/ 208944 h 208944"/>
                <a:gd name="connsiteX1-33" fmla="*/ 217733 w 4505274"/>
                <a:gd name="connsiteY1-34" fmla="*/ 0 h 208944"/>
                <a:gd name="connsiteX2-35" fmla="*/ 4505274 w 4505274"/>
                <a:gd name="connsiteY2-36" fmla="*/ 0 h 208944"/>
                <a:gd name="connsiteX3-37" fmla="*/ 4297066 w 4505274"/>
                <a:gd name="connsiteY3-38" fmla="*/ 199420 h 208944"/>
                <a:gd name="connsiteX4-39" fmla="*/ 0 w 4505274"/>
                <a:gd name="connsiteY4-40" fmla="*/ 208944 h 208944"/>
                <a:gd name="connsiteX0-41" fmla="*/ 0 w 4505274"/>
                <a:gd name="connsiteY0-42" fmla="*/ 213707 h 213707"/>
                <a:gd name="connsiteX1-43" fmla="*/ 212971 w 4505274"/>
                <a:gd name="connsiteY1-44" fmla="*/ 0 h 213707"/>
                <a:gd name="connsiteX2-45" fmla="*/ 4505274 w 4505274"/>
                <a:gd name="connsiteY2-46" fmla="*/ 4763 h 213707"/>
                <a:gd name="connsiteX3-47" fmla="*/ 4297066 w 4505274"/>
                <a:gd name="connsiteY3-48" fmla="*/ 204183 h 213707"/>
                <a:gd name="connsiteX4-49" fmla="*/ 0 w 4505274"/>
                <a:gd name="connsiteY4-50" fmla="*/ 213707 h 213707"/>
                <a:gd name="connsiteX0-51" fmla="*/ 0 w 4505274"/>
                <a:gd name="connsiteY0-52" fmla="*/ 218469 h 218469"/>
                <a:gd name="connsiteX1-53" fmla="*/ 212971 w 4505274"/>
                <a:gd name="connsiteY1-54" fmla="*/ 0 h 218469"/>
                <a:gd name="connsiteX2-55" fmla="*/ 4505274 w 4505274"/>
                <a:gd name="connsiteY2-56" fmla="*/ 9525 h 218469"/>
                <a:gd name="connsiteX3-57" fmla="*/ 4297066 w 4505274"/>
                <a:gd name="connsiteY3-58" fmla="*/ 208945 h 218469"/>
                <a:gd name="connsiteX4-59" fmla="*/ 0 w 4505274"/>
                <a:gd name="connsiteY4-60" fmla="*/ 218469 h 218469"/>
                <a:gd name="connsiteX0-61" fmla="*/ 0 w 4517180"/>
                <a:gd name="connsiteY0-62" fmla="*/ 218469 h 218469"/>
                <a:gd name="connsiteX1-63" fmla="*/ 212971 w 4517180"/>
                <a:gd name="connsiteY1-64" fmla="*/ 0 h 218469"/>
                <a:gd name="connsiteX2-65" fmla="*/ 4517180 w 4517180"/>
                <a:gd name="connsiteY2-66" fmla="*/ 4762 h 218469"/>
                <a:gd name="connsiteX3-67" fmla="*/ 4297066 w 4517180"/>
                <a:gd name="connsiteY3-68" fmla="*/ 208945 h 218469"/>
                <a:gd name="connsiteX4-69" fmla="*/ 0 w 4517180"/>
                <a:gd name="connsiteY4-70" fmla="*/ 218469 h 218469"/>
                <a:gd name="connsiteX0-71" fmla="*/ 0 w 4517180"/>
                <a:gd name="connsiteY0-72" fmla="*/ 218469 h 218470"/>
                <a:gd name="connsiteX1-73" fmla="*/ 212971 w 4517180"/>
                <a:gd name="connsiteY1-74" fmla="*/ 0 h 218470"/>
                <a:gd name="connsiteX2-75" fmla="*/ 4517180 w 4517180"/>
                <a:gd name="connsiteY2-76" fmla="*/ 4762 h 218470"/>
                <a:gd name="connsiteX3-77" fmla="*/ 4311353 w 4517180"/>
                <a:gd name="connsiteY3-78" fmla="*/ 218470 h 218470"/>
                <a:gd name="connsiteX4-79" fmla="*/ 0 w 4517180"/>
                <a:gd name="connsiteY4-80" fmla="*/ 218469 h 218470"/>
                <a:gd name="connsiteX0-81" fmla="*/ 0 w 4517180"/>
                <a:gd name="connsiteY0-82" fmla="*/ 218469 h 218470"/>
                <a:gd name="connsiteX1-83" fmla="*/ 212971 w 4517180"/>
                <a:gd name="connsiteY1-84" fmla="*/ 0 h 218470"/>
                <a:gd name="connsiteX2-85" fmla="*/ 4517180 w 4517180"/>
                <a:gd name="connsiteY2-86" fmla="*/ 4762 h 218470"/>
                <a:gd name="connsiteX3-87" fmla="*/ 4306591 w 4517180"/>
                <a:gd name="connsiteY3-88" fmla="*/ 218470 h 218470"/>
                <a:gd name="connsiteX4-89" fmla="*/ 0 w 4517180"/>
                <a:gd name="connsiteY4-90" fmla="*/ 218469 h 218470"/>
                <a:gd name="connsiteX0-91" fmla="*/ 0 w 4507655"/>
                <a:gd name="connsiteY0-92" fmla="*/ 218469 h 218470"/>
                <a:gd name="connsiteX1-93" fmla="*/ 212971 w 4507655"/>
                <a:gd name="connsiteY1-94" fmla="*/ 0 h 218470"/>
                <a:gd name="connsiteX2-95" fmla="*/ 4507655 w 4507655"/>
                <a:gd name="connsiteY2-96" fmla="*/ 11905 h 218470"/>
                <a:gd name="connsiteX3-97" fmla="*/ 4306591 w 4507655"/>
                <a:gd name="connsiteY3-98" fmla="*/ 218470 h 218470"/>
                <a:gd name="connsiteX4-99" fmla="*/ 0 w 4507655"/>
                <a:gd name="connsiteY4-100" fmla="*/ 218469 h 218470"/>
                <a:gd name="connsiteX0-101" fmla="*/ 0 w 4512417"/>
                <a:gd name="connsiteY0-102" fmla="*/ 218469 h 218470"/>
                <a:gd name="connsiteX1-103" fmla="*/ 212971 w 4512417"/>
                <a:gd name="connsiteY1-104" fmla="*/ 0 h 218470"/>
                <a:gd name="connsiteX2-105" fmla="*/ 4512417 w 4512417"/>
                <a:gd name="connsiteY2-106" fmla="*/ 4761 h 218470"/>
                <a:gd name="connsiteX3-107" fmla="*/ 4306591 w 4512417"/>
                <a:gd name="connsiteY3-108" fmla="*/ 218470 h 218470"/>
                <a:gd name="connsiteX4-109" fmla="*/ 0 w 4512417"/>
                <a:gd name="connsiteY4-110" fmla="*/ 218469 h 218470"/>
                <a:gd name="connsiteX0-111" fmla="*/ 0 w 4512417"/>
                <a:gd name="connsiteY0-112" fmla="*/ 218469 h 218470"/>
                <a:gd name="connsiteX1-113" fmla="*/ 212971 w 4512417"/>
                <a:gd name="connsiteY1-114" fmla="*/ 0 h 218470"/>
                <a:gd name="connsiteX2-115" fmla="*/ 4512417 w 4512417"/>
                <a:gd name="connsiteY2-116" fmla="*/ 4761 h 218470"/>
                <a:gd name="connsiteX3-117" fmla="*/ 4299448 w 4512417"/>
                <a:gd name="connsiteY3-118" fmla="*/ 218470 h 218470"/>
                <a:gd name="connsiteX4-119" fmla="*/ 0 w 4512417"/>
                <a:gd name="connsiteY4-120" fmla="*/ 218469 h 218470"/>
                <a:gd name="connsiteX0-121" fmla="*/ 0 w 4512417"/>
                <a:gd name="connsiteY0-122" fmla="*/ 218469 h 218470"/>
                <a:gd name="connsiteX1-123" fmla="*/ 212971 w 4512417"/>
                <a:gd name="connsiteY1-124" fmla="*/ 0 h 218470"/>
                <a:gd name="connsiteX2-125" fmla="*/ 4512417 w 4512417"/>
                <a:gd name="connsiteY2-126" fmla="*/ 4761 h 218470"/>
                <a:gd name="connsiteX3-127" fmla="*/ 4299448 w 4512417"/>
                <a:gd name="connsiteY3-128" fmla="*/ 218470 h 218470"/>
                <a:gd name="connsiteX4-129" fmla="*/ 0 w 4512417"/>
                <a:gd name="connsiteY4-130" fmla="*/ 218469 h 2184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512417" h="218470">
                  <a:moveTo>
                    <a:pt x="0" y="218469"/>
                  </a:moveTo>
                  <a:lnTo>
                    <a:pt x="212971" y="0"/>
                  </a:lnTo>
                  <a:lnTo>
                    <a:pt x="4512417" y="4761"/>
                  </a:lnTo>
                  <a:lnTo>
                    <a:pt x="4299448" y="218470"/>
                  </a:lnTo>
                  <a:lnTo>
                    <a:pt x="0" y="218469"/>
                  </a:lnTo>
                  <a:close/>
                </a:path>
              </a:pathLst>
            </a:custGeom>
            <a:solidFill>
              <a:srgbClr val="3BB3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平行四边形 10"/>
            <p:cNvSpPr/>
            <p:nvPr/>
          </p:nvSpPr>
          <p:spPr>
            <a:xfrm>
              <a:off x="6502302" y="5431677"/>
              <a:ext cx="54871" cy="307778"/>
            </a:xfrm>
            <a:custGeom>
              <a:avLst/>
              <a:gdLst>
                <a:gd name="connsiteX0" fmla="*/ 0 w 233362"/>
                <a:gd name="connsiteY0" fmla="*/ 452437 h 452437"/>
                <a:gd name="connsiteX1" fmla="*/ 58341 w 233362"/>
                <a:gd name="connsiteY1" fmla="*/ 0 h 452437"/>
                <a:gd name="connsiteX2" fmla="*/ 233362 w 233362"/>
                <a:gd name="connsiteY2" fmla="*/ 0 h 452437"/>
                <a:gd name="connsiteX3" fmla="*/ 175022 w 233362"/>
                <a:gd name="connsiteY3" fmla="*/ 452437 h 452437"/>
                <a:gd name="connsiteX4" fmla="*/ 0 w 233362"/>
                <a:gd name="connsiteY4" fmla="*/ 452437 h 452437"/>
                <a:gd name="connsiteX0-1" fmla="*/ 34528 w 267890"/>
                <a:gd name="connsiteY0-2" fmla="*/ 490537 h 490537"/>
                <a:gd name="connsiteX1-3" fmla="*/ 0 w 267890"/>
                <a:gd name="connsiteY1-4" fmla="*/ 0 h 490537"/>
                <a:gd name="connsiteX2-5" fmla="*/ 267890 w 267890"/>
                <a:gd name="connsiteY2-6" fmla="*/ 38100 h 490537"/>
                <a:gd name="connsiteX3-7" fmla="*/ 209550 w 267890"/>
                <a:gd name="connsiteY3-8" fmla="*/ 490537 h 490537"/>
                <a:gd name="connsiteX4-9" fmla="*/ 34528 w 267890"/>
                <a:gd name="connsiteY4-10" fmla="*/ 490537 h 490537"/>
                <a:gd name="connsiteX0-11" fmla="*/ 34528 w 210740"/>
                <a:gd name="connsiteY0-12" fmla="*/ 700087 h 700087"/>
                <a:gd name="connsiteX1-13" fmla="*/ 0 w 210740"/>
                <a:gd name="connsiteY1-14" fmla="*/ 209550 h 700087"/>
                <a:gd name="connsiteX2-15" fmla="*/ 210740 w 210740"/>
                <a:gd name="connsiteY2-16" fmla="*/ 0 h 700087"/>
                <a:gd name="connsiteX3-17" fmla="*/ 209550 w 210740"/>
                <a:gd name="connsiteY3-18" fmla="*/ 700087 h 700087"/>
                <a:gd name="connsiteX4-19" fmla="*/ 34528 w 210740"/>
                <a:gd name="connsiteY4-20" fmla="*/ 700087 h 700087"/>
                <a:gd name="connsiteX0-21" fmla="*/ 0 w 211931"/>
                <a:gd name="connsiteY0-22" fmla="*/ 828674 h 828674"/>
                <a:gd name="connsiteX1-23" fmla="*/ 1191 w 211931"/>
                <a:gd name="connsiteY1-24" fmla="*/ 209550 h 828674"/>
                <a:gd name="connsiteX2-25" fmla="*/ 211931 w 211931"/>
                <a:gd name="connsiteY2-26" fmla="*/ 0 h 828674"/>
                <a:gd name="connsiteX3-27" fmla="*/ 210741 w 211931"/>
                <a:gd name="connsiteY3-28" fmla="*/ 700087 h 828674"/>
                <a:gd name="connsiteX4-29" fmla="*/ 0 w 211931"/>
                <a:gd name="connsiteY4-30" fmla="*/ 828674 h 828674"/>
                <a:gd name="connsiteX0-31" fmla="*/ 0 w 213174"/>
                <a:gd name="connsiteY0-32" fmla="*/ 828674 h 828674"/>
                <a:gd name="connsiteX1-33" fmla="*/ 1191 w 213174"/>
                <a:gd name="connsiteY1-34" fmla="*/ 209550 h 828674"/>
                <a:gd name="connsiteX2-35" fmla="*/ 211931 w 213174"/>
                <a:gd name="connsiteY2-36" fmla="*/ 0 h 828674"/>
                <a:gd name="connsiteX3-37" fmla="*/ 213122 w 213174"/>
                <a:gd name="connsiteY3-38" fmla="*/ 616744 h 828674"/>
                <a:gd name="connsiteX4-39" fmla="*/ 0 w 213174"/>
                <a:gd name="connsiteY4-40" fmla="*/ 828674 h 828674"/>
                <a:gd name="connsiteX0-41" fmla="*/ 0 w 215528"/>
                <a:gd name="connsiteY0-42" fmla="*/ 828674 h 828674"/>
                <a:gd name="connsiteX1-43" fmla="*/ 1191 w 215528"/>
                <a:gd name="connsiteY1-44" fmla="*/ 209550 h 828674"/>
                <a:gd name="connsiteX2-45" fmla="*/ 211931 w 215528"/>
                <a:gd name="connsiteY2-46" fmla="*/ 0 h 828674"/>
                <a:gd name="connsiteX3-47" fmla="*/ 215503 w 215528"/>
                <a:gd name="connsiteY3-48" fmla="*/ 623888 h 828674"/>
                <a:gd name="connsiteX4-49" fmla="*/ 0 w 215528"/>
                <a:gd name="connsiteY4-50" fmla="*/ 828674 h 828674"/>
                <a:gd name="connsiteX0-51" fmla="*/ 3572 w 214337"/>
                <a:gd name="connsiteY0-52" fmla="*/ 833437 h 833437"/>
                <a:gd name="connsiteX1-53" fmla="*/ 0 w 214337"/>
                <a:gd name="connsiteY1-54" fmla="*/ 209550 h 833437"/>
                <a:gd name="connsiteX2-55" fmla="*/ 210740 w 214337"/>
                <a:gd name="connsiteY2-56" fmla="*/ 0 h 833437"/>
                <a:gd name="connsiteX3-57" fmla="*/ 214312 w 214337"/>
                <a:gd name="connsiteY3-58" fmla="*/ 623888 h 833437"/>
                <a:gd name="connsiteX4-59" fmla="*/ 3572 w 214337"/>
                <a:gd name="connsiteY4-60" fmla="*/ 833437 h 833437"/>
                <a:gd name="connsiteX0-61" fmla="*/ 158 w 218067"/>
                <a:gd name="connsiteY0-62" fmla="*/ 835818 h 835818"/>
                <a:gd name="connsiteX1-63" fmla="*/ 3730 w 218067"/>
                <a:gd name="connsiteY1-64" fmla="*/ 209550 h 835818"/>
                <a:gd name="connsiteX2-65" fmla="*/ 214470 w 218067"/>
                <a:gd name="connsiteY2-66" fmla="*/ 0 h 835818"/>
                <a:gd name="connsiteX3-67" fmla="*/ 218042 w 218067"/>
                <a:gd name="connsiteY3-68" fmla="*/ 623888 h 835818"/>
                <a:gd name="connsiteX4-69" fmla="*/ 158 w 218067"/>
                <a:gd name="connsiteY4-70" fmla="*/ 835818 h 835818"/>
                <a:gd name="connsiteX0-71" fmla="*/ 158 w 218067"/>
                <a:gd name="connsiteY0-72" fmla="*/ 838200 h 838200"/>
                <a:gd name="connsiteX1-73" fmla="*/ 3730 w 218067"/>
                <a:gd name="connsiteY1-74" fmla="*/ 211932 h 838200"/>
                <a:gd name="connsiteX2-75" fmla="*/ 214470 w 218067"/>
                <a:gd name="connsiteY2-76" fmla="*/ 0 h 838200"/>
                <a:gd name="connsiteX3-77" fmla="*/ 218042 w 218067"/>
                <a:gd name="connsiteY3-78" fmla="*/ 626270 h 838200"/>
                <a:gd name="connsiteX4-79" fmla="*/ 158 w 218067"/>
                <a:gd name="connsiteY4-80" fmla="*/ 838200 h 838200"/>
                <a:gd name="connsiteX0-81" fmla="*/ 158 w 218067"/>
                <a:gd name="connsiteY0-82" fmla="*/ 838200 h 838200"/>
                <a:gd name="connsiteX1-83" fmla="*/ 3730 w 218067"/>
                <a:gd name="connsiteY1-84" fmla="*/ 214313 h 838200"/>
                <a:gd name="connsiteX2-85" fmla="*/ 214470 w 218067"/>
                <a:gd name="connsiteY2-86" fmla="*/ 0 h 838200"/>
                <a:gd name="connsiteX3-87" fmla="*/ 218042 w 218067"/>
                <a:gd name="connsiteY3-88" fmla="*/ 626270 h 838200"/>
                <a:gd name="connsiteX4-89" fmla="*/ 158 w 218067"/>
                <a:gd name="connsiteY4-90" fmla="*/ 838200 h 838200"/>
                <a:gd name="connsiteX0-91" fmla="*/ 246 w 218155"/>
                <a:gd name="connsiteY0-92" fmla="*/ 838200 h 838200"/>
                <a:gd name="connsiteX1-93" fmla="*/ 1437 w 218155"/>
                <a:gd name="connsiteY1-94" fmla="*/ 211931 h 838200"/>
                <a:gd name="connsiteX2-95" fmla="*/ 214558 w 218155"/>
                <a:gd name="connsiteY2-96" fmla="*/ 0 h 838200"/>
                <a:gd name="connsiteX3-97" fmla="*/ 218130 w 218155"/>
                <a:gd name="connsiteY3-98" fmla="*/ 626270 h 838200"/>
                <a:gd name="connsiteX4-99" fmla="*/ 246 w 218155"/>
                <a:gd name="connsiteY4-100" fmla="*/ 838200 h 838200"/>
                <a:gd name="connsiteX0-101" fmla="*/ 246 w 218155"/>
                <a:gd name="connsiteY0-102" fmla="*/ 838200 h 838200"/>
                <a:gd name="connsiteX1-103" fmla="*/ 1437 w 218155"/>
                <a:gd name="connsiteY1-104" fmla="*/ 211931 h 838200"/>
                <a:gd name="connsiteX2-105" fmla="*/ 214558 w 218155"/>
                <a:gd name="connsiteY2-106" fmla="*/ 0 h 838200"/>
                <a:gd name="connsiteX3-107" fmla="*/ 218130 w 218155"/>
                <a:gd name="connsiteY3-108" fmla="*/ 626270 h 838200"/>
                <a:gd name="connsiteX4-109" fmla="*/ 246 w 218155"/>
                <a:gd name="connsiteY4-110" fmla="*/ 838200 h 838200"/>
                <a:gd name="connsiteX0-111" fmla="*/ 158 w 220448"/>
                <a:gd name="connsiteY0-112" fmla="*/ 845344 h 845344"/>
                <a:gd name="connsiteX1-113" fmla="*/ 3730 w 220448"/>
                <a:gd name="connsiteY1-114" fmla="*/ 211931 h 845344"/>
                <a:gd name="connsiteX2-115" fmla="*/ 216851 w 220448"/>
                <a:gd name="connsiteY2-116" fmla="*/ 0 h 845344"/>
                <a:gd name="connsiteX3-117" fmla="*/ 220423 w 220448"/>
                <a:gd name="connsiteY3-118" fmla="*/ 626270 h 845344"/>
                <a:gd name="connsiteX4-119" fmla="*/ 158 w 220448"/>
                <a:gd name="connsiteY4-120" fmla="*/ 845344 h 845344"/>
                <a:gd name="connsiteX0-121" fmla="*/ 247 w 218156"/>
                <a:gd name="connsiteY0-122" fmla="*/ 845344 h 845344"/>
                <a:gd name="connsiteX1-123" fmla="*/ 1438 w 218156"/>
                <a:gd name="connsiteY1-124" fmla="*/ 211931 h 845344"/>
                <a:gd name="connsiteX2-125" fmla="*/ 214559 w 218156"/>
                <a:gd name="connsiteY2-126" fmla="*/ 0 h 845344"/>
                <a:gd name="connsiteX3-127" fmla="*/ 218131 w 218156"/>
                <a:gd name="connsiteY3-128" fmla="*/ 626270 h 845344"/>
                <a:gd name="connsiteX4-129" fmla="*/ 247 w 218156"/>
                <a:gd name="connsiteY4-130" fmla="*/ 845344 h 845344"/>
                <a:gd name="connsiteX0-131" fmla="*/ 247 w 215802"/>
                <a:gd name="connsiteY0-132" fmla="*/ 845344 h 845344"/>
                <a:gd name="connsiteX1-133" fmla="*/ 1438 w 215802"/>
                <a:gd name="connsiteY1-134" fmla="*/ 211931 h 845344"/>
                <a:gd name="connsiteX2-135" fmla="*/ 214559 w 215802"/>
                <a:gd name="connsiteY2-136" fmla="*/ 0 h 845344"/>
                <a:gd name="connsiteX3-137" fmla="*/ 215750 w 215802"/>
                <a:gd name="connsiteY3-138" fmla="*/ 633414 h 845344"/>
                <a:gd name="connsiteX4-139" fmla="*/ 247 w 215802"/>
                <a:gd name="connsiteY4-140" fmla="*/ 845344 h 845344"/>
                <a:gd name="connsiteX0-141" fmla="*/ 247 w 215775"/>
                <a:gd name="connsiteY0-142" fmla="*/ 850107 h 850107"/>
                <a:gd name="connsiteX1-143" fmla="*/ 1438 w 215775"/>
                <a:gd name="connsiteY1-144" fmla="*/ 216694 h 850107"/>
                <a:gd name="connsiteX2-145" fmla="*/ 212178 w 215775"/>
                <a:gd name="connsiteY2-146" fmla="*/ 0 h 850107"/>
                <a:gd name="connsiteX3-147" fmla="*/ 215750 w 215775"/>
                <a:gd name="connsiteY3-148" fmla="*/ 638177 h 850107"/>
                <a:gd name="connsiteX4-149" fmla="*/ 247 w 215775"/>
                <a:gd name="connsiteY4-150" fmla="*/ 850107 h 850107"/>
                <a:gd name="connsiteX0-151" fmla="*/ 247 w 215802"/>
                <a:gd name="connsiteY0-152" fmla="*/ 854869 h 854869"/>
                <a:gd name="connsiteX1-153" fmla="*/ 1438 w 215802"/>
                <a:gd name="connsiteY1-154" fmla="*/ 221456 h 854869"/>
                <a:gd name="connsiteX2-155" fmla="*/ 214559 w 215802"/>
                <a:gd name="connsiteY2-156" fmla="*/ 0 h 854869"/>
                <a:gd name="connsiteX3-157" fmla="*/ 215750 w 215802"/>
                <a:gd name="connsiteY3-158" fmla="*/ 642939 h 854869"/>
                <a:gd name="connsiteX4-159" fmla="*/ 247 w 215802"/>
                <a:gd name="connsiteY4-160" fmla="*/ 854869 h 8548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5802" h="854869">
                  <a:moveTo>
                    <a:pt x="247" y="854869"/>
                  </a:moveTo>
                  <a:cubicBezTo>
                    <a:pt x="-944" y="646907"/>
                    <a:pt x="2629" y="429418"/>
                    <a:pt x="1438" y="221456"/>
                  </a:cubicBezTo>
                  <a:lnTo>
                    <a:pt x="214559" y="0"/>
                  </a:lnTo>
                  <a:cubicBezTo>
                    <a:pt x="214162" y="233362"/>
                    <a:pt x="216147" y="409577"/>
                    <a:pt x="215750" y="642939"/>
                  </a:cubicBezTo>
                  <a:lnTo>
                    <a:pt x="247" y="854869"/>
                  </a:lnTo>
                  <a:close/>
                </a:path>
              </a:pathLst>
            </a:custGeom>
            <a:solidFill>
              <a:srgbClr val="E469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small-sharp-pencil_16463"/>
          <p:cNvSpPr>
            <a:spLocks noChangeAspect="1"/>
          </p:cNvSpPr>
          <p:nvPr/>
        </p:nvSpPr>
        <p:spPr bwMode="auto">
          <a:xfrm flipH="1">
            <a:off x="4239690" y="1594562"/>
            <a:ext cx="598893" cy="609685"/>
          </a:xfrm>
          <a:custGeom>
            <a:avLst/>
            <a:gdLst>
              <a:gd name="connsiteX0" fmla="*/ 295041 w 590280"/>
              <a:gd name="connsiteY0" fmla="*/ 572408 h 600916"/>
              <a:gd name="connsiteX1" fmla="*/ 350237 w 590280"/>
              <a:gd name="connsiteY1" fmla="*/ 573002 h 600916"/>
              <a:gd name="connsiteX2" fmla="*/ 403447 w 590280"/>
              <a:gd name="connsiteY2" fmla="*/ 574190 h 600916"/>
              <a:gd name="connsiteX3" fmla="*/ 497956 w 590280"/>
              <a:gd name="connsiteY3" fmla="*/ 578545 h 600916"/>
              <a:gd name="connsiteX4" fmla="*/ 590280 w 590280"/>
              <a:gd name="connsiteY4" fmla="*/ 586662 h 600916"/>
              <a:gd name="connsiteX5" fmla="*/ 497956 w 590280"/>
              <a:gd name="connsiteY5" fmla="*/ 594779 h 600916"/>
              <a:gd name="connsiteX6" fmla="*/ 403447 w 590280"/>
              <a:gd name="connsiteY6" fmla="*/ 599134 h 600916"/>
              <a:gd name="connsiteX7" fmla="*/ 350237 w 590280"/>
              <a:gd name="connsiteY7" fmla="*/ 600322 h 600916"/>
              <a:gd name="connsiteX8" fmla="*/ 295041 w 590280"/>
              <a:gd name="connsiteY8" fmla="*/ 600916 h 600916"/>
              <a:gd name="connsiteX9" fmla="*/ 240043 w 590280"/>
              <a:gd name="connsiteY9" fmla="*/ 600322 h 600916"/>
              <a:gd name="connsiteX10" fmla="*/ 186634 w 590280"/>
              <a:gd name="connsiteY10" fmla="*/ 599134 h 600916"/>
              <a:gd name="connsiteX11" fmla="*/ 92126 w 590280"/>
              <a:gd name="connsiteY11" fmla="*/ 594779 h 600916"/>
              <a:gd name="connsiteX12" fmla="*/ 0 w 590280"/>
              <a:gd name="connsiteY12" fmla="*/ 586662 h 600916"/>
              <a:gd name="connsiteX13" fmla="*/ 92126 w 590280"/>
              <a:gd name="connsiteY13" fmla="*/ 578545 h 600916"/>
              <a:gd name="connsiteX14" fmla="*/ 186634 w 590280"/>
              <a:gd name="connsiteY14" fmla="*/ 574190 h 600916"/>
              <a:gd name="connsiteX15" fmla="*/ 240043 w 590280"/>
              <a:gd name="connsiteY15" fmla="*/ 573002 h 600916"/>
              <a:gd name="connsiteX16" fmla="*/ 295041 w 590280"/>
              <a:gd name="connsiteY16" fmla="*/ 572408 h 600916"/>
              <a:gd name="connsiteX17" fmla="*/ 535091 w 590280"/>
              <a:gd name="connsiteY17" fmla="*/ 487517 h 600916"/>
              <a:gd name="connsiteX18" fmla="*/ 584352 w 590280"/>
              <a:gd name="connsiteY18" fmla="*/ 580734 h 600916"/>
              <a:gd name="connsiteX19" fmla="*/ 490994 w 590280"/>
              <a:gd name="connsiteY19" fmla="*/ 531547 h 600916"/>
              <a:gd name="connsiteX20" fmla="*/ 243214 w 590280"/>
              <a:gd name="connsiteY20" fmla="*/ 67371 h 600916"/>
              <a:gd name="connsiteX21" fmla="*/ 446918 w 590280"/>
              <a:gd name="connsiteY21" fmla="*/ 270623 h 600916"/>
              <a:gd name="connsiteX22" fmla="*/ 522960 w 590280"/>
              <a:gd name="connsiteY22" fmla="*/ 459003 h 600916"/>
              <a:gd name="connsiteX23" fmla="*/ 462405 w 590280"/>
              <a:gd name="connsiteY23" fmla="*/ 519483 h 600916"/>
              <a:gd name="connsiteX24" fmla="*/ 273789 w 590280"/>
              <a:gd name="connsiteY24" fmla="*/ 443536 h 600916"/>
              <a:gd name="connsiteX25" fmla="*/ 70283 w 590280"/>
              <a:gd name="connsiteY25" fmla="*/ 240085 h 600916"/>
              <a:gd name="connsiteX26" fmla="*/ 125633 w 590280"/>
              <a:gd name="connsiteY26" fmla="*/ 437 h 600916"/>
              <a:gd name="connsiteX27" fmla="*/ 222987 w 590280"/>
              <a:gd name="connsiteY27" fmla="*/ 46960 h 600916"/>
              <a:gd name="connsiteX28" fmla="*/ 49825 w 590280"/>
              <a:gd name="connsiteY28" fmla="*/ 219863 h 600916"/>
              <a:gd name="connsiteX29" fmla="*/ 34534 w 590280"/>
              <a:gd name="connsiteY29" fmla="*/ 31692 h 600916"/>
              <a:gd name="connsiteX30" fmla="*/ 125633 w 590280"/>
              <a:gd name="connsiteY30" fmla="*/ 437 h 60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90280" h="600916">
                <a:moveTo>
                  <a:pt x="295041" y="572408"/>
                </a:moveTo>
                <a:cubicBezTo>
                  <a:pt x="313506" y="572606"/>
                  <a:pt x="331970" y="572804"/>
                  <a:pt x="350237" y="573002"/>
                </a:cubicBezTo>
                <a:cubicBezTo>
                  <a:pt x="368305" y="573002"/>
                  <a:pt x="386174" y="573794"/>
                  <a:pt x="403447" y="574190"/>
                </a:cubicBezTo>
                <a:cubicBezTo>
                  <a:pt x="437995" y="575180"/>
                  <a:pt x="470358" y="576764"/>
                  <a:pt x="497956" y="578545"/>
                </a:cubicBezTo>
                <a:cubicBezTo>
                  <a:pt x="553350" y="581911"/>
                  <a:pt x="590280" y="586662"/>
                  <a:pt x="590280" y="586662"/>
                </a:cubicBezTo>
                <a:cubicBezTo>
                  <a:pt x="590280" y="586662"/>
                  <a:pt x="553350" y="591414"/>
                  <a:pt x="497956" y="594779"/>
                </a:cubicBezTo>
                <a:cubicBezTo>
                  <a:pt x="470358" y="596561"/>
                  <a:pt x="437995" y="598145"/>
                  <a:pt x="403447" y="599134"/>
                </a:cubicBezTo>
                <a:cubicBezTo>
                  <a:pt x="386174" y="599530"/>
                  <a:pt x="368305" y="600322"/>
                  <a:pt x="350237" y="600322"/>
                </a:cubicBezTo>
                <a:cubicBezTo>
                  <a:pt x="331970" y="600520"/>
                  <a:pt x="313506" y="600718"/>
                  <a:pt x="295041" y="600916"/>
                </a:cubicBezTo>
                <a:cubicBezTo>
                  <a:pt x="276576" y="600718"/>
                  <a:pt x="258111" y="600520"/>
                  <a:pt x="240043" y="600322"/>
                </a:cubicBezTo>
                <a:cubicBezTo>
                  <a:pt x="221777" y="600322"/>
                  <a:pt x="203908" y="599530"/>
                  <a:pt x="186634" y="599134"/>
                </a:cubicBezTo>
                <a:cubicBezTo>
                  <a:pt x="152087" y="598145"/>
                  <a:pt x="119922" y="596561"/>
                  <a:pt x="92126" y="594779"/>
                </a:cubicBezTo>
                <a:cubicBezTo>
                  <a:pt x="36731" y="591414"/>
                  <a:pt x="0" y="586662"/>
                  <a:pt x="0" y="586662"/>
                </a:cubicBezTo>
                <a:cubicBezTo>
                  <a:pt x="0" y="586662"/>
                  <a:pt x="36731" y="581911"/>
                  <a:pt x="92126" y="578545"/>
                </a:cubicBezTo>
                <a:cubicBezTo>
                  <a:pt x="119724" y="576764"/>
                  <a:pt x="152087" y="575180"/>
                  <a:pt x="186634" y="574190"/>
                </a:cubicBezTo>
                <a:cubicBezTo>
                  <a:pt x="203908" y="573794"/>
                  <a:pt x="221777" y="573002"/>
                  <a:pt x="240043" y="573002"/>
                </a:cubicBezTo>
                <a:cubicBezTo>
                  <a:pt x="258111" y="572804"/>
                  <a:pt x="276576" y="572606"/>
                  <a:pt x="295041" y="572408"/>
                </a:cubicBezTo>
                <a:close/>
                <a:moveTo>
                  <a:pt x="535091" y="487517"/>
                </a:moveTo>
                <a:lnTo>
                  <a:pt x="584352" y="580734"/>
                </a:lnTo>
                <a:lnTo>
                  <a:pt x="490994" y="531547"/>
                </a:lnTo>
                <a:close/>
                <a:moveTo>
                  <a:pt x="243214" y="67371"/>
                </a:moveTo>
                <a:lnTo>
                  <a:pt x="446918" y="270623"/>
                </a:lnTo>
                <a:lnTo>
                  <a:pt x="522960" y="459003"/>
                </a:lnTo>
                <a:lnTo>
                  <a:pt x="462405" y="519483"/>
                </a:lnTo>
                <a:lnTo>
                  <a:pt x="273789" y="443536"/>
                </a:lnTo>
                <a:lnTo>
                  <a:pt x="70283" y="240085"/>
                </a:lnTo>
                <a:close/>
                <a:moveTo>
                  <a:pt x="125633" y="437"/>
                </a:moveTo>
                <a:cubicBezTo>
                  <a:pt x="159739" y="3189"/>
                  <a:pt x="194888" y="18903"/>
                  <a:pt x="222987" y="46960"/>
                </a:cubicBezTo>
                <a:lnTo>
                  <a:pt x="49825" y="219863"/>
                </a:lnTo>
                <a:cubicBezTo>
                  <a:pt x="-6373" y="163749"/>
                  <a:pt x="-13125" y="79478"/>
                  <a:pt x="34534" y="31692"/>
                </a:cubicBezTo>
                <a:cubicBezTo>
                  <a:pt x="58463" y="7898"/>
                  <a:pt x="91527" y="-2314"/>
                  <a:pt x="125633" y="437"/>
                </a:cubicBezTo>
                <a:close/>
              </a:path>
            </a:pathLst>
          </a:custGeom>
          <a:solidFill>
            <a:srgbClr val="E46988"/>
          </a:solidFill>
          <a:ln>
            <a:noFill/>
          </a:ln>
        </p:spPr>
      </p:sp>
      <p:sp>
        <p:nvSpPr>
          <p:cNvPr id="36" name="small-sharp-pencil_16463"/>
          <p:cNvSpPr>
            <a:spLocks noChangeAspect="1"/>
          </p:cNvSpPr>
          <p:nvPr/>
        </p:nvSpPr>
        <p:spPr bwMode="auto">
          <a:xfrm>
            <a:off x="8051718" y="2380514"/>
            <a:ext cx="598893" cy="609685"/>
          </a:xfrm>
          <a:custGeom>
            <a:avLst/>
            <a:gdLst>
              <a:gd name="connsiteX0" fmla="*/ 295041 w 590280"/>
              <a:gd name="connsiteY0" fmla="*/ 572408 h 600916"/>
              <a:gd name="connsiteX1" fmla="*/ 350237 w 590280"/>
              <a:gd name="connsiteY1" fmla="*/ 573002 h 600916"/>
              <a:gd name="connsiteX2" fmla="*/ 403447 w 590280"/>
              <a:gd name="connsiteY2" fmla="*/ 574190 h 600916"/>
              <a:gd name="connsiteX3" fmla="*/ 497956 w 590280"/>
              <a:gd name="connsiteY3" fmla="*/ 578545 h 600916"/>
              <a:gd name="connsiteX4" fmla="*/ 590280 w 590280"/>
              <a:gd name="connsiteY4" fmla="*/ 586662 h 600916"/>
              <a:gd name="connsiteX5" fmla="*/ 497956 w 590280"/>
              <a:gd name="connsiteY5" fmla="*/ 594779 h 600916"/>
              <a:gd name="connsiteX6" fmla="*/ 403447 w 590280"/>
              <a:gd name="connsiteY6" fmla="*/ 599134 h 600916"/>
              <a:gd name="connsiteX7" fmla="*/ 350237 w 590280"/>
              <a:gd name="connsiteY7" fmla="*/ 600322 h 600916"/>
              <a:gd name="connsiteX8" fmla="*/ 295041 w 590280"/>
              <a:gd name="connsiteY8" fmla="*/ 600916 h 600916"/>
              <a:gd name="connsiteX9" fmla="*/ 240043 w 590280"/>
              <a:gd name="connsiteY9" fmla="*/ 600322 h 600916"/>
              <a:gd name="connsiteX10" fmla="*/ 186634 w 590280"/>
              <a:gd name="connsiteY10" fmla="*/ 599134 h 600916"/>
              <a:gd name="connsiteX11" fmla="*/ 92126 w 590280"/>
              <a:gd name="connsiteY11" fmla="*/ 594779 h 600916"/>
              <a:gd name="connsiteX12" fmla="*/ 0 w 590280"/>
              <a:gd name="connsiteY12" fmla="*/ 586662 h 600916"/>
              <a:gd name="connsiteX13" fmla="*/ 92126 w 590280"/>
              <a:gd name="connsiteY13" fmla="*/ 578545 h 600916"/>
              <a:gd name="connsiteX14" fmla="*/ 186634 w 590280"/>
              <a:gd name="connsiteY14" fmla="*/ 574190 h 600916"/>
              <a:gd name="connsiteX15" fmla="*/ 240043 w 590280"/>
              <a:gd name="connsiteY15" fmla="*/ 573002 h 600916"/>
              <a:gd name="connsiteX16" fmla="*/ 295041 w 590280"/>
              <a:gd name="connsiteY16" fmla="*/ 572408 h 600916"/>
              <a:gd name="connsiteX17" fmla="*/ 535091 w 590280"/>
              <a:gd name="connsiteY17" fmla="*/ 487517 h 600916"/>
              <a:gd name="connsiteX18" fmla="*/ 584352 w 590280"/>
              <a:gd name="connsiteY18" fmla="*/ 580734 h 600916"/>
              <a:gd name="connsiteX19" fmla="*/ 490994 w 590280"/>
              <a:gd name="connsiteY19" fmla="*/ 531547 h 600916"/>
              <a:gd name="connsiteX20" fmla="*/ 243214 w 590280"/>
              <a:gd name="connsiteY20" fmla="*/ 67371 h 600916"/>
              <a:gd name="connsiteX21" fmla="*/ 446918 w 590280"/>
              <a:gd name="connsiteY21" fmla="*/ 270623 h 600916"/>
              <a:gd name="connsiteX22" fmla="*/ 522960 w 590280"/>
              <a:gd name="connsiteY22" fmla="*/ 459003 h 600916"/>
              <a:gd name="connsiteX23" fmla="*/ 462405 w 590280"/>
              <a:gd name="connsiteY23" fmla="*/ 519483 h 600916"/>
              <a:gd name="connsiteX24" fmla="*/ 273789 w 590280"/>
              <a:gd name="connsiteY24" fmla="*/ 443536 h 600916"/>
              <a:gd name="connsiteX25" fmla="*/ 70283 w 590280"/>
              <a:gd name="connsiteY25" fmla="*/ 240085 h 600916"/>
              <a:gd name="connsiteX26" fmla="*/ 125633 w 590280"/>
              <a:gd name="connsiteY26" fmla="*/ 437 h 600916"/>
              <a:gd name="connsiteX27" fmla="*/ 222987 w 590280"/>
              <a:gd name="connsiteY27" fmla="*/ 46960 h 600916"/>
              <a:gd name="connsiteX28" fmla="*/ 49825 w 590280"/>
              <a:gd name="connsiteY28" fmla="*/ 219863 h 600916"/>
              <a:gd name="connsiteX29" fmla="*/ 34534 w 590280"/>
              <a:gd name="connsiteY29" fmla="*/ 31692 h 600916"/>
              <a:gd name="connsiteX30" fmla="*/ 125633 w 590280"/>
              <a:gd name="connsiteY30" fmla="*/ 437 h 60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90280" h="600916">
                <a:moveTo>
                  <a:pt x="295041" y="572408"/>
                </a:moveTo>
                <a:cubicBezTo>
                  <a:pt x="313506" y="572606"/>
                  <a:pt x="331970" y="572804"/>
                  <a:pt x="350237" y="573002"/>
                </a:cubicBezTo>
                <a:cubicBezTo>
                  <a:pt x="368305" y="573002"/>
                  <a:pt x="386174" y="573794"/>
                  <a:pt x="403447" y="574190"/>
                </a:cubicBezTo>
                <a:cubicBezTo>
                  <a:pt x="437995" y="575180"/>
                  <a:pt x="470358" y="576764"/>
                  <a:pt x="497956" y="578545"/>
                </a:cubicBezTo>
                <a:cubicBezTo>
                  <a:pt x="553350" y="581911"/>
                  <a:pt x="590280" y="586662"/>
                  <a:pt x="590280" y="586662"/>
                </a:cubicBezTo>
                <a:cubicBezTo>
                  <a:pt x="590280" y="586662"/>
                  <a:pt x="553350" y="591414"/>
                  <a:pt x="497956" y="594779"/>
                </a:cubicBezTo>
                <a:cubicBezTo>
                  <a:pt x="470358" y="596561"/>
                  <a:pt x="437995" y="598145"/>
                  <a:pt x="403447" y="599134"/>
                </a:cubicBezTo>
                <a:cubicBezTo>
                  <a:pt x="386174" y="599530"/>
                  <a:pt x="368305" y="600322"/>
                  <a:pt x="350237" y="600322"/>
                </a:cubicBezTo>
                <a:cubicBezTo>
                  <a:pt x="331970" y="600520"/>
                  <a:pt x="313506" y="600718"/>
                  <a:pt x="295041" y="600916"/>
                </a:cubicBezTo>
                <a:cubicBezTo>
                  <a:pt x="276576" y="600718"/>
                  <a:pt x="258111" y="600520"/>
                  <a:pt x="240043" y="600322"/>
                </a:cubicBezTo>
                <a:cubicBezTo>
                  <a:pt x="221777" y="600322"/>
                  <a:pt x="203908" y="599530"/>
                  <a:pt x="186634" y="599134"/>
                </a:cubicBezTo>
                <a:cubicBezTo>
                  <a:pt x="152087" y="598145"/>
                  <a:pt x="119922" y="596561"/>
                  <a:pt x="92126" y="594779"/>
                </a:cubicBezTo>
                <a:cubicBezTo>
                  <a:pt x="36731" y="591414"/>
                  <a:pt x="0" y="586662"/>
                  <a:pt x="0" y="586662"/>
                </a:cubicBezTo>
                <a:cubicBezTo>
                  <a:pt x="0" y="586662"/>
                  <a:pt x="36731" y="581911"/>
                  <a:pt x="92126" y="578545"/>
                </a:cubicBezTo>
                <a:cubicBezTo>
                  <a:pt x="119724" y="576764"/>
                  <a:pt x="152087" y="575180"/>
                  <a:pt x="186634" y="574190"/>
                </a:cubicBezTo>
                <a:cubicBezTo>
                  <a:pt x="203908" y="573794"/>
                  <a:pt x="221777" y="573002"/>
                  <a:pt x="240043" y="573002"/>
                </a:cubicBezTo>
                <a:cubicBezTo>
                  <a:pt x="258111" y="572804"/>
                  <a:pt x="276576" y="572606"/>
                  <a:pt x="295041" y="572408"/>
                </a:cubicBezTo>
                <a:close/>
                <a:moveTo>
                  <a:pt x="535091" y="487517"/>
                </a:moveTo>
                <a:lnTo>
                  <a:pt x="584352" y="580734"/>
                </a:lnTo>
                <a:lnTo>
                  <a:pt x="490994" y="531547"/>
                </a:lnTo>
                <a:close/>
                <a:moveTo>
                  <a:pt x="243214" y="67371"/>
                </a:moveTo>
                <a:lnTo>
                  <a:pt x="446918" y="270623"/>
                </a:lnTo>
                <a:lnTo>
                  <a:pt x="522960" y="459003"/>
                </a:lnTo>
                <a:lnTo>
                  <a:pt x="462405" y="519483"/>
                </a:lnTo>
                <a:lnTo>
                  <a:pt x="273789" y="443536"/>
                </a:lnTo>
                <a:lnTo>
                  <a:pt x="70283" y="240085"/>
                </a:lnTo>
                <a:close/>
                <a:moveTo>
                  <a:pt x="125633" y="437"/>
                </a:moveTo>
                <a:cubicBezTo>
                  <a:pt x="159739" y="3189"/>
                  <a:pt x="194888" y="18903"/>
                  <a:pt x="222987" y="46960"/>
                </a:cubicBezTo>
                <a:lnTo>
                  <a:pt x="49825" y="219863"/>
                </a:lnTo>
                <a:cubicBezTo>
                  <a:pt x="-6373" y="163749"/>
                  <a:pt x="-13125" y="79478"/>
                  <a:pt x="34534" y="31692"/>
                </a:cubicBezTo>
                <a:cubicBezTo>
                  <a:pt x="58463" y="7898"/>
                  <a:pt x="91527" y="-2314"/>
                  <a:pt x="125633" y="437"/>
                </a:cubicBezTo>
                <a:close/>
              </a:path>
            </a:pathLst>
          </a:custGeom>
          <a:solidFill>
            <a:srgbClr val="E46988"/>
          </a:solidFill>
          <a:ln>
            <a:noFill/>
          </a:ln>
        </p:spPr>
      </p:sp>
      <p:sp>
        <p:nvSpPr>
          <p:cNvPr id="37" name="small-sharp-pencil_16463"/>
          <p:cNvSpPr>
            <a:spLocks noChangeAspect="1"/>
          </p:cNvSpPr>
          <p:nvPr/>
        </p:nvSpPr>
        <p:spPr bwMode="auto">
          <a:xfrm flipH="1">
            <a:off x="3336373" y="3169272"/>
            <a:ext cx="598893" cy="609685"/>
          </a:xfrm>
          <a:custGeom>
            <a:avLst/>
            <a:gdLst>
              <a:gd name="connsiteX0" fmla="*/ 295041 w 590280"/>
              <a:gd name="connsiteY0" fmla="*/ 572408 h 600916"/>
              <a:gd name="connsiteX1" fmla="*/ 350237 w 590280"/>
              <a:gd name="connsiteY1" fmla="*/ 573002 h 600916"/>
              <a:gd name="connsiteX2" fmla="*/ 403447 w 590280"/>
              <a:gd name="connsiteY2" fmla="*/ 574190 h 600916"/>
              <a:gd name="connsiteX3" fmla="*/ 497956 w 590280"/>
              <a:gd name="connsiteY3" fmla="*/ 578545 h 600916"/>
              <a:gd name="connsiteX4" fmla="*/ 590280 w 590280"/>
              <a:gd name="connsiteY4" fmla="*/ 586662 h 600916"/>
              <a:gd name="connsiteX5" fmla="*/ 497956 w 590280"/>
              <a:gd name="connsiteY5" fmla="*/ 594779 h 600916"/>
              <a:gd name="connsiteX6" fmla="*/ 403447 w 590280"/>
              <a:gd name="connsiteY6" fmla="*/ 599134 h 600916"/>
              <a:gd name="connsiteX7" fmla="*/ 350237 w 590280"/>
              <a:gd name="connsiteY7" fmla="*/ 600322 h 600916"/>
              <a:gd name="connsiteX8" fmla="*/ 295041 w 590280"/>
              <a:gd name="connsiteY8" fmla="*/ 600916 h 600916"/>
              <a:gd name="connsiteX9" fmla="*/ 240043 w 590280"/>
              <a:gd name="connsiteY9" fmla="*/ 600322 h 600916"/>
              <a:gd name="connsiteX10" fmla="*/ 186634 w 590280"/>
              <a:gd name="connsiteY10" fmla="*/ 599134 h 600916"/>
              <a:gd name="connsiteX11" fmla="*/ 92126 w 590280"/>
              <a:gd name="connsiteY11" fmla="*/ 594779 h 600916"/>
              <a:gd name="connsiteX12" fmla="*/ 0 w 590280"/>
              <a:gd name="connsiteY12" fmla="*/ 586662 h 600916"/>
              <a:gd name="connsiteX13" fmla="*/ 92126 w 590280"/>
              <a:gd name="connsiteY13" fmla="*/ 578545 h 600916"/>
              <a:gd name="connsiteX14" fmla="*/ 186634 w 590280"/>
              <a:gd name="connsiteY14" fmla="*/ 574190 h 600916"/>
              <a:gd name="connsiteX15" fmla="*/ 240043 w 590280"/>
              <a:gd name="connsiteY15" fmla="*/ 573002 h 600916"/>
              <a:gd name="connsiteX16" fmla="*/ 295041 w 590280"/>
              <a:gd name="connsiteY16" fmla="*/ 572408 h 600916"/>
              <a:gd name="connsiteX17" fmla="*/ 535091 w 590280"/>
              <a:gd name="connsiteY17" fmla="*/ 487517 h 600916"/>
              <a:gd name="connsiteX18" fmla="*/ 584352 w 590280"/>
              <a:gd name="connsiteY18" fmla="*/ 580734 h 600916"/>
              <a:gd name="connsiteX19" fmla="*/ 490994 w 590280"/>
              <a:gd name="connsiteY19" fmla="*/ 531547 h 600916"/>
              <a:gd name="connsiteX20" fmla="*/ 243214 w 590280"/>
              <a:gd name="connsiteY20" fmla="*/ 67371 h 600916"/>
              <a:gd name="connsiteX21" fmla="*/ 446918 w 590280"/>
              <a:gd name="connsiteY21" fmla="*/ 270623 h 600916"/>
              <a:gd name="connsiteX22" fmla="*/ 522960 w 590280"/>
              <a:gd name="connsiteY22" fmla="*/ 459003 h 600916"/>
              <a:gd name="connsiteX23" fmla="*/ 462405 w 590280"/>
              <a:gd name="connsiteY23" fmla="*/ 519483 h 600916"/>
              <a:gd name="connsiteX24" fmla="*/ 273789 w 590280"/>
              <a:gd name="connsiteY24" fmla="*/ 443536 h 600916"/>
              <a:gd name="connsiteX25" fmla="*/ 70283 w 590280"/>
              <a:gd name="connsiteY25" fmla="*/ 240085 h 600916"/>
              <a:gd name="connsiteX26" fmla="*/ 125633 w 590280"/>
              <a:gd name="connsiteY26" fmla="*/ 437 h 600916"/>
              <a:gd name="connsiteX27" fmla="*/ 222987 w 590280"/>
              <a:gd name="connsiteY27" fmla="*/ 46960 h 600916"/>
              <a:gd name="connsiteX28" fmla="*/ 49825 w 590280"/>
              <a:gd name="connsiteY28" fmla="*/ 219863 h 600916"/>
              <a:gd name="connsiteX29" fmla="*/ 34534 w 590280"/>
              <a:gd name="connsiteY29" fmla="*/ 31692 h 600916"/>
              <a:gd name="connsiteX30" fmla="*/ 125633 w 590280"/>
              <a:gd name="connsiteY30" fmla="*/ 437 h 60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90280" h="600916">
                <a:moveTo>
                  <a:pt x="295041" y="572408"/>
                </a:moveTo>
                <a:cubicBezTo>
                  <a:pt x="313506" y="572606"/>
                  <a:pt x="331970" y="572804"/>
                  <a:pt x="350237" y="573002"/>
                </a:cubicBezTo>
                <a:cubicBezTo>
                  <a:pt x="368305" y="573002"/>
                  <a:pt x="386174" y="573794"/>
                  <a:pt x="403447" y="574190"/>
                </a:cubicBezTo>
                <a:cubicBezTo>
                  <a:pt x="437995" y="575180"/>
                  <a:pt x="470358" y="576764"/>
                  <a:pt x="497956" y="578545"/>
                </a:cubicBezTo>
                <a:cubicBezTo>
                  <a:pt x="553350" y="581911"/>
                  <a:pt x="590280" y="586662"/>
                  <a:pt x="590280" y="586662"/>
                </a:cubicBezTo>
                <a:cubicBezTo>
                  <a:pt x="590280" y="586662"/>
                  <a:pt x="553350" y="591414"/>
                  <a:pt x="497956" y="594779"/>
                </a:cubicBezTo>
                <a:cubicBezTo>
                  <a:pt x="470358" y="596561"/>
                  <a:pt x="437995" y="598145"/>
                  <a:pt x="403447" y="599134"/>
                </a:cubicBezTo>
                <a:cubicBezTo>
                  <a:pt x="386174" y="599530"/>
                  <a:pt x="368305" y="600322"/>
                  <a:pt x="350237" y="600322"/>
                </a:cubicBezTo>
                <a:cubicBezTo>
                  <a:pt x="331970" y="600520"/>
                  <a:pt x="313506" y="600718"/>
                  <a:pt x="295041" y="600916"/>
                </a:cubicBezTo>
                <a:cubicBezTo>
                  <a:pt x="276576" y="600718"/>
                  <a:pt x="258111" y="600520"/>
                  <a:pt x="240043" y="600322"/>
                </a:cubicBezTo>
                <a:cubicBezTo>
                  <a:pt x="221777" y="600322"/>
                  <a:pt x="203908" y="599530"/>
                  <a:pt x="186634" y="599134"/>
                </a:cubicBezTo>
                <a:cubicBezTo>
                  <a:pt x="152087" y="598145"/>
                  <a:pt x="119922" y="596561"/>
                  <a:pt x="92126" y="594779"/>
                </a:cubicBezTo>
                <a:cubicBezTo>
                  <a:pt x="36731" y="591414"/>
                  <a:pt x="0" y="586662"/>
                  <a:pt x="0" y="586662"/>
                </a:cubicBezTo>
                <a:cubicBezTo>
                  <a:pt x="0" y="586662"/>
                  <a:pt x="36731" y="581911"/>
                  <a:pt x="92126" y="578545"/>
                </a:cubicBezTo>
                <a:cubicBezTo>
                  <a:pt x="119724" y="576764"/>
                  <a:pt x="152087" y="575180"/>
                  <a:pt x="186634" y="574190"/>
                </a:cubicBezTo>
                <a:cubicBezTo>
                  <a:pt x="203908" y="573794"/>
                  <a:pt x="221777" y="573002"/>
                  <a:pt x="240043" y="573002"/>
                </a:cubicBezTo>
                <a:cubicBezTo>
                  <a:pt x="258111" y="572804"/>
                  <a:pt x="276576" y="572606"/>
                  <a:pt x="295041" y="572408"/>
                </a:cubicBezTo>
                <a:close/>
                <a:moveTo>
                  <a:pt x="535091" y="487517"/>
                </a:moveTo>
                <a:lnTo>
                  <a:pt x="584352" y="580734"/>
                </a:lnTo>
                <a:lnTo>
                  <a:pt x="490994" y="531547"/>
                </a:lnTo>
                <a:close/>
                <a:moveTo>
                  <a:pt x="243214" y="67371"/>
                </a:moveTo>
                <a:lnTo>
                  <a:pt x="446918" y="270623"/>
                </a:lnTo>
                <a:lnTo>
                  <a:pt x="522960" y="459003"/>
                </a:lnTo>
                <a:lnTo>
                  <a:pt x="462405" y="519483"/>
                </a:lnTo>
                <a:lnTo>
                  <a:pt x="273789" y="443536"/>
                </a:lnTo>
                <a:lnTo>
                  <a:pt x="70283" y="240085"/>
                </a:lnTo>
                <a:close/>
                <a:moveTo>
                  <a:pt x="125633" y="437"/>
                </a:moveTo>
                <a:cubicBezTo>
                  <a:pt x="159739" y="3189"/>
                  <a:pt x="194888" y="18903"/>
                  <a:pt x="222987" y="46960"/>
                </a:cubicBezTo>
                <a:lnTo>
                  <a:pt x="49825" y="219863"/>
                </a:lnTo>
                <a:cubicBezTo>
                  <a:pt x="-6373" y="163749"/>
                  <a:pt x="-13125" y="79478"/>
                  <a:pt x="34534" y="31692"/>
                </a:cubicBezTo>
                <a:cubicBezTo>
                  <a:pt x="58463" y="7898"/>
                  <a:pt x="91527" y="-2314"/>
                  <a:pt x="125633" y="437"/>
                </a:cubicBezTo>
                <a:close/>
              </a:path>
            </a:pathLst>
          </a:custGeom>
          <a:solidFill>
            <a:srgbClr val="E46988"/>
          </a:solidFill>
          <a:ln>
            <a:noFill/>
          </a:ln>
        </p:spPr>
      </p:sp>
      <p:sp>
        <p:nvSpPr>
          <p:cNvPr id="38" name="small-sharp-pencil_16463"/>
          <p:cNvSpPr>
            <a:spLocks noChangeAspect="1"/>
          </p:cNvSpPr>
          <p:nvPr/>
        </p:nvSpPr>
        <p:spPr bwMode="auto">
          <a:xfrm flipH="1">
            <a:off x="4652162" y="4720908"/>
            <a:ext cx="598893" cy="609685"/>
          </a:xfrm>
          <a:custGeom>
            <a:avLst/>
            <a:gdLst>
              <a:gd name="connsiteX0" fmla="*/ 295041 w 590280"/>
              <a:gd name="connsiteY0" fmla="*/ 572408 h 600916"/>
              <a:gd name="connsiteX1" fmla="*/ 350237 w 590280"/>
              <a:gd name="connsiteY1" fmla="*/ 573002 h 600916"/>
              <a:gd name="connsiteX2" fmla="*/ 403447 w 590280"/>
              <a:gd name="connsiteY2" fmla="*/ 574190 h 600916"/>
              <a:gd name="connsiteX3" fmla="*/ 497956 w 590280"/>
              <a:gd name="connsiteY3" fmla="*/ 578545 h 600916"/>
              <a:gd name="connsiteX4" fmla="*/ 590280 w 590280"/>
              <a:gd name="connsiteY4" fmla="*/ 586662 h 600916"/>
              <a:gd name="connsiteX5" fmla="*/ 497956 w 590280"/>
              <a:gd name="connsiteY5" fmla="*/ 594779 h 600916"/>
              <a:gd name="connsiteX6" fmla="*/ 403447 w 590280"/>
              <a:gd name="connsiteY6" fmla="*/ 599134 h 600916"/>
              <a:gd name="connsiteX7" fmla="*/ 350237 w 590280"/>
              <a:gd name="connsiteY7" fmla="*/ 600322 h 600916"/>
              <a:gd name="connsiteX8" fmla="*/ 295041 w 590280"/>
              <a:gd name="connsiteY8" fmla="*/ 600916 h 600916"/>
              <a:gd name="connsiteX9" fmla="*/ 240043 w 590280"/>
              <a:gd name="connsiteY9" fmla="*/ 600322 h 600916"/>
              <a:gd name="connsiteX10" fmla="*/ 186634 w 590280"/>
              <a:gd name="connsiteY10" fmla="*/ 599134 h 600916"/>
              <a:gd name="connsiteX11" fmla="*/ 92126 w 590280"/>
              <a:gd name="connsiteY11" fmla="*/ 594779 h 600916"/>
              <a:gd name="connsiteX12" fmla="*/ 0 w 590280"/>
              <a:gd name="connsiteY12" fmla="*/ 586662 h 600916"/>
              <a:gd name="connsiteX13" fmla="*/ 92126 w 590280"/>
              <a:gd name="connsiteY13" fmla="*/ 578545 h 600916"/>
              <a:gd name="connsiteX14" fmla="*/ 186634 w 590280"/>
              <a:gd name="connsiteY14" fmla="*/ 574190 h 600916"/>
              <a:gd name="connsiteX15" fmla="*/ 240043 w 590280"/>
              <a:gd name="connsiteY15" fmla="*/ 573002 h 600916"/>
              <a:gd name="connsiteX16" fmla="*/ 295041 w 590280"/>
              <a:gd name="connsiteY16" fmla="*/ 572408 h 600916"/>
              <a:gd name="connsiteX17" fmla="*/ 535091 w 590280"/>
              <a:gd name="connsiteY17" fmla="*/ 487517 h 600916"/>
              <a:gd name="connsiteX18" fmla="*/ 584352 w 590280"/>
              <a:gd name="connsiteY18" fmla="*/ 580734 h 600916"/>
              <a:gd name="connsiteX19" fmla="*/ 490994 w 590280"/>
              <a:gd name="connsiteY19" fmla="*/ 531547 h 600916"/>
              <a:gd name="connsiteX20" fmla="*/ 243214 w 590280"/>
              <a:gd name="connsiteY20" fmla="*/ 67371 h 600916"/>
              <a:gd name="connsiteX21" fmla="*/ 446918 w 590280"/>
              <a:gd name="connsiteY21" fmla="*/ 270623 h 600916"/>
              <a:gd name="connsiteX22" fmla="*/ 522960 w 590280"/>
              <a:gd name="connsiteY22" fmla="*/ 459003 h 600916"/>
              <a:gd name="connsiteX23" fmla="*/ 462405 w 590280"/>
              <a:gd name="connsiteY23" fmla="*/ 519483 h 600916"/>
              <a:gd name="connsiteX24" fmla="*/ 273789 w 590280"/>
              <a:gd name="connsiteY24" fmla="*/ 443536 h 600916"/>
              <a:gd name="connsiteX25" fmla="*/ 70283 w 590280"/>
              <a:gd name="connsiteY25" fmla="*/ 240085 h 600916"/>
              <a:gd name="connsiteX26" fmla="*/ 125633 w 590280"/>
              <a:gd name="connsiteY26" fmla="*/ 437 h 600916"/>
              <a:gd name="connsiteX27" fmla="*/ 222987 w 590280"/>
              <a:gd name="connsiteY27" fmla="*/ 46960 h 600916"/>
              <a:gd name="connsiteX28" fmla="*/ 49825 w 590280"/>
              <a:gd name="connsiteY28" fmla="*/ 219863 h 600916"/>
              <a:gd name="connsiteX29" fmla="*/ 34534 w 590280"/>
              <a:gd name="connsiteY29" fmla="*/ 31692 h 600916"/>
              <a:gd name="connsiteX30" fmla="*/ 125633 w 590280"/>
              <a:gd name="connsiteY30" fmla="*/ 437 h 60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90280" h="600916">
                <a:moveTo>
                  <a:pt x="295041" y="572408"/>
                </a:moveTo>
                <a:cubicBezTo>
                  <a:pt x="313506" y="572606"/>
                  <a:pt x="331970" y="572804"/>
                  <a:pt x="350237" y="573002"/>
                </a:cubicBezTo>
                <a:cubicBezTo>
                  <a:pt x="368305" y="573002"/>
                  <a:pt x="386174" y="573794"/>
                  <a:pt x="403447" y="574190"/>
                </a:cubicBezTo>
                <a:cubicBezTo>
                  <a:pt x="437995" y="575180"/>
                  <a:pt x="470358" y="576764"/>
                  <a:pt x="497956" y="578545"/>
                </a:cubicBezTo>
                <a:cubicBezTo>
                  <a:pt x="553350" y="581911"/>
                  <a:pt x="590280" y="586662"/>
                  <a:pt x="590280" y="586662"/>
                </a:cubicBezTo>
                <a:cubicBezTo>
                  <a:pt x="590280" y="586662"/>
                  <a:pt x="553350" y="591414"/>
                  <a:pt x="497956" y="594779"/>
                </a:cubicBezTo>
                <a:cubicBezTo>
                  <a:pt x="470358" y="596561"/>
                  <a:pt x="437995" y="598145"/>
                  <a:pt x="403447" y="599134"/>
                </a:cubicBezTo>
                <a:cubicBezTo>
                  <a:pt x="386174" y="599530"/>
                  <a:pt x="368305" y="600322"/>
                  <a:pt x="350237" y="600322"/>
                </a:cubicBezTo>
                <a:cubicBezTo>
                  <a:pt x="331970" y="600520"/>
                  <a:pt x="313506" y="600718"/>
                  <a:pt x="295041" y="600916"/>
                </a:cubicBezTo>
                <a:cubicBezTo>
                  <a:pt x="276576" y="600718"/>
                  <a:pt x="258111" y="600520"/>
                  <a:pt x="240043" y="600322"/>
                </a:cubicBezTo>
                <a:cubicBezTo>
                  <a:pt x="221777" y="600322"/>
                  <a:pt x="203908" y="599530"/>
                  <a:pt x="186634" y="599134"/>
                </a:cubicBezTo>
                <a:cubicBezTo>
                  <a:pt x="152087" y="598145"/>
                  <a:pt x="119922" y="596561"/>
                  <a:pt x="92126" y="594779"/>
                </a:cubicBezTo>
                <a:cubicBezTo>
                  <a:pt x="36731" y="591414"/>
                  <a:pt x="0" y="586662"/>
                  <a:pt x="0" y="586662"/>
                </a:cubicBezTo>
                <a:cubicBezTo>
                  <a:pt x="0" y="586662"/>
                  <a:pt x="36731" y="581911"/>
                  <a:pt x="92126" y="578545"/>
                </a:cubicBezTo>
                <a:cubicBezTo>
                  <a:pt x="119724" y="576764"/>
                  <a:pt x="152087" y="575180"/>
                  <a:pt x="186634" y="574190"/>
                </a:cubicBezTo>
                <a:cubicBezTo>
                  <a:pt x="203908" y="573794"/>
                  <a:pt x="221777" y="573002"/>
                  <a:pt x="240043" y="573002"/>
                </a:cubicBezTo>
                <a:cubicBezTo>
                  <a:pt x="258111" y="572804"/>
                  <a:pt x="276576" y="572606"/>
                  <a:pt x="295041" y="572408"/>
                </a:cubicBezTo>
                <a:close/>
                <a:moveTo>
                  <a:pt x="535091" y="487517"/>
                </a:moveTo>
                <a:lnTo>
                  <a:pt x="584352" y="580734"/>
                </a:lnTo>
                <a:lnTo>
                  <a:pt x="490994" y="531547"/>
                </a:lnTo>
                <a:close/>
                <a:moveTo>
                  <a:pt x="243214" y="67371"/>
                </a:moveTo>
                <a:lnTo>
                  <a:pt x="446918" y="270623"/>
                </a:lnTo>
                <a:lnTo>
                  <a:pt x="522960" y="459003"/>
                </a:lnTo>
                <a:lnTo>
                  <a:pt x="462405" y="519483"/>
                </a:lnTo>
                <a:lnTo>
                  <a:pt x="273789" y="443536"/>
                </a:lnTo>
                <a:lnTo>
                  <a:pt x="70283" y="240085"/>
                </a:lnTo>
                <a:close/>
                <a:moveTo>
                  <a:pt x="125633" y="437"/>
                </a:moveTo>
                <a:cubicBezTo>
                  <a:pt x="159739" y="3189"/>
                  <a:pt x="194888" y="18903"/>
                  <a:pt x="222987" y="46960"/>
                </a:cubicBezTo>
                <a:lnTo>
                  <a:pt x="49825" y="219863"/>
                </a:lnTo>
                <a:cubicBezTo>
                  <a:pt x="-6373" y="163749"/>
                  <a:pt x="-13125" y="79478"/>
                  <a:pt x="34534" y="31692"/>
                </a:cubicBezTo>
                <a:cubicBezTo>
                  <a:pt x="58463" y="7898"/>
                  <a:pt x="91527" y="-2314"/>
                  <a:pt x="125633" y="437"/>
                </a:cubicBezTo>
                <a:close/>
              </a:path>
            </a:pathLst>
          </a:custGeom>
          <a:solidFill>
            <a:srgbClr val="E46988"/>
          </a:solidFill>
          <a:ln>
            <a:noFill/>
          </a:ln>
        </p:spPr>
      </p:sp>
      <p:sp>
        <p:nvSpPr>
          <p:cNvPr id="40" name="small-sharp-pencil_16463"/>
          <p:cNvSpPr>
            <a:spLocks noChangeAspect="1"/>
          </p:cNvSpPr>
          <p:nvPr/>
        </p:nvSpPr>
        <p:spPr bwMode="auto">
          <a:xfrm>
            <a:off x="7356178" y="3940776"/>
            <a:ext cx="598893" cy="609685"/>
          </a:xfrm>
          <a:custGeom>
            <a:avLst/>
            <a:gdLst>
              <a:gd name="connsiteX0" fmla="*/ 295041 w 590280"/>
              <a:gd name="connsiteY0" fmla="*/ 572408 h 600916"/>
              <a:gd name="connsiteX1" fmla="*/ 350237 w 590280"/>
              <a:gd name="connsiteY1" fmla="*/ 573002 h 600916"/>
              <a:gd name="connsiteX2" fmla="*/ 403447 w 590280"/>
              <a:gd name="connsiteY2" fmla="*/ 574190 h 600916"/>
              <a:gd name="connsiteX3" fmla="*/ 497956 w 590280"/>
              <a:gd name="connsiteY3" fmla="*/ 578545 h 600916"/>
              <a:gd name="connsiteX4" fmla="*/ 590280 w 590280"/>
              <a:gd name="connsiteY4" fmla="*/ 586662 h 600916"/>
              <a:gd name="connsiteX5" fmla="*/ 497956 w 590280"/>
              <a:gd name="connsiteY5" fmla="*/ 594779 h 600916"/>
              <a:gd name="connsiteX6" fmla="*/ 403447 w 590280"/>
              <a:gd name="connsiteY6" fmla="*/ 599134 h 600916"/>
              <a:gd name="connsiteX7" fmla="*/ 350237 w 590280"/>
              <a:gd name="connsiteY7" fmla="*/ 600322 h 600916"/>
              <a:gd name="connsiteX8" fmla="*/ 295041 w 590280"/>
              <a:gd name="connsiteY8" fmla="*/ 600916 h 600916"/>
              <a:gd name="connsiteX9" fmla="*/ 240043 w 590280"/>
              <a:gd name="connsiteY9" fmla="*/ 600322 h 600916"/>
              <a:gd name="connsiteX10" fmla="*/ 186634 w 590280"/>
              <a:gd name="connsiteY10" fmla="*/ 599134 h 600916"/>
              <a:gd name="connsiteX11" fmla="*/ 92126 w 590280"/>
              <a:gd name="connsiteY11" fmla="*/ 594779 h 600916"/>
              <a:gd name="connsiteX12" fmla="*/ 0 w 590280"/>
              <a:gd name="connsiteY12" fmla="*/ 586662 h 600916"/>
              <a:gd name="connsiteX13" fmla="*/ 92126 w 590280"/>
              <a:gd name="connsiteY13" fmla="*/ 578545 h 600916"/>
              <a:gd name="connsiteX14" fmla="*/ 186634 w 590280"/>
              <a:gd name="connsiteY14" fmla="*/ 574190 h 600916"/>
              <a:gd name="connsiteX15" fmla="*/ 240043 w 590280"/>
              <a:gd name="connsiteY15" fmla="*/ 573002 h 600916"/>
              <a:gd name="connsiteX16" fmla="*/ 295041 w 590280"/>
              <a:gd name="connsiteY16" fmla="*/ 572408 h 600916"/>
              <a:gd name="connsiteX17" fmla="*/ 535091 w 590280"/>
              <a:gd name="connsiteY17" fmla="*/ 487517 h 600916"/>
              <a:gd name="connsiteX18" fmla="*/ 584352 w 590280"/>
              <a:gd name="connsiteY18" fmla="*/ 580734 h 600916"/>
              <a:gd name="connsiteX19" fmla="*/ 490994 w 590280"/>
              <a:gd name="connsiteY19" fmla="*/ 531547 h 600916"/>
              <a:gd name="connsiteX20" fmla="*/ 243214 w 590280"/>
              <a:gd name="connsiteY20" fmla="*/ 67371 h 600916"/>
              <a:gd name="connsiteX21" fmla="*/ 446918 w 590280"/>
              <a:gd name="connsiteY21" fmla="*/ 270623 h 600916"/>
              <a:gd name="connsiteX22" fmla="*/ 522960 w 590280"/>
              <a:gd name="connsiteY22" fmla="*/ 459003 h 600916"/>
              <a:gd name="connsiteX23" fmla="*/ 462405 w 590280"/>
              <a:gd name="connsiteY23" fmla="*/ 519483 h 600916"/>
              <a:gd name="connsiteX24" fmla="*/ 273789 w 590280"/>
              <a:gd name="connsiteY24" fmla="*/ 443536 h 600916"/>
              <a:gd name="connsiteX25" fmla="*/ 70283 w 590280"/>
              <a:gd name="connsiteY25" fmla="*/ 240085 h 600916"/>
              <a:gd name="connsiteX26" fmla="*/ 125633 w 590280"/>
              <a:gd name="connsiteY26" fmla="*/ 437 h 600916"/>
              <a:gd name="connsiteX27" fmla="*/ 222987 w 590280"/>
              <a:gd name="connsiteY27" fmla="*/ 46960 h 600916"/>
              <a:gd name="connsiteX28" fmla="*/ 49825 w 590280"/>
              <a:gd name="connsiteY28" fmla="*/ 219863 h 600916"/>
              <a:gd name="connsiteX29" fmla="*/ 34534 w 590280"/>
              <a:gd name="connsiteY29" fmla="*/ 31692 h 600916"/>
              <a:gd name="connsiteX30" fmla="*/ 125633 w 590280"/>
              <a:gd name="connsiteY30" fmla="*/ 437 h 60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90280" h="600916">
                <a:moveTo>
                  <a:pt x="295041" y="572408"/>
                </a:moveTo>
                <a:cubicBezTo>
                  <a:pt x="313506" y="572606"/>
                  <a:pt x="331970" y="572804"/>
                  <a:pt x="350237" y="573002"/>
                </a:cubicBezTo>
                <a:cubicBezTo>
                  <a:pt x="368305" y="573002"/>
                  <a:pt x="386174" y="573794"/>
                  <a:pt x="403447" y="574190"/>
                </a:cubicBezTo>
                <a:cubicBezTo>
                  <a:pt x="437995" y="575180"/>
                  <a:pt x="470358" y="576764"/>
                  <a:pt x="497956" y="578545"/>
                </a:cubicBezTo>
                <a:cubicBezTo>
                  <a:pt x="553350" y="581911"/>
                  <a:pt x="590280" y="586662"/>
                  <a:pt x="590280" y="586662"/>
                </a:cubicBezTo>
                <a:cubicBezTo>
                  <a:pt x="590280" y="586662"/>
                  <a:pt x="553350" y="591414"/>
                  <a:pt x="497956" y="594779"/>
                </a:cubicBezTo>
                <a:cubicBezTo>
                  <a:pt x="470358" y="596561"/>
                  <a:pt x="437995" y="598145"/>
                  <a:pt x="403447" y="599134"/>
                </a:cubicBezTo>
                <a:cubicBezTo>
                  <a:pt x="386174" y="599530"/>
                  <a:pt x="368305" y="600322"/>
                  <a:pt x="350237" y="600322"/>
                </a:cubicBezTo>
                <a:cubicBezTo>
                  <a:pt x="331970" y="600520"/>
                  <a:pt x="313506" y="600718"/>
                  <a:pt x="295041" y="600916"/>
                </a:cubicBezTo>
                <a:cubicBezTo>
                  <a:pt x="276576" y="600718"/>
                  <a:pt x="258111" y="600520"/>
                  <a:pt x="240043" y="600322"/>
                </a:cubicBezTo>
                <a:cubicBezTo>
                  <a:pt x="221777" y="600322"/>
                  <a:pt x="203908" y="599530"/>
                  <a:pt x="186634" y="599134"/>
                </a:cubicBezTo>
                <a:cubicBezTo>
                  <a:pt x="152087" y="598145"/>
                  <a:pt x="119922" y="596561"/>
                  <a:pt x="92126" y="594779"/>
                </a:cubicBezTo>
                <a:cubicBezTo>
                  <a:pt x="36731" y="591414"/>
                  <a:pt x="0" y="586662"/>
                  <a:pt x="0" y="586662"/>
                </a:cubicBezTo>
                <a:cubicBezTo>
                  <a:pt x="0" y="586662"/>
                  <a:pt x="36731" y="581911"/>
                  <a:pt x="92126" y="578545"/>
                </a:cubicBezTo>
                <a:cubicBezTo>
                  <a:pt x="119724" y="576764"/>
                  <a:pt x="152087" y="575180"/>
                  <a:pt x="186634" y="574190"/>
                </a:cubicBezTo>
                <a:cubicBezTo>
                  <a:pt x="203908" y="573794"/>
                  <a:pt x="221777" y="573002"/>
                  <a:pt x="240043" y="573002"/>
                </a:cubicBezTo>
                <a:cubicBezTo>
                  <a:pt x="258111" y="572804"/>
                  <a:pt x="276576" y="572606"/>
                  <a:pt x="295041" y="572408"/>
                </a:cubicBezTo>
                <a:close/>
                <a:moveTo>
                  <a:pt x="535091" y="487517"/>
                </a:moveTo>
                <a:lnTo>
                  <a:pt x="584352" y="580734"/>
                </a:lnTo>
                <a:lnTo>
                  <a:pt x="490994" y="531547"/>
                </a:lnTo>
                <a:close/>
                <a:moveTo>
                  <a:pt x="243214" y="67371"/>
                </a:moveTo>
                <a:lnTo>
                  <a:pt x="446918" y="270623"/>
                </a:lnTo>
                <a:lnTo>
                  <a:pt x="522960" y="459003"/>
                </a:lnTo>
                <a:lnTo>
                  <a:pt x="462405" y="519483"/>
                </a:lnTo>
                <a:lnTo>
                  <a:pt x="273789" y="443536"/>
                </a:lnTo>
                <a:lnTo>
                  <a:pt x="70283" y="240085"/>
                </a:lnTo>
                <a:close/>
                <a:moveTo>
                  <a:pt x="125633" y="437"/>
                </a:moveTo>
                <a:cubicBezTo>
                  <a:pt x="159739" y="3189"/>
                  <a:pt x="194888" y="18903"/>
                  <a:pt x="222987" y="46960"/>
                </a:cubicBezTo>
                <a:lnTo>
                  <a:pt x="49825" y="219863"/>
                </a:lnTo>
                <a:cubicBezTo>
                  <a:pt x="-6373" y="163749"/>
                  <a:pt x="-13125" y="79478"/>
                  <a:pt x="34534" y="31692"/>
                </a:cubicBezTo>
                <a:cubicBezTo>
                  <a:pt x="58463" y="7898"/>
                  <a:pt x="91527" y="-2314"/>
                  <a:pt x="125633" y="437"/>
                </a:cubicBezTo>
                <a:close/>
              </a:path>
            </a:pathLst>
          </a:custGeom>
          <a:solidFill>
            <a:srgbClr val="E46988"/>
          </a:solidFill>
          <a:ln>
            <a:noFill/>
          </a:ln>
        </p:spPr>
      </p:sp>
      <p:grpSp>
        <p:nvGrpSpPr>
          <p:cNvPr id="55" name="组合 54"/>
          <p:cNvGrpSpPr/>
          <p:nvPr/>
        </p:nvGrpSpPr>
        <p:grpSpPr>
          <a:xfrm>
            <a:off x="2748214" y="1594562"/>
            <a:ext cx="1319446" cy="572906"/>
            <a:chOff x="2803298" y="2000398"/>
            <a:chExt cx="1319446" cy="572906"/>
          </a:xfrm>
        </p:grpSpPr>
        <p:sp>
          <p:nvSpPr>
            <p:cNvPr id="47" name="矩形 46"/>
            <p:cNvSpPr/>
            <p:nvPr/>
          </p:nvSpPr>
          <p:spPr>
            <a:xfrm>
              <a:off x="2803298" y="2000398"/>
              <a:ext cx="1266700" cy="488168"/>
            </a:xfrm>
            <a:prstGeom prst="rect">
              <a:avLst/>
            </a:prstGeom>
            <a:solidFill>
              <a:srgbClr val="3C6D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954472" y="2123069"/>
              <a:ext cx="1168272" cy="450235"/>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3048312" y="2178909"/>
              <a:ext cx="1021686" cy="338554"/>
            </a:xfrm>
            <a:prstGeom prst="rect">
              <a:avLst/>
            </a:prstGeom>
            <a:noFill/>
          </p:spPr>
          <p:txBody>
            <a:bodyPr wrap="square" rtlCol="0">
              <a:spAutoFit/>
            </a:bodyPr>
            <a:lstStyle/>
            <a:p>
              <a:r>
                <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sp>
        <p:nvSpPr>
          <p:cNvPr id="50" name="文本框 49"/>
          <p:cNvSpPr txBox="1"/>
          <p:nvPr/>
        </p:nvSpPr>
        <p:spPr>
          <a:xfrm>
            <a:off x="6661297" y="1766928"/>
            <a:ext cx="4288298"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nvGrpSpPr>
          <p:cNvPr id="56" name="组合 55"/>
          <p:cNvGrpSpPr/>
          <p:nvPr/>
        </p:nvGrpSpPr>
        <p:grpSpPr>
          <a:xfrm>
            <a:off x="8832091" y="2407554"/>
            <a:ext cx="1319446" cy="572906"/>
            <a:chOff x="8887175" y="2813390"/>
            <a:chExt cx="1319446" cy="572906"/>
          </a:xfrm>
        </p:grpSpPr>
        <p:sp>
          <p:nvSpPr>
            <p:cNvPr id="52" name="矩形 51"/>
            <p:cNvSpPr/>
            <p:nvPr/>
          </p:nvSpPr>
          <p:spPr>
            <a:xfrm>
              <a:off x="8887175" y="2813390"/>
              <a:ext cx="1266700" cy="488168"/>
            </a:xfrm>
            <a:prstGeom prst="rect">
              <a:avLst/>
            </a:prstGeom>
            <a:solidFill>
              <a:srgbClr val="3C6D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9038349" y="2936061"/>
              <a:ext cx="1168272" cy="450235"/>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a:off x="9132189" y="2991901"/>
              <a:ext cx="1021686" cy="338554"/>
            </a:xfrm>
            <a:prstGeom prst="rect">
              <a:avLst/>
            </a:prstGeom>
            <a:noFill/>
          </p:spPr>
          <p:txBody>
            <a:bodyPr wrap="square" rtlCol="0">
              <a:spAutoFit/>
            </a:bodyPr>
            <a:lstStyle/>
            <a:p>
              <a:r>
                <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57" name="组合 56"/>
          <p:cNvGrpSpPr/>
          <p:nvPr/>
        </p:nvGrpSpPr>
        <p:grpSpPr>
          <a:xfrm>
            <a:off x="1829935" y="3169272"/>
            <a:ext cx="1319446" cy="572906"/>
            <a:chOff x="2803298" y="2000398"/>
            <a:chExt cx="1319446" cy="572906"/>
          </a:xfrm>
        </p:grpSpPr>
        <p:sp>
          <p:nvSpPr>
            <p:cNvPr id="58" name="矩形 57"/>
            <p:cNvSpPr/>
            <p:nvPr/>
          </p:nvSpPr>
          <p:spPr>
            <a:xfrm>
              <a:off x="2803298" y="2000398"/>
              <a:ext cx="1266700" cy="488168"/>
            </a:xfrm>
            <a:prstGeom prst="rect">
              <a:avLst/>
            </a:prstGeom>
            <a:solidFill>
              <a:srgbClr val="3C6D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2954472" y="2123069"/>
              <a:ext cx="1168272" cy="450235"/>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nvSpPr>
          <p:spPr>
            <a:xfrm>
              <a:off x="3048312" y="2178909"/>
              <a:ext cx="1021686" cy="338554"/>
            </a:xfrm>
            <a:prstGeom prst="rect">
              <a:avLst/>
            </a:prstGeom>
            <a:noFill/>
          </p:spPr>
          <p:txBody>
            <a:bodyPr wrap="square" rtlCol="0">
              <a:spAutoFit/>
            </a:bodyPr>
            <a:lstStyle/>
            <a:p>
              <a:r>
                <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61" name="组合 60"/>
          <p:cNvGrpSpPr/>
          <p:nvPr/>
        </p:nvGrpSpPr>
        <p:grpSpPr>
          <a:xfrm>
            <a:off x="8087846" y="3977555"/>
            <a:ext cx="1319446" cy="572906"/>
            <a:chOff x="8887175" y="2813390"/>
            <a:chExt cx="1319446" cy="572906"/>
          </a:xfrm>
        </p:grpSpPr>
        <p:sp>
          <p:nvSpPr>
            <p:cNvPr id="62" name="矩形 61"/>
            <p:cNvSpPr/>
            <p:nvPr/>
          </p:nvSpPr>
          <p:spPr>
            <a:xfrm>
              <a:off x="8887175" y="2813390"/>
              <a:ext cx="1266700" cy="488168"/>
            </a:xfrm>
            <a:prstGeom prst="rect">
              <a:avLst/>
            </a:prstGeom>
            <a:solidFill>
              <a:srgbClr val="3C6D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3" name="矩形 62"/>
            <p:cNvSpPr/>
            <p:nvPr/>
          </p:nvSpPr>
          <p:spPr>
            <a:xfrm>
              <a:off x="9038349" y="2936061"/>
              <a:ext cx="1168272" cy="450235"/>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63"/>
            <p:cNvSpPr txBox="1"/>
            <p:nvPr/>
          </p:nvSpPr>
          <p:spPr>
            <a:xfrm>
              <a:off x="9132189" y="2991901"/>
              <a:ext cx="1021686" cy="338554"/>
            </a:xfrm>
            <a:prstGeom prst="rect">
              <a:avLst/>
            </a:prstGeom>
            <a:noFill/>
          </p:spPr>
          <p:txBody>
            <a:bodyPr wrap="square" rtlCol="0">
              <a:spAutoFit/>
            </a:bodyPr>
            <a:lstStyle/>
            <a:p>
              <a:r>
                <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65" name="组合 64"/>
          <p:cNvGrpSpPr/>
          <p:nvPr/>
        </p:nvGrpSpPr>
        <p:grpSpPr>
          <a:xfrm>
            <a:off x="3157374" y="4720908"/>
            <a:ext cx="1319446" cy="572906"/>
            <a:chOff x="2803298" y="2000398"/>
            <a:chExt cx="1319446" cy="572906"/>
          </a:xfrm>
        </p:grpSpPr>
        <p:sp>
          <p:nvSpPr>
            <p:cNvPr id="66" name="矩形 65"/>
            <p:cNvSpPr/>
            <p:nvPr/>
          </p:nvSpPr>
          <p:spPr>
            <a:xfrm>
              <a:off x="2803298" y="2000398"/>
              <a:ext cx="1266700" cy="488168"/>
            </a:xfrm>
            <a:prstGeom prst="rect">
              <a:avLst/>
            </a:prstGeom>
            <a:solidFill>
              <a:srgbClr val="3C6D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2954472" y="2123069"/>
              <a:ext cx="1168272" cy="450235"/>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67"/>
            <p:cNvSpPr txBox="1"/>
            <p:nvPr/>
          </p:nvSpPr>
          <p:spPr>
            <a:xfrm>
              <a:off x="3048312" y="2178909"/>
              <a:ext cx="1021686" cy="338554"/>
            </a:xfrm>
            <a:prstGeom prst="rect">
              <a:avLst/>
            </a:prstGeom>
            <a:noFill/>
          </p:spPr>
          <p:txBody>
            <a:bodyPr wrap="square" rtlCol="0">
              <a:spAutoFit/>
            </a:bodyPr>
            <a:lstStyle/>
            <a:p>
              <a:r>
                <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sp>
        <p:nvSpPr>
          <p:cNvPr id="69" name="文本框 68"/>
          <p:cNvSpPr txBox="1"/>
          <p:nvPr/>
        </p:nvSpPr>
        <p:spPr>
          <a:xfrm>
            <a:off x="1603346" y="2627641"/>
            <a:ext cx="4288298"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0" name="文本框 69"/>
          <p:cNvSpPr txBox="1"/>
          <p:nvPr/>
        </p:nvSpPr>
        <p:spPr>
          <a:xfrm>
            <a:off x="6661297" y="3343075"/>
            <a:ext cx="4288298"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1" name="文本框 70"/>
          <p:cNvSpPr txBox="1"/>
          <p:nvPr/>
        </p:nvSpPr>
        <p:spPr>
          <a:xfrm>
            <a:off x="1603346" y="4139341"/>
            <a:ext cx="4288298"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2" name="文本框 71"/>
          <p:cNvSpPr txBox="1"/>
          <p:nvPr/>
        </p:nvSpPr>
        <p:spPr>
          <a:xfrm>
            <a:off x="6661297" y="4964992"/>
            <a:ext cx="4288298"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3" name="文本框 72"/>
          <p:cNvSpPr txBox="1"/>
          <p:nvPr/>
        </p:nvSpPr>
        <p:spPr>
          <a:xfrm>
            <a:off x="2407247" y="6071921"/>
            <a:ext cx="7377507" cy="276999"/>
          </a:xfrm>
          <a:prstGeom prst="rect">
            <a:avLst/>
          </a:prstGeom>
          <a:noFill/>
        </p:spPr>
        <p:txBody>
          <a:bodyPr wrap="square" rtlCol="0">
            <a:spAutoFit/>
          </a:bodyPr>
          <a:lstStyle/>
          <a:p>
            <a:r>
              <a:rPr lang="en-US" altLang="zh-CN" sz="1200" dirty="0">
                <a:solidFill>
                  <a:srgbClr val="3C6DA6"/>
                </a:solidFill>
                <a:latin typeface="文泉驿微米黑" panose="020B0606030804020204" pitchFamily="34" charset="-122"/>
                <a:ea typeface="文泉驿微米黑" panose="020B0606030804020204" pitchFamily="34" charset="-122"/>
                <a:cs typeface="文泉驿微米黑" panose="020B0606030804020204" pitchFamily="34" charset="-122"/>
              </a:rPr>
              <a:t>The reason why a great man is great is that he resolves to be a great man. Adversity is a good discipline.</a:t>
            </a:r>
            <a:endParaRPr lang="zh-CN" altLang="en-US" sz="1000" dirty="0">
              <a:solidFill>
                <a:srgbClr val="3C6DA6"/>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74" name="文本框 73"/>
          <p:cNvSpPr txBox="1"/>
          <p:nvPr/>
        </p:nvSpPr>
        <p:spPr>
          <a:xfrm>
            <a:off x="1829935" y="1598179"/>
            <a:ext cx="794251" cy="584775"/>
          </a:xfrm>
          <a:prstGeom prst="rect">
            <a:avLst/>
          </a:prstGeom>
          <a:noFill/>
        </p:spPr>
        <p:txBody>
          <a:bodyPr wrap="square" rtlCol="0">
            <a:spAutoFit/>
          </a:bodyPr>
          <a:lstStyle/>
          <a:p>
            <a:r>
              <a:rPr lang="en-US" altLang="zh-CN" sz="3200" dirty="0">
                <a:latin typeface="新蒂小丸子小学版" panose="03000600000000000000" pitchFamily="66" charset="-122"/>
                <a:ea typeface="新蒂小丸子小学版" panose="03000600000000000000" pitchFamily="66" charset="-122"/>
              </a:rPr>
              <a:t>45%</a:t>
            </a:r>
            <a:endParaRPr lang="zh-CN" altLang="en-US" sz="3200" dirty="0">
              <a:latin typeface="新蒂小丸子小学版" panose="03000600000000000000" pitchFamily="66" charset="-122"/>
              <a:ea typeface="新蒂小丸子小学版" panose="03000600000000000000" pitchFamily="66" charset="-122"/>
            </a:endParaRPr>
          </a:p>
        </p:txBody>
      </p:sp>
      <p:sp>
        <p:nvSpPr>
          <p:cNvPr id="75" name="文本框 74"/>
          <p:cNvSpPr txBox="1"/>
          <p:nvPr/>
        </p:nvSpPr>
        <p:spPr>
          <a:xfrm>
            <a:off x="878162" y="3173190"/>
            <a:ext cx="794251" cy="584775"/>
          </a:xfrm>
          <a:prstGeom prst="rect">
            <a:avLst/>
          </a:prstGeom>
          <a:noFill/>
        </p:spPr>
        <p:txBody>
          <a:bodyPr wrap="square" rtlCol="0">
            <a:spAutoFit/>
          </a:bodyPr>
          <a:lstStyle/>
          <a:p>
            <a:r>
              <a:rPr lang="en-US" altLang="zh-CN" sz="3200" dirty="0">
                <a:latin typeface="新蒂小丸子小学版" panose="03000600000000000000" pitchFamily="66" charset="-122"/>
                <a:ea typeface="新蒂小丸子小学版" panose="03000600000000000000" pitchFamily="66" charset="-122"/>
              </a:rPr>
              <a:t>85%</a:t>
            </a:r>
            <a:endParaRPr lang="zh-CN" altLang="en-US" sz="3200" dirty="0">
              <a:latin typeface="新蒂小丸子小学版" panose="03000600000000000000" pitchFamily="66" charset="-122"/>
              <a:ea typeface="新蒂小丸子小学版" panose="03000600000000000000" pitchFamily="66" charset="-122"/>
            </a:endParaRPr>
          </a:p>
        </p:txBody>
      </p:sp>
      <p:sp>
        <p:nvSpPr>
          <p:cNvPr id="76" name="文本框 75"/>
          <p:cNvSpPr txBox="1"/>
          <p:nvPr/>
        </p:nvSpPr>
        <p:spPr>
          <a:xfrm>
            <a:off x="10484191" y="2430448"/>
            <a:ext cx="794251" cy="584775"/>
          </a:xfrm>
          <a:prstGeom prst="rect">
            <a:avLst/>
          </a:prstGeom>
          <a:noFill/>
        </p:spPr>
        <p:txBody>
          <a:bodyPr wrap="square" rtlCol="0">
            <a:spAutoFit/>
          </a:bodyPr>
          <a:lstStyle/>
          <a:p>
            <a:r>
              <a:rPr lang="en-US" altLang="zh-CN" sz="3200" dirty="0">
                <a:latin typeface="新蒂小丸子小学版" panose="03000600000000000000" pitchFamily="66" charset="-122"/>
                <a:ea typeface="新蒂小丸子小学版" panose="03000600000000000000" pitchFamily="66" charset="-122"/>
              </a:rPr>
              <a:t>65%</a:t>
            </a:r>
            <a:endParaRPr lang="zh-CN" altLang="en-US" sz="3200" dirty="0">
              <a:latin typeface="新蒂小丸子小学版" panose="03000600000000000000" pitchFamily="66" charset="-122"/>
              <a:ea typeface="新蒂小丸子小学版" panose="03000600000000000000" pitchFamily="66" charset="-122"/>
            </a:endParaRPr>
          </a:p>
        </p:txBody>
      </p:sp>
      <p:sp>
        <p:nvSpPr>
          <p:cNvPr id="77" name="文本框 76"/>
          <p:cNvSpPr txBox="1"/>
          <p:nvPr/>
        </p:nvSpPr>
        <p:spPr>
          <a:xfrm>
            <a:off x="9689940" y="4050410"/>
            <a:ext cx="794251" cy="584775"/>
          </a:xfrm>
          <a:prstGeom prst="rect">
            <a:avLst/>
          </a:prstGeom>
          <a:noFill/>
        </p:spPr>
        <p:txBody>
          <a:bodyPr wrap="square" rtlCol="0">
            <a:spAutoFit/>
          </a:bodyPr>
          <a:lstStyle/>
          <a:p>
            <a:r>
              <a:rPr lang="en-US" altLang="zh-CN" sz="3200" dirty="0">
                <a:latin typeface="新蒂小丸子小学版" panose="03000600000000000000" pitchFamily="66" charset="-122"/>
                <a:ea typeface="新蒂小丸子小学版" panose="03000600000000000000" pitchFamily="66" charset="-122"/>
              </a:rPr>
              <a:t>25%</a:t>
            </a:r>
            <a:endParaRPr lang="zh-CN" altLang="en-US" sz="3200" dirty="0">
              <a:latin typeface="新蒂小丸子小学版" panose="03000600000000000000" pitchFamily="66" charset="-122"/>
              <a:ea typeface="新蒂小丸子小学版" panose="03000600000000000000" pitchFamily="66" charset="-122"/>
            </a:endParaRPr>
          </a:p>
        </p:txBody>
      </p:sp>
      <p:sp>
        <p:nvSpPr>
          <p:cNvPr id="78" name="文本框 77"/>
          <p:cNvSpPr txBox="1"/>
          <p:nvPr/>
        </p:nvSpPr>
        <p:spPr>
          <a:xfrm>
            <a:off x="2067396" y="4721547"/>
            <a:ext cx="794251" cy="584775"/>
          </a:xfrm>
          <a:prstGeom prst="rect">
            <a:avLst/>
          </a:prstGeom>
          <a:noFill/>
        </p:spPr>
        <p:txBody>
          <a:bodyPr wrap="square" rtlCol="0">
            <a:spAutoFit/>
          </a:bodyPr>
          <a:lstStyle/>
          <a:p>
            <a:r>
              <a:rPr lang="en-US" altLang="zh-CN" sz="3200" dirty="0">
                <a:latin typeface="新蒂小丸子小学版" panose="03000600000000000000" pitchFamily="66" charset="-122"/>
                <a:ea typeface="新蒂小丸子小学版" panose="03000600000000000000" pitchFamily="66" charset="-122"/>
              </a:rPr>
              <a:t>15%</a:t>
            </a:r>
            <a:endParaRPr lang="zh-CN" altLang="en-US" sz="3200" dirty="0">
              <a:latin typeface="新蒂小丸子小学版" panose="03000600000000000000" pitchFamily="66" charset="-122"/>
              <a:ea typeface="新蒂小丸子小学版" panose="03000600000000000000" pitchFamily="66"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1000" fill="hold"/>
                                        <p:tgtEl>
                                          <p:spTgt spid="31"/>
                                        </p:tgtEl>
                                        <p:attrNameLst>
                                          <p:attrName>ppt_w</p:attrName>
                                        </p:attrNameLst>
                                      </p:cBhvr>
                                      <p:tavLst>
                                        <p:tav tm="0">
                                          <p:val>
                                            <p:fltVal val="0"/>
                                          </p:val>
                                        </p:tav>
                                        <p:tav tm="100000">
                                          <p:val>
                                            <p:strVal val="#ppt_w"/>
                                          </p:val>
                                        </p:tav>
                                      </p:tavLst>
                                    </p:anim>
                                    <p:anim calcmode="lin" valueType="num">
                                      <p:cBhvr>
                                        <p:cTn id="12" dur="1000" fill="hold"/>
                                        <p:tgtEl>
                                          <p:spTgt spid="31"/>
                                        </p:tgtEl>
                                        <p:attrNameLst>
                                          <p:attrName>ppt_h</p:attrName>
                                        </p:attrNameLst>
                                      </p:cBhvr>
                                      <p:tavLst>
                                        <p:tav tm="0">
                                          <p:val>
                                            <p:fltVal val="0"/>
                                          </p:val>
                                        </p:tav>
                                        <p:tav tm="100000">
                                          <p:val>
                                            <p:strVal val="#ppt_h"/>
                                          </p:val>
                                        </p:tav>
                                      </p:tavLst>
                                    </p:anim>
                                    <p:anim calcmode="lin" valueType="num">
                                      <p:cBhvr>
                                        <p:cTn id="13" dur="1000" fill="hold"/>
                                        <p:tgtEl>
                                          <p:spTgt spid="31"/>
                                        </p:tgtEl>
                                        <p:attrNameLst>
                                          <p:attrName>style.rotation</p:attrName>
                                        </p:attrNameLst>
                                      </p:cBhvr>
                                      <p:tavLst>
                                        <p:tav tm="0">
                                          <p:val>
                                            <p:fltVal val="90"/>
                                          </p:val>
                                        </p:tav>
                                        <p:tav tm="100000">
                                          <p:val>
                                            <p:fltVal val="0"/>
                                          </p:val>
                                        </p:tav>
                                      </p:tavLst>
                                    </p:anim>
                                    <p:animEffect transition="in" filter="fade">
                                      <p:cBhvr>
                                        <p:cTn id="14" dur="1000"/>
                                        <p:tgtEl>
                                          <p:spTgt spid="31"/>
                                        </p:tgtEl>
                                      </p:cBhvr>
                                    </p:animEffect>
                                  </p:childTnLst>
                                </p:cTn>
                              </p:par>
                            </p:childTnLst>
                          </p:cTn>
                        </p:par>
                        <p:par>
                          <p:cTn id="15" fill="hold">
                            <p:stCondLst>
                              <p:cond delay="1500"/>
                            </p:stCondLst>
                            <p:childTnLst>
                              <p:par>
                                <p:cTn id="16" presetID="17" presetClass="entr" presetSubtype="10" fill="hold" nodeType="after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p:cTn id="18" dur="500" fill="hold"/>
                                        <p:tgtEl>
                                          <p:spTgt spid="55"/>
                                        </p:tgtEl>
                                        <p:attrNameLst>
                                          <p:attrName>ppt_w</p:attrName>
                                        </p:attrNameLst>
                                      </p:cBhvr>
                                      <p:tavLst>
                                        <p:tav tm="0">
                                          <p:val>
                                            <p:fltVal val="0"/>
                                          </p:val>
                                        </p:tav>
                                        <p:tav tm="100000">
                                          <p:val>
                                            <p:strVal val="#ppt_w"/>
                                          </p:val>
                                        </p:tav>
                                      </p:tavLst>
                                    </p:anim>
                                    <p:anim calcmode="lin" valueType="num">
                                      <p:cBhvr>
                                        <p:cTn id="19" dur="500" fill="hold"/>
                                        <p:tgtEl>
                                          <p:spTgt spid="55"/>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17" presetClass="entr" presetSubtype="1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childTnLst>
                          </p:cTn>
                        </p:par>
                        <p:par>
                          <p:cTn id="25" fill="hold">
                            <p:stCondLst>
                              <p:cond delay="2500"/>
                            </p:stCondLst>
                            <p:childTnLst>
                              <p:par>
                                <p:cTn id="26" presetID="41" presetClass="entr" presetSubtype="0" fill="hold" grpId="0" nodeType="afterEffect">
                                  <p:stCondLst>
                                    <p:cond delay="0"/>
                                  </p:stCondLst>
                                  <p:iterate type="lt">
                                    <p:tmPct val="2000"/>
                                  </p:iterate>
                                  <p:childTnLst>
                                    <p:set>
                                      <p:cBhvr>
                                        <p:cTn id="27" dur="1" fill="hold">
                                          <p:stCondLst>
                                            <p:cond delay="0"/>
                                          </p:stCondLst>
                                        </p:cTn>
                                        <p:tgtEl>
                                          <p:spTgt spid="50"/>
                                        </p:tgtEl>
                                        <p:attrNameLst>
                                          <p:attrName>style.visibility</p:attrName>
                                        </p:attrNameLst>
                                      </p:cBhvr>
                                      <p:to>
                                        <p:strVal val="visible"/>
                                      </p:to>
                                    </p:set>
                                    <p:anim calcmode="lin" valueType="num">
                                      <p:cBhvr>
                                        <p:cTn id="28" dur="4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29" dur="400" fill="hold"/>
                                        <p:tgtEl>
                                          <p:spTgt spid="50"/>
                                        </p:tgtEl>
                                        <p:attrNameLst>
                                          <p:attrName>ppt_y</p:attrName>
                                        </p:attrNameLst>
                                      </p:cBhvr>
                                      <p:tavLst>
                                        <p:tav tm="0">
                                          <p:val>
                                            <p:strVal val="#ppt_y"/>
                                          </p:val>
                                        </p:tav>
                                        <p:tav tm="100000">
                                          <p:val>
                                            <p:strVal val="#ppt_y"/>
                                          </p:val>
                                        </p:tav>
                                      </p:tavLst>
                                    </p:anim>
                                    <p:anim calcmode="lin" valueType="num">
                                      <p:cBhvr>
                                        <p:cTn id="30" dur="4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31" dur="4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400" tmFilter="0,0; .5, 1; 1, 1"/>
                                        <p:tgtEl>
                                          <p:spTgt spid="5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left)">
                                      <p:cBhvr>
                                        <p:cTn id="37" dur="500"/>
                                        <p:tgtEl>
                                          <p:spTgt spid="32"/>
                                        </p:tgtEl>
                                      </p:cBhvr>
                                    </p:animEffect>
                                  </p:childTnLst>
                                </p:cTn>
                              </p:par>
                            </p:childTnLst>
                          </p:cTn>
                        </p:par>
                        <p:par>
                          <p:cTn id="38" fill="hold">
                            <p:stCondLst>
                              <p:cond delay="500"/>
                            </p:stCondLst>
                            <p:childTnLst>
                              <p:par>
                                <p:cTn id="39" presetID="31" presetClass="entr" presetSubtype="0"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1000" fill="hold"/>
                                        <p:tgtEl>
                                          <p:spTgt spid="36"/>
                                        </p:tgtEl>
                                        <p:attrNameLst>
                                          <p:attrName>ppt_w</p:attrName>
                                        </p:attrNameLst>
                                      </p:cBhvr>
                                      <p:tavLst>
                                        <p:tav tm="0">
                                          <p:val>
                                            <p:fltVal val="0"/>
                                          </p:val>
                                        </p:tav>
                                        <p:tav tm="100000">
                                          <p:val>
                                            <p:strVal val="#ppt_w"/>
                                          </p:val>
                                        </p:tav>
                                      </p:tavLst>
                                    </p:anim>
                                    <p:anim calcmode="lin" valueType="num">
                                      <p:cBhvr>
                                        <p:cTn id="42" dur="1000" fill="hold"/>
                                        <p:tgtEl>
                                          <p:spTgt spid="36"/>
                                        </p:tgtEl>
                                        <p:attrNameLst>
                                          <p:attrName>ppt_h</p:attrName>
                                        </p:attrNameLst>
                                      </p:cBhvr>
                                      <p:tavLst>
                                        <p:tav tm="0">
                                          <p:val>
                                            <p:fltVal val="0"/>
                                          </p:val>
                                        </p:tav>
                                        <p:tav tm="100000">
                                          <p:val>
                                            <p:strVal val="#ppt_h"/>
                                          </p:val>
                                        </p:tav>
                                      </p:tavLst>
                                    </p:anim>
                                    <p:anim calcmode="lin" valueType="num">
                                      <p:cBhvr>
                                        <p:cTn id="43" dur="1000" fill="hold"/>
                                        <p:tgtEl>
                                          <p:spTgt spid="36"/>
                                        </p:tgtEl>
                                        <p:attrNameLst>
                                          <p:attrName>style.rotation</p:attrName>
                                        </p:attrNameLst>
                                      </p:cBhvr>
                                      <p:tavLst>
                                        <p:tav tm="0">
                                          <p:val>
                                            <p:fltVal val="90"/>
                                          </p:val>
                                        </p:tav>
                                        <p:tav tm="100000">
                                          <p:val>
                                            <p:fltVal val="0"/>
                                          </p:val>
                                        </p:tav>
                                      </p:tavLst>
                                    </p:anim>
                                    <p:animEffect transition="in" filter="fade">
                                      <p:cBhvr>
                                        <p:cTn id="44" dur="1000"/>
                                        <p:tgtEl>
                                          <p:spTgt spid="36"/>
                                        </p:tgtEl>
                                      </p:cBhvr>
                                    </p:animEffect>
                                  </p:childTnLst>
                                </p:cTn>
                              </p:par>
                            </p:childTnLst>
                          </p:cTn>
                        </p:par>
                        <p:par>
                          <p:cTn id="45" fill="hold">
                            <p:stCondLst>
                              <p:cond delay="1500"/>
                            </p:stCondLst>
                            <p:childTnLst>
                              <p:par>
                                <p:cTn id="46" presetID="17" presetClass="entr" presetSubtype="10" fill="hold" nodeType="afterEffect">
                                  <p:stCondLst>
                                    <p:cond delay="0"/>
                                  </p:stCondLst>
                                  <p:childTnLst>
                                    <p:set>
                                      <p:cBhvr>
                                        <p:cTn id="47" dur="1" fill="hold">
                                          <p:stCondLst>
                                            <p:cond delay="0"/>
                                          </p:stCondLst>
                                        </p:cTn>
                                        <p:tgtEl>
                                          <p:spTgt spid="56"/>
                                        </p:tgtEl>
                                        <p:attrNameLst>
                                          <p:attrName>style.visibility</p:attrName>
                                        </p:attrNameLst>
                                      </p:cBhvr>
                                      <p:to>
                                        <p:strVal val="visible"/>
                                      </p:to>
                                    </p:set>
                                    <p:anim calcmode="lin" valueType="num">
                                      <p:cBhvr>
                                        <p:cTn id="48" dur="500" fill="hold"/>
                                        <p:tgtEl>
                                          <p:spTgt spid="56"/>
                                        </p:tgtEl>
                                        <p:attrNameLst>
                                          <p:attrName>ppt_w</p:attrName>
                                        </p:attrNameLst>
                                      </p:cBhvr>
                                      <p:tavLst>
                                        <p:tav tm="0">
                                          <p:val>
                                            <p:fltVal val="0"/>
                                          </p:val>
                                        </p:tav>
                                        <p:tav tm="100000">
                                          <p:val>
                                            <p:strVal val="#ppt_w"/>
                                          </p:val>
                                        </p:tav>
                                      </p:tavLst>
                                    </p:anim>
                                    <p:anim calcmode="lin" valueType="num">
                                      <p:cBhvr>
                                        <p:cTn id="49" dur="500" fill="hold"/>
                                        <p:tgtEl>
                                          <p:spTgt spid="56"/>
                                        </p:tgtEl>
                                        <p:attrNameLst>
                                          <p:attrName>ppt_h</p:attrName>
                                        </p:attrNameLst>
                                      </p:cBhvr>
                                      <p:tavLst>
                                        <p:tav tm="0">
                                          <p:val>
                                            <p:strVal val="#ppt_h"/>
                                          </p:val>
                                        </p:tav>
                                        <p:tav tm="100000">
                                          <p:val>
                                            <p:strVal val="#ppt_h"/>
                                          </p:val>
                                        </p:tav>
                                      </p:tavLst>
                                    </p:anim>
                                  </p:childTnLst>
                                </p:cTn>
                              </p:par>
                            </p:childTnLst>
                          </p:cTn>
                        </p:par>
                        <p:par>
                          <p:cTn id="50" fill="hold">
                            <p:stCondLst>
                              <p:cond delay="2000"/>
                            </p:stCondLst>
                            <p:childTnLst>
                              <p:par>
                                <p:cTn id="51" presetID="17" presetClass="entr" presetSubtype="10" fill="hold" grpId="0" nodeType="after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p:cTn id="53" dur="500" fill="hold"/>
                                        <p:tgtEl>
                                          <p:spTgt spid="76"/>
                                        </p:tgtEl>
                                        <p:attrNameLst>
                                          <p:attrName>ppt_w</p:attrName>
                                        </p:attrNameLst>
                                      </p:cBhvr>
                                      <p:tavLst>
                                        <p:tav tm="0">
                                          <p:val>
                                            <p:fltVal val="0"/>
                                          </p:val>
                                        </p:tav>
                                        <p:tav tm="100000">
                                          <p:val>
                                            <p:strVal val="#ppt_w"/>
                                          </p:val>
                                        </p:tav>
                                      </p:tavLst>
                                    </p:anim>
                                    <p:anim calcmode="lin" valueType="num">
                                      <p:cBhvr>
                                        <p:cTn id="54" dur="500" fill="hold"/>
                                        <p:tgtEl>
                                          <p:spTgt spid="76"/>
                                        </p:tgtEl>
                                        <p:attrNameLst>
                                          <p:attrName>ppt_h</p:attrName>
                                        </p:attrNameLst>
                                      </p:cBhvr>
                                      <p:tavLst>
                                        <p:tav tm="0">
                                          <p:val>
                                            <p:strVal val="#ppt_h"/>
                                          </p:val>
                                        </p:tav>
                                        <p:tav tm="100000">
                                          <p:val>
                                            <p:strVal val="#ppt_h"/>
                                          </p:val>
                                        </p:tav>
                                      </p:tavLst>
                                    </p:anim>
                                  </p:childTnLst>
                                </p:cTn>
                              </p:par>
                            </p:childTnLst>
                          </p:cTn>
                        </p:par>
                        <p:par>
                          <p:cTn id="55" fill="hold">
                            <p:stCondLst>
                              <p:cond delay="2500"/>
                            </p:stCondLst>
                            <p:childTnLst>
                              <p:par>
                                <p:cTn id="56" presetID="41" presetClass="entr" presetSubtype="0" fill="hold" grpId="0" nodeType="afterEffect">
                                  <p:stCondLst>
                                    <p:cond delay="0"/>
                                  </p:stCondLst>
                                  <p:iterate type="lt">
                                    <p:tmPct val="2000"/>
                                  </p:iterate>
                                  <p:childTnLst>
                                    <p:set>
                                      <p:cBhvr>
                                        <p:cTn id="57" dur="1" fill="hold">
                                          <p:stCondLst>
                                            <p:cond delay="0"/>
                                          </p:stCondLst>
                                        </p:cTn>
                                        <p:tgtEl>
                                          <p:spTgt spid="69"/>
                                        </p:tgtEl>
                                        <p:attrNameLst>
                                          <p:attrName>style.visibility</p:attrName>
                                        </p:attrNameLst>
                                      </p:cBhvr>
                                      <p:to>
                                        <p:strVal val="visible"/>
                                      </p:to>
                                    </p:set>
                                    <p:anim calcmode="lin" valueType="num">
                                      <p:cBhvr>
                                        <p:cTn id="58" dur="400" fill="hold"/>
                                        <p:tgtEl>
                                          <p:spTgt spid="69"/>
                                        </p:tgtEl>
                                        <p:attrNameLst>
                                          <p:attrName>ppt_x</p:attrName>
                                        </p:attrNameLst>
                                      </p:cBhvr>
                                      <p:tavLst>
                                        <p:tav tm="0">
                                          <p:val>
                                            <p:strVal val="#ppt_x"/>
                                          </p:val>
                                        </p:tav>
                                        <p:tav tm="50000">
                                          <p:val>
                                            <p:strVal val="#ppt_x+.1"/>
                                          </p:val>
                                        </p:tav>
                                        <p:tav tm="100000">
                                          <p:val>
                                            <p:strVal val="#ppt_x"/>
                                          </p:val>
                                        </p:tav>
                                      </p:tavLst>
                                    </p:anim>
                                    <p:anim calcmode="lin" valueType="num">
                                      <p:cBhvr>
                                        <p:cTn id="59" dur="400" fill="hold"/>
                                        <p:tgtEl>
                                          <p:spTgt spid="69"/>
                                        </p:tgtEl>
                                        <p:attrNameLst>
                                          <p:attrName>ppt_y</p:attrName>
                                        </p:attrNameLst>
                                      </p:cBhvr>
                                      <p:tavLst>
                                        <p:tav tm="0">
                                          <p:val>
                                            <p:strVal val="#ppt_y"/>
                                          </p:val>
                                        </p:tav>
                                        <p:tav tm="100000">
                                          <p:val>
                                            <p:strVal val="#ppt_y"/>
                                          </p:val>
                                        </p:tav>
                                      </p:tavLst>
                                    </p:anim>
                                    <p:anim calcmode="lin" valueType="num">
                                      <p:cBhvr>
                                        <p:cTn id="60" dur="400" fill="hold"/>
                                        <p:tgtEl>
                                          <p:spTgt spid="69"/>
                                        </p:tgtEl>
                                        <p:attrNameLst>
                                          <p:attrName>ppt_h</p:attrName>
                                        </p:attrNameLst>
                                      </p:cBhvr>
                                      <p:tavLst>
                                        <p:tav tm="0">
                                          <p:val>
                                            <p:strVal val="#ppt_h/10"/>
                                          </p:val>
                                        </p:tav>
                                        <p:tav tm="50000">
                                          <p:val>
                                            <p:strVal val="#ppt_h+.01"/>
                                          </p:val>
                                        </p:tav>
                                        <p:tav tm="100000">
                                          <p:val>
                                            <p:strVal val="#ppt_h"/>
                                          </p:val>
                                        </p:tav>
                                      </p:tavLst>
                                    </p:anim>
                                    <p:anim calcmode="lin" valueType="num">
                                      <p:cBhvr>
                                        <p:cTn id="61" dur="400" fill="hold"/>
                                        <p:tgtEl>
                                          <p:spTgt spid="69"/>
                                        </p:tgtEl>
                                        <p:attrNameLst>
                                          <p:attrName>ppt_w</p:attrName>
                                        </p:attrNameLst>
                                      </p:cBhvr>
                                      <p:tavLst>
                                        <p:tav tm="0">
                                          <p:val>
                                            <p:strVal val="#ppt_w/10"/>
                                          </p:val>
                                        </p:tav>
                                        <p:tav tm="50000">
                                          <p:val>
                                            <p:strVal val="#ppt_w+.01"/>
                                          </p:val>
                                        </p:tav>
                                        <p:tav tm="100000">
                                          <p:val>
                                            <p:strVal val="#ppt_w"/>
                                          </p:val>
                                        </p:tav>
                                      </p:tavLst>
                                    </p:anim>
                                    <p:animEffect transition="in" filter="fade">
                                      <p:cBhvr>
                                        <p:cTn id="62" dur="400" tmFilter="0,0; .5, 1; 1, 1"/>
                                        <p:tgtEl>
                                          <p:spTgt spid="69"/>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2" fill="hold" nodeType="click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right)">
                                      <p:cBhvr>
                                        <p:cTn id="67" dur="500"/>
                                        <p:tgtEl>
                                          <p:spTgt spid="33"/>
                                        </p:tgtEl>
                                      </p:cBhvr>
                                    </p:animEffect>
                                  </p:childTnLst>
                                </p:cTn>
                              </p:par>
                            </p:childTnLst>
                          </p:cTn>
                        </p:par>
                        <p:par>
                          <p:cTn id="68" fill="hold">
                            <p:stCondLst>
                              <p:cond delay="500"/>
                            </p:stCondLst>
                            <p:childTnLst>
                              <p:par>
                                <p:cTn id="69" presetID="31" presetClass="entr" presetSubtype="0"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 calcmode="lin" valueType="num">
                                      <p:cBhvr>
                                        <p:cTn id="71" dur="1000" fill="hold"/>
                                        <p:tgtEl>
                                          <p:spTgt spid="37"/>
                                        </p:tgtEl>
                                        <p:attrNameLst>
                                          <p:attrName>ppt_w</p:attrName>
                                        </p:attrNameLst>
                                      </p:cBhvr>
                                      <p:tavLst>
                                        <p:tav tm="0">
                                          <p:val>
                                            <p:fltVal val="0"/>
                                          </p:val>
                                        </p:tav>
                                        <p:tav tm="100000">
                                          <p:val>
                                            <p:strVal val="#ppt_w"/>
                                          </p:val>
                                        </p:tav>
                                      </p:tavLst>
                                    </p:anim>
                                    <p:anim calcmode="lin" valueType="num">
                                      <p:cBhvr>
                                        <p:cTn id="72" dur="1000" fill="hold"/>
                                        <p:tgtEl>
                                          <p:spTgt spid="37"/>
                                        </p:tgtEl>
                                        <p:attrNameLst>
                                          <p:attrName>ppt_h</p:attrName>
                                        </p:attrNameLst>
                                      </p:cBhvr>
                                      <p:tavLst>
                                        <p:tav tm="0">
                                          <p:val>
                                            <p:fltVal val="0"/>
                                          </p:val>
                                        </p:tav>
                                        <p:tav tm="100000">
                                          <p:val>
                                            <p:strVal val="#ppt_h"/>
                                          </p:val>
                                        </p:tav>
                                      </p:tavLst>
                                    </p:anim>
                                    <p:anim calcmode="lin" valueType="num">
                                      <p:cBhvr>
                                        <p:cTn id="73" dur="1000" fill="hold"/>
                                        <p:tgtEl>
                                          <p:spTgt spid="37"/>
                                        </p:tgtEl>
                                        <p:attrNameLst>
                                          <p:attrName>style.rotation</p:attrName>
                                        </p:attrNameLst>
                                      </p:cBhvr>
                                      <p:tavLst>
                                        <p:tav tm="0">
                                          <p:val>
                                            <p:fltVal val="90"/>
                                          </p:val>
                                        </p:tav>
                                        <p:tav tm="100000">
                                          <p:val>
                                            <p:fltVal val="0"/>
                                          </p:val>
                                        </p:tav>
                                      </p:tavLst>
                                    </p:anim>
                                    <p:animEffect transition="in" filter="fade">
                                      <p:cBhvr>
                                        <p:cTn id="74" dur="1000"/>
                                        <p:tgtEl>
                                          <p:spTgt spid="37"/>
                                        </p:tgtEl>
                                      </p:cBhvr>
                                    </p:animEffect>
                                  </p:childTnLst>
                                </p:cTn>
                              </p:par>
                            </p:childTnLst>
                          </p:cTn>
                        </p:par>
                        <p:par>
                          <p:cTn id="75" fill="hold">
                            <p:stCondLst>
                              <p:cond delay="1500"/>
                            </p:stCondLst>
                            <p:childTnLst>
                              <p:par>
                                <p:cTn id="76" presetID="17" presetClass="entr" presetSubtype="10" fill="hold" nodeType="afterEffect">
                                  <p:stCondLst>
                                    <p:cond delay="0"/>
                                  </p:stCondLst>
                                  <p:childTnLst>
                                    <p:set>
                                      <p:cBhvr>
                                        <p:cTn id="77" dur="1" fill="hold">
                                          <p:stCondLst>
                                            <p:cond delay="0"/>
                                          </p:stCondLst>
                                        </p:cTn>
                                        <p:tgtEl>
                                          <p:spTgt spid="57"/>
                                        </p:tgtEl>
                                        <p:attrNameLst>
                                          <p:attrName>style.visibility</p:attrName>
                                        </p:attrNameLst>
                                      </p:cBhvr>
                                      <p:to>
                                        <p:strVal val="visible"/>
                                      </p:to>
                                    </p:set>
                                    <p:anim calcmode="lin" valueType="num">
                                      <p:cBhvr>
                                        <p:cTn id="78" dur="500" fill="hold"/>
                                        <p:tgtEl>
                                          <p:spTgt spid="57"/>
                                        </p:tgtEl>
                                        <p:attrNameLst>
                                          <p:attrName>ppt_w</p:attrName>
                                        </p:attrNameLst>
                                      </p:cBhvr>
                                      <p:tavLst>
                                        <p:tav tm="0">
                                          <p:val>
                                            <p:fltVal val="0"/>
                                          </p:val>
                                        </p:tav>
                                        <p:tav tm="100000">
                                          <p:val>
                                            <p:strVal val="#ppt_w"/>
                                          </p:val>
                                        </p:tav>
                                      </p:tavLst>
                                    </p:anim>
                                    <p:anim calcmode="lin" valueType="num">
                                      <p:cBhvr>
                                        <p:cTn id="79" dur="500" fill="hold"/>
                                        <p:tgtEl>
                                          <p:spTgt spid="57"/>
                                        </p:tgtEl>
                                        <p:attrNameLst>
                                          <p:attrName>ppt_h</p:attrName>
                                        </p:attrNameLst>
                                      </p:cBhvr>
                                      <p:tavLst>
                                        <p:tav tm="0">
                                          <p:val>
                                            <p:strVal val="#ppt_h"/>
                                          </p:val>
                                        </p:tav>
                                        <p:tav tm="100000">
                                          <p:val>
                                            <p:strVal val="#ppt_h"/>
                                          </p:val>
                                        </p:tav>
                                      </p:tavLst>
                                    </p:anim>
                                  </p:childTnLst>
                                </p:cTn>
                              </p:par>
                            </p:childTnLst>
                          </p:cTn>
                        </p:par>
                        <p:par>
                          <p:cTn id="80" fill="hold">
                            <p:stCondLst>
                              <p:cond delay="2000"/>
                            </p:stCondLst>
                            <p:childTnLst>
                              <p:par>
                                <p:cTn id="81" presetID="17" presetClass="entr" presetSubtype="10" fill="hold" grpId="0" nodeType="afterEffect">
                                  <p:stCondLst>
                                    <p:cond delay="0"/>
                                  </p:stCondLst>
                                  <p:childTnLst>
                                    <p:set>
                                      <p:cBhvr>
                                        <p:cTn id="82" dur="1" fill="hold">
                                          <p:stCondLst>
                                            <p:cond delay="0"/>
                                          </p:stCondLst>
                                        </p:cTn>
                                        <p:tgtEl>
                                          <p:spTgt spid="75"/>
                                        </p:tgtEl>
                                        <p:attrNameLst>
                                          <p:attrName>style.visibility</p:attrName>
                                        </p:attrNameLst>
                                      </p:cBhvr>
                                      <p:to>
                                        <p:strVal val="visible"/>
                                      </p:to>
                                    </p:set>
                                    <p:anim calcmode="lin" valueType="num">
                                      <p:cBhvr>
                                        <p:cTn id="83" dur="500" fill="hold"/>
                                        <p:tgtEl>
                                          <p:spTgt spid="75"/>
                                        </p:tgtEl>
                                        <p:attrNameLst>
                                          <p:attrName>ppt_w</p:attrName>
                                        </p:attrNameLst>
                                      </p:cBhvr>
                                      <p:tavLst>
                                        <p:tav tm="0">
                                          <p:val>
                                            <p:fltVal val="0"/>
                                          </p:val>
                                        </p:tav>
                                        <p:tav tm="100000">
                                          <p:val>
                                            <p:strVal val="#ppt_w"/>
                                          </p:val>
                                        </p:tav>
                                      </p:tavLst>
                                    </p:anim>
                                    <p:anim calcmode="lin" valueType="num">
                                      <p:cBhvr>
                                        <p:cTn id="84" dur="500" fill="hold"/>
                                        <p:tgtEl>
                                          <p:spTgt spid="75"/>
                                        </p:tgtEl>
                                        <p:attrNameLst>
                                          <p:attrName>ppt_h</p:attrName>
                                        </p:attrNameLst>
                                      </p:cBhvr>
                                      <p:tavLst>
                                        <p:tav tm="0">
                                          <p:val>
                                            <p:strVal val="#ppt_h"/>
                                          </p:val>
                                        </p:tav>
                                        <p:tav tm="100000">
                                          <p:val>
                                            <p:strVal val="#ppt_h"/>
                                          </p:val>
                                        </p:tav>
                                      </p:tavLst>
                                    </p:anim>
                                  </p:childTnLst>
                                </p:cTn>
                              </p:par>
                            </p:childTnLst>
                          </p:cTn>
                        </p:par>
                        <p:par>
                          <p:cTn id="85" fill="hold">
                            <p:stCondLst>
                              <p:cond delay="2500"/>
                            </p:stCondLst>
                            <p:childTnLst>
                              <p:par>
                                <p:cTn id="86" presetID="41" presetClass="entr" presetSubtype="0" fill="hold" grpId="0" nodeType="afterEffect">
                                  <p:stCondLst>
                                    <p:cond delay="0"/>
                                  </p:stCondLst>
                                  <p:iterate type="lt">
                                    <p:tmPct val="2000"/>
                                  </p:iterate>
                                  <p:childTnLst>
                                    <p:set>
                                      <p:cBhvr>
                                        <p:cTn id="87" dur="1" fill="hold">
                                          <p:stCondLst>
                                            <p:cond delay="0"/>
                                          </p:stCondLst>
                                        </p:cTn>
                                        <p:tgtEl>
                                          <p:spTgt spid="70"/>
                                        </p:tgtEl>
                                        <p:attrNameLst>
                                          <p:attrName>style.visibility</p:attrName>
                                        </p:attrNameLst>
                                      </p:cBhvr>
                                      <p:to>
                                        <p:strVal val="visible"/>
                                      </p:to>
                                    </p:set>
                                    <p:anim calcmode="lin" valueType="num">
                                      <p:cBhvr>
                                        <p:cTn id="88" dur="4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89" dur="400" fill="hold"/>
                                        <p:tgtEl>
                                          <p:spTgt spid="70"/>
                                        </p:tgtEl>
                                        <p:attrNameLst>
                                          <p:attrName>ppt_y</p:attrName>
                                        </p:attrNameLst>
                                      </p:cBhvr>
                                      <p:tavLst>
                                        <p:tav tm="0">
                                          <p:val>
                                            <p:strVal val="#ppt_y"/>
                                          </p:val>
                                        </p:tav>
                                        <p:tav tm="100000">
                                          <p:val>
                                            <p:strVal val="#ppt_y"/>
                                          </p:val>
                                        </p:tav>
                                      </p:tavLst>
                                    </p:anim>
                                    <p:anim calcmode="lin" valueType="num">
                                      <p:cBhvr>
                                        <p:cTn id="90" dur="4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91" dur="4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92" dur="400" tmFilter="0,0; .5, 1; 1, 1"/>
                                        <p:tgtEl>
                                          <p:spTgt spid="70"/>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nodeType="clickEffect">
                                  <p:stCondLst>
                                    <p:cond delay="0"/>
                                  </p:stCondLst>
                                  <p:childTnLst>
                                    <p:set>
                                      <p:cBhvr>
                                        <p:cTn id="96" dur="1" fill="hold">
                                          <p:stCondLst>
                                            <p:cond delay="0"/>
                                          </p:stCondLst>
                                        </p:cTn>
                                        <p:tgtEl>
                                          <p:spTgt spid="34"/>
                                        </p:tgtEl>
                                        <p:attrNameLst>
                                          <p:attrName>style.visibility</p:attrName>
                                        </p:attrNameLst>
                                      </p:cBhvr>
                                      <p:to>
                                        <p:strVal val="visible"/>
                                      </p:to>
                                    </p:set>
                                    <p:animEffect transition="in" filter="wipe(left)">
                                      <p:cBhvr>
                                        <p:cTn id="97" dur="500"/>
                                        <p:tgtEl>
                                          <p:spTgt spid="34"/>
                                        </p:tgtEl>
                                      </p:cBhvr>
                                    </p:animEffect>
                                  </p:childTnLst>
                                </p:cTn>
                              </p:par>
                            </p:childTnLst>
                          </p:cTn>
                        </p:par>
                        <p:par>
                          <p:cTn id="98" fill="hold">
                            <p:stCondLst>
                              <p:cond delay="500"/>
                            </p:stCondLst>
                            <p:childTnLst>
                              <p:par>
                                <p:cTn id="99" presetID="31" presetClass="entr" presetSubtype="0" fill="hold" nodeType="afterEffect">
                                  <p:stCondLst>
                                    <p:cond delay="0"/>
                                  </p:stCondLst>
                                  <p:childTnLst>
                                    <p:set>
                                      <p:cBhvr>
                                        <p:cTn id="100" dur="1" fill="hold">
                                          <p:stCondLst>
                                            <p:cond delay="0"/>
                                          </p:stCondLst>
                                        </p:cTn>
                                        <p:tgtEl>
                                          <p:spTgt spid="40"/>
                                        </p:tgtEl>
                                        <p:attrNameLst>
                                          <p:attrName>style.visibility</p:attrName>
                                        </p:attrNameLst>
                                      </p:cBhvr>
                                      <p:to>
                                        <p:strVal val="visible"/>
                                      </p:to>
                                    </p:set>
                                    <p:anim calcmode="lin" valueType="num">
                                      <p:cBhvr>
                                        <p:cTn id="101" dur="1000" fill="hold"/>
                                        <p:tgtEl>
                                          <p:spTgt spid="40"/>
                                        </p:tgtEl>
                                        <p:attrNameLst>
                                          <p:attrName>ppt_w</p:attrName>
                                        </p:attrNameLst>
                                      </p:cBhvr>
                                      <p:tavLst>
                                        <p:tav tm="0">
                                          <p:val>
                                            <p:fltVal val="0"/>
                                          </p:val>
                                        </p:tav>
                                        <p:tav tm="100000">
                                          <p:val>
                                            <p:strVal val="#ppt_w"/>
                                          </p:val>
                                        </p:tav>
                                      </p:tavLst>
                                    </p:anim>
                                    <p:anim calcmode="lin" valueType="num">
                                      <p:cBhvr>
                                        <p:cTn id="102" dur="1000" fill="hold"/>
                                        <p:tgtEl>
                                          <p:spTgt spid="40"/>
                                        </p:tgtEl>
                                        <p:attrNameLst>
                                          <p:attrName>ppt_h</p:attrName>
                                        </p:attrNameLst>
                                      </p:cBhvr>
                                      <p:tavLst>
                                        <p:tav tm="0">
                                          <p:val>
                                            <p:fltVal val="0"/>
                                          </p:val>
                                        </p:tav>
                                        <p:tav tm="100000">
                                          <p:val>
                                            <p:strVal val="#ppt_h"/>
                                          </p:val>
                                        </p:tav>
                                      </p:tavLst>
                                    </p:anim>
                                    <p:anim calcmode="lin" valueType="num">
                                      <p:cBhvr>
                                        <p:cTn id="103" dur="1000" fill="hold"/>
                                        <p:tgtEl>
                                          <p:spTgt spid="40"/>
                                        </p:tgtEl>
                                        <p:attrNameLst>
                                          <p:attrName>style.rotation</p:attrName>
                                        </p:attrNameLst>
                                      </p:cBhvr>
                                      <p:tavLst>
                                        <p:tav tm="0">
                                          <p:val>
                                            <p:fltVal val="90"/>
                                          </p:val>
                                        </p:tav>
                                        <p:tav tm="100000">
                                          <p:val>
                                            <p:fltVal val="0"/>
                                          </p:val>
                                        </p:tav>
                                      </p:tavLst>
                                    </p:anim>
                                    <p:animEffect transition="in" filter="fade">
                                      <p:cBhvr>
                                        <p:cTn id="104" dur="1000"/>
                                        <p:tgtEl>
                                          <p:spTgt spid="40"/>
                                        </p:tgtEl>
                                      </p:cBhvr>
                                    </p:animEffect>
                                  </p:childTnLst>
                                </p:cTn>
                              </p:par>
                            </p:childTnLst>
                          </p:cTn>
                        </p:par>
                        <p:par>
                          <p:cTn id="105" fill="hold">
                            <p:stCondLst>
                              <p:cond delay="1500"/>
                            </p:stCondLst>
                            <p:childTnLst>
                              <p:par>
                                <p:cTn id="106" presetID="17" presetClass="entr" presetSubtype="10" fill="hold" nodeType="afterEffect">
                                  <p:stCondLst>
                                    <p:cond delay="0"/>
                                  </p:stCondLst>
                                  <p:childTnLst>
                                    <p:set>
                                      <p:cBhvr>
                                        <p:cTn id="107" dur="1" fill="hold">
                                          <p:stCondLst>
                                            <p:cond delay="0"/>
                                          </p:stCondLst>
                                        </p:cTn>
                                        <p:tgtEl>
                                          <p:spTgt spid="61"/>
                                        </p:tgtEl>
                                        <p:attrNameLst>
                                          <p:attrName>style.visibility</p:attrName>
                                        </p:attrNameLst>
                                      </p:cBhvr>
                                      <p:to>
                                        <p:strVal val="visible"/>
                                      </p:to>
                                    </p:set>
                                    <p:anim calcmode="lin" valueType="num">
                                      <p:cBhvr>
                                        <p:cTn id="108" dur="500" fill="hold"/>
                                        <p:tgtEl>
                                          <p:spTgt spid="61"/>
                                        </p:tgtEl>
                                        <p:attrNameLst>
                                          <p:attrName>ppt_w</p:attrName>
                                        </p:attrNameLst>
                                      </p:cBhvr>
                                      <p:tavLst>
                                        <p:tav tm="0">
                                          <p:val>
                                            <p:fltVal val="0"/>
                                          </p:val>
                                        </p:tav>
                                        <p:tav tm="100000">
                                          <p:val>
                                            <p:strVal val="#ppt_w"/>
                                          </p:val>
                                        </p:tav>
                                      </p:tavLst>
                                    </p:anim>
                                    <p:anim calcmode="lin" valueType="num">
                                      <p:cBhvr>
                                        <p:cTn id="109" dur="500" fill="hold"/>
                                        <p:tgtEl>
                                          <p:spTgt spid="61"/>
                                        </p:tgtEl>
                                        <p:attrNameLst>
                                          <p:attrName>ppt_h</p:attrName>
                                        </p:attrNameLst>
                                      </p:cBhvr>
                                      <p:tavLst>
                                        <p:tav tm="0">
                                          <p:val>
                                            <p:strVal val="#ppt_h"/>
                                          </p:val>
                                        </p:tav>
                                        <p:tav tm="100000">
                                          <p:val>
                                            <p:strVal val="#ppt_h"/>
                                          </p:val>
                                        </p:tav>
                                      </p:tavLst>
                                    </p:anim>
                                  </p:childTnLst>
                                </p:cTn>
                              </p:par>
                            </p:childTnLst>
                          </p:cTn>
                        </p:par>
                        <p:par>
                          <p:cTn id="110" fill="hold">
                            <p:stCondLst>
                              <p:cond delay="2000"/>
                            </p:stCondLst>
                            <p:childTnLst>
                              <p:par>
                                <p:cTn id="111" presetID="17" presetClass="entr" presetSubtype="10" fill="hold" grpId="0" nodeType="afterEffect">
                                  <p:stCondLst>
                                    <p:cond delay="0"/>
                                  </p:stCondLst>
                                  <p:childTnLst>
                                    <p:set>
                                      <p:cBhvr>
                                        <p:cTn id="112" dur="1" fill="hold">
                                          <p:stCondLst>
                                            <p:cond delay="0"/>
                                          </p:stCondLst>
                                        </p:cTn>
                                        <p:tgtEl>
                                          <p:spTgt spid="77"/>
                                        </p:tgtEl>
                                        <p:attrNameLst>
                                          <p:attrName>style.visibility</p:attrName>
                                        </p:attrNameLst>
                                      </p:cBhvr>
                                      <p:to>
                                        <p:strVal val="visible"/>
                                      </p:to>
                                    </p:set>
                                    <p:anim calcmode="lin" valueType="num">
                                      <p:cBhvr>
                                        <p:cTn id="113" dur="500" fill="hold"/>
                                        <p:tgtEl>
                                          <p:spTgt spid="77"/>
                                        </p:tgtEl>
                                        <p:attrNameLst>
                                          <p:attrName>ppt_w</p:attrName>
                                        </p:attrNameLst>
                                      </p:cBhvr>
                                      <p:tavLst>
                                        <p:tav tm="0">
                                          <p:val>
                                            <p:fltVal val="0"/>
                                          </p:val>
                                        </p:tav>
                                        <p:tav tm="100000">
                                          <p:val>
                                            <p:strVal val="#ppt_w"/>
                                          </p:val>
                                        </p:tav>
                                      </p:tavLst>
                                    </p:anim>
                                    <p:anim calcmode="lin" valueType="num">
                                      <p:cBhvr>
                                        <p:cTn id="114" dur="500" fill="hold"/>
                                        <p:tgtEl>
                                          <p:spTgt spid="77"/>
                                        </p:tgtEl>
                                        <p:attrNameLst>
                                          <p:attrName>ppt_h</p:attrName>
                                        </p:attrNameLst>
                                      </p:cBhvr>
                                      <p:tavLst>
                                        <p:tav tm="0">
                                          <p:val>
                                            <p:strVal val="#ppt_h"/>
                                          </p:val>
                                        </p:tav>
                                        <p:tav tm="100000">
                                          <p:val>
                                            <p:strVal val="#ppt_h"/>
                                          </p:val>
                                        </p:tav>
                                      </p:tavLst>
                                    </p:anim>
                                  </p:childTnLst>
                                </p:cTn>
                              </p:par>
                            </p:childTnLst>
                          </p:cTn>
                        </p:par>
                        <p:par>
                          <p:cTn id="115" fill="hold">
                            <p:stCondLst>
                              <p:cond delay="2500"/>
                            </p:stCondLst>
                            <p:childTnLst>
                              <p:par>
                                <p:cTn id="116" presetID="41" presetClass="entr" presetSubtype="0" fill="hold" grpId="0" nodeType="afterEffect">
                                  <p:stCondLst>
                                    <p:cond delay="0"/>
                                  </p:stCondLst>
                                  <p:iterate type="lt">
                                    <p:tmPct val="2000"/>
                                  </p:iterate>
                                  <p:childTnLst>
                                    <p:set>
                                      <p:cBhvr>
                                        <p:cTn id="117" dur="1" fill="hold">
                                          <p:stCondLst>
                                            <p:cond delay="0"/>
                                          </p:stCondLst>
                                        </p:cTn>
                                        <p:tgtEl>
                                          <p:spTgt spid="71"/>
                                        </p:tgtEl>
                                        <p:attrNameLst>
                                          <p:attrName>style.visibility</p:attrName>
                                        </p:attrNameLst>
                                      </p:cBhvr>
                                      <p:to>
                                        <p:strVal val="visible"/>
                                      </p:to>
                                    </p:set>
                                    <p:anim calcmode="lin" valueType="num">
                                      <p:cBhvr>
                                        <p:cTn id="118" dur="4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119" dur="400" fill="hold"/>
                                        <p:tgtEl>
                                          <p:spTgt spid="71"/>
                                        </p:tgtEl>
                                        <p:attrNameLst>
                                          <p:attrName>ppt_y</p:attrName>
                                        </p:attrNameLst>
                                      </p:cBhvr>
                                      <p:tavLst>
                                        <p:tav tm="0">
                                          <p:val>
                                            <p:strVal val="#ppt_y"/>
                                          </p:val>
                                        </p:tav>
                                        <p:tav tm="100000">
                                          <p:val>
                                            <p:strVal val="#ppt_y"/>
                                          </p:val>
                                        </p:tav>
                                      </p:tavLst>
                                    </p:anim>
                                    <p:anim calcmode="lin" valueType="num">
                                      <p:cBhvr>
                                        <p:cTn id="120" dur="4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121" dur="4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122" dur="400" tmFilter="0,0; .5, 1; 1, 1"/>
                                        <p:tgtEl>
                                          <p:spTgt spid="71"/>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2" fill="hold" nodeType="clickEffect">
                                  <p:stCondLst>
                                    <p:cond delay="0"/>
                                  </p:stCondLst>
                                  <p:childTnLst>
                                    <p:set>
                                      <p:cBhvr>
                                        <p:cTn id="126" dur="1" fill="hold">
                                          <p:stCondLst>
                                            <p:cond delay="0"/>
                                          </p:stCondLst>
                                        </p:cTn>
                                        <p:tgtEl>
                                          <p:spTgt spid="35"/>
                                        </p:tgtEl>
                                        <p:attrNameLst>
                                          <p:attrName>style.visibility</p:attrName>
                                        </p:attrNameLst>
                                      </p:cBhvr>
                                      <p:to>
                                        <p:strVal val="visible"/>
                                      </p:to>
                                    </p:set>
                                    <p:animEffect transition="in" filter="wipe(right)">
                                      <p:cBhvr>
                                        <p:cTn id="127" dur="500"/>
                                        <p:tgtEl>
                                          <p:spTgt spid="35"/>
                                        </p:tgtEl>
                                      </p:cBhvr>
                                    </p:animEffect>
                                  </p:childTnLst>
                                </p:cTn>
                              </p:par>
                            </p:childTnLst>
                          </p:cTn>
                        </p:par>
                        <p:par>
                          <p:cTn id="128" fill="hold">
                            <p:stCondLst>
                              <p:cond delay="500"/>
                            </p:stCondLst>
                            <p:childTnLst>
                              <p:par>
                                <p:cTn id="129" presetID="31" presetClass="entr" presetSubtype="0" fill="hold" nodeType="afterEffect">
                                  <p:stCondLst>
                                    <p:cond delay="0"/>
                                  </p:stCondLst>
                                  <p:childTnLst>
                                    <p:set>
                                      <p:cBhvr>
                                        <p:cTn id="130" dur="1" fill="hold">
                                          <p:stCondLst>
                                            <p:cond delay="0"/>
                                          </p:stCondLst>
                                        </p:cTn>
                                        <p:tgtEl>
                                          <p:spTgt spid="38"/>
                                        </p:tgtEl>
                                        <p:attrNameLst>
                                          <p:attrName>style.visibility</p:attrName>
                                        </p:attrNameLst>
                                      </p:cBhvr>
                                      <p:to>
                                        <p:strVal val="visible"/>
                                      </p:to>
                                    </p:set>
                                    <p:anim calcmode="lin" valueType="num">
                                      <p:cBhvr>
                                        <p:cTn id="131" dur="1000" fill="hold"/>
                                        <p:tgtEl>
                                          <p:spTgt spid="38"/>
                                        </p:tgtEl>
                                        <p:attrNameLst>
                                          <p:attrName>ppt_w</p:attrName>
                                        </p:attrNameLst>
                                      </p:cBhvr>
                                      <p:tavLst>
                                        <p:tav tm="0">
                                          <p:val>
                                            <p:fltVal val="0"/>
                                          </p:val>
                                        </p:tav>
                                        <p:tav tm="100000">
                                          <p:val>
                                            <p:strVal val="#ppt_w"/>
                                          </p:val>
                                        </p:tav>
                                      </p:tavLst>
                                    </p:anim>
                                    <p:anim calcmode="lin" valueType="num">
                                      <p:cBhvr>
                                        <p:cTn id="132" dur="1000" fill="hold"/>
                                        <p:tgtEl>
                                          <p:spTgt spid="38"/>
                                        </p:tgtEl>
                                        <p:attrNameLst>
                                          <p:attrName>ppt_h</p:attrName>
                                        </p:attrNameLst>
                                      </p:cBhvr>
                                      <p:tavLst>
                                        <p:tav tm="0">
                                          <p:val>
                                            <p:fltVal val="0"/>
                                          </p:val>
                                        </p:tav>
                                        <p:tav tm="100000">
                                          <p:val>
                                            <p:strVal val="#ppt_h"/>
                                          </p:val>
                                        </p:tav>
                                      </p:tavLst>
                                    </p:anim>
                                    <p:anim calcmode="lin" valueType="num">
                                      <p:cBhvr>
                                        <p:cTn id="133" dur="1000" fill="hold"/>
                                        <p:tgtEl>
                                          <p:spTgt spid="38"/>
                                        </p:tgtEl>
                                        <p:attrNameLst>
                                          <p:attrName>style.rotation</p:attrName>
                                        </p:attrNameLst>
                                      </p:cBhvr>
                                      <p:tavLst>
                                        <p:tav tm="0">
                                          <p:val>
                                            <p:fltVal val="90"/>
                                          </p:val>
                                        </p:tav>
                                        <p:tav tm="100000">
                                          <p:val>
                                            <p:fltVal val="0"/>
                                          </p:val>
                                        </p:tav>
                                      </p:tavLst>
                                    </p:anim>
                                    <p:animEffect transition="in" filter="fade">
                                      <p:cBhvr>
                                        <p:cTn id="134" dur="1000"/>
                                        <p:tgtEl>
                                          <p:spTgt spid="38"/>
                                        </p:tgtEl>
                                      </p:cBhvr>
                                    </p:animEffect>
                                  </p:childTnLst>
                                </p:cTn>
                              </p:par>
                            </p:childTnLst>
                          </p:cTn>
                        </p:par>
                        <p:par>
                          <p:cTn id="135" fill="hold">
                            <p:stCondLst>
                              <p:cond delay="1500"/>
                            </p:stCondLst>
                            <p:childTnLst>
                              <p:par>
                                <p:cTn id="136" presetID="17" presetClass="entr" presetSubtype="10" fill="hold" nodeType="afterEffect">
                                  <p:stCondLst>
                                    <p:cond delay="0"/>
                                  </p:stCondLst>
                                  <p:childTnLst>
                                    <p:set>
                                      <p:cBhvr>
                                        <p:cTn id="137" dur="1" fill="hold">
                                          <p:stCondLst>
                                            <p:cond delay="0"/>
                                          </p:stCondLst>
                                        </p:cTn>
                                        <p:tgtEl>
                                          <p:spTgt spid="65"/>
                                        </p:tgtEl>
                                        <p:attrNameLst>
                                          <p:attrName>style.visibility</p:attrName>
                                        </p:attrNameLst>
                                      </p:cBhvr>
                                      <p:to>
                                        <p:strVal val="visible"/>
                                      </p:to>
                                    </p:set>
                                    <p:anim calcmode="lin" valueType="num">
                                      <p:cBhvr>
                                        <p:cTn id="138" dur="500" fill="hold"/>
                                        <p:tgtEl>
                                          <p:spTgt spid="65"/>
                                        </p:tgtEl>
                                        <p:attrNameLst>
                                          <p:attrName>ppt_w</p:attrName>
                                        </p:attrNameLst>
                                      </p:cBhvr>
                                      <p:tavLst>
                                        <p:tav tm="0">
                                          <p:val>
                                            <p:fltVal val="0"/>
                                          </p:val>
                                        </p:tav>
                                        <p:tav tm="100000">
                                          <p:val>
                                            <p:strVal val="#ppt_w"/>
                                          </p:val>
                                        </p:tav>
                                      </p:tavLst>
                                    </p:anim>
                                    <p:anim calcmode="lin" valueType="num">
                                      <p:cBhvr>
                                        <p:cTn id="139" dur="500" fill="hold"/>
                                        <p:tgtEl>
                                          <p:spTgt spid="65"/>
                                        </p:tgtEl>
                                        <p:attrNameLst>
                                          <p:attrName>ppt_h</p:attrName>
                                        </p:attrNameLst>
                                      </p:cBhvr>
                                      <p:tavLst>
                                        <p:tav tm="0">
                                          <p:val>
                                            <p:strVal val="#ppt_h"/>
                                          </p:val>
                                        </p:tav>
                                        <p:tav tm="100000">
                                          <p:val>
                                            <p:strVal val="#ppt_h"/>
                                          </p:val>
                                        </p:tav>
                                      </p:tavLst>
                                    </p:anim>
                                  </p:childTnLst>
                                </p:cTn>
                              </p:par>
                            </p:childTnLst>
                          </p:cTn>
                        </p:par>
                        <p:par>
                          <p:cTn id="140" fill="hold">
                            <p:stCondLst>
                              <p:cond delay="2000"/>
                            </p:stCondLst>
                            <p:childTnLst>
                              <p:par>
                                <p:cTn id="141" presetID="17" presetClass="entr" presetSubtype="10" fill="hold" grpId="0" nodeType="afterEffect">
                                  <p:stCondLst>
                                    <p:cond delay="0"/>
                                  </p:stCondLst>
                                  <p:childTnLst>
                                    <p:set>
                                      <p:cBhvr>
                                        <p:cTn id="142" dur="1" fill="hold">
                                          <p:stCondLst>
                                            <p:cond delay="0"/>
                                          </p:stCondLst>
                                        </p:cTn>
                                        <p:tgtEl>
                                          <p:spTgt spid="78"/>
                                        </p:tgtEl>
                                        <p:attrNameLst>
                                          <p:attrName>style.visibility</p:attrName>
                                        </p:attrNameLst>
                                      </p:cBhvr>
                                      <p:to>
                                        <p:strVal val="visible"/>
                                      </p:to>
                                    </p:set>
                                    <p:anim calcmode="lin" valueType="num">
                                      <p:cBhvr>
                                        <p:cTn id="143" dur="500" fill="hold"/>
                                        <p:tgtEl>
                                          <p:spTgt spid="78"/>
                                        </p:tgtEl>
                                        <p:attrNameLst>
                                          <p:attrName>ppt_w</p:attrName>
                                        </p:attrNameLst>
                                      </p:cBhvr>
                                      <p:tavLst>
                                        <p:tav tm="0">
                                          <p:val>
                                            <p:fltVal val="0"/>
                                          </p:val>
                                        </p:tav>
                                        <p:tav tm="100000">
                                          <p:val>
                                            <p:strVal val="#ppt_w"/>
                                          </p:val>
                                        </p:tav>
                                      </p:tavLst>
                                    </p:anim>
                                    <p:anim calcmode="lin" valueType="num">
                                      <p:cBhvr>
                                        <p:cTn id="144" dur="500" fill="hold"/>
                                        <p:tgtEl>
                                          <p:spTgt spid="78"/>
                                        </p:tgtEl>
                                        <p:attrNameLst>
                                          <p:attrName>ppt_h</p:attrName>
                                        </p:attrNameLst>
                                      </p:cBhvr>
                                      <p:tavLst>
                                        <p:tav tm="0">
                                          <p:val>
                                            <p:strVal val="#ppt_h"/>
                                          </p:val>
                                        </p:tav>
                                        <p:tav tm="100000">
                                          <p:val>
                                            <p:strVal val="#ppt_h"/>
                                          </p:val>
                                        </p:tav>
                                      </p:tavLst>
                                    </p:anim>
                                  </p:childTnLst>
                                </p:cTn>
                              </p:par>
                            </p:childTnLst>
                          </p:cTn>
                        </p:par>
                        <p:par>
                          <p:cTn id="145" fill="hold">
                            <p:stCondLst>
                              <p:cond delay="2500"/>
                            </p:stCondLst>
                            <p:childTnLst>
                              <p:par>
                                <p:cTn id="146" presetID="41" presetClass="entr" presetSubtype="0" fill="hold" grpId="0" nodeType="afterEffect">
                                  <p:stCondLst>
                                    <p:cond delay="0"/>
                                  </p:stCondLst>
                                  <p:iterate type="lt">
                                    <p:tmPct val="2000"/>
                                  </p:iterate>
                                  <p:childTnLst>
                                    <p:set>
                                      <p:cBhvr>
                                        <p:cTn id="147" dur="1" fill="hold">
                                          <p:stCondLst>
                                            <p:cond delay="0"/>
                                          </p:stCondLst>
                                        </p:cTn>
                                        <p:tgtEl>
                                          <p:spTgt spid="72"/>
                                        </p:tgtEl>
                                        <p:attrNameLst>
                                          <p:attrName>style.visibility</p:attrName>
                                        </p:attrNameLst>
                                      </p:cBhvr>
                                      <p:to>
                                        <p:strVal val="visible"/>
                                      </p:to>
                                    </p:set>
                                    <p:anim calcmode="lin" valueType="num">
                                      <p:cBhvr>
                                        <p:cTn id="148" dur="4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149" dur="400" fill="hold"/>
                                        <p:tgtEl>
                                          <p:spTgt spid="72"/>
                                        </p:tgtEl>
                                        <p:attrNameLst>
                                          <p:attrName>ppt_y</p:attrName>
                                        </p:attrNameLst>
                                      </p:cBhvr>
                                      <p:tavLst>
                                        <p:tav tm="0">
                                          <p:val>
                                            <p:strVal val="#ppt_y"/>
                                          </p:val>
                                        </p:tav>
                                        <p:tav tm="100000">
                                          <p:val>
                                            <p:strVal val="#ppt_y"/>
                                          </p:val>
                                        </p:tav>
                                      </p:tavLst>
                                    </p:anim>
                                    <p:anim calcmode="lin" valueType="num">
                                      <p:cBhvr>
                                        <p:cTn id="150" dur="4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151" dur="4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152" dur="400" tmFilter="0,0; .5, 1; 1, 1"/>
                                        <p:tgtEl>
                                          <p:spTgt spid="72"/>
                                        </p:tgtEl>
                                      </p:cBhvr>
                                    </p:animEffect>
                                  </p:childTnLst>
                                </p:cTn>
                              </p:par>
                            </p:childTnLst>
                          </p:cTn>
                        </p:par>
                      </p:childTnLst>
                    </p:cTn>
                  </p:par>
                  <p:par>
                    <p:cTn id="153" fill="hold">
                      <p:stCondLst>
                        <p:cond delay="indefinite"/>
                      </p:stCondLst>
                      <p:childTnLst>
                        <p:par>
                          <p:cTn id="154" fill="hold">
                            <p:stCondLst>
                              <p:cond delay="0"/>
                            </p:stCondLst>
                            <p:childTnLst>
                              <p:par>
                                <p:cTn id="155" presetID="41" presetClass="entr" presetSubtype="0" fill="hold" grpId="0" nodeType="clickEffect">
                                  <p:stCondLst>
                                    <p:cond delay="0"/>
                                  </p:stCondLst>
                                  <p:iterate type="lt">
                                    <p:tmPct val="2000"/>
                                  </p:iterate>
                                  <p:childTnLst>
                                    <p:set>
                                      <p:cBhvr>
                                        <p:cTn id="156" dur="1" fill="hold">
                                          <p:stCondLst>
                                            <p:cond delay="0"/>
                                          </p:stCondLst>
                                        </p:cTn>
                                        <p:tgtEl>
                                          <p:spTgt spid="73"/>
                                        </p:tgtEl>
                                        <p:attrNameLst>
                                          <p:attrName>style.visibility</p:attrName>
                                        </p:attrNameLst>
                                      </p:cBhvr>
                                      <p:to>
                                        <p:strVal val="visible"/>
                                      </p:to>
                                    </p:set>
                                    <p:anim calcmode="lin" valueType="num">
                                      <p:cBhvr>
                                        <p:cTn id="157" dur="400" fill="hold"/>
                                        <p:tgtEl>
                                          <p:spTgt spid="73"/>
                                        </p:tgtEl>
                                        <p:attrNameLst>
                                          <p:attrName>ppt_x</p:attrName>
                                        </p:attrNameLst>
                                      </p:cBhvr>
                                      <p:tavLst>
                                        <p:tav tm="0">
                                          <p:val>
                                            <p:strVal val="#ppt_x"/>
                                          </p:val>
                                        </p:tav>
                                        <p:tav tm="50000">
                                          <p:val>
                                            <p:strVal val="#ppt_x+.1"/>
                                          </p:val>
                                        </p:tav>
                                        <p:tav tm="100000">
                                          <p:val>
                                            <p:strVal val="#ppt_x"/>
                                          </p:val>
                                        </p:tav>
                                      </p:tavLst>
                                    </p:anim>
                                    <p:anim calcmode="lin" valueType="num">
                                      <p:cBhvr>
                                        <p:cTn id="158" dur="400" fill="hold"/>
                                        <p:tgtEl>
                                          <p:spTgt spid="73"/>
                                        </p:tgtEl>
                                        <p:attrNameLst>
                                          <p:attrName>ppt_y</p:attrName>
                                        </p:attrNameLst>
                                      </p:cBhvr>
                                      <p:tavLst>
                                        <p:tav tm="0">
                                          <p:val>
                                            <p:strVal val="#ppt_y"/>
                                          </p:val>
                                        </p:tav>
                                        <p:tav tm="100000">
                                          <p:val>
                                            <p:strVal val="#ppt_y"/>
                                          </p:val>
                                        </p:tav>
                                      </p:tavLst>
                                    </p:anim>
                                    <p:anim calcmode="lin" valueType="num">
                                      <p:cBhvr>
                                        <p:cTn id="159" dur="400" fill="hold"/>
                                        <p:tgtEl>
                                          <p:spTgt spid="73"/>
                                        </p:tgtEl>
                                        <p:attrNameLst>
                                          <p:attrName>ppt_h</p:attrName>
                                        </p:attrNameLst>
                                      </p:cBhvr>
                                      <p:tavLst>
                                        <p:tav tm="0">
                                          <p:val>
                                            <p:strVal val="#ppt_h/10"/>
                                          </p:val>
                                        </p:tav>
                                        <p:tav tm="50000">
                                          <p:val>
                                            <p:strVal val="#ppt_h+.01"/>
                                          </p:val>
                                        </p:tav>
                                        <p:tav tm="100000">
                                          <p:val>
                                            <p:strVal val="#ppt_h"/>
                                          </p:val>
                                        </p:tav>
                                      </p:tavLst>
                                    </p:anim>
                                    <p:anim calcmode="lin" valueType="num">
                                      <p:cBhvr>
                                        <p:cTn id="160" dur="400" fill="hold"/>
                                        <p:tgtEl>
                                          <p:spTgt spid="73"/>
                                        </p:tgtEl>
                                        <p:attrNameLst>
                                          <p:attrName>ppt_w</p:attrName>
                                        </p:attrNameLst>
                                      </p:cBhvr>
                                      <p:tavLst>
                                        <p:tav tm="0">
                                          <p:val>
                                            <p:strVal val="#ppt_w/10"/>
                                          </p:val>
                                        </p:tav>
                                        <p:tav tm="50000">
                                          <p:val>
                                            <p:strVal val="#ppt_w+.01"/>
                                          </p:val>
                                        </p:tav>
                                        <p:tav tm="100000">
                                          <p:val>
                                            <p:strVal val="#ppt_w"/>
                                          </p:val>
                                        </p:tav>
                                      </p:tavLst>
                                    </p:anim>
                                    <p:animEffect transition="in" filter="fade">
                                      <p:cBhvr>
                                        <p:cTn id="161" dur="400" tmFilter="0,0; .5, 1; 1, 1"/>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69" grpId="0"/>
      <p:bldP spid="70" grpId="0"/>
      <p:bldP spid="71" grpId="0"/>
      <p:bldP spid="72" grpId="0"/>
      <p:bldP spid="73" grpId="0"/>
      <p:bldP spid="74" grpId="0"/>
      <p:bldP spid="75" grpId="0"/>
      <p:bldP spid="76" grpId="0"/>
      <p:bldP spid="77" grpId="0"/>
      <p:bldP spid="7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1">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点击输入第三章标题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grpSp>
        <p:nvGrpSpPr>
          <p:cNvPr id="98" name="组合 97"/>
          <p:cNvGrpSpPr/>
          <p:nvPr/>
        </p:nvGrpSpPr>
        <p:grpSpPr>
          <a:xfrm>
            <a:off x="-20353" y="2456033"/>
            <a:ext cx="4995608" cy="4392704"/>
            <a:chOff x="-20353" y="2456033"/>
            <a:chExt cx="4995608" cy="4392704"/>
          </a:xfrm>
        </p:grpSpPr>
        <p:sp>
          <p:nvSpPr>
            <p:cNvPr id="11" name="等腰三角形 10"/>
            <p:cNvSpPr/>
            <p:nvPr/>
          </p:nvSpPr>
          <p:spPr>
            <a:xfrm>
              <a:off x="0" y="2456033"/>
              <a:ext cx="4975255" cy="4307594"/>
            </a:xfrm>
            <a:custGeom>
              <a:avLst/>
              <a:gdLst>
                <a:gd name="connsiteX0" fmla="*/ 0 w 3977089"/>
                <a:gd name="connsiteY0" fmla="*/ 2688115 h 2688115"/>
                <a:gd name="connsiteX1" fmla="*/ 1988545 w 3977089"/>
                <a:gd name="connsiteY1" fmla="*/ 0 h 2688115"/>
                <a:gd name="connsiteX2" fmla="*/ 3977089 w 3977089"/>
                <a:gd name="connsiteY2" fmla="*/ 2688115 h 2688115"/>
                <a:gd name="connsiteX3" fmla="*/ 0 w 3977089"/>
                <a:gd name="connsiteY3" fmla="*/ 2688115 h 2688115"/>
                <a:gd name="connsiteX0-1" fmla="*/ 0 w 3977089"/>
                <a:gd name="connsiteY0-2" fmla="*/ 2776250 h 2776250"/>
                <a:gd name="connsiteX1-3" fmla="*/ 16526 w 3977089"/>
                <a:gd name="connsiteY1-4" fmla="*/ 0 h 2776250"/>
                <a:gd name="connsiteX2-5" fmla="*/ 3977089 w 3977089"/>
                <a:gd name="connsiteY2-6" fmla="*/ 2776250 h 2776250"/>
                <a:gd name="connsiteX3-7" fmla="*/ 0 w 3977089"/>
                <a:gd name="connsiteY3-8" fmla="*/ 2776250 h 2776250"/>
                <a:gd name="connsiteX0-9" fmla="*/ 28082 w 4005171"/>
                <a:gd name="connsiteY0-10" fmla="*/ 2776250 h 2776250"/>
                <a:gd name="connsiteX1-11" fmla="*/ 540 w 4005171"/>
                <a:gd name="connsiteY1-12" fmla="*/ 0 h 2776250"/>
                <a:gd name="connsiteX2-13" fmla="*/ 4005171 w 4005171"/>
                <a:gd name="connsiteY2-14" fmla="*/ 2776250 h 2776250"/>
                <a:gd name="connsiteX3-15" fmla="*/ 28082 w 4005171"/>
                <a:gd name="connsiteY3-16" fmla="*/ 2776250 h 2776250"/>
                <a:gd name="connsiteX0-17" fmla="*/ 28082 w 4963638"/>
                <a:gd name="connsiteY0-18" fmla="*/ 2776250 h 2776250"/>
                <a:gd name="connsiteX1-19" fmla="*/ 540 w 4963638"/>
                <a:gd name="connsiteY1-20" fmla="*/ 0 h 2776250"/>
                <a:gd name="connsiteX2-21" fmla="*/ 4963638 w 4963638"/>
                <a:gd name="connsiteY2-22" fmla="*/ 2765233 h 2776250"/>
                <a:gd name="connsiteX3-23" fmla="*/ 28082 w 4963638"/>
                <a:gd name="connsiteY3-24" fmla="*/ 2776250 h 2776250"/>
                <a:gd name="connsiteX0-25" fmla="*/ 93853 w 5029409"/>
                <a:gd name="connsiteY0-26" fmla="*/ 4814370 h 4814370"/>
                <a:gd name="connsiteX1-27" fmla="*/ 210 w 5029409"/>
                <a:gd name="connsiteY1-28" fmla="*/ 0 h 4814370"/>
                <a:gd name="connsiteX2-29" fmla="*/ 5029409 w 5029409"/>
                <a:gd name="connsiteY2-30" fmla="*/ 4803353 h 4814370"/>
                <a:gd name="connsiteX3-31" fmla="*/ 93853 w 5029409"/>
                <a:gd name="connsiteY3-32" fmla="*/ 4814370 h 4814370"/>
                <a:gd name="connsiteX0-33" fmla="*/ 82861 w 5018417"/>
                <a:gd name="connsiteY0-34" fmla="*/ 4726235 h 4726235"/>
                <a:gd name="connsiteX1-35" fmla="*/ 234 w 5018417"/>
                <a:gd name="connsiteY1-36" fmla="*/ 0 h 4726235"/>
                <a:gd name="connsiteX2-37" fmla="*/ 5018417 w 5018417"/>
                <a:gd name="connsiteY2-38" fmla="*/ 4715218 h 4726235"/>
                <a:gd name="connsiteX3-39" fmla="*/ 82861 w 5018417"/>
                <a:gd name="connsiteY3-40" fmla="*/ 4726235 h 4726235"/>
                <a:gd name="connsiteX0-41" fmla="*/ 71874 w 5007430"/>
                <a:gd name="connsiteY0-42" fmla="*/ 4715218 h 4715218"/>
                <a:gd name="connsiteX1-43" fmla="*/ 264 w 5007430"/>
                <a:gd name="connsiteY1-44" fmla="*/ 0 h 4715218"/>
                <a:gd name="connsiteX2-45" fmla="*/ 5007430 w 5007430"/>
                <a:gd name="connsiteY2-46" fmla="*/ 4704201 h 4715218"/>
                <a:gd name="connsiteX3-47" fmla="*/ 71874 w 5007430"/>
                <a:gd name="connsiteY3-48" fmla="*/ 4715218 h 4715218"/>
                <a:gd name="connsiteX0-49" fmla="*/ 38988 w 4974544"/>
                <a:gd name="connsiteY0-50" fmla="*/ 4671151 h 4671151"/>
                <a:gd name="connsiteX1-51" fmla="*/ 429 w 4974544"/>
                <a:gd name="connsiteY1-52" fmla="*/ 0 h 4671151"/>
                <a:gd name="connsiteX2-53" fmla="*/ 4974544 w 4974544"/>
                <a:gd name="connsiteY2-54" fmla="*/ 4660134 h 4671151"/>
                <a:gd name="connsiteX3-55" fmla="*/ 38988 w 4974544"/>
                <a:gd name="connsiteY3-56" fmla="*/ 4671151 h 4671151"/>
                <a:gd name="connsiteX0-57" fmla="*/ 38988 w 4974544"/>
                <a:gd name="connsiteY0-58" fmla="*/ 4318611 h 4318611"/>
                <a:gd name="connsiteX1-59" fmla="*/ 429 w 4974544"/>
                <a:gd name="connsiteY1-60" fmla="*/ 0 h 4318611"/>
                <a:gd name="connsiteX2-61" fmla="*/ 4974544 w 4974544"/>
                <a:gd name="connsiteY2-62" fmla="*/ 4307594 h 4318611"/>
                <a:gd name="connsiteX3-63" fmla="*/ 38988 w 4974544"/>
                <a:gd name="connsiteY3-64" fmla="*/ 4318611 h 4318611"/>
                <a:gd name="connsiteX0-65" fmla="*/ 6649 w 4975255"/>
                <a:gd name="connsiteY0-66" fmla="*/ 4307594 h 4307594"/>
                <a:gd name="connsiteX1-67" fmla="*/ 1140 w 4975255"/>
                <a:gd name="connsiteY1-68" fmla="*/ 0 h 4307594"/>
                <a:gd name="connsiteX2-69" fmla="*/ 4975255 w 4975255"/>
                <a:gd name="connsiteY2-70" fmla="*/ 4307594 h 4307594"/>
                <a:gd name="connsiteX3-71" fmla="*/ 6649 w 4975255"/>
                <a:gd name="connsiteY3-72" fmla="*/ 4307594 h 4307594"/>
              </a:gdLst>
              <a:ahLst/>
              <a:cxnLst>
                <a:cxn ang="0">
                  <a:pos x="connsiteX0-1" y="connsiteY0-2"/>
                </a:cxn>
                <a:cxn ang="0">
                  <a:pos x="connsiteX1-3" y="connsiteY1-4"/>
                </a:cxn>
                <a:cxn ang="0">
                  <a:pos x="connsiteX2-5" y="connsiteY2-6"/>
                </a:cxn>
                <a:cxn ang="0">
                  <a:pos x="connsiteX3-7" y="connsiteY3-8"/>
                </a:cxn>
              </a:cxnLst>
              <a:rect l="l" t="t" r="r" b="b"/>
              <a:pathLst>
                <a:path w="4975255" h="4307594">
                  <a:moveTo>
                    <a:pt x="6649" y="4307594"/>
                  </a:moveTo>
                  <a:cubicBezTo>
                    <a:pt x="12158" y="3382177"/>
                    <a:pt x="-4369" y="925417"/>
                    <a:pt x="1140" y="0"/>
                  </a:cubicBezTo>
                  <a:lnTo>
                    <a:pt x="4975255" y="4307594"/>
                  </a:lnTo>
                  <a:lnTo>
                    <a:pt x="6649" y="4307594"/>
                  </a:lnTo>
                  <a:close/>
                </a:path>
              </a:pathLst>
            </a:custGeom>
            <a:solidFill>
              <a:srgbClr val="6DA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0"/>
            <p:cNvSpPr/>
            <p:nvPr/>
          </p:nvSpPr>
          <p:spPr>
            <a:xfrm rot="10800000">
              <a:off x="371546" y="2547942"/>
              <a:ext cx="1072134" cy="928257"/>
            </a:xfrm>
            <a:custGeom>
              <a:avLst/>
              <a:gdLst>
                <a:gd name="connsiteX0" fmla="*/ 0 w 3977089"/>
                <a:gd name="connsiteY0" fmla="*/ 2688115 h 2688115"/>
                <a:gd name="connsiteX1" fmla="*/ 1988545 w 3977089"/>
                <a:gd name="connsiteY1" fmla="*/ 0 h 2688115"/>
                <a:gd name="connsiteX2" fmla="*/ 3977089 w 3977089"/>
                <a:gd name="connsiteY2" fmla="*/ 2688115 h 2688115"/>
                <a:gd name="connsiteX3" fmla="*/ 0 w 3977089"/>
                <a:gd name="connsiteY3" fmla="*/ 2688115 h 2688115"/>
                <a:gd name="connsiteX0-1" fmla="*/ 0 w 3977089"/>
                <a:gd name="connsiteY0-2" fmla="*/ 2776250 h 2776250"/>
                <a:gd name="connsiteX1-3" fmla="*/ 16526 w 3977089"/>
                <a:gd name="connsiteY1-4" fmla="*/ 0 h 2776250"/>
                <a:gd name="connsiteX2-5" fmla="*/ 3977089 w 3977089"/>
                <a:gd name="connsiteY2-6" fmla="*/ 2776250 h 2776250"/>
                <a:gd name="connsiteX3-7" fmla="*/ 0 w 3977089"/>
                <a:gd name="connsiteY3-8" fmla="*/ 2776250 h 2776250"/>
                <a:gd name="connsiteX0-9" fmla="*/ 28082 w 4005171"/>
                <a:gd name="connsiteY0-10" fmla="*/ 2776250 h 2776250"/>
                <a:gd name="connsiteX1-11" fmla="*/ 540 w 4005171"/>
                <a:gd name="connsiteY1-12" fmla="*/ 0 h 2776250"/>
                <a:gd name="connsiteX2-13" fmla="*/ 4005171 w 4005171"/>
                <a:gd name="connsiteY2-14" fmla="*/ 2776250 h 2776250"/>
                <a:gd name="connsiteX3-15" fmla="*/ 28082 w 4005171"/>
                <a:gd name="connsiteY3-16" fmla="*/ 2776250 h 2776250"/>
                <a:gd name="connsiteX0-17" fmla="*/ 28082 w 4963638"/>
                <a:gd name="connsiteY0-18" fmla="*/ 2776250 h 2776250"/>
                <a:gd name="connsiteX1-19" fmla="*/ 540 w 4963638"/>
                <a:gd name="connsiteY1-20" fmla="*/ 0 h 2776250"/>
                <a:gd name="connsiteX2-21" fmla="*/ 4963638 w 4963638"/>
                <a:gd name="connsiteY2-22" fmla="*/ 2765233 h 2776250"/>
                <a:gd name="connsiteX3-23" fmla="*/ 28082 w 4963638"/>
                <a:gd name="connsiteY3-24" fmla="*/ 2776250 h 2776250"/>
                <a:gd name="connsiteX0-25" fmla="*/ 93853 w 5029409"/>
                <a:gd name="connsiteY0-26" fmla="*/ 4814370 h 4814370"/>
                <a:gd name="connsiteX1-27" fmla="*/ 210 w 5029409"/>
                <a:gd name="connsiteY1-28" fmla="*/ 0 h 4814370"/>
                <a:gd name="connsiteX2-29" fmla="*/ 5029409 w 5029409"/>
                <a:gd name="connsiteY2-30" fmla="*/ 4803353 h 4814370"/>
                <a:gd name="connsiteX3-31" fmla="*/ 93853 w 5029409"/>
                <a:gd name="connsiteY3-32" fmla="*/ 4814370 h 4814370"/>
                <a:gd name="connsiteX0-33" fmla="*/ 82861 w 5018417"/>
                <a:gd name="connsiteY0-34" fmla="*/ 4726235 h 4726235"/>
                <a:gd name="connsiteX1-35" fmla="*/ 234 w 5018417"/>
                <a:gd name="connsiteY1-36" fmla="*/ 0 h 4726235"/>
                <a:gd name="connsiteX2-37" fmla="*/ 5018417 w 5018417"/>
                <a:gd name="connsiteY2-38" fmla="*/ 4715218 h 4726235"/>
                <a:gd name="connsiteX3-39" fmla="*/ 82861 w 5018417"/>
                <a:gd name="connsiteY3-40" fmla="*/ 4726235 h 4726235"/>
                <a:gd name="connsiteX0-41" fmla="*/ 71874 w 5007430"/>
                <a:gd name="connsiteY0-42" fmla="*/ 4715218 h 4715218"/>
                <a:gd name="connsiteX1-43" fmla="*/ 264 w 5007430"/>
                <a:gd name="connsiteY1-44" fmla="*/ 0 h 4715218"/>
                <a:gd name="connsiteX2-45" fmla="*/ 5007430 w 5007430"/>
                <a:gd name="connsiteY2-46" fmla="*/ 4704201 h 4715218"/>
                <a:gd name="connsiteX3-47" fmla="*/ 71874 w 5007430"/>
                <a:gd name="connsiteY3-48" fmla="*/ 4715218 h 4715218"/>
                <a:gd name="connsiteX0-49" fmla="*/ 38988 w 4974544"/>
                <a:gd name="connsiteY0-50" fmla="*/ 4671151 h 4671151"/>
                <a:gd name="connsiteX1-51" fmla="*/ 429 w 4974544"/>
                <a:gd name="connsiteY1-52" fmla="*/ 0 h 4671151"/>
                <a:gd name="connsiteX2-53" fmla="*/ 4974544 w 4974544"/>
                <a:gd name="connsiteY2-54" fmla="*/ 4660134 h 4671151"/>
                <a:gd name="connsiteX3-55" fmla="*/ 38988 w 4974544"/>
                <a:gd name="connsiteY3-56" fmla="*/ 4671151 h 4671151"/>
                <a:gd name="connsiteX0-57" fmla="*/ 38988 w 4974544"/>
                <a:gd name="connsiteY0-58" fmla="*/ 4318611 h 4318611"/>
                <a:gd name="connsiteX1-59" fmla="*/ 429 w 4974544"/>
                <a:gd name="connsiteY1-60" fmla="*/ 0 h 4318611"/>
                <a:gd name="connsiteX2-61" fmla="*/ 4974544 w 4974544"/>
                <a:gd name="connsiteY2-62" fmla="*/ 4307594 h 4318611"/>
                <a:gd name="connsiteX3-63" fmla="*/ 38988 w 4974544"/>
                <a:gd name="connsiteY3-64" fmla="*/ 4318611 h 4318611"/>
                <a:gd name="connsiteX0-65" fmla="*/ 6649 w 4975255"/>
                <a:gd name="connsiteY0-66" fmla="*/ 4307594 h 4307594"/>
                <a:gd name="connsiteX1-67" fmla="*/ 1140 w 4975255"/>
                <a:gd name="connsiteY1-68" fmla="*/ 0 h 4307594"/>
                <a:gd name="connsiteX2-69" fmla="*/ 4975255 w 4975255"/>
                <a:gd name="connsiteY2-70" fmla="*/ 4307594 h 4307594"/>
                <a:gd name="connsiteX3-71" fmla="*/ 6649 w 4975255"/>
                <a:gd name="connsiteY3-72" fmla="*/ 4307594 h 4307594"/>
              </a:gdLst>
              <a:ahLst/>
              <a:cxnLst>
                <a:cxn ang="0">
                  <a:pos x="connsiteX0-1" y="connsiteY0-2"/>
                </a:cxn>
                <a:cxn ang="0">
                  <a:pos x="connsiteX1-3" y="connsiteY1-4"/>
                </a:cxn>
                <a:cxn ang="0">
                  <a:pos x="connsiteX2-5" y="connsiteY2-6"/>
                </a:cxn>
                <a:cxn ang="0">
                  <a:pos x="connsiteX3-7" y="connsiteY3-8"/>
                </a:cxn>
              </a:cxnLst>
              <a:rect l="l" t="t" r="r" b="b"/>
              <a:pathLst>
                <a:path w="4975255" h="4307594">
                  <a:moveTo>
                    <a:pt x="6649" y="4307594"/>
                  </a:moveTo>
                  <a:cubicBezTo>
                    <a:pt x="12158" y="3382177"/>
                    <a:pt x="-4369" y="925417"/>
                    <a:pt x="1140" y="0"/>
                  </a:cubicBezTo>
                  <a:lnTo>
                    <a:pt x="4975255" y="4307594"/>
                  </a:lnTo>
                  <a:lnTo>
                    <a:pt x="6649" y="4307594"/>
                  </a:lnTo>
                  <a:close/>
                </a:path>
              </a:pathLst>
            </a:custGeom>
            <a:solidFill>
              <a:srgbClr val="6DA8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等腰三角形 10"/>
            <p:cNvSpPr/>
            <p:nvPr/>
          </p:nvSpPr>
          <p:spPr>
            <a:xfrm rot="10800000">
              <a:off x="1577461" y="3247697"/>
              <a:ext cx="747891" cy="647526"/>
            </a:xfrm>
            <a:custGeom>
              <a:avLst/>
              <a:gdLst>
                <a:gd name="connsiteX0" fmla="*/ 0 w 3977089"/>
                <a:gd name="connsiteY0" fmla="*/ 2688115 h 2688115"/>
                <a:gd name="connsiteX1" fmla="*/ 1988545 w 3977089"/>
                <a:gd name="connsiteY1" fmla="*/ 0 h 2688115"/>
                <a:gd name="connsiteX2" fmla="*/ 3977089 w 3977089"/>
                <a:gd name="connsiteY2" fmla="*/ 2688115 h 2688115"/>
                <a:gd name="connsiteX3" fmla="*/ 0 w 3977089"/>
                <a:gd name="connsiteY3" fmla="*/ 2688115 h 2688115"/>
                <a:gd name="connsiteX0-1" fmla="*/ 0 w 3977089"/>
                <a:gd name="connsiteY0-2" fmla="*/ 2776250 h 2776250"/>
                <a:gd name="connsiteX1-3" fmla="*/ 16526 w 3977089"/>
                <a:gd name="connsiteY1-4" fmla="*/ 0 h 2776250"/>
                <a:gd name="connsiteX2-5" fmla="*/ 3977089 w 3977089"/>
                <a:gd name="connsiteY2-6" fmla="*/ 2776250 h 2776250"/>
                <a:gd name="connsiteX3-7" fmla="*/ 0 w 3977089"/>
                <a:gd name="connsiteY3-8" fmla="*/ 2776250 h 2776250"/>
                <a:gd name="connsiteX0-9" fmla="*/ 28082 w 4005171"/>
                <a:gd name="connsiteY0-10" fmla="*/ 2776250 h 2776250"/>
                <a:gd name="connsiteX1-11" fmla="*/ 540 w 4005171"/>
                <a:gd name="connsiteY1-12" fmla="*/ 0 h 2776250"/>
                <a:gd name="connsiteX2-13" fmla="*/ 4005171 w 4005171"/>
                <a:gd name="connsiteY2-14" fmla="*/ 2776250 h 2776250"/>
                <a:gd name="connsiteX3-15" fmla="*/ 28082 w 4005171"/>
                <a:gd name="connsiteY3-16" fmla="*/ 2776250 h 2776250"/>
                <a:gd name="connsiteX0-17" fmla="*/ 28082 w 4963638"/>
                <a:gd name="connsiteY0-18" fmla="*/ 2776250 h 2776250"/>
                <a:gd name="connsiteX1-19" fmla="*/ 540 w 4963638"/>
                <a:gd name="connsiteY1-20" fmla="*/ 0 h 2776250"/>
                <a:gd name="connsiteX2-21" fmla="*/ 4963638 w 4963638"/>
                <a:gd name="connsiteY2-22" fmla="*/ 2765233 h 2776250"/>
                <a:gd name="connsiteX3-23" fmla="*/ 28082 w 4963638"/>
                <a:gd name="connsiteY3-24" fmla="*/ 2776250 h 2776250"/>
                <a:gd name="connsiteX0-25" fmla="*/ 93853 w 5029409"/>
                <a:gd name="connsiteY0-26" fmla="*/ 4814370 h 4814370"/>
                <a:gd name="connsiteX1-27" fmla="*/ 210 w 5029409"/>
                <a:gd name="connsiteY1-28" fmla="*/ 0 h 4814370"/>
                <a:gd name="connsiteX2-29" fmla="*/ 5029409 w 5029409"/>
                <a:gd name="connsiteY2-30" fmla="*/ 4803353 h 4814370"/>
                <a:gd name="connsiteX3-31" fmla="*/ 93853 w 5029409"/>
                <a:gd name="connsiteY3-32" fmla="*/ 4814370 h 4814370"/>
                <a:gd name="connsiteX0-33" fmla="*/ 82861 w 5018417"/>
                <a:gd name="connsiteY0-34" fmla="*/ 4726235 h 4726235"/>
                <a:gd name="connsiteX1-35" fmla="*/ 234 w 5018417"/>
                <a:gd name="connsiteY1-36" fmla="*/ 0 h 4726235"/>
                <a:gd name="connsiteX2-37" fmla="*/ 5018417 w 5018417"/>
                <a:gd name="connsiteY2-38" fmla="*/ 4715218 h 4726235"/>
                <a:gd name="connsiteX3-39" fmla="*/ 82861 w 5018417"/>
                <a:gd name="connsiteY3-40" fmla="*/ 4726235 h 4726235"/>
                <a:gd name="connsiteX0-41" fmla="*/ 71874 w 5007430"/>
                <a:gd name="connsiteY0-42" fmla="*/ 4715218 h 4715218"/>
                <a:gd name="connsiteX1-43" fmla="*/ 264 w 5007430"/>
                <a:gd name="connsiteY1-44" fmla="*/ 0 h 4715218"/>
                <a:gd name="connsiteX2-45" fmla="*/ 5007430 w 5007430"/>
                <a:gd name="connsiteY2-46" fmla="*/ 4704201 h 4715218"/>
                <a:gd name="connsiteX3-47" fmla="*/ 71874 w 5007430"/>
                <a:gd name="connsiteY3-48" fmla="*/ 4715218 h 4715218"/>
                <a:gd name="connsiteX0-49" fmla="*/ 38988 w 4974544"/>
                <a:gd name="connsiteY0-50" fmla="*/ 4671151 h 4671151"/>
                <a:gd name="connsiteX1-51" fmla="*/ 429 w 4974544"/>
                <a:gd name="connsiteY1-52" fmla="*/ 0 h 4671151"/>
                <a:gd name="connsiteX2-53" fmla="*/ 4974544 w 4974544"/>
                <a:gd name="connsiteY2-54" fmla="*/ 4660134 h 4671151"/>
                <a:gd name="connsiteX3-55" fmla="*/ 38988 w 4974544"/>
                <a:gd name="connsiteY3-56" fmla="*/ 4671151 h 4671151"/>
                <a:gd name="connsiteX0-57" fmla="*/ 38988 w 4974544"/>
                <a:gd name="connsiteY0-58" fmla="*/ 4318611 h 4318611"/>
                <a:gd name="connsiteX1-59" fmla="*/ 429 w 4974544"/>
                <a:gd name="connsiteY1-60" fmla="*/ 0 h 4318611"/>
                <a:gd name="connsiteX2-61" fmla="*/ 4974544 w 4974544"/>
                <a:gd name="connsiteY2-62" fmla="*/ 4307594 h 4318611"/>
                <a:gd name="connsiteX3-63" fmla="*/ 38988 w 4974544"/>
                <a:gd name="connsiteY3-64" fmla="*/ 4318611 h 4318611"/>
                <a:gd name="connsiteX0-65" fmla="*/ 6649 w 4975255"/>
                <a:gd name="connsiteY0-66" fmla="*/ 4307594 h 4307594"/>
                <a:gd name="connsiteX1-67" fmla="*/ 1140 w 4975255"/>
                <a:gd name="connsiteY1-68" fmla="*/ 0 h 4307594"/>
                <a:gd name="connsiteX2-69" fmla="*/ 4975255 w 4975255"/>
                <a:gd name="connsiteY2-70" fmla="*/ 4307594 h 4307594"/>
                <a:gd name="connsiteX3-71" fmla="*/ 6649 w 4975255"/>
                <a:gd name="connsiteY3-72" fmla="*/ 4307594 h 4307594"/>
              </a:gdLst>
              <a:ahLst/>
              <a:cxnLst>
                <a:cxn ang="0">
                  <a:pos x="connsiteX0-1" y="connsiteY0-2"/>
                </a:cxn>
                <a:cxn ang="0">
                  <a:pos x="connsiteX1-3" y="connsiteY1-4"/>
                </a:cxn>
                <a:cxn ang="0">
                  <a:pos x="connsiteX2-5" y="connsiteY2-6"/>
                </a:cxn>
                <a:cxn ang="0">
                  <a:pos x="connsiteX3-7" y="connsiteY3-8"/>
                </a:cxn>
              </a:cxnLst>
              <a:rect l="l" t="t" r="r" b="b"/>
              <a:pathLst>
                <a:path w="4975255" h="4307594">
                  <a:moveTo>
                    <a:pt x="6649" y="4307594"/>
                  </a:moveTo>
                  <a:cubicBezTo>
                    <a:pt x="12158" y="3382177"/>
                    <a:pt x="-4369" y="925417"/>
                    <a:pt x="1140" y="0"/>
                  </a:cubicBezTo>
                  <a:lnTo>
                    <a:pt x="4975255" y="4307594"/>
                  </a:lnTo>
                  <a:lnTo>
                    <a:pt x="6649" y="4307594"/>
                  </a:lnTo>
                  <a:close/>
                </a:path>
              </a:pathLst>
            </a:custGeom>
            <a:solidFill>
              <a:srgbClr val="6DA8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等腰三角形 10"/>
            <p:cNvSpPr/>
            <p:nvPr/>
          </p:nvSpPr>
          <p:spPr>
            <a:xfrm rot="10800000">
              <a:off x="2180334" y="4151080"/>
              <a:ext cx="618857" cy="535808"/>
            </a:xfrm>
            <a:custGeom>
              <a:avLst/>
              <a:gdLst>
                <a:gd name="connsiteX0" fmla="*/ 0 w 3977089"/>
                <a:gd name="connsiteY0" fmla="*/ 2688115 h 2688115"/>
                <a:gd name="connsiteX1" fmla="*/ 1988545 w 3977089"/>
                <a:gd name="connsiteY1" fmla="*/ 0 h 2688115"/>
                <a:gd name="connsiteX2" fmla="*/ 3977089 w 3977089"/>
                <a:gd name="connsiteY2" fmla="*/ 2688115 h 2688115"/>
                <a:gd name="connsiteX3" fmla="*/ 0 w 3977089"/>
                <a:gd name="connsiteY3" fmla="*/ 2688115 h 2688115"/>
                <a:gd name="connsiteX0-1" fmla="*/ 0 w 3977089"/>
                <a:gd name="connsiteY0-2" fmla="*/ 2776250 h 2776250"/>
                <a:gd name="connsiteX1-3" fmla="*/ 16526 w 3977089"/>
                <a:gd name="connsiteY1-4" fmla="*/ 0 h 2776250"/>
                <a:gd name="connsiteX2-5" fmla="*/ 3977089 w 3977089"/>
                <a:gd name="connsiteY2-6" fmla="*/ 2776250 h 2776250"/>
                <a:gd name="connsiteX3-7" fmla="*/ 0 w 3977089"/>
                <a:gd name="connsiteY3-8" fmla="*/ 2776250 h 2776250"/>
                <a:gd name="connsiteX0-9" fmla="*/ 28082 w 4005171"/>
                <a:gd name="connsiteY0-10" fmla="*/ 2776250 h 2776250"/>
                <a:gd name="connsiteX1-11" fmla="*/ 540 w 4005171"/>
                <a:gd name="connsiteY1-12" fmla="*/ 0 h 2776250"/>
                <a:gd name="connsiteX2-13" fmla="*/ 4005171 w 4005171"/>
                <a:gd name="connsiteY2-14" fmla="*/ 2776250 h 2776250"/>
                <a:gd name="connsiteX3-15" fmla="*/ 28082 w 4005171"/>
                <a:gd name="connsiteY3-16" fmla="*/ 2776250 h 2776250"/>
                <a:gd name="connsiteX0-17" fmla="*/ 28082 w 4963638"/>
                <a:gd name="connsiteY0-18" fmla="*/ 2776250 h 2776250"/>
                <a:gd name="connsiteX1-19" fmla="*/ 540 w 4963638"/>
                <a:gd name="connsiteY1-20" fmla="*/ 0 h 2776250"/>
                <a:gd name="connsiteX2-21" fmla="*/ 4963638 w 4963638"/>
                <a:gd name="connsiteY2-22" fmla="*/ 2765233 h 2776250"/>
                <a:gd name="connsiteX3-23" fmla="*/ 28082 w 4963638"/>
                <a:gd name="connsiteY3-24" fmla="*/ 2776250 h 2776250"/>
                <a:gd name="connsiteX0-25" fmla="*/ 93853 w 5029409"/>
                <a:gd name="connsiteY0-26" fmla="*/ 4814370 h 4814370"/>
                <a:gd name="connsiteX1-27" fmla="*/ 210 w 5029409"/>
                <a:gd name="connsiteY1-28" fmla="*/ 0 h 4814370"/>
                <a:gd name="connsiteX2-29" fmla="*/ 5029409 w 5029409"/>
                <a:gd name="connsiteY2-30" fmla="*/ 4803353 h 4814370"/>
                <a:gd name="connsiteX3-31" fmla="*/ 93853 w 5029409"/>
                <a:gd name="connsiteY3-32" fmla="*/ 4814370 h 4814370"/>
                <a:gd name="connsiteX0-33" fmla="*/ 82861 w 5018417"/>
                <a:gd name="connsiteY0-34" fmla="*/ 4726235 h 4726235"/>
                <a:gd name="connsiteX1-35" fmla="*/ 234 w 5018417"/>
                <a:gd name="connsiteY1-36" fmla="*/ 0 h 4726235"/>
                <a:gd name="connsiteX2-37" fmla="*/ 5018417 w 5018417"/>
                <a:gd name="connsiteY2-38" fmla="*/ 4715218 h 4726235"/>
                <a:gd name="connsiteX3-39" fmla="*/ 82861 w 5018417"/>
                <a:gd name="connsiteY3-40" fmla="*/ 4726235 h 4726235"/>
                <a:gd name="connsiteX0-41" fmla="*/ 71874 w 5007430"/>
                <a:gd name="connsiteY0-42" fmla="*/ 4715218 h 4715218"/>
                <a:gd name="connsiteX1-43" fmla="*/ 264 w 5007430"/>
                <a:gd name="connsiteY1-44" fmla="*/ 0 h 4715218"/>
                <a:gd name="connsiteX2-45" fmla="*/ 5007430 w 5007430"/>
                <a:gd name="connsiteY2-46" fmla="*/ 4704201 h 4715218"/>
                <a:gd name="connsiteX3-47" fmla="*/ 71874 w 5007430"/>
                <a:gd name="connsiteY3-48" fmla="*/ 4715218 h 4715218"/>
                <a:gd name="connsiteX0-49" fmla="*/ 38988 w 4974544"/>
                <a:gd name="connsiteY0-50" fmla="*/ 4671151 h 4671151"/>
                <a:gd name="connsiteX1-51" fmla="*/ 429 w 4974544"/>
                <a:gd name="connsiteY1-52" fmla="*/ 0 h 4671151"/>
                <a:gd name="connsiteX2-53" fmla="*/ 4974544 w 4974544"/>
                <a:gd name="connsiteY2-54" fmla="*/ 4660134 h 4671151"/>
                <a:gd name="connsiteX3-55" fmla="*/ 38988 w 4974544"/>
                <a:gd name="connsiteY3-56" fmla="*/ 4671151 h 4671151"/>
                <a:gd name="connsiteX0-57" fmla="*/ 38988 w 4974544"/>
                <a:gd name="connsiteY0-58" fmla="*/ 4318611 h 4318611"/>
                <a:gd name="connsiteX1-59" fmla="*/ 429 w 4974544"/>
                <a:gd name="connsiteY1-60" fmla="*/ 0 h 4318611"/>
                <a:gd name="connsiteX2-61" fmla="*/ 4974544 w 4974544"/>
                <a:gd name="connsiteY2-62" fmla="*/ 4307594 h 4318611"/>
                <a:gd name="connsiteX3-63" fmla="*/ 38988 w 4974544"/>
                <a:gd name="connsiteY3-64" fmla="*/ 4318611 h 4318611"/>
                <a:gd name="connsiteX0-65" fmla="*/ 6649 w 4975255"/>
                <a:gd name="connsiteY0-66" fmla="*/ 4307594 h 4307594"/>
                <a:gd name="connsiteX1-67" fmla="*/ 1140 w 4975255"/>
                <a:gd name="connsiteY1-68" fmla="*/ 0 h 4307594"/>
                <a:gd name="connsiteX2-69" fmla="*/ 4975255 w 4975255"/>
                <a:gd name="connsiteY2-70" fmla="*/ 4307594 h 4307594"/>
                <a:gd name="connsiteX3-71" fmla="*/ 6649 w 4975255"/>
                <a:gd name="connsiteY3-72" fmla="*/ 4307594 h 4307594"/>
              </a:gdLst>
              <a:ahLst/>
              <a:cxnLst>
                <a:cxn ang="0">
                  <a:pos x="connsiteX0-1" y="connsiteY0-2"/>
                </a:cxn>
                <a:cxn ang="0">
                  <a:pos x="connsiteX1-3" y="connsiteY1-4"/>
                </a:cxn>
                <a:cxn ang="0">
                  <a:pos x="connsiteX2-5" y="connsiteY2-6"/>
                </a:cxn>
                <a:cxn ang="0">
                  <a:pos x="connsiteX3-7" y="connsiteY3-8"/>
                </a:cxn>
              </a:cxnLst>
              <a:rect l="l" t="t" r="r" b="b"/>
              <a:pathLst>
                <a:path w="4975255" h="4307594">
                  <a:moveTo>
                    <a:pt x="6649" y="4307594"/>
                  </a:moveTo>
                  <a:cubicBezTo>
                    <a:pt x="12158" y="3382177"/>
                    <a:pt x="-4369" y="925417"/>
                    <a:pt x="1140" y="0"/>
                  </a:cubicBezTo>
                  <a:lnTo>
                    <a:pt x="4975255" y="4307594"/>
                  </a:lnTo>
                  <a:lnTo>
                    <a:pt x="6649" y="4307594"/>
                  </a:lnTo>
                  <a:close/>
                </a:path>
              </a:pathLst>
            </a:custGeom>
            <a:solidFill>
              <a:srgbClr val="6DA8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 name="等腰三角形 10"/>
            <p:cNvSpPr/>
            <p:nvPr/>
          </p:nvSpPr>
          <p:spPr>
            <a:xfrm rot="10800000">
              <a:off x="2960031" y="4609830"/>
              <a:ext cx="772688" cy="668995"/>
            </a:xfrm>
            <a:custGeom>
              <a:avLst/>
              <a:gdLst>
                <a:gd name="connsiteX0" fmla="*/ 0 w 3977089"/>
                <a:gd name="connsiteY0" fmla="*/ 2688115 h 2688115"/>
                <a:gd name="connsiteX1" fmla="*/ 1988545 w 3977089"/>
                <a:gd name="connsiteY1" fmla="*/ 0 h 2688115"/>
                <a:gd name="connsiteX2" fmla="*/ 3977089 w 3977089"/>
                <a:gd name="connsiteY2" fmla="*/ 2688115 h 2688115"/>
                <a:gd name="connsiteX3" fmla="*/ 0 w 3977089"/>
                <a:gd name="connsiteY3" fmla="*/ 2688115 h 2688115"/>
                <a:gd name="connsiteX0-1" fmla="*/ 0 w 3977089"/>
                <a:gd name="connsiteY0-2" fmla="*/ 2776250 h 2776250"/>
                <a:gd name="connsiteX1-3" fmla="*/ 16526 w 3977089"/>
                <a:gd name="connsiteY1-4" fmla="*/ 0 h 2776250"/>
                <a:gd name="connsiteX2-5" fmla="*/ 3977089 w 3977089"/>
                <a:gd name="connsiteY2-6" fmla="*/ 2776250 h 2776250"/>
                <a:gd name="connsiteX3-7" fmla="*/ 0 w 3977089"/>
                <a:gd name="connsiteY3-8" fmla="*/ 2776250 h 2776250"/>
                <a:gd name="connsiteX0-9" fmla="*/ 28082 w 4005171"/>
                <a:gd name="connsiteY0-10" fmla="*/ 2776250 h 2776250"/>
                <a:gd name="connsiteX1-11" fmla="*/ 540 w 4005171"/>
                <a:gd name="connsiteY1-12" fmla="*/ 0 h 2776250"/>
                <a:gd name="connsiteX2-13" fmla="*/ 4005171 w 4005171"/>
                <a:gd name="connsiteY2-14" fmla="*/ 2776250 h 2776250"/>
                <a:gd name="connsiteX3-15" fmla="*/ 28082 w 4005171"/>
                <a:gd name="connsiteY3-16" fmla="*/ 2776250 h 2776250"/>
                <a:gd name="connsiteX0-17" fmla="*/ 28082 w 4963638"/>
                <a:gd name="connsiteY0-18" fmla="*/ 2776250 h 2776250"/>
                <a:gd name="connsiteX1-19" fmla="*/ 540 w 4963638"/>
                <a:gd name="connsiteY1-20" fmla="*/ 0 h 2776250"/>
                <a:gd name="connsiteX2-21" fmla="*/ 4963638 w 4963638"/>
                <a:gd name="connsiteY2-22" fmla="*/ 2765233 h 2776250"/>
                <a:gd name="connsiteX3-23" fmla="*/ 28082 w 4963638"/>
                <a:gd name="connsiteY3-24" fmla="*/ 2776250 h 2776250"/>
                <a:gd name="connsiteX0-25" fmla="*/ 93853 w 5029409"/>
                <a:gd name="connsiteY0-26" fmla="*/ 4814370 h 4814370"/>
                <a:gd name="connsiteX1-27" fmla="*/ 210 w 5029409"/>
                <a:gd name="connsiteY1-28" fmla="*/ 0 h 4814370"/>
                <a:gd name="connsiteX2-29" fmla="*/ 5029409 w 5029409"/>
                <a:gd name="connsiteY2-30" fmla="*/ 4803353 h 4814370"/>
                <a:gd name="connsiteX3-31" fmla="*/ 93853 w 5029409"/>
                <a:gd name="connsiteY3-32" fmla="*/ 4814370 h 4814370"/>
                <a:gd name="connsiteX0-33" fmla="*/ 82861 w 5018417"/>
                <a:gd name="connsiteY0-34" fmla="*/ 4726235 h 4726235"/>
                <a:gd name="connsiteX1-35" fmla="*/ 234 w 5018417"/>
                <a:gd name="connsiteY1-36" fmla="*/ 0 h 4726235"/>
                <a:gd name="connsiteX2-37" fmla="*/ 5018417 w 5018417"/>
                <a:gd name="connsiteY2-38" fmla="*/ 4715218 h 4726235"/>
                <a:gd name="connsiteX3-39" fmla="*/ 82861 w 5018417"/>
                <a:gd name="connsiteY3-40" fmla="*/ 4726235 h 4726235"/>
                <a:gd name="connsiteX0-41" fmla="*/ 71874 w 5007430"/>
                <a:gd name="connsiteY0-42" fmla="*/ 4715218 h 4715218"/>
                <a:gd name="connsiteX1-43" fmla="*/ 264 w 5007430"/>
                <a:gd name="connsiteY1-44" fmla="*/ 0 h 4715218"/>
                <a:gd name="connsiteX2-45" fmla="*/ 5007430 w 5007430"/>
                <a:gd name="connsiteY2-46" fmla="*/ 4704201 h 4715218"/>
                <a:gd name="connsiteX3-47" fmla="*/ 71874 w 5007430"/>
                <a:gd name="connsiteY3-48" fmla="*/ 4715218 h 4715218"/>
                <a:gd name="connsiteX0-49" fmla="*/ 38988 w 4974544"/>
                <a:gd name="connsiteY0-50" fmla="*/ 4671151 h 4671151"/>
                <a:gd name="connsiteX1-51" fmla="*/ 429 w 4974544"/>
                <a:gd name="connsiteY1-52" fmla="*/ 0 h 4671151"/>
                <a:gd name="connsiteX2-53" fmla="*/ 4974544 w 4974544"/>
                <a:gd name="connsiteY2-54" fmla="*/ 4660134 h 4671151"/>
                <a:gd name="connsiteX3-55" fmla="*/ 38988 w 4974544"/>
                <a:gd name="connsiteY3-56" fmla="*/ 4671151 h 4671151"/>
                <a:gd name="connsiteX0-57" fmla="*/ 38988 w 4974544"/>
                <a:gd name="connsiteY0-58" fmla="*/ 4318611 h 4318611"/>
                <a:gd name="connsiteX1-59" fmla="*/ 429 w 4974544"/>
                <a:gd name="connsiteY1-60" fmla="*/ 0 h 4318611"/>
                <a:gd name="connsiteX2-61" fmla="*/ 4974544 w 4974544"/>
                <a:gd name="connsiteY2-62" fmla="*/ 4307594 h 4318611"/>
                <a:gd name="connsiteX3-63" fmla="*/ 38988 w 4974544"/>
                <a:gd name="connsiteY3-64" fmla="*/ 4318611 h 4318611"/>
                <a:gd name="connsiteX0-65" fmla="*/ 6649 w 4975255"/>
                <a:gd name="connsiteY0-66" fmla="*/ 4307594 h 4307594"/>
                <a:gd name="connsiteX1-67" fmla="*/ 1140 w 4975255"/>
                <a:gd name="connsiteY1-68" fmla="*/ 0 h 4307594"/>
                <a:gd name="connsiteX2-69" fmla="*/ 4975255 w 4975255"/>
                <a:gd name="connsiteY2-70" fmla="*/ 4307594 h 4307594"/>
                <a:gd name="connsiteX3-71" fmla="*/ 6649 w 4975255"/>
                <a:gd name="connsiteY3-72" fmla="*/ 4307594 h 4307594"/>
              </a:gdLst>
              <a:ahLst/>
              <a:cxnLst>
                <a:cxn ang="0">
                  <a:pos x="connsiteX0-1" y="connsiteY0-2"/>
                </a:cxn>
                <a:cxn ang="0">
                  <a:pos x="connsiteX1-3" y="connsiteY1-4"/>
                </a:cxn>
                <a:cxn ang="0">
                  <a:pos x="connsiteX2-5" y="connsiteY2-6"/>
                </a:cxn>
                <a:cxn ang="0">
                  <a:pos x="connsiteX3-7" y="connsiteY3-8"/>
                </a:cxn>
              </a:cxnLst>
              <a:rect l="l" t="t" r="r" b="b"/>
              <a:pathLst>
                <a:path w="4975255" h="4307594">
                  <a:moveTo>
                    <a:pt x="6649" y="4307594"/>
                  </a:moveTo>
                  <a:cubicBezTo>
                    <a:pt x="12158" y="3382177"/>
                    <a:pt x="-4369" y="925417"/>
                    <a:pt x="1140" y="0"/>
                  </a:cubicBezTo>
                  <a:lnTo>
                    <a:pt x="4975255" y="4307594"/>
                  </a:lnTo>
                  <a:lnTo>
                    <a:pt x="6649" y="4307594"/>
                  </a:lnTo>
                  <a:close/>
                </a:path>
              </a:pathLst>
            </a:custGeom>
            <a:solidFill>
              <a:srgbClr val="6DA8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等腰三角形 10"/>
            <p:cNvSpPr/>
            <p:nvPr/>
          </p:nvSpPr>
          <p:spPr>
            <a:xfrm rot="10800000">
              <a:off x="3732719" y="5447112"/>
              <a:ext cx="533336" cy="461764"/>
            </a:xfrm>
            <a:custGeom>
              <a:avLst/>
              <a:gdLst>
                <a:gd name="connsiteX0" fmla="*/ 0 w 3977089"/>
                <a:gd name="connsiteY0" fmla="*/ 2688115 h 2688115"/>
                <a:gd name="connsiteX1" fmla="*/ 1988545 w 3977089"/>
                <a:gd name="connsiteY1" fmla="*/ 0 h 2688115"/>
                <a:gd name="connsiteX2" fmla="*/ 3977089 w 3977089"/>
                <a:gd name="connsiteY2" fmla="*/ 2688115 h 2688115"/>
                <a:gd name="connsiteX3" fmla="*/ 0 w 3977089"/>
                <a:gd name="connsiteY3" fmla="*/ 2688115 h 2688115"/>
                <a:gd name="connsiteX0-1" fmla="*/ 0 w 3977089"/>
                <a:gd name="connsiteY0-2" fmla="*/ 2776250 h 2776250"/>
                <a:gd name="connsiteX1-3" fmla="*/ 16526 w 3977089"/>
                <a:gd name="connsiteY1-4" fmla="*/ 0 h 2776250"/>
                <a:gd name="connsiteX2-5" fmla="*/ 3977089 w 3977089"/>
                <a:gd name="connsiteY2-6" fmla="*/ 2776250 h 2776250"/>
                <a:gd name="connsiteX3-7" fmla="*/ 0 w 3977089"/>
                <a:gd name="connsiteY3-8" fmla="*/ 2776250 h 2776250"/>
                <a:gd name="connsiteX0-9" fmla="*/ 28082 w 4005171"/>
                <a:gd name="connsiteY0-10" fmla="*/ 2776250 h 2776250"/>
                <a:gd name="connsiteX1-11" fmla="*/ 540 w 4005171"/>
                <a:gd name="connsiteY1-12" fmla="*/ 0 h 2776250"/>
                <a:gd name="connsiteX2-13" fmla="*/ 4005171 w 4005171"/>
                <a:gd name="connsiteY2-14" fmla="*/ 2776250 h 2776250"/>
                <a:gd name="connsiteX3-15" fmla="*/ 28082 w 4005171"/>
                <a:gd name="connsiteY3-16" fmla="*/ 2776250 h 2776250"/>
                <a:gd name="connsiteX0-17" fmla="*/ 28082 w 4963638"/>
                <a:gd name="connsiteY0-18" fmla="*/ 2776250 h 2776250"/>
                <a:gd name="connsiteX1-19" fmla="*/ 540 w 4963638"/>
                <a:gd name="connsiteY1-20" fmla="*/ 0 h 2776250"/>
                <a:gd name="connsiteX2-21" fmla="*/ 4963638 w 4963638"/>
                <a:gd name="connsiteY2-22" fmla="*/ 2765233 h 2776250"/>
                <a:gd name="connsiteX3-23" fmla="*/ 28082 w 4963638"/>
                <a:gd name="connsiteY3-24" fmla="*/ 2776250 h 2776250"/>
                <a:gd name="connsiteX0-25" fmla="*/ 93853 w 5029409"/>
                <a:gd name="connsiteY0-26" fmla="*/ 4814370 h 4814370"/>
                <a:gd name="connsiteX1-27" fmla="*/ 210 w 5029409"/>
                <a:gd name="connsiteY1-28" fmla="*/ 0 h 4814370"/>
                <a:gd name="connsiteX2-29" fmla="*/ 5029409 w 5029409"/>
                <a:gd name="connsiteY2-30" fmla="*/ 4803353 h 4814370"/>
                <a:gd name="connsiteX3-31" fmla="*/ 93853 w 5029409"/>
                <a:gd name="connsiteY3-32" fmla="*/ 4814370 h 4814370"/>
                <a:gd name="connsiteX0-33" fmla="*/ 82861 w 5018417"/>
                <a:gd name="connsiteY0-34" fmla="*/ 4726235 h 4726235"/>
                <a:gd name="connsiteX1-35" fmla="*/ 234 w 5018417"/>
                <a:gd name="connsiteY1-36" fmla="*/ 0 h 4726235"/>
                <a:gd name="connsiteX2-37" fmla="*/ 5018417 w 5018417"/>
                <a:gd name="connsiteY2-38" fmla="*/ 4715218 h 4726235"/>
                <a:gd name="connsiteX3-39" fmla="*/ 82861 w 5018417"/>
                <a:gd name="connsiteY3-40" fmla="*/ 4726235 h 4726235"/>
                <a:gd name="connsiteX0-41" fmla="*/ 71874 w 5007430"/>
                <a:gd name="connsiteY0-42" fmla="*/ 4715218 h 4715218"/>
                <a:gd name="connsiteX1-43" fmla="*/ 264 w 5007430"/>
                <a:gd name="connsiteY1-44" fmla="*/ 0 h 4715218"/>
                <a:gd name="connsiteX2-45" fmla="*/ 5007430 w 5007430"/>
                <a:gd name="connsiteY2-46" fmla="*/ 4704201 h 4715218"/>
                <a:gd name="connsiteX3-47" fmla="*/ 71874 w 5007430"/>
                <a:gd name="connsiteY3-48" fmla="*/ 4715218 h 4715218"/>
                <a:gd name="connsiteX0-49" fmla="*/ 38988 w 4974544"/>
                <a:gd name="connsiteY0-50" fmla="*/ 4671151 h 4671151"/>
                <a:gd name="connsiteX1-51" fmla="*/ 429 w 4974544"/>
                <a:gd name="connsiteY1-52" fmla="*/ 0 h 4671151"/>
                <a:gd name="connsiteX2-53" fmla="*/ 4974544 w 4974544"/>
                <a:gd name="connsiteY2-54" fmla="*/ 4660134 h 4671151"/>
                <a:gd name="connsiteX3-55" fmla="*/ 38988 w 4974544"/>
                <a:gd name="connsiteY3-56" fmla="*/ 4671151 h 4671151"/>
                <a:gd name="connsiteX0-57" fmla="*/ 38988 w 4974544"/>
                <a:gd name="connsiteY0-58" fmla="*/ 4318611 h 4318611"/>
                <a:gd name="connsiteX1-59" fmla="*/ 429 w 4974544"/>
                <a:gd name="connsiteY1-60" fmla="*/ 0 h 4318611"/>
                <a:gd name="connsiteX2-61" fmla="*/ 4974544 w 4974544"/>
                <a:gd name="connsiteY2-62" fmla="*/ 4307594 h 4318611"/>
                <a:gd name="connsiteX3-63" fmla="*/ 38988 w 4974544"/>
                <a:gd name="connsiteY3-64" fmla="*/ 4318611 h 4318611"/>
                <a:gd name="connsiteX0-65" fmla="*/ 6649 w 4975255"/>
                <a:gd name="connsiteY0-66" fmla="*/ 4307594 h 4307594"/>
                <a:gd name="connsiteX1-67" fmla="*/ 1140 w 4975255"/>
                <a:gd name="connsiteY1-68" fmla="*/ 0 h 4307594"/>
                <a:gd name="connsiteX2-69" fmla="*/ 4975255 w 4975255"/>
                <a:gd name="connsiteY2-70" fmla="*/ 4307594 h 4307594"/>
                <a:gd name="connsiteX3-71" fmla="*/ 6649 w 4975255"/>
                <a:gd name="connsiteY3-72" fmla="*/ 4307594 h 4307594"/>
              </a:gdLst>
              <a:ahLst/>
              <a:cxnLst>
                <a:cxn ang="0">
                  <a:pos x="connsiteX0-1" y="connsiteY0-2"/>
                </a:cxn>
                <a:cxn ang="0">
                  <a:pos x="connsiteX1-3" y="connsiteY1-4"/>
                </a:cxn>
                <a:cxn ang="0">
                  <a:pos x="connsiteX2-5" y="connsiteY2-6"/>
                </a:cxn>
                <a:cxn ang="0">
                  <a:pos x="connsiteX3-7" y="connsiteY3-8"/>
                </a:cxn>
              </a:cxnLst>
              <a:rect l="l" t="t" r="r" b="b"/>
              <a:pathLst>
                <a:path w="4975255" h="4307594">
                  <a:moveTo>
                    <a:pt x="6649" y="4307594"/>
                  </a:moveTo>
                  <a:cubicBezTo>
                    <a:pt x="12158" y="3382177"/>
                    <a:pt x="-4369" y="925417"/>
                    <a:pt x="1140" y="0"/>
                  </a:cubicBezTo>
                  <a:lnTo>
                    <a:pt x="4975255" y="4307594"/>
                  </a:lnTo>
                  <a:lnTo>
                    <a:pt x="6649" y="4307594"/>
                  </a:lnTo>
                  <a:close/>
                </a:path>
              </a:pathLst>
            </a:custGeom>
            <a:solidFill>
              <a:srgbClr val="6DA8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等腰三角形 10"/>
            <p:cNvSpPr/>
            <p:nvPr/>
          </p:nvSpPr>
          <p:spPr>
            <a:xfrm rot="10800000">
              <a:off x="4365113" y="6069465"/>
              <a:ext cx="462802" cy="400695"/>
            </a:xfrm>
            <a:custGeom>
              <a:avLst/>
              <a:gdLst>
                <a:gd name="connsiteX0" fmla="*/ 0 w 3977089"/>
                <a:gd name="connsiteY0" fmla="*/ 2688115 h 2688115"/>
                <a:gd name="connsiteX1" fmla="*/ 1988545 w 3977089"/>
                <a:gd name="connsiteY1" fmla="*/ 0 h 2688115"/>
                <a:gd name="connsiteX2" fmla="*/ 3977089 w 3977089"/>
                <a:gd name="connsiteY2" fmla="*/ 2688115 h 2688115"/>
                <a:gd name="connsiteX3" fmla="*/ 0 w 3977089"/>
                <a:gd name="connsiteY3" fmla="*/ 2688115 h 2688115"/>
                <a:gd name="connsiteX0-1" fmla="*/ 0 w 3977089"/>
                <a:gd name="connsiteY0-2" fmla="*/ 2776250 h 2776250"/>
                <a:gd name="connsiteX1-3" fmla="*/ 16526 w 3977089"/>
                <a:gd name="connsiteY1-4" fmla="*/ 0 h 2776250"/>
                <a:gd name="connsiteX2-5" fmla="*/ 3977089 w 3977089"/>
                <a:gd name="connsiteY2-6" fmla="*/ 2776250 h 2776250"/>
                <a:gd name="connsiteX3-7" fmla="*/ 0 w 3977089"/>
                <a:gd name="connsiteY3-8" fmla="*/ 2776250 h 2776250"/>
                <a:gd name="connsiteX0-9" fmla="*/ 28082 w 4005171"/>
                <a:gd name="connsiteY0-10" fmla="*/ 2776250 h 2776250"/>
                <a:gd name="connsiteX1-11" fmla="*/ 540 w 4005171"/>
                <a:gd name="connsiteY1-12" fmla="*/ 0 h 2776250"/>
                <a:gd name="connsiteX2-13" fmla="*/ 4005171 w 4005171"/>
                <a:gd name="connsiteY2-14" fmla="*/ 2776250 h 2776250"/>
                <a:gd name="connsiteX3-15" fmla="*/ 28082 w 4005171"/>
                <a:gd name="connsiteY3-16" fmla="*/ 2776250 h 2776250"/>
                <a:gd name="connsiteX0-17" fmla="*/ 28082 w 4963638"/>
                <a:gd name="connsiteY0-18" fmla="*/ 2776250 h 2776250"/>
                <a:gd name="connsiteX1-19" fmla="*/ 540 w 4963638"/>
                <a:gd name="connsiteY1-20" fmla="*/ 0 h 2776250"/>
                <a:gd name="connsiteX2-21" fmla="*/ 4963638 w 4963638"/>
                <a:gd name="connsiteY2-22" fmla="*/ 2765233 h 2776250"/>
                <a:gd name="connsiteX3-23" fmla="*/ 28082 w 4963638"/>
                <a:gd name="connsiteY3-24" fmla="*/ 2776250 h 2776250"/>
                <a:gd name="connsiteX0-25" fmla="*/ 93853 w 5029409"/>
                <a:gd name="connsiteY0-26" fmla="*/ 4814370 h 4814370"/>
                <a:gd name="connsiteX1-27" fmla="*/ 210 w 5029409"/>
                <a:gd name="connsiteY1-28" fmla="*/ 0 h 4814370"/>
                <a:gd name="connsiteX2-29" fmla="*/ 5029409 w 5029409"/>
                <a:gd name="connsiteY2-30" fmla="*/ 4803353 h 4814370"/>
                <a:gd name="connsiteX3-31" fmla="*/ 93853 w 5029409"/>
                <a:gd name="connsiteY3-32" fmla="*/ 4814370 h 4814370"/>
                <a:gd name="connsiteX0-33" fmla="*/ 82861 w 5018417"/>
                <a:gd name="connsiteY0-34" fmla="*/ 4726235 h 4726235"/>
                <a:gd name="connsiteX1-35" fmla="*/ 234 w 5018417"/>
                <a:gd name="connsiteY1-36" fmla="*/ 0 h 4726235"/>
                <a:gd name="connsiteX2-37" fmla="*/ 5018417 w 5018417"/>
                <a:gd name="connsiteY2-38" fmla="*/ 4715218 h 4726235"/>
                <a:gd name="connsiteX3-39" fmla="*/ 82861 w 5018417"/>
                <a:gd name="connsiteY3-40" fmla="*/ 4726235 h 4726235"/>
                <a:gd name="connsiteX0-41" fmla="*/ 71874 w 5007430"/>
                <a:gd name="connsiteY0-42" fmla="*/ 4715218 h 4715218"/>
                <a:gd name="connsiteX1-43" fmla="*/ 264 w 5007430"/>
                <a:gd name="connsiteY1-44" fmla="*/ 0 h 4715218"/>
                <a:gd name="connsiteX2-45" fmla="*/ 5007430 w 5007430"/>
                <a:gd name="connsiteY2-46" fmla="*/ 4704201 h 4715218"/>
                <a:gd name="connsiteX3-47" fmla="*/ 71874 w 5007430"/>
                <a:gd name="connsiteY3-48" fmla="*/ 4715218 h 4715218"/>
                <a:gd name="connsiteX0-49" fmla="*/ 38988 w 4974544"/>
                <a:gd name="connsiteY0-50" fmla="*/ 4671151 h 4671151"/>
                <a:gd name="connsiteX1-51" fmla="*/ 429 w 4974544"/>
                <a:gd name="connsiteY1-52" fmla="*/ 0 h 4671151"/>
                <a:gd name="connsiteX2-53" fmla="*/ 4974544 w 4974544"/>
                <a:gd name="connsiteY2-54" fmla="*/ 4660134 h 4671151"/>
                <a:gd name="connsiteX3-55" fmla="*/ 38988 w 4974544"/>
                <a:gd name="connsiteY3-56" fmla="*/ 4671151 h 4671151"/>
                <a:gd name="connsiteX0-57" fmla="*/ 38988 w 4974544"/>
                <a:gd name="connsiteY0-58" fmla="*/ 4318611 h 4318611"/>
                <a:gd name="connsiteX1-59" fmla="*/ 429 w 4974544"/>
                <a:gd name="connsiteY1-60" fmla="*/ 0 h 4318611"/>
                <a:gd name="connsiteX2-61" fmla="*/ 4974544 w 4974544"/>
                <a:gd name="connsiteY2-62" fmla="*/ 4307594 h 4318611"/>
                <a:gd name="connsiteX3-63" fmla="*/ 38988 w 4974544"/>
                <a:gd name="connsiteY3-64" fmla="*/ 4318611 h 4318611"/>
                <a:gd name="connsiteX0-65" fmla="*/ 6649 w 4975255"/>
                <a:gd name="connsiteY0-66" fmla="*/ 4307594 h 4307594"/>
                <a:gd name="connsiteX1-67" fmla="*/ 1140 w 4975255"/>
                <a:gd name="connsiteY1-68" fmla="*/ 0 h 4307594"/>
                <a:gd name="connsiteX2-69" fmla="*/ 4975255 w 4975255"/>
                <a:gd name="connsiteY2-70" fmla="*/ 4307594 h 4307594"/>
                <a:gd name="connsiteX3-71" fmla="*/ 6649 w 4975255"/>
                <a:gd name="connsiteY3-72" fmla="*/ 4307594 h 4307594"/>
              </a:gdLst>
              <a:ahLst/>
              <a:cxnLst>
                <a:cxn ang="0">
                  <a:pos x="connsiteX0-1" y="connsiteY0-2"/>
                </a:cxn>
                <a:cxn ang="0">
                  <a:pos x="connsiteX1-3" y="connsiteY1-4"/>
                </a:cxn>
                <a:cxn ang="0">
                  <a:pos x="connsiteX2-5" y="connsiteY2-6"/>
                </a:cxn>
                <a:cxn ang="0">
                  <a:pos x="connsiteX3-7" y="connsiteY3-8"/>
                </a:cxn>
              </a:cxnLst>
              <a:rect l="l" t="t" r="r" b="b"/>
              <a:pathLst>
                <a:path w="4975255" h="4307594">
                  <a:moveTo>
                    <a:pt x="6649" y="4307594"/>
                  </a:moveTo>
                  <a:cubicBezTo>
                    <a:pt x="12158" y="3382177"/>
                    <a:pt x="-4369" y="925417"/>
                    <a:pt x="1140" y="0"/>
                  </a:cubicBezTo>
                  <a:lnTo>
                    <a:pt x="4975255" y="4307594"/>
                  </a:lnTo>
                  <a:lnTo>
                    <a:pt x="6649" y="4307594"/>
                  </a:lnTo>
                  <a:close/>
                </a:path>
              </a:pathLst>
            </a:custGeom>
            <a:solidFill>
              <a:srgbClr val="6DA8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等腰三角形 10"/>
            <p:cNvSpPr/>
            <p:nvPr/>
          </p:nvSpPr>
          <p:spPr>
            <a:xfrm rot="10800000">
              <a:off x="2451897" y="3622457"/>
              <a:ext cx="462802" cy="400695"/>
            </a:xfrm>
            <a:custGeom>
              <a:avLst/>
              <a:gdLst>
                <a:gd name="connsiteX0" fmla="*/ 0 w 3977089"/>
                <a:gd name="connsiteY0" fmla="*/ 2688115 h 2688115"/>
                <a:gd name="connsiteX1" fmla="*/ 1988545 w 3977089"/>
                <a:gd name="connsiteY1" fmla="*/ 0 h 2688115"/>
                <a:gd name="connsiteX2" fmla="*/ 3977089 w 3977089"/>
                <a:gd name="connsiteY2" fmla="*/ 2688115 h 2688115"/>
                <a:gd name="connsiteX3" fmla="*/ 0 w 3977089"/>
                <a:gd name="connsiteY3" fmla="*/ 2688115 h 2688115"/>
                <a:gd name="connsiteX0-1" fmla="*/ 0 w 3977089"/>
                <a:gd name="connsiteY0-2" fmla="*/ 2776250 h 2776250"/>
                <a:gd name="connsiteX1-3" fmla="*/ 16526 w 3977089"/>
                <a:gd name="connsiteY1-4" fmla="*/ 0 h 2776250"/>
                <a:gd name="connsiteX2-5" fmla="*/ 3977089 w 3977089"/>
                <a:gd name="connsiteY2-6" fmla="*/ 2776250 h 2776250"/>
                <a:gd name="connsiteX3-7" fmla="*/ 0 w 3977089"/>
                <a:gd name="connsiteY3-8" fmla="*/ 2776250 h 2776250"/>
                <a:gd name="connsiteX0-9" fmla="*/ 28082 w 4005171"/>
                <a:gd name="connsiteY0-10" fmla="*/ 2776250 h 2776250"/>
                <a:gd name="connsiteX1-11" fmla="*/ 540 w 4005171"/>
                <a:gd name="connsiteY1-12" fmla="*/ 0 h 2776250"/>
                <a:gd name="connsiteX2-13" fmla="*/ 4005171 w 4005171"/>
                <a:gd name="connsiteY2-14" fmla="*/ 2776250 h 2776250"/>
                <a:gd name="connsiteX3-15" fmla="*/ 28082 w 4005171"/>
                <a:gd name="connsiteY3-16" fmla="*/ 2776250 h 2776250"/>
                <a:gd name="connsiteX0-17" fmla="*/ 28082 w 4963638"/>
                <a:gd name="connsiteY0-18" fmla="*/ 2776250 h 2776250"/>
                <a:gd name="connsiteX1-19" fmla="*/ 540 w 4963638"/>
                <a:gd name="connsiteY1-20" fmla="*/ 0 h 2776250"/>
                <a:gd name="connsiteX2-21" fmla="*/ 4963638 w 4963638"/>
                <a:gd name="connsiteY2-22" fmla="*/ 2765233 h 2776250"/>
                <a:gd name="connsiteX3-23" fmla="*/ 28082 w 4963638"/>
                <a:gd name="connsiteY3-24" fmla="*/ 2776250 h 2776250"/>
                <a:gd name="connsiteX0-25" fmla="*/ 93853 w 5029409"/>
                <a:gd name="connsiteY0-26" fmla="*/ 4814370 h 4814370"/>
                <a:gd name="connsiteX1-27" fmla="*/ 210 w 5029409"/>
                <a:gd name="connsiteY1-28" fmla="*/ 0 h 4814370"/>
                <a:gd name="connsiteX2-29" fmla="*/ 5029409 w 5029409"/>
                <a:gd name="connsiteY2-30" fmla="*/ 4803353 h 4814370"/>
                <a:gd name="connsiteX3-31" fmla="*/ 93853 w 5029409"/>
                <a:gd name="connsiteY3-32" fmla="*/ 4814370 h 4814370"/>
                <a:gd name="connsiteX0-33" fmla="*/ 82861 w 5018417"/>
                <a:gd name="connsiteY0-34" fmla="*/ 4726235 h 4726235"/>
                <a:gd name="connsiteX1-35" fmla="*/ 234 w 5018417"/>
                <a:gd name="connsiteY1-36" fmla="*/ 0 h 4726235"/>
                <a:gd name="connsiteX2-37" fmla="*/ 5018417 w 5018417"/>
                <a:gd name="connsiteY2-38" fmla="*/ 4715218 h 4726235"/>
                <a:gd name="connsiteX3-39" fmla="*/ 82861 w 5018417"/>
                <a:gd name="connsiteY3-40" fmla="*/ 4726235 h 4726235"/>
                <a:gd name="connsiteX0-41" fmla="*/ 71874 w 5007430"/>
                <a:gd name="connsiteY0-42" fmla="*/ 4715218 h 4715218"/>
                <a:gd name="connsiteX1-43" fmla="*/ 264 w 5007430"/>
                <a:gd name="connsiteY1-44" fmla="*/ 0 h 4715218"/>
                <a:gd name="connsiteX2-45" fmla="*/ 5007430 w 5007430"/>
                <a:gd name="connsiteY2-46" fmla="*/ 4704201 h 4715218"/>
                <a:gd name="connsiteX3-47" fmla="*/ 71874 w 5007430"/>
                <a:gd name="connsiteY3-48" fmla="*/ 4715218 h 4715218"/>
                <a:gd name="connsiteX0-49" fmla="*/ 38988 w 4974544"/>
                <a:gd name="connsiteY0-50" fmla="*/ 4671151 h 4671151"/>
                <a:gd name="connsiteX1-51" fmla="*/ 429 w 4974544"/>
                <a:gd name="connsiteY1-52" fmla="*/ 0 h 4671151"/>
                <a:gd name="connsiteX2-53" fmla="*/ 4974544 w 4974544"/>
                <a:gd name="connsiteY2-54" fmla="*/ 4660134 h 4671151"/>
                <a:gd name="connsiteX3-55" fmla="*/ 38988 w 4974544"/>
                <a:gd name="connsiteY3-56" fmla="*/ 4671151 h 4671151"/>
                <a:gd name="connsiteX0-57" fmla="*/ 38988 w 4974544"/>
                <a:gd name="connsiteY0-58" fmla="*/ 4318611 h 4318611"/>
                <a:gd name="connsiteX1-59" fmla="*/ 429 w 4974544"/>
                <a:gd name="connsiteY1-60" fmla="*/ 0 h 4318611"/>
                <a:gd name="connsiteX2-61" fmla="*/ 4974544 w 4974544"/>
                <a:gd name="connsiteY2-62" fmla="*/ 4307594 h 4318611"/>
                <a:gd name="connsiteX3-63" fmla="*/ 38988 w 4974544"/>
                <a:gd name="connsiteY3-64" fmla="*/ 4318611 h 4318611"/>
                <a:gd name="connsiteX0-65" fmla="*/ 6649 w 4975255"/>
                <a:gd name="connsiteY0-66" fmla="*/ 4307594 h 4307594"/>
                <a:gd name="connsiteX1-67" fmla="*/ 1140 w 4975255"/>
                <a:gd name="connsiteY1-68" fmla="*/ 0 h 4307594"/>
                <a:gd name="connsiteX2-69" fmla="*/ 4975255 w 4975255"/>
                <a:gd name="connsiteY2-70" fmla="*/ 4307594 h 4307594"/>
                <a:gd name="connsiteX3-71" fmla="*/ 6649 w 4975255"/>
                <a:gd name="connsiteY3-72" fmla="*/ 4307594 h 4307594"/>
              </a:gdLst>
              <a:ahLst/>
              <a:cxnLst>
                <a:cxn ang="0">
                  <a:pos x="connsiteX0-1" y="connsiteY0-2"/>
                </a:cxn>
                <a:cxn ang="0">
                  <a:pos x="connsiteX1-3" y="connsiteY1-4"/>
                </a:cxn>
                <a:cxn ang="0">
                  <a:pos x="connsiteX2-5" y="connsiteY2-6"/>
                </a:cxn>
                <a:cxn ang="0">
                  <a:pos x="connsiteX3-7" y="connsiteY3-8"/>
                </a:cxn>
              </a:cxnLst>
              <a:rect l="l" t="t" r="r" b="b"/>
              <a:pathLst>
                <a:path w="4975255" h="4307594">
                  <a:moveTo>
                    <a:pt x="6649" y="4307594"/>
                  </a:moveTo>
                  <a:cubicBezTo>
                    <a:pt x="12158" y="3382177"/>
                    <a:pt x="-4369" y="925417"/>
                    <a:pt x="1140" y="0"/>
                  </a:cubicBezTo>
                  <a:lnTo>
                    <a:pt x="4975255" y="4307594"/>
                  </a:lnTo>
                  <a:lnTo>
                    <a:pt x="6649" y="4307594"/>
                  </a:lnTo>
                  <a:close/>
                </a:path>
              </a:pathLst>
            </a:custGeom>
            <a:solidFill>
              <a:srgbClr val="6DA8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等腰三角形 10"/>
            <p:cNvSpPr/>
            <p:nvPr/>
          </p:nvSpPr>
          <p:spPr>
            <a:xfrm rot="10800000">
              <a:off x="1577460" y="2811723"/>
              <a:ext cx="462802" cy="400695"/>
            </a:xfrm>
            <a:custGeom>
              <a:avLst/>
              <a:gdLst>
                <a:gd name="connsiteX0" fmla="*/ 0 w 3977089"/>
                <a:gd name="connsiteY0" fmla="*/ 2688115 h 2688115"/>
                <a:gd name="connsiteX1" fmla="*/ 1988545 w 3977089"/>
                <a:gd name="connsiteY1" fmla="*/ 0 h 2688115"/>
                <a:gd name="connsiteX2" fmla="*/ 3977089 w 3977089"/>
                <a:gd name="connsiteY2" fmla="*/ 2688115 h 2688115"/>
                <a:gd name="connsiteX3" fmla="*/ 0 w 3977089"/>
                <a:gd name="connsiteY3" fmla="*/ 2688115 h 2688115"/>
                <a:gd name="connsiteX0-1" fmla="*/ 0 w 3977089"/>
                <a:gd name="connsiteY0-2" fmla="*/ 2776250 h 2776250"/>
                <a:gd name="connsiteX1-3" fmla="*/ 16526 w 3977089"/>
                <a:gd name="connsiteY1-4" fmla="*/ 0 h 2776250"/>
                <a:gd name="connsiteX2-5" fmla="*/ 3977089 w 3977089"/>
                <a:gd name="connsiteY2-6" fmla="*/ 2776250 h 2776250"/>
                <a:gd name="connsiteX3-7" fmla="*/ 0 w 3977089"/>
                <a:gd name="connsiteY3-8" fmla="*/ 2776250 h 2776250"/>
                <a:gd name="connsiteX0-9" fmla="*/ 28082 w 4005171"/>
                <a:gd name="connsiteY0-10" fmla="*/ 2776250 h 2776250"/>
                <a:gd name="connsiteX1-11" fmla="*/ 540 w 4005171"/>
                <a:gd name="connsiteY1-12" fmla="*/ 0 h 2776250"/>
                <a:gd name="connsiteX2-13" fmla="*/ 4005171 w 4005171"/>
                <a:gd name="connsiteY2-14" fmla="*/ 2776250 h 2776250"/>
                <a:gd name="connsiteX3-15" fmla="*/ 28082 w 4005171"/>
                <a:gd name="connsiteY3-16" fmla="*/ 2776250 h 2776250"/>
                <a:gd name="connsiteX0-17" fmla="*/ 28082 w 4963638"/>
                <a:gd name="connsiteY0-18" fmla="*/ 2776250 h 2776250"/>
                <a:gd name="connsiteX1-19" fmla="*/ 540 w 4963638"/>
                <a:gd name="connsiteY1-20" fmla="*/ 0 h 2776250"/>
                <a:gd name="connsiteX2-21" fmla="*/ 4963638 w 4963638"/>
                <a:gd name="connsiteY2-22" fmla="*/ 2765233 h 2776250"/>
                <a:gd name="connsiteX3-23" fmla="*/ 28082 w 4963638"/>
                <a:gd name="connsiteY3-24" fmla="*/ 2776250 h 2776250"/>
                <a:gd name="connsiteX0-25" fmla="*/ 93853 w 5029409"/>
                <a:gd name="connsiteY0-26" fmla="*/ 4814370 h 4814370"/>
                <a:gd name="connsiteX1-27" fmla="*/ 210 w 5029409"/>
                <a:gd name="connsiteY1-28" fmla="*/ 0 h 4814370"/>
                <a:gd name="connsiteX2-29" fmla="*/ 5029409 w 5029409"/>
                <a:gd name="connsiteY2-30" fmla="*/ 4803353 h 4814370"/>
                <a:gd name="connsiteX3-31" fmla="*/ 93853 w 5029409"/>
                <a:gd name="connsiteY3-32" fmla="*/ 4814370 h 4814370"/>
                <a:gd name="connsiteX0-33" fmla="*/ 82861 w 5018417"/>
                <a:gd name="connsiteY0-34" fmla="*/ 4726235 h 4726235"/>
                <a:gd name="connsiteX1-35" fmla="*/ 234 w 5018417"/>
                <a:gd name="connsiteY1-36" fmla="*/ 0 h 4726235"/>
                <a:gd name="connsiteX2-37" fmla="*/ 5018417 w 5018417"/>
                <a:gd name="connsiteY2-38" fmla="*/ 4715218 h 4726235"/>
                <a:gd name="connsiteX3-39" fmla="*/ 82861 w 5018417"/>
                <a:gd name="connsiteY3-40" fmla="*/ 4726235 h 4726235"/>
                <a:gd name="connsiteX0-41" fmla="*/ 71874 w 5007430"/>
                <a:gd name="connsiteY0-42" fmla="*/ 4715218 h 4715218"/>
                <a:gd name="connsiteX1-43" fmla="*/ 264 w 5007430"/>
                <a:gd name="connsiteY1-44" fmla="*/ 0 h 4715218"/>
                <a:gd name="connsiteX2-45" fmla="*/ 5007430 w 5007430"/>
                <a:gd name="connsiteY2-46" fmla="*/ 4704201 h 4715218"/>
                <a:gd name="connsiteX3-47" fmla="*/ 71874 w 5007430"/>
                <a:gd name="connsiteY3-48" fmla="*/ 4715218 h 4715218"/>
                <a:gd name="connsiteX0-49" fmla="*/ 38988 w 4974544"/>
                <a:gd name="connsiteY0-50" fmla="*/ 4671151 h 4671151"/>
                <a:gd name="connsiteX1-51" fmla="*/ 429 w 4974544"/>
                <a:gd name="connsiteY1-52" fmla="*/ 0 h 4671151"/>
                <a:gd name="connsiteX2-53" fmla="*/ 4974544 w 4974544"/>
                <a:gd name="connsiteY2-54" fmla="*/ 4660134 h 4671151"/>
                <a:gd name="connsiteX3-55" fmla="*/ 38988 w 4974544"/>
                <a:gd name="connsiteY3-56" fmla="*/ 4671151 h 4671151"/>
                <a:gd name="connsiteX0-57" fmla="*/ 38988 w 4974544"/>
                <a:gd name="connsiteY0-58" fmla="*/ 4318611 h 4318611"/>
                <a:gd name="connsiteX1-59" fmla="*/ 429 w 4974544"/>
                <a:gd name="connsiteY1-60" fmla="*/ 0 h 4318611"/>
                <a:gd name="connsiteX2-61" fmla="*/ 4974544 w 4974544"/>
                <a:gd name="connsiteY2-62" fmla="*/ 4307594 h 4318611"/>
                <a:gd name="connsiteX3-63" fmla="*/ 38988 w 4974544"/>
                <a:gd name="connsiteY3-64" fmla="*/ 4318611 h 4318611"/>
                <a:gd name="connsiteX0-65" fmla="*/ 6649 w 4975255"/>
                <a:gd name="connsiteY0-66" fmla="*/ 4307594 h 4307594"/>
                <a:gd name="connsiteX1-67" fmla="*/ 1140 w 4975255"/>
                <a:gd name="connsiteY1-68" fmla="*/ 0 h 4307594"/>
                <a:gd name="connsiteX2-69" fmla="*/ 4975255 w 4975255"/>
                <a:gd name="connsiteY2-70" fmla="*/ 4307594 h 4307594"/>
                <a:gd name="connsiteX3-71" fmla="*/ 6649 w 4975255"/>
                <a:gd name="connsiteY3-72" fmla="*/ 4307594 h 4307594"/>
              </a:gdLst>
              <a:ahLst/>
              <a:cxnLst>
                <a:cxn ang="0">
                  <a:pos x="connsiteX0-1" y="connsiteY0-2"/>
                </a:cxn>
                <a:cxn ang="0">
                  <a:pos x="connsiteX1-3" y="connsiteY1-4"/>
                </a:cxn>
                <a:cxn ang="0">
                  <a:pos x="connsiteX2-5" y="connsiteY2-6"/>
                </a:cxn>
                <a:cxn ang="0">
                  <a:pos x="connsiteX3-7" y="connsiteY3-8"/>
                </a:cxn>
              </a:cxnLst>
              <a:rect l="l" t="t" r="r" b="b"/>
              <a:pathLst>
                <a:path w="4975255" h="4307594">
                  <a:moveTo>
                    <a:pt x="6649" y="4307594"/>
                  </a:moveTo>
                  <a:cubicBezTo>
                    <a:pt x="12158" y="3382177"/>
                    <a:pt x="-4369" y="925417"/>
                    <a:pt x="1140" y="0"/>
                  </a:cubicBezTo>
                  <a:lnTo>
                    <a:pt x="4975255" y="4307594"/>
                  </a:lnTo>
                  <a:lnTo>
                    <a:pt x="6649" y="4307594"/>
                  </a:lnTo>
                  <a:close/>
                </a:path>
              </a:pathLst>
            </a:custGeom>
            <a:solidFill>
              <a:srgbClr val="6DA8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等腰三角形 10"/>
            <p:cNvSpPr/>
            <p:nvPr/>
          </p:nvSpPr>
          <p:spPr>
            <a:xfrm rot="10800000">
              <a:off x="3886897" y="5001609"/>
              <a:ext cx="379158" cy="328276"/>
            </a:xfrm>
            <a:custGeom>
              <a:avLst/>
              <a:gdLst>
                <a:gd name="connsiteX0" fmla="*/ 0 w 3977089"/>
                <a:gd name="connsiteY0" fmla="*/ 2688115 h 2688115"/>
                <a:gd name="connsiteX1" fmla="*/ 1988545 w 3977089"/>
                <a:gd name="connsiteY1" fmla="*/ 0 h 2688115"/>
                <a:gd name="connsiteX2" fmla="*/ 3977089 w 3977089"/>
                <a:gd name="connsiteY2" fmla="*/ 2688115 h 2688115"/>
                <a:gd name="connsiteX3" fmla="*/ 0 w 3977089"/>
                <a:gd name="connsiteY3" fmla="*/ 2688115 h 2688115"/>
                <a:gd name="connsiteX0-1" fmla="*/ 0 w 3977089"/>
                <a:gd name="connsiteY0-2" fmla="*/ 2776250 h 2776250"/>
                <a:gd name="connsiteX1-3" fmla="*/ 16526 w 3977089"/>
                <a:gd name="connsiteY1-4" fmla="*/ 0 h 2776250"/>
                <a:gd name="connsiteX2-5" fmla="*/ 3977089 w 3977089"/>
                <a:gd name="connsiteY2-6" fmla="*/ 2776250 h 2776250"/>
                <a:gd name="connsiteX3-7" fmla="*/ 0 w 3977089"/>
                <a:gd name="connsiteY3-8" fmla="*/ 2776250 h 2776250"/>
                <a:gd name="connsiteX0-9" fmla="*/ 28082 w 4005171"/>
                <a:gd name="connsiteY0-10" fmla="*/ 2776250 h 2776250"/>
                <a:gd name="connsiteX1-11" fmla="*/ 540 w 4005171"/>
                <a:gd name="connsiteY1-12" fmla="*/ 0 h 2776250"/>
                <a:gd name="connsiteX2-13" fmla="*/ 4005171 w 4005171"/>
                <a:gd name="connsiteY2-14" fmla="*/ 2776250 h 2776250"/>
                <a:gd name="connsiteX3-15" fmla="*/ 28082 w 4005171"/>
                <a:gd name="connsiteY3-16" fmla="*/ 2776250 h 2776250"/>
                <a:gd name="connsiteX0-17" fmla="*/ 28082 w 4963638"/>
                <a:gd name="connsiteY0-18" fmla="*/ 2776250 h 2776250"/>
                <a:gd name="connsiteX1-19" fmla="*/ 540 w 4963638"/>
                <a:gd name="connsiteY1-20" fmla="*/ 0 h 2776250"/>
                <a:gd name="connsiteX2-21" fmla="*/ 4963638 w 4963638"/>
                <a:gd name="connsiteY2-22" fmla="*/ 2765233 h 2776250"/>
                <a:gd name="connsiteX3-23" fmla="*/ 28082 w 4963638"/>
                <a:gd name="connsiteY3-24" fmla="*/ 2776250 h 2776250"/>
                <a:gd name="connsiteX0-25" fmla="*/ 93853 w 5029409"/>
                <a:gd name="connsiteY0-26" fmla="*/ 4814370 h 4814370"/>
                <a:gd name="connsiteX1-27" fmla="*/ 210 w 5029409"/>
                <a:gd name="connsiteY1-28" fmla="*/ 0 h 4814370"/>
                <a:gd name="connsiteX2-29" fmla="*/ 5029409 w 5029409"/>
                <a:gd name="connsiteY2-30" fmla="*/ 4803353 h 4814370"/>
                <a:gd name="connsiteX3-31" fmla="*/ 93853 w 5029409"/>
                <a:gd name="connsiteY3-32" fmla="*/ 4814370 h 4814370"/>
                <a:gd name="connsiteX0-33" fmla="*/ 82861 w 5018417"/>
                <a:gd name="connsiteY0-34" fmla="*/ 4726235 h 4726235"/>
                <a:gd name="connsiteX1-35" fmla="*/ 234 w 5018417"/>
                <a:gd name="connsiteY1-36" fmla="*/ 0 h 4726235"/>
                <a:gd name="connsiteX2-37" fmla="*/ 5018417 w 5018417"/>
                <a:gd name="connsiteY2-38" fmla="*/ 4715218 h 4726235"/>
                <a:gd name="connsiteX3-39" fmla="*/ 82861 w 5018417"/>
                <a:gd name="connsiteY3-40" fmla="*/ 4726235 h 4726235"/>
                <a:gd name="connsiteX0-41" fmla="*/ 71874 w 5007430"/>
                <a:gd name="connsiteY0-42" fmla="*/ 4715218 h 4715218"/>
                <a:gd name="connsiteX1-43" fmla="*/ 264 w 5007430"/>
                <a:gd name="connsiteY1-44" fmla="*/ 0 h 4715218"/>
                <a:gd name="connsiteX2-45" fmla="*/ 5007430 w 5007430"/>
                <a:gd name="connsiteY2-46" fmla="*/ 4704201 h 4715218"/>
                <a:gd name="connsiteX3-47" fmla="*/ 71874 w 5007430"/>
                <a:gd name="connsiteY3-48" fmla="*/ 4715218 h 4715218"/>
                <a:gd name="connsiteX0-49" fmla="*/ 38988 w 4974544"/>
                <a:gd name="connsiteY0-50" fmla="*/ 4671151 h 4671151"/>
                <a:gd name="connsiteX1-51" fmla="*/ 429 w 4974544"/>
                <a:gd name="connsiteY1-52" fmla="*/ 0 h 4671151"/>
                <a:gd name="connsiteX2-53" fmla="*/ 4974544 w 4974544"/>
                <a:gd name="connsiteY2-54" fmla="*/ 4660134 h 4671151"/>
                <a:gd name="connsiteX3-55" fmla="*/ 38988 w 4974544"/>
                <a:gd name="connsiteY3-56" fmla="*/ 4671151 h 4671151"/>
                <a:gd name="connsiteX0-57" fmla="*/ 38988 w 4974544"/>
                <a:gd name="connsiteY0-58" fmla="*/ 4318611 h 4318611"/>
                <a:gd name="connsiteX1-59" fmla="*/ 429 w 4974544"/>
                <a:gd name="connsiteY1-60" fmla="*/ 0 h 4318611"/>
                <a:gd name="connsiteX2-61" fmla="*/ 4974544 w 4974544"/>
                <a:gd name="connsiteY2-62" fmla="*/ 4307594 h 4318611"/>
                <a:gd name="connsiteX3-63" fmla="*/ 38988 w 4974544"/>
                <a:gd name="connsiteY3-64" fmla="*/ 4318611 h 4318611"/>
                <a:gd name="connsiteX0-65" fmla="*/ 6649 w 4975255"/>
                <a:gd name="connsiteY0-66" fmla="*/ 4307594 h 4307594"/>
                <a:gd name="connsiteX1-67" fmla="*/ 1140 w 4975255"/>
                <a:gd name="connsiteY1-68" fmla="*/ 0 h 4307594"/>
                <a:gd name="connsiteX2-69" fmla="*/ 4975255 w 4975255"/>
                <a:gd name="connsiteY2-70" fmla="*/ 4307594 h 4307594"/>
                <a:gd name="connsiteX3-71" fmla="*/ 6649 w 4975255"/>
                <a:gd name="connsiteY3-72" fmla="*/ 4307594 h 4307594"/>
              </a:gdLst>
              <a:ahLst/>
              <a:cxnLst>
                <a:cxn ang="0">
                  <a:pos x="connsiteX0-1" y="connsiteY0-2"/>
                </a:cxn>
                <a:cxn ang="0">
                  <a:pos x="connsiteX1-3" y="connsiteY1-4"/>
                </a:cxn>
                <a:cxn ang="0">
                  <a:pos x="connsiteX2-5" y="connsiteY2-6"/>
                </a:cxn>
                <a:cxn ang="0">
                  <a:pos x="connsiteX3-7" y="connsiteY3-8"/>
                </a:cxn>
              </a:cxnLst>
              <a:rect l="l" t="t" r="r" b="b"/>
              <a:pathLst>
                <a:path w="4975255" h="4307594">
                  <a:moveTo>
                    <a:pt x="6649" y="4307594"/>
                  </a:moveTo>
                  <a:cubicBezTo>
                    <a:pt x="12158" y="3382177"/>
                    <a:pt x="-4369" y="925417"/>
                    <a:pt x="1140" y="0"/>
                  </a:cubicBezTo>
                  <a:lnTo>
                    <a:pt x="4975255" y="4307594"/>
                  </a:lnTo>
                  <a:lnTo>
                    <a:pt x="6649" y="4307594"/>
                  </a:lnTo>
                  <a:close/>
                </a:path>
              </a:pathLst>
            </a:custGeom>
            <a:solidFill>
              <a:srgbClr val="6DA8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2" name="等腰三角形 10"/>
            <p:cNvSpPr/>
            <p:nvPr/>
          </p:nvSpPr>
          <p:spPr>
            <a:xfrm rot="10800000">
              <a:off x="3732718" y="4257782"/>
              <a:ext cx="618859" cy="535810"/>
            </a:xfrm>
            <a:custGeom>
              <a:avLst/>
              <a:gdLst>
                <a:gd name="connsiteX0" fmla="*/ 0 w 3977089"/>
                <a:gd name="connsiteY0" fmla="*/ 2688115 h 2688115"/>
                <a:gd name="connsiteX1" fmla="*/ 1988545 w 3977089"/>
                <a:gd name="connsiteY1" fmla="*/ 0 h 2688115"/>
                <a:gd name="connsiteX2" fmla="*/ 3977089 w 3977089"/>
                <a:gd name="connsiteY2" fmla="*/ 2688115 h 2688115"/>
                <a:gd name="connsiteX3" fmla="*/ 0 w 3977089"/>
                <a:gd name="connsiteY3" fmla="*/ 2688115 h 2688115"/>
                <a:gd name="connsiteX0-1" fmla="*/ 0 w 3977089"/>
                <a:gd name="connsiteY0-2" fmla="*/ 2776250 h 2776250"/>
                <a:gd name="connsiteX1-3" fmla="*/ 16526 w 3977089"/>
                <a:gd name="connsiteY1-4" fmla="*/ 0 h 2776250"/>
                <a:gd name="connsiteX2-5" fmla="*/ 3977089 w 3977089"/>
                <a:gd name="connsiteY2-6" fmla="*/ 2776250 h 2776250"/>
                <a:gd name="connsiteX3-7" fmla="*/ 0 w 3977089"/>
                <a:gd name="connsiteY3-8" fmla="*/ 2776250 h 2776250"/>
                <a:gd name="connsiteX0-9" fmla="*/ 28082 w 4005171"/>
                <a:gd name="connsiteY0-10" fmla="*/ 2776250 h 2776250"/>
                <a:gd name="connsiteX1-11" fmla="*/ 540 w 4005171"/>
                <a:gd name="connsiteY1-12" fmla="*/ 0 h 2776250"/>
                <a:gd name="connsiteX2-13" fmla="*/ 4005171 w 4005171"/>
                <a:gd name="connsiteY2-14" fmla="*/ 2776250 h 2776250"/>
                <a:gd name="connsiteX3-15" fmla="*/ 28082 w 4005171"/>
                <a:gd name="connsiteY3-16" fmla="*/ 2776250 h 2776250"/>
                <a:gd name="connsiteX0-17" fmla="*/ 28082 w 4963638"/>
                <a:gd name="connsiteY0-18" fmla="*/ 2776250 h 2776250"/>
                <a:gd name="connsiteX1-19" fmla="*/ 540 w 4963638"/>
                <a:gd name="connsiteY1-20" fmla="*/ 0 h 2776250"/>
                <a:gd name="connsiteX2-21" fmla="*/ 4963638 w 4963638"/>
                <a:gd name="connsiteY2-22" fmla="*/ 2765233 h 2776250"/>
                <a:gd name="connsiteX3-23" fmla="*/ 28082 w 4963638"/>
                <a:gd name="connsiteY3-24" fmla="*/ 2776250 h 2776250"/>
                <a:gd name="connsiteX0-25" fmla="*/ 93853 w 5029409"/>
                <a:gd name="connsiteY0-26" fmla="*/ 4814370 h 4814370"/>
                <a:gd name="connsiteX1-27" fmla="*/ 210 w 5029409"/>
                <a:gd name="connsiteY1-28" fmla="*/ 0 h 4814370"/>
                <a:gd name="connsiteX2-29" fmla="*/ 5029409 w 5029409"/>
                <a:gd name="connsiteY2-30" fmla="*/ 4803353 h 4814370"/>
                <a:gd name="connsiteX3-31" fmla="*/ 93853 w 5029409"/>
                <a:gd name="connsiteY3-32" fmla="*/ 4814370 h 4814370"/>
                <a:gd name="connsiteX0-33" fmla="*/ 82861 w 5018417"/>
                <a:gd name="connsiteY0-34" fmla="*/ 4726235 h 4726235"/>
                <a:gd name="connsiteX1-35" fmla="*/ 234 w 5018417"/>
                <a:gd name="connsiteY1-36" fmla="*/ 0 h 4726235"/>
                <a:gd name="connsiteX2-37" fmla="*/ 5018417 w 5018417"/>
                <a:gd name="connsiteY2-38" fmla="*/ 4715218 h 4726235"/>
                <a:gd name="connsiteX3-39" fmla="*/ 82861 w 5018417"/>
                <a:gd name="connsiteY3-40" fmla="*/ 4726235 h 4726235"/>
                <a:gd name="connsiteX0-41" fmla="*/ 71874 w 5007430"/>
                <a:gd name="connsiteY0-42" fmla="*/ 4715218 h 4715218"/>
                <a:gd name="connsiteX1-43" fmla="*/ 264 w 5007430"/>
                <a:gd name="connsiteY1-44" fmla="*/ 0 h 4715218"/>
                <a:gd name="connsiteX2-45" fmla="*/ 5007430 w 5007430"/>
                <a:gd name="connsiteY2-46" fmla="*/ 4704201 h 4715218"/>
                <a:gd name="connsiteX3-47" fmla="*/ 71874 w 5007430"/>
                <a:gd name="connsiteY3-48" fmla="*/ 4715218 h 4715218"/>
                <a:gd name="connsiteX0-49" fmla="*/ 38988 w 4974544"/>
                <a:gd name="connsiteY0-50" fmla="*/ 4671151 h 4671151"/>
                <a:gd name="connsiteX1-51" fmla="*/ 429 w 4974544"/>
                <a:gd name="connsiteY1-52" fmla="*/ 0 h 4671151"/>
                <a:gd name="connsiteX2-53" fmla="*/ 4974544 w 4974544"/>
                <a:gd name="connsiteY2-54" fmla="*/ 4660134 h 4671151"/>
                <a:gd name="connsiteX3-55" fmla="*/ 38988 w 4974544"/>
                <a:gd name="connsiteY3-56" fmla="*/ 4671151 h 4671151"/>
                <a:gd name="connsiteX0-57" fmla="*/ 38988 w 4974544"/>
                <a:gd name="connsiteY0-58" fmla="*/ 4318611 h 4318611"/>
                <a:gd name="connsiteX1-59" fmla="*/ 429 w 4974544"/>
                <a:gd name="connsiteY1-60" fmla="*/ 0 h 4318611"/>
                <a:gd name="connsiteX2-61" fmla="*/ 4974544 w 4974544"/>
                <a:gd name="connsiteY2-62" fmla="*/ 4307594 h 4318611"/>
                <a:gd name="connsiteX3-63" fmla="*/ 38988 w 4974544"/>
                <a:gd name="connsiteY3-64" fmla="*/ 4318611 h 4318611"/>
                <a:gd name="connsiteX0-65" fmla="*/ 6649 w 4975255"/>
                <a:gd name="connsiteY0-66" fmla="*/ 4307594 h 4307594"/>
                <a:gd name="connsiteX1-67" fmla="*/ 1140 w 4975255"/>
                <a:gd name="connsiteY1-68" fmla="*/ 0 h 4307594"/>
                <a:gd name="connsiteX2-69" fmla="*/ 4975255 w 4975255"/>
                <a:gd name="connsiteY2-70" fmla="*/ 4307594 h 4307594"/>
                <a:gd name="connsiteX3-71" fmla="*/ 6649 w 4975255"/>
                <a:gd name="connsiteY3-72" fmla="*/ 4307594 h 4307594"/>
              </a:gdLst>
              <a:ahLst/>
              <a:cxnLst>
                <a:cxn ang="0">
                  <a:pos x="connsiteX0-1" y="connsiteY0-2"/>
                </a:cxn>
                <a:cxn ang="0">
                  <a:pos x="connsiteX1-3" y="connsiteY1-4"/>
                </a:cxn>
                <a:cxn ang="0">
                  <a:pos x="connsiteX2-5" y="connsiteY2-6"/>
                </a:cxn>
                <a:cxn ang="0">
                  <a:pos x="connsiteX3-7" y="connsiteY3-8"/>
                </a:cxn>
              </a:cxnLst>
              <a:rect l="l" t="t" r="r" b="b"/>
              <a:pathLst>
                <a:path w="4975255" h="4307594">
                  <a:moveTo>
                    <a:pt x="6649" y="4307594"/>
                  </a:moveTo>
                  <a:cubicBezTo>
                    <a:pt x="12158" y="3382177"/>
                    <a:pt x="-4369" y="925417"/>
                    <a:pt x="1140" y="0"/>
                  </a:cubicBezTo>
                  <a:lnTo>
                    <a:pt x="4975255" y="4307594"/>
                  </a:lnTo>
                  <a:lnTo>
                    <a:pt x="6649" y="4307594"/>
                  </a:lnTo>
                  <a:close/>
                </a:path>
              </a:pathLst>
            </a:custGeom>
            <a:solidFill>
              <a:srgbClr val="6DA8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等腰三角形 10"/>
            <p:cNvSpPr/>
            <p:nvPr/>
          </p:nvSpPr>
          <p:spPr>
            <a:xfrm rot="10800000">
              <a:off x="3380527" y="3658810"/>
              <a:ext cx="618859" cy="535810"/>
            </a:xfrm>
            <a:custGeom>
              <a:avLst/>
              <a:gdLst>
                <a:gd name="connsiteX0" fmla="*/ 0 w 3977089"/>
                <a:gd name="connsiteY0" fmla="*/ 2688115 h 2688115"/>
                <a:gd name="connsiteX1" fmla="*/ 1988545 w 3977089"/>
                <a:gd name="connsiteY1" fmla="*/ 0 h 2688115"/>
                <a:gd name="connsiteX2" fmla="*/ 3977089 w 3977089"/>
                <a:gd name="connsiteY2" fmla="*/ 2688115 h 2688115"/>
                <a:gd name="connsiteX3" fmla="*/ 0 w 3977089"/>
                <a:gd name="connsiteY3" fmla="*/ 2688115 h 2688115"/>
                <a:gd name="connsiteX0-1" fmla="*/ 0 w 3977089"/>
                <a:gd name="connsiteY0-2" fmla="*/ 2776250 h 2776250"/>
                <a:gd name="connsiteX1-3" fmla="*/ 16526 w 3977089"/>
                <a:gd name="connsiteY1-4" fmla="*/ 0 h 2776250"/>
                <a:gd name="connsiteX2-5" fmla="*/ 3977089 w 3977089"/>
                <a:gd name="connsiteY2-6" fmla="*/ 2776250 h 2776250"/>
                <a:gd name="connsiteX3-7" fmla="*/ 0 w 3977089"/>
                <a:gd name="connsiteY3-8" fmla="*/ 2776250 h 2776250"/>
                <a:gd name="connsiteX0-9" fmla="*/ 28082 w 4005171"/>
                <a:gd name="connsiteY0-10" fmla="*/ 2776250 h 2776250"/>
                <a:gd name="connsiteX1-11" fmla="*/ 540 w 4005171"/>
                <a:gd name="connsiteY1-12" fmla="*/ 0 h 2776250"/>
                <a:gd name="connsiteX2-13" fmla="*/ 4005171 w 4005171"/>
                <a:gd name="connsiteY2-14" fmla="*/ 2776250 h 2776250"/>
                <a:gd name="connsiteX3-15" fmla="*/ 28082 w 4005171"/>
                <a:gd name="connsiteY3-16" fmla="*/ 2776250 h 2776250"/>
                <a:gd name="connsiteX0-17" fmla="*/ 28082 w 4963638"/>
                <a:gd name="connsiteY0-18" fmla="*/ 2776250 h 2776250"/>
                <a:gd name="connsiteX1-19" fmla="*/ 540 w 4963638"/>
                <a:gd name="connsiteY1-20" fmla="*/ 0 h 2776250"/>
                <a:gd name="connsiteX2-21" fmla="*/ 4963638 w 4963638"/>
                <a:gd name="connsiteY2-22" fmla="*/ 2765233 h 2776250"/>
                <a:gd name="connsiteX3-23" fmla="*/ 28082 w 4963638"/>
                <a:gd name="connsiteY3-24" fmla="*/ 2776250 h 2776250"/>
                <a:gd name="connsiteX0-25" fmla="*/ 93853 w 5029409"/>
                <a:gd name="connsiteY0-26" fmla="*/ 4814370 h 4814370"/>
                <a:gd name="connsiteX1-27" fmla="*/ 210 w 5029409"/>
                <a:gd name="connsiteY1-28" fmla="*/ 0 h 4814370"/>
                <a:gd name="connsiteX2-29" fmla="*/ 5029409 w 5029409"/>
                <a:gd name="connsiteY2-30" fmla="*/ 4803353 h 4814370"/>
                <a:gd name="connsiteX3-31" fmla="*/ 93853 w 5029409"/>
                <a:gd name="connsiteY3-32" fmla="*/ 4814370 h 4814370"/>
                <a:gd name="connsiteX0-33" fmla="*/ 82861 w 5018417"/>
                <a:gd name="connsiteY0-34" fmla="*/ 4726235 h 4726235"/>
                <a:gd name="connsiteX1-35" fmla="*/ 234 w 5018417"/>
                <a:gd name="connsiteY1-36" fmla="*/ 0 h 4726235"/>
                <a:gd name="connsiteX2-37" fmla="*/ 5018417 w 5018417"/>
                <a:gd name="connsiteY2-38" fmla="*/ 4715218 h 4726235"/>
                <a:gd name="connsiteX3-39" fmla="*/ 82861 w 5018417"/>
                <a:gd name="connsiteY3-40" fmla="*/ 4726235 h 4726235"/>
                <a:gd name="connsiteX0-41" fmla="*/ 71874 w 5007430"/>
                <a:gd name="connsiteY0-42" fmla="*/ 4715218 h 4715218"/>
                <a:gd name="connsiteX1-43" fmla="*/ 264 w 5007430"/>
                <a:gd name="connsiteY1-44" fmla="*/ 0 h 4715218"/>
                <a:gd name="connsiteX2-45" fmla="*/ 5007430 w 5007430"/>
                <a:gd name="connsiteY2-46" fmla="*/ 4704201 h 4715218"/>
                <a:gd name="connsiteX3-47" fmla="*/ 71874 w 5007430"/>
                <a:gd name="connsiteY3-48" fmla="*/ 4715218 h 4715218"/>
                <a:gd name="connsiteX0-49" fmla="*/ 38988 w 4974544"/>
                <a:gd name="connsiteY0-50" fmla="*/ 4671151 h 4671151"/>
                <a:gd name="connsiteX1-51" fmla="*/ 429 w 4974544"/>
                <a:gd name="connsiteY1-52" fmla="*/ 0 h 4671151"/>
                <a:gd name="connsiteX2-53" fmla="*/ 4974544 w 4974544"/>
                <a:gd name="connsiteY2-54" fmla="*/ 4660134 h 4671151"/>
                <a:gd name="connsiteX3-55" fmla="*/ 38988 w 4974544"/>
                <a:gd name="connsiteY3-56" fmla="*/ 4671151 h 4671151"/>
                <a:gd name="connsiteX0-57" fmla="*/ 38988 w 4974544"/>
                <a:gd name="connsiteY0-58" fmla="*/ 4318611 h 4318611"/>
                <a:gd name="connsiteX1-59" fmla="*/ 429 w 4974544"/>
                <a:gd name="connsiteY1-60" fmla="*/ 0 h 4318611"/>
                <a:gd name="connsiteX2-61" fmla="*/ 4974544 w 4974544"/>
                <a:gd name="connsiteY2-62" fmla="*/ 4307594 h 4318611"/>
                <a:gd name="connsiteX3-63" fmla="*/ 38988 w 4974544"/>
                <a:gd name="connsiteY3-64" fmla="*/ 4318611 h 4318611"/>
                <a:gd name="connsiteX0-65" fmla="*/ 6649 w 4975255"/>
                <a:gd name="connsiteY0-66" fmla="*/ 4307594 h 4307594"/>
                <a:gd name="connsiteX1-67" fmla="*/ 1140 w 4975255"/>
                <a:gd name="connsiteY1-68" fmla="*/ 0 h 4307594"/>
                <a:gd name="connsiteX2-69" fmla="*/ 4975255 w 4975255"/>
                <a:gd name="connsiteY2-70" fmla="*/ 4307594 h 4307594"/>
                <a:gd name="connsiteX3-71" fmla="*/ 6649 w 4975255"/>
                <a:gd name="connsiteY3-72" fmla="*/ 4307594 h 4307594"/>
              </a:gdLst>
              <a:ahLst/>
              <a:cxnLst>
                <a:cxn ang="0">
                  <a:pos x="connsiteX0-1" y="connsiteY0-2"/>
                </a:cxn>
                <a:cxn ang="0">
                  <a:pos x="connsiteX1-3" y="connsiteY1-4"/>
                </a:cxn>
                <a:cxn ang="0">
                  <a:pos x="connsiteX2-5" y="connsiteY2-6"/>
                </a:cxn>
                <a:cxn ang="0">
                  <a:pos x="connsiteX3-7" y="connsiteY3-8"/>
                </a:cxn>
              </a:cxnLst>
              <a:rect l="l" t="t" r="r" b="b"/>
              <a:pathLst>
                <a:path w="4975255" h="4307594">
                  <a:moveTo>
                    <a:pt x="6649" y="4307594"/>
                  </a:moveTo>
                  <a:cubicBezTo>
                    <a:pt x="12158" y="3382177"/>
                    <a:pt x="-4369" y="925417"/>
                    <a:pt x="1140" y="0"/>
                  </a:cubicBezTo>
                  <a:lnTo>
                    <a:pt x="4975255" y="4307594"/>
                  </a:lnTo>
                  <a:lnTo>
                    <a:pt x="6649" y="4307594"/>
                  </a:lnTo>
                  <a:close/>
                </a:path>
              </a:pathLst>
            </a:custGeom>
            <a:solidFill>
              <a:srgbClr val="6DA8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等腰三角形 10"/>
            <p:cNvSpPr/>
            <p:nvPr/>
          </p:nvSpPr>
          <p:spPr>
            <a:xfrm rot="10800000">
              <a:off x="2422387" y="2987793"/>
              <a:ext cx="376804" cy="326238"/>
            </a:xfrm>
            <a:custGeom>
              <a:avLst/>
              <a:gdLst>
                <a:gd name="connsiteX0" fmla="*/ 0 w 3977089"/>
                <a:gd name="connsiteY0" fmla="*/ 2688115 h 2688115"/>
                <a:gd name="connsiteX1" fmla="*/ 1988545 w 3977089"/>
                <a:gd name="connsiteY1" fmla="*/ 0 h 2688115"/>
                <a:gd name="connsiteX2" fmla="*/ 3977089 w 3977089"/>
                <a:gd name="connsiteY2" fmla="*/ 2688115 h 2688115"/>
                <a:gd name="connsiteX3" fmla="*/ 0 w 3977089"/>
                <a:gd name="connsiteY3" fmla="*/ 2688115 h 2688115"/>
                <a:gd name="connsiteX0-1" fmla="*/ 0 w 3977089"/>
                <a:gd name="connsiteY0-2" fmla="*/ 2776250 h 2776250"/>
                <a:gd name="connsiteX1-3" fmla="*/ 16526 w 3977089"/>
                <a:gd name="connsiteY1-4" fmla="*/ 0 h 2776250"/>
                <a:gd name="connsiteX2-5" fmla="*/ 3977089 w 3977089"/>
                <a:gd name="connsiteY2-6" fmla="*/ 2776250 h 2776250"/>
                <a:gd name="connsiteX3-7" fmla="*/ 0 w 3977089"/>
                <a:gd name="connsiteY3-8" fmla="*/ 2776250 h 2776250"/>
                <a:gd name="connsiteX0-9" fmla="*/ 28082 w 4005171"/>
                <a:gd name="connsiteY0-10" fmla="*/ 2776250 h 2776250"/>
                <a:gd name="connsiteX1-11" fmla="*/ 540 w 4005171"/>
                <a:gd name="connsiteY1-12" fmla="*/ 0 h 2776250"/>
                <a:gd name="connsiteX2-13" fmla="*/ 4005171 w 4005171"/>
                <a:gd name="connsiteY2-14" fmla="*/ 2776250 h 2776250"/>
                <a:gd name="connsiteX3-15" fmla="*/ 28082 w 4005171"/>
                <a:gd name="connsiteY3-16" fmla="*/ 2776250 h 2776250"/>
                <a:gd name="connsiteX0-17" fmla="*/ 28082 w 4963638"/>
                <a:gd name="connsiteY0-18" fmla="*/ 2776250 h 2776250"/>
                <a:gd name="connsiteX1-19" fmla="*/ 540 w 4963638"/>
                <a:gd name="connsiteY1-20" fmla="*/ 0 h 2776250"/>
                <a:gd name="connsiteX2-21" fmla="*/ 4963638 w 4963638"/>
                <a:gd name="connsiteY2-22" fmla="*/ 2765233 h 2776250"/>
                <a:gd name="connsiteX3-23" fmla="*/ 28082 w 4963638"/>
                <a:gd name="connsiteY3-24" fmla="*/ 2776250 h 2776250"/>
                <a:gd name="connsiteX0-25" fmla="*/ 93853 w 5029409"/>
                <a:gd name="connsiteY0-26" fmla="*/ 4814370 h 4814370"/>
                <a:gd name="connsiteX1-27" fmla="*/ 210 w 5029409"/>
                <a:gd name="connsiteY1-28" fmla="*/ 0 h 4814370"/>
                <a:gd name="connsiteX2-29" fmla="*/ 5029409 w 5029409"/>
                <a:gd name="connsiteY2-30" fmla="*/ 4803353 h 4814370"/>
                <a:gd name="connsiteX3-31" fmla="*/ 93853 w 5029409"/>
                <a:gd name="connsiteY3-32" fmla="*/ 4814370 h 4814370"/>
                <a:gd name="connsiteX0-33" fmla="*/ 82861 w 5018417"/>
                <a:gd name="connsiteY0-34" fmla="*/ 4726235 h 4726235"/>
                <a:gd name="connsiteX1-35" fmla="*/ 234 w 5018417"/>
                <a:gd name="connsiteY1-36" fmla="*/ 0 h 4726235"/>
                <a:gd name="connsiteX2-37" fmla="*/ 5018417 w 5018417"/>
                <a:gd name="connsiteY2-38" fmla="*/ 4715218 h 4726235"/>
                <a:gd name="connsiteX3-39" fmla="*/ 82861 w 5018417"/>
                <a:gd name="connsiteY3-40" fmla="*/ 4726235 h 4726235"/>
                <a:gd name="connsiteX0-41" fmla="*/ 71874 w 5007430"/>
                <a:gd name="connsiteY0-42" fmla="*/ 4715218 h 4715218"/>
                <a:gd name="connsiteX1-43" fmla="*/ 264 w 5007430"/>
                <a:gd name="connsiteY1-44" fmla="*/ 0 h 4715218"/>
                <a:gd name="connsiteX2-45" fmla="*/ 5007430 w 5007430"/>
                <a:gd name="connsiteY2-46" fmla="*/ 4704201 h 4715218"/>
                <a:gd name="connsiteX3-47" fmla="*/ 71874 w 5007430"/>
                <a:gd name="connsiteY3-48" fmla="*/ 4715218 h 4715218"/>
                <a:gd name="connsiteX0-49" fmla="*/ 38988 w 4974544"/>
                <a:gd name="connsiteY0-50" fmla="*/ 4671151 h 4671151"/>
                <a:gd name="connsiteX1-51" fmla="*/ 429 w 4974544"/>
                <a:gd name="connsiteY1-52" fmla="*/ 0 h 4671151"/>
                <a:gd name="connsiteX2-53" fmla="*/ 4974544 w 4974544"/>
                <a:gd name="connsiteY2-54" fmla="*/ 4660134 h 4671151"/>
                <a:gd name="connsiteX3-55" fmla="*/ 38988 w 4974544"/>
                <a:gd name="connsiteY3-56" fmla="*/ 4671151 h 4671151"/>
                <a:gd name="connsiteX0-57" fmla="*/ 38988 w 4974544"/>
                <a:gd name="connsiteY0-58" fmla="*/ 4318611 h 4318611"/>
                <a:gd name="connsiteX1-59" fmla="*/ 429 w 4974544"/>
                <a:gd name="connsiteY1-60" fmla="*/ 0 h 4318611"/>
                <a:gd name="connsiteX2-61" fmla="*/ 4974544 w 4974544"/>
                <a:gd name="connsiteY2-62" fmla="*/ 4307594 h 4318611"/>
                <a:gd name="connsiteX3-63" fmla="*/ 38988 w 4974544"/>
                <a:gd name="connsiteY3-64" fmla="*/ 4318611 h 4318611"/>
                <a:gd name="connsiteX0-65" fmla="*/ 6649 w 4975255"/>
                <a:gd name="connsiteY0-66" fmla="*/ 4307594 h 4307594"/>
                <a:gd name="connsiteX1-67" fmla="*/ 1140 w 4975255"/>
                <a:gd name="connsiteY1-68" fmla="*/ 0 h 4307594"/>
                <a:gd name="connsiteX2-69" fmla="*/ 4975255 w 4975255"/>
                <a:gd name="connsiteY2-70" fmla="*/ 4307594 h 4307594"/>
                <a:gd name="connsiteX3-71" fmla="*/ 6649 w 4975255"/>
                <a:gd name="connsiteY3-72" fmla="*/ 4307594 h 4307594"/>
              </a:gdLst>
              <a:ahLst/>
              <a:cxnLst>
                <a:cxn ang="0">
                  <a:pos x="connsiteX0-1" y="connsiteY0-2"/>
                </a:cxn>
                <a:cxn ang="0">
                  <a:pos x="connsiteX1-3" y="connsiteY1-4"/>
                </a:cxn>
                <a:cxn ang="0">
                  <a:pos x="connsiteX2-5" y="connsiteY2-6"/>
                </a:cxn>
                <a:cxn ang="0">
                  <a:pos x="connsiteX3-7" y="connsiteY3-8"/>
                </a:cxn>
              </a:cxnLst>
              <a:rect l="l" t="t" r="r" b="b"/>
              <a:pathLst>
                <a:path w="4975255" h="4307594">
                  <a:moveTo>
                    <a:pt x="6649" y="4307594"/>
                  </a:moveTo>
                  <a:cubicBezTo>
                    <a:pt x="12158" y="3382177"/>
                    <a:pt x="-4369" y="925417"/>
                    <a:pt x="1140" y="0"/>
                  </a:cubicBezTo>
                  <a:lnTo>
                    <a:pt x="4975255" y="4307594"/>
                  </a:lnTo>
                  <a:lnTo>
                    <a:pt x="6649" y="4307594"/>
                  </a:lnTo>
                  <a:close/>
                </a:path>
              </a:pathLst>
            </a:custGeom>
            <a:solidFill>
              <a:srgbClr val="6DA8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 name="等腰三角形 10"/>
            <p:cNvSpPr/>
            <p:nvPr/>
          </p:nvSpPr>
          <p:spPr>
            <a:xfrm rot="10800000">
              <a:off x="2996753" y="3211973"/>
              <a:ext cx="376804" cy="326238"/>
            </a:xfrm>
            <a:custGeom>
              <a:avLst/>
              <a:gdLst>
                <a:gd name="connsiteX0" fmla="*/ 0 w 3977089"/>
                <a:gd name="connsiteY0" fmla="*/ 2688115 h 2688115"/>
                <a:gd name="connsiteX1" fmla="*/ 1988545 w 3977089"/>
                <a:gd name="connsiteY1" fmla="*/ 0 h 2688115"/>
                <a:gd name="connsiteX2" fmla="*/ 3977089 w 3977089"/>
                <a:gd name="connsiteY2" fmla="*/ 2688115 h 2688115"/>
                <a:gd name="connsiteX3" fmla="*/ 0 w 3977089"/>
                <a:gd name="connsiteY3" fmla="*/ 2688115 h 2688115"/>
                <a:gd name="connsiteX0-1" fmla="*/ 0 w 3977089"/>
                <a:gd name="connsiteY0-2" fmla="*/ 2776250 h 2776250"/>
                <a:gd name="connsiteX1-3" fmla="*/ 16526 w 3977089"/>
                <a:gd name="connsiteY1-4" fmla="*/ 0 h 2776250"/>
                <a:gd name="connsiteX2-5" fmla="*/ 3977089 w 3977089"/>
                <a:gd name="connsiteY2-6" fmla="*/ 2776250 h 2776250"/>
                <a:gd name="connsiteX3-7" fmla="*/ 0 w 3977089"/>
                <a:gd name="connsiteY3-8" fmla="*/ 2776250 h 2776250"/>
                <a:gd name="connsiteX0-9" fmla="*/ 28082 w 4005171"/>
                <a:gd name="connsiteY0-10" fmla="*/ 2776250 h 2776250"/>
                <a:gd name="connsiteX1-11" fmla="*/ 540 w 4005171"/>
                <a:gd name="connsiteY1-12" fmla="*/ 0 h 2776250"/>
                <a:gd name="connsiteX2-13" fmla="*/ 4005171 w 4005171"/>
                <a:gd name="connsiteY2-14" fmla="*/ 2776250 h 2776250"/>
                <a:gd name="connsiteX3-15" fmla="*/ 28082 w 4005171"/>
                <a:gd name="connsiteY3-16" fmla="*/ 2776250 h 2776250"/>
                <a:gd name="connsiteX0-17" fmla="*/ 28082 w 4963638"/>
                <a:gd name="connsiteY0-18" fmla="*/ 2776250 h 2776250"/>
                <a:gd name="connsiteX1-19" fmla="*/ 540 w 4963638"/>
                <a:gd name="connsiteY1-20" fmla="*/ 0 h 2776250"/>
                <a:gd name="connsiteX2-21" fmla="*/ 4963638 w 4963638"/>
                <a:gd name="connsiteY2-22" fmla="*/ 2765233 h 2776250"/>
                <a:gd name="connsiteX3-23" fmla="*/ 28082 w 4963638"/>
                <a:gd name="connsiteY3-24" fmla="*/ 2776250 h 2776250"/>
                <a:gd name="connsiteX0-25" fmla="*/ 93853 w 5029409"/>
                <a:gd name="connsiteY0-26" fmla="*/ 4814370 h 4814370"/>
                <a:gd name="connsiteX1-27" fmla="*/ 210 w 5029409"/>
                <a:gd name="connsiteY1-28" fmla="*/ 0 h 4814370"/>
                <a:gd name="connsiteX2-29" fmla="*/ 5029409 w 5029409"/>
                <a:gd name="connsiteY2-30" fmla="*/ 4803353 h 4814370"/>
                <a:gd name="connsiteX3-31" fmla="*/ 93853 w 5029409"/>
                <a:gd name="connsiteY3-32" fmla="*/ 4814370 h 4814370"/>
                <a:gd name="connsiteX0-33" fmla="*/ 82861 w 5018417"/>
                <a:gd name="connsiteY0-34" fmla="*/ 4726235 h 4726235"/>
                <a:gd name="connsiteX1-35" fmla="*/ 234 w 5018417"/>
                <a:gd name="connsiteY1-36" fmla="*/ 0 h 4726235"/>
                <a:gd name="connsiteX2-37" fmla="*/ 5018417 w 5018417"/>
                <a:gd name="connsiteY2-38" fmla="*/ 4715218 h 4726235"/>
                <a:gd name="connsiteX3-39" fmla="*/ 82861 w 5018417"/>
                <a:gd name="connsiteY3-40" fmla="*/ 4726235 h 4726235"/>
                <a:gd name="connsiteX0-41" fmla="*/ 71874 w 5007430"/>
                <a:gd name="connsiteY0-42" fmla="*/ 4715218 h 4715218"/>
                <a:gd name="connsiteX1-43" fmla="*/ 264 w 5007430"/>
                <a:gd name="connsiteY1-44" fmla="*/ 0 h 4715218"/>
                <a:gd name="connsiteX2-45" fmla="*/ 5007430 w 5007430"/>
                <a:gd name="connsiteY2-46" fmla="*/ 4704201 h 4715218"/>
                <a:gd name="connsiteX3-47" fmla="*/ 71874 w 5007430"/>
                <a:gd name="connsiteY3-48" fmla="*/ 4715218 h 4715218"/>
                <a:gd name="connsiteX0-49" fmla="*/ 38988 w 4974544"/>
                <a:gd name="connsiteY0-50" fmla="*/ 4671151 h 4671151"/>
                <a:gd name="connsiteX1-51" fmla="*/ 429 w 4974544"/>
                <a:gd name="connsiteY1-52" fmla="*/ 0 h 4671151"/>
                <a:gd name="connsiteX2-53" fmla="*/ 4974544 w 4974544"/>
                <a:gd name="connsiteY2-54" fmla="*/ 4660134 h 4671151"/>
                <a:gd name="connsiteX3-55" fmla="*/ 38988 w 4974544"/>
                <a:gd name="connsiteY3-56" fmla="*/ 4671151 h 4671151"/>
                <a:gd name="connsiteX0-57" fmla="*/ 38988 w 4974544"/>
                <a:gd name="connsiteY0-58" fmla="*/ 4318611 h 4318611"/>
                <a:gd name="connsiteX1-59" fmla="*/ 429 w 4974544"/>
                <a:gd name="connsiteY1-60" fmla="*/ 0 h 4318611"/>
                <a:gd name="connsiteX2-61" fmla="*/ 4974544 w 4974544"/>
                <a:gd name="connsiteY2-62" fmla="*/ 4307594 h 4318611"/>
                <a:gd name="connsiteX3-63" fmla="*/ 38988 w 4974544"/>
                <a:gd name="connsiteY3-64" fmla="*/ 4318611 h 4318611"/>
                <a:gd name="connsiteX0-65" fmla="*/ 6649 w 4975255"/>
                <a:gd name="connsiteY0-66" fmla="*/ 4307594 h 4307594"/>
                <a:gd name="connsiteX1-67" fmla="*/ 1140 w 4975255"/>
                <a:gd name="connsiteY1-68" fmla="*/ 0 h 4307594"/>
                <a:gd name="connsiteX2-69" fmla="*/ 4975255 w 4975255"/>
                <a:gd name="connsiteY2-70" fmla="*/ 4307594 h 4307594"/>
                <a:gd name="connsiteX3-71" fmla="*/ 6649 w 4975255"/>
                <a:gd name="connsiteY3-72" fmla="*/ 4307594 h 4307594"/>
              </a:gdLst>
              <a:ahLst/>
              <a:cxnLst>
                <a:cxn ang="0">
                  <a:pos x="connsiteX0-1" y="connsiteY0-2"/>
                </a:cxn>
                <a:cxn ang="0">
                  <a:pos x="connsiteX1-3" y="connsiteY1-4"/>
                </a:cxn>
                <a:cxn ang="0">
                  <a:pos x="connsiteX2-5" y="connsiteY2-6"/>
                </a:cxn>
                <a:cxn ang="0">
                  <a:pos x="connsiteX3-7" y="connsiteY3-8"/>
                </a:cxn>
              </a:cxnLst>
              <a:rect l="l" t="t" r="r" b="b"/>
              <a:pathLst>
                <a:path w="4975255" h="4307594">
                  <a:moveTo>
                    <a:pt x="6649" y="4307594"/>
                  </a:moveTo>
                  <a:cubicBezTo>
                    <a:pt x="12158" y="3382177"/>
                    <a:pt x="-4369" y="925417"/>
                    <a:pt x="1140" y="0"/>
                  </a:cubicBezTo>
                  <a:lnTo>
                    <a:pt x="4975255" y="4307594"/>
                  </a:lnTo>
                  <a:lnTo>
                    <a:pt x="6649" y="4307594"/>
                  </a:lnTo>
                  <a:close/>
                </a:path>
              </a:pathLst>
            </a:custGeom>
            <a:solidFill>
              <a:srgbClr val="6DA8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96" name="图片 95"/>
            <p:cNvPicPr>
              <a:picLocks noChangeAspect="1"/>
            </p:cNvPicPr>
            <p:nvPr/>
          </p:nvPicPr>
          <p:blipFill>
            <a:blip r:embed="rId2">
              <a:extLst>
                <a:ext uri="{28A0092B-C50C-407E-A947-70E740481C1C}">
                  <a14:useLocalDpi xmlns:a14="http://schemas.microsoft.com/office/drawing/2010/main" val="0"/>
                </a:ext>
              </a:extLst>
            </a:blip>
            <a:srcRect l="6889" b="39376"/>
            <a:stretch>
              <a:fillRect/>
            </a:stretch>
          </p:blipFill>
          <p:spPr>
            <a:xfrm>
              <a:off x="-20353" y="2691137"/>
              <a:ext cx="4975256" cy="4157600"/>
            </a:xfrm>
            <a:custGeom>
              <a:avLst/>
              <a:gdLst>
                <a:gd name="connsiteX0" fmla="*/ 492 w 4975256"/>
                <a:gd name="connsiteY0" fmla="*/ 0 h 4157600"/>
                <a:gd name="connsiteX1" fmla="*/ 174344 w 4975256"/>
                <a:gd name="connsiteY1" fmla="*/ 0 h 4157600"/>
                <a:gd name="connsiteX2" fmla="*/ 4975256 w 4975256"/>
                <a:gd name="connsiteY2" fmla="*/ 4157600 h 4157600"/>
                <a:gd name="connsiteX3" fmla="*/ 6650 w 4975256"/>
                <a:gd name="connsiteY3" fmla="*/ 4157600 h 4157600"/>
                <a:gd name="connsiteX4" fmla="*/ 356 w 4975256"/>
                <a:gd name="connsiteY4" fmla="*/ 40719 h 4157600"/>
                <a:gd name="connsiteX5" fmla="*/ 492 w 4975256"/>
                <a:gd name="connsiteY5" fmla="*/ 0 h 41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75256" h="4157600">
                  <a:moveTo>
                    <a:pt x="492" y="0"/>
                  </a:moveTo>
                  <a:lnTo>
                    <a:pt x="174344" y="0"/>
                  </a:lnTo>
                  <a:lnTo>
                    <a:pt x="4975256" y="4157600"/>
                  </a:lnTo>
                  <a:lnTo>
                    <a:pt x="6650" y="4157600"/>
                  </a:lnTo>
                  <a:cubicBezTo>
                    <a:pt x="11815" y="3290022"/>
                    <a:pt x="-2388" y="1076536"/>
                    <a:pt x="356" y="40719"/>
                  </a:cubicBezTo>
                  <a:lnTo>
                    <a:pt x="492" y="0"/>
                  </a:lnTo>
                  <a:close/>
                </a:path>
              </a:pathLst>
            </a:custGeom>
          </p:spPr>
        </p:pic>
        <p:pic>
          <p:nvPicPr>
            <p:cNvPr id="95" name="图片 94"/>
            <p:cNvPicPr>
              <a:picLocks noChangeAspect="1"/>
            </p:cNvPicPr>
            <p:nvPr/>
          </p:nvPicPr>
          <p:blipFill>
            <a:blip r:embed="rId2">
              <a:extLst>
                <a:ext uri="{28A0092B-C50C-407E-A947-70E740481C1C}">
                  <a14:useLocalDpi xmlns:a14="http://schemas.microsoft.com/office/drawing/2010/main" val="0"/>
                </a:ext>
              </a:extLst>
            </a:blip>
            <a:srcRect l="15098" r="66093" b="87312"/>
            <a:stretch>
              <a:fillRect/>
            </a:stretch>
          </p:blipFill>
          <p:spPr>
            <a:xfrm>
              <a:off x="418268" y="2691137"/>
              <a:ext cx="1005061" cy="870172"/>
            </a:xfrm>
            <a:custGeom>
              <a:avLst/>
              <a:gdLst>
                <a:gd name="connsiteX0" fmla="*/ 0 w 1005061"/>
                <a:gd name="connsiteY0" fmla="*/ 0 h 870172"/>
                <a:gd name="connsiteX1" fmla="*/ 1003434 w 1005061"/>
                <a:gd name="connsiteY1" fmla="*/ 0 h 870172"/>
                <a:gd name="connsiteX2" fmla="*/ 1003387 w 1005061"/>
                <a:gd name="connsiteY2" fmla="*/ 30877 h 870172"/>
                <a:gd name="connsiteX3" fmla="*/ 1004816 w 1005061"/>
                <a:gd name="connsiteY3" fmla="*/ 870172 h 870172"/>
                <a:gd name="connsiteX4" fmla="*/ 0 w 1005061"/>
                <a:gd name="connsiteY4" fmla="*/ 0 h 87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061" h="870172">
                  <a:moveTo>
                    <a:pt x="0" y="0"/>
                  </a:moveTo>
                  <a:lnTo>
                    <a:pt x="1003434" y="0"/>
                  </a:lnTo>
                  <a:lnTo>
                    <a:pt x="1003387" y="30877"/>
                  </a:lnTo>
                  <a:cubicBezTo>
                    <a:pt x="1003258" y="268534"/>
                    <a:pt x="1005855" y="695679"/>
                    <a:pt x="1004816" y="870172"/>
                  </a:cubicBezTo>
                  <a:lnTo>
                    <a:pt x="0" y="0"/>
                  </a:lnTo>
                  <a:close/>
                </a:path>
              </a:pathLst>
            </a:custGeom>
          </p:spPr>
        </p:pic>
        <p:pic>
          <p:nvPicPr>
            <p:cNvPr id="94" name="图片 93"/>
            <p:cNvPicPr>
              <a:picLocks noChangeAspect="1"/>
            </p:cNvPicPr>
            <p:nvPr/>
          </p:nvPicPr>
          <p:blipFill>
            <a:blip r:embed="rId2">
              <a:extLst>
                <a:ext uri="{28A0092B-C50C-407E-A947-70E740481C1C}">
                  <a14:useLocalDpi xmlns:a14="http://schemas.microsoft.com/office/drawing/2010/main" val="0"/>
                </a:ext>
              </a:extLst>
            </a:blip>
            <a:srcRect l="36411" t="2999" r="54928" b="91158"/>
            <a:stretch>
              <a:fillRect/>
            </a:stretch>
          </p:blipFill>
          <p:spPr>
            <a:xfrm>
              <a:off x="1557109" y="2896834"/>
              <a:ext cx="462801" cy="400695"/>
            </a:xfrm>
            <a:custGeom>
              <a:avLst/>
              <a:gdLst>
                <a:gd name="connsiteX0" fmla="*/ 0 w 462801"/>
                <a:gd name="connsiteY0" fmla="*/ 0 h 400695"/>
                <a:gd name="connsiteX1" fmla="*/ 462184 w 462801"/>
                <a:gd name="connsiteY1" fmla="*/ 0 h 400695"/>
                <a:gd name="connsiteX2" fmla="*/ 462696 w 462801"/>
                <a:gd name="connsiteY2" fmla="*/ 400695 h 400695"/>
                <a:gd name="connsiteX3" fmla="*/ 0 w 462801"/>
                <a:gd name="connsiteY3" fmla="*/ 0 h 400695"/>
              </a:gdLst>
              <a:ahLst/>
              <a:cxnLst>
                <a:cxn ang="0">
                  <a:pos x="connsiteX0" y="connsiteY0"/>
                </a:cxn>
                <a:cxn ang="0">
                  <a:pos x="connsiteX1" y="connsiteY1"/>
                </a:cxn>
                <a:cxn ang="0">
                  <a:pos x="connsiteX2" y="connsiteY2"/>
                </a:cxn>
                <a:cxn ang="0">
                  <a:pos x="connsiteX3" y="connsiteY3"/>
                </a:cxn>
              </a:cxnLst>
              <a:rect l="l" t="t" r="r" b="b"/>
              <a:pathLst>
                <a:path w="462801" h="400695">
                  <a:moveTo>
                    <a:pt x="0" y="0"/>
                  </a:moveTo>
                  <a:lnTo>
                    <a:pt x="462184" y="0"/>
                  </a:lnTo>
                  <a:cubicBezTo>
                    <a:pt x="461671" y="86083"/>
                    <a:pt x="463208" y="314612"/>
                    <a:pt x="462696" y="400695"/>
                  </a:cubicBezTo>
                  <a:lnTo>
                    <a:pt x="0" y="0"/>
                  </a:lnTo>
                  <a:close/>
                </a:path>
              </a:pathLst>
            </a:custGeom>
          </p:spPr>
        </p:pic>
        <p:pic>
          <p:nvPicPr>
            <p:cNvPr id="93" name="图片 92"/>
            <p:cNvPicPr>
              <a:picLocks noChangeAspect="1"/>
            </p:cNvPicPr>
            <p:nvPr/>
          </p:nvPicPr>
          <p:blipFill>
            <a:blip r:embed="rId3">
              <a:extLst>
                <a:ext uri="{28A0092B-C50C-407E-A947-70E740481C1C}">
                  <a14:useLocalDpi xmlns:a14="http://schemas.microsoft.com/office/drawing/2010/main" val="0"/>
                </a:ext>
              </a:extLst>
            </a:blip>
            <a:srcRect l="52224" t="5567" r="40725" b="89676"/>
            <a:stretch>
              <a:fillRect/>
            </a:stretch>
          </p:blipFill>
          <p:spPr>
            <a:xfrm>
              <a:off x="2402035" y="3072903"/>
              <a:ext cx="376804" cy="326238"/>
            </a:xfrm>
            <a:custGeom>
              <a:avLst/>
              <a:gdLst>
                <a:gd name="connsiteX0" fmla="*/ 0 w 376804"/>
                <a:gd name="connsiteY0" fmla="*/ 0 h 326238"/>
                <a:gd name="connsiteX1" fmla="*/ 376300 w 376804"/>
                <a:gd name="connsiteY1" fmla="*/ 0 h 326238"/>
                <a:gd name="connsiteX2" fmla="*/ 376718 w 376804"/>
                <a:gd name="connsiteY2" fmla="*/ 326238 h 326238"/>
                <a:gd name="connsiteX3" fmla="*/ 0 w 376804"/>
                <a:gd name="connsiteY3" fmla="*/ 0 h 326238"/>
              </a:gdLst>
              <a:ahLst/>
              <a:cxnLst>
                <a:cxn ang="0">
                  <a:pos x="connsiteX0" y="connsiteY0"/>
                </a:cxn>
                <a:cxn ang="0">
                  <a:pos x="connsiteX1" y="connsiteY1"/>
                </a:cxn>
                <a:cxn ang="0">
                  <a:pos x="connsiteX2" y="connsiteY2"/>
                </a:cxn>
                <a:cxn ang="0">
                  <a:pos x="connsiteX3" y="connsiteY3"/>
                </a:cxn>
              </a:cxnLst>
              <a:rect l="l" t="t" r="r" b="b"/>
              <a:pathLst>
                <a:path w="376804" h="326238">
                  <a:moveTo>
                    <a:pt x="0" y="0"/>
                  </a:moveTo>
                  <a:lnTo>
                    <a:pt x="376300" y="0"/>
                  </a:lnTo>
                  <a:cubicBezTo>
                    <a:pt x="375883" y="70087"/>
                    <a:pt x="377135" y="256151"/>
                    <a:pt x="376718" y="326238"/>
                  </a:cubicBezTo>
                  <a:lnTo>
                    <a:pt x="0" y="0"/>
                  </a:lnTo>
                  <a:close/>
                </a:path>
              </a:pathLst>
            </a:custGeom>
          </p:spPr>
        </p:pic>
        <p:pic>
          <p:nvPicPr>
            <p:cNvPr id="92" name="图片 91"/>
            <p:cNvPicPr>
              <a:picLocks noChangeAspect="1"/>
            </p:cNvPicPr>
            <p:nvPr/>
          </p:nvPicPr>
          <p:blipFill>
            <a:blip r:embed="rId4">
              <a:extLst>
                <a:ext uri="{28A0092B-C50C-407E-A947-70E740481C1C}">
                  <a14:useLocalDpi xmlns:a14="http://schemas.microsoft.com/office/drawing/2010/main" val="0"/>
                </a:ext>
              </a:extLst>
            </a:blip>
            <a:srcRect l="62973" t="8836" r="29975" b="86407"/>
            <a:stretch>
              <a:fillRect/>
            </a:stretch>
          </p:blipFill>
          <p:spPr>
            <a:xfrm>
              <a:off x="2976401" y="3297083"/>
              <a:ext cx="376804" cy="326238"/>
            </a:xfrm>
            <a:custGeom>
              <a:avLst/>
              <a:gdLst>
                <a:gd name="connsiteX0" fmla="*/ 0 w 376804"/>
                <a:gd name="connsiteY0" fmla="*/ 0 h 326238"/>
                <a:gd name="connsiteX1" fmla="*/ 376300 w 376804"/>
                <a:gd name="connsiteY1" fmla="*/ 0 h 326238"/>
                <a:gd name="connsiteX2" fmla="*/ 376718 w 376804"/>
                <a:gd name="connsiteY2" fmla="*/ 326238 h 326238"/>
                <a:gd name="connsiteX3" fmla="*/ 0 w 376804"/>
                <a:gd name="connsiteY3" fmla="*/ 0 h 326238"/>
              </a:gdLst>
              <a:ahLst/>
              <a:cxnLst>
                <a:cxn ang="0">
                  <a:pos x="connsiteX0" y="connsiteY0"/>
                </a:cxn>
                <a:cxn ang="0">
                  <a:pos x="connsiteX1" y="connsiteY1"/>
                </a:cxn>
                <a:cxn ang="0">
                  <a:pos x="connsiteX2" y="connsiteY2"/>
                </a:cxn>
                <a:cxn ang="0">
                  <a:pos x="connsiteX3" y="connsiteY3"/>
                </a:cxn>
              </a:cxnLst>
              <a:rect l="l" t="t" r="r" b="b"/>
              <a:pathLst>
                <a:path w="376804" h="326238">
                  <a:moveTo>
                    <a:pt x="0" y="0"/>
                  </a:moveTo>
                  <a:lnTo>
                    <a:pt x="376300" y="0"/>
                  </a:lnTo>
                  <a:cubicBezTo>
                    <a:pt x="375883" y="70087"/>
                    <a:pt x="377135" y="256151"/>
                    <a:pt x="376718" y="326238"/>
                  </a:cubicBezTo>
                  <a:lnTo>
                    <a:pt x="0" y="0"/>
                  </a:lnTo>
                  <a:close/>
                </a:path>
              </a:pathLst>
            </a:custGeom>
          </p:spPr>
        </p:pic>
        <p:pic>
          <p:nvPicPr>
            <p:cNvPr id="91" name="图片 90"/>
            <p:cNvPicPr>
              <a:picLocks noChangeAspect="1"/>
            </p:cNvPicPr>
            <p:nvPr/>
          </p:nvPicPr>
          <p:blipFill>
            <a:blip r:embed="rId2">
              <a:extLst>
                <a:ext uri="{28A0092B-C50C-407E-A947-70E740481C1C}">
                  <a14:useLocalDpi xmlns:a14="http://schemas.microsoft.com/office/drawing/2010/main" val="0"/>
                </a:ext>
              </a:extLst>
            </a:blip>
            <a:srcRect l="36411" t="9357" r="49592" b="81202"/>
            <a:stretch>
              <a:fillRect/>
            </a:stretch>
          </p:blipFill>
          <p:spPr>
            <a:xfrm>
              <a:off x="1557110" y="3332807"/>
              <a:ext cx="747891" cy="647526"/>
            </a:xfrm>
            <a:custGeom>
              <a:avLst/>
              <a:gdLst>
                <a:gd name="connsiteX0" fmla="*/ 0 w 747891"/>
                <a:gd name="connsiteY0" fmla="*/ 0 h 647526"/>
                <a:gd name="connsiteX1" fmla="*/ 746892 w 747891"/>
                <a:gd name="connsiteY1" fmla="*/ 0 h 647526"/>
                <a:gd name="connsiteX2" fmla="*/ 747720 w 747891"/>
                <a:gd name="connsiteY2" fmla="*/ 647526 h 647526"/>
                <a:gd name="connsiteX3" fmla="*/ 0 w 747891"/>
                <a:gd name="connsiteY3" fmla="*/ 0 h 647526"/>
              </a:gdLst>
              <a:ahLst/>
              <a:cxnLst>
                <a:cxn ang="0">
                  <a:pos x="connsiteX0" y="connsiteY0"/>
                </a:cxn>
                <a:cxn ang="0">
                  <a:pos x="connsiteX1" y="connsiteY1"/>
                </a:cxn>
                <a:cxn ang="0">
                  <a:pos x="connsiteX2" y="connsiteY2"/>
                </a:cxn>
                <a:cxn ang="0">
                  <a:pos x="connsiteX3" y="connsiteY3"/>
                </a:cxn>
              </a:cxnLst>
              <a:rect l="l" t="t" r="r" b="b"/>
              <a:pathLst>
                <a:path w="747891" h="647526">
                  <a:moveTo>
                    <a:pt x="0" y="0"/>
                  </a:moveTo>
                  <a:lnTo>
                    <a:pt x="746892" y="0"/>
                  </a:lnTo>
                  <a:cubicBezTo>
                    <a:pt x="746063" y="139111"/>
                    <a:pt x="748548" y="508416"/>
                    <a:pt x="747720" y="647526"/>
                  </a:cubicBezTo>
                  <a:lnTo>
                    <a:pt x="0" y="0"/>
                  </a:lnTo>
                  <a:close/>
                </a:path>
              </a:pathLst>
            </a:custGeom>
          </p:spPr>
        </p:pic>
        <p:pic>
          <p:nvPicPr>
            <p:cNvPr id="90" name="图片 89"/>
            <p:cNvPicPr>
              <a:picLocks noChangeAspect="1"/>
            </p:cNvPicPr>
            <p:nvPr/>
          </p:nvPicPr>
          <p:blipFill>
            <a:blip r:embed="rId5">
              <a:extLst>
                <a:ext uri="{28A0092B-C50C-407E-A947-70E740481C1C}">
                  <a14:useLocalDpi xmlns:a14="http://schemas.microsoft.com/office/drawing/2010/main" val="0"/>
                </a:ext>
              </a:extLst>
            </a:blip>
            <a:srcRect l="52776" t="14821" r="38563" b="79336"/>
            <a:stretch>
              <a:fillRect/>
            </a:stretch>
          </p:blipFill>
          <p:spPr>
            <a:xfrm>
              <a:off x="2431546" y="3707568"/>
              <a:ext cx="462801" cy="400695"/>
            </a:xfrm>
            <a:custGeom>
              <a:avLst/>
              <a:gdLst>
                <a:gd name="connsiteX0" fmla="*/ 0 w 462801"/>
                <a:gd name="connsiteY0" fmla="*/ 0 h 400695"/>
                <a:gd name="connsiteX1" fmla="*/ 462184 w 462801"/>
                <a:gd name="connsiteY1" fmla="*/ 0 h 400695"/>
                <a:gd name="connsiteX2" fmla="*/ 462696 w 462801"/>
                <a:gd name="connsiteY2" fmla="*/ 400695 h 400695"/>
                <a:gd name="connsiteX3" fmla="*/ 0 w 462801"/>
                <a:gd name="connsiteY3" fmla="*/ 0 h 400695"/>
              </a:gdLst>
              <a:ahLst/>
              <a:cxnLst>
                <a:cxn ang="0">
                  <a:pos x="connsiteX0" y="connsiteY0"/>
                </a:cxn>
                <a:cxn ang="0">
                  <a:pos x="connsiteX1" y="connsiteY1"/>
                </a:cxn>
                <a:cxn ang="0">
                  <a:pos x="connsiteX2" y="connsiteY2"/>
                </a:cxn>
                <a:cxn ang="0">
                  <a:pos x="connsiteX3" y="connsiteY3"/>
                </a:cxn>
              </a:cxnLst>
              <a:rect l="l" t="t" r="r" b="b"/>
              <a:pathLst>
                <a:path w="462801" h="400695">
                  <a:moveTo>
                    <a:pt x="0" y="0"/>
                  </a:moveTo>
                  <a:lnTo>
                    <a:pt x="462184" y="0"/>
                  </a:lnTo>
                  <a:cubicBezTo>
                    <a:pt x="461671" y="86083"/>
                    <a:pt x="463208" y="314612"/>
                    <a:pt x="462696" y="400695"/>
                  </a:cubicBezTo>
                  <a:lnTo>
                    <a:pt x="0" y="0"/>
                  </a:lnTo>
                  <a:close/>
                </a:path>
              </a:pathLst>
            </a:custGeom>
          </p:spPr>
        </p:pic>
        <p:pic>
          <p:nvPicPr>
            <p:cNvPr id="89" name="图片 88"/>
            <p:cNvPicPr>
              <a:picLocks noChangeAspect="1"/>
            </p:cNvPicPr>
            <p:nvPr/>
          </p:nvPicPr>
          <p:blipFill>
            <a:blip r:embed="rId6">
              <a:extLst>
                <a:ext uri="{28A0092B-C50C-407E-A947-70E740481C1C}">
                  <a14:useLocalDpi xmlns:a14="http://schemas.microsoft.com/office/drawing/2010/main" val="0"/>
                </a:ext>
              </a:extLst>
            </a:blip>
            <a:srcRect l="70155" t="15351" r="18263" b="76836"/>
            <a:stretch>
              <a:fillRect/>
            </a:stretch>
          </p:blipFill>
          <p:spPr>
            <a:xfrm>
              <a:off x="3360175" y="3743920"/>
              <a:ext cx="618858" cy="535810"/>
            </a:xfrm>
            <a:custGeom>
              <a:avLst/>
              <a:gdLst>
                <a:gd name="connsiteX0" fmla="*/ 0 w 618858"/>
                <a:gd name="connsiteY0" fmla="*/ 0 h 535810"/>
                <a:gd name="connsiteX1" fmla="*/ 618032 w 618858"/>
                <a:gd name="connsiteY1" fmla="*/ 0 h 535810"/>
                <a:gd name="connsiteX2" fmla="*/ 618717 w 618858"/>
                <a:gd name="connsiteY2" fmla="*/ 535810 h 535810"/>
                <a:gd name="connsiteX3" fmla="*/ 0 w 618858"/>
                <a:gd name="connsiteY3" fmla="*/ 0 h 535810"/>
              </a:gdLst>
              <a:ahLst/>
              <a:cxnLst>
                <a:cxn ang="0">
                  <a:pos x="connsiteX0" y="connsiteY0"/>
                </a:cxn>
                <a:cxn ang="0">
                  <a:pos x="connsiteX1" y="connsiteY1"/>
                </a:cxn>
                <a:cxn ang="0">
                  <a:pos x="connsiteX2" y="connsiteY2"/>
                </a:cxn>
                <a:cxn ang="0">
                  <a:pos x="connsiteX3" y="connsiteY3"/>
                </a:cxn>
              </a:cxnLst>
              <a:rect l="l" t="t" r="r" b="b"/>
              <a:pathLst>
                <a:path w="618858" h="535810">
                  <a:moveTo>
                    <a:pt x="0" y="0"/>
                  </a:moveTo>
                  <a:lnTo>
                    <a:pt x="618032" y="0"/>
                  </a:lnTo>
                  <a:cubicBezTo>
                    <a:pt x="617347" y="115110"/>
                    <a:pt x="619402" y="420700"/>
                    <a:pt x="618717" y="535810"/>
                  </a:cubicBezTo>
                  <a:lnTo>
                    <a:pt x="0" y="0"/>
                  </a:lnTo>
                  <a:close/>
                </a:path>
              </a:pathLst>
            </a:custGeom>
          </p:spPr>
        </p:pic>
        <p:pic>
          <p:nvPicPr>
            <p:cNvPr id="88" name="图片 87"/>
            <p:cNvPicPr>
              <a:picLocks noChangeAspect="1"/>
            </p:cNvPicPr>
            <p:nvPr/>
          </p:nvPicPr>
          <p:blipFill>
            <a:blip r:embed="rId7">
              <a:extLst>
                <a:ext uri="{28A0092B-C50C-407E-A947-70E740481C1C}">
                  <a14:useLocalDpi xmlns:a14="http://schemas.microsoft.com/office/drawing/2010/main" val="0"/>
                </a:ext>
              </a:extLst>
            </a:blip>
            <a:srcRect l="47694" t="22529" r="40725" b="69658"/>
            <a:stretch>
              <a:fillRect/>
            </a:stretch>
          </p:blipFill>
          <p:spPr>
            <a:xfrm>
              <a:off x="2159982" y="4236190"/>
              <a:ext cx="618856" cy="535808"/>
            </a:xfrm>
            <a:custGeom>
              <a:avLst/>
              <a:gdLst>
                <a:gd name="connsiteX0" fmla="*/ 0 w 618856"/>
                <a:gd name="connsiteY0" fmla="*/ 0 h 535808"/>
                <a:gd name="connsiteX1" fmla="*/ 618030 w 618856"/>
                <a:gd name="connsiteY1" fmla="*/ 0 h 535808"/>
                <a:gd name="connsiteX2" fmla="*/ 618715 w 618856"/>
                <a:gd name="connsiteY2" fmla="*/ 535808 h 535808"/>
                <a:gd name="connsiteX3" fmla="*/ 0 w 618856"/>
                <a:gd name="connsiteY3" fmla="*/ 0 h 535808"/>
              </a:gdLst>
              <a:ahLst/>
              <a:cxnLst>
                <a:cxn ang="0">
                  <a:pos x="connsiteX0" y="connsiteY0"/>
                </a:cxn>
                <a:cxn ang="0">
                  <a:pos x="connsiteX1" y="connsiteY1"/>
                </a:cxn>
                <a:cxn ang="0">
                  <a:pos x="connsiteX2" y="connsiteY2"/>
                </a:cxn>
                <a:cxn ang="0">
                  <a:pos x="connsiteX3" y="connsiteY3"/>
                </a:cxn>
              </a:cxnLst>
              <a:rect l="l" t="t" r="r" b="b"/>
              <a:pathLst>
                <a:path w="618856" h="535808">
                  <a:moveTo>
                    <a:pt x="0" y="0"/>
                  </a:moveTo>
                  <a:lnTo>
                    <a:pt x="618030" y="0"/>
                  </a:lnTo>
                  <a:cubicBezTo>
                    <a:pt x="617345" y="115110"/>
                    <a:pt x="619400" y="420698"/>
                    <a:pt x="618715" y="535808"/>
                  </a:cubicBezTo>
                  <a:lnTo>
                    <a:pt x="0" y="0"/>
                  </a:lnTo>
                  <a:close/>
                </a:path>
              </a:pathLst>
            </a:custGeom>
          </p:spPr>
        </p:pic>
        <p:pic>
          <p:nvPicPr>
            <p:cNvPr id="87" name="图片 86"/>
            <p:cNvPicPr>
              <a:picLocks noChangeAspect="1"/>
            </p:cNvPicPr>
            <p:nvPr/>
          </p:nvPicPr>
          <p:blipFill>
            <a:blip r:embed="rId4">
              <a:extLst>
                <a:ext uri="{28A0092B-C50C-407E-A947-70E740481C1C}">
                  <a14:useLocalDpi xmlns:a14="http://schemas.microsoft.com/office/drawing/2010/main" val="0"/>
                </a:ext>
              </a:extLst>
            </a:blip>
            <a:srcRect l="76746" t="24085" r="11672" b="68102"/>
            <a:stretch>
              <a:fillRect/>
            </a:stretch>
          </p:blipFill>
          <p:spPr>
            <a:xfrm>
              <a:off x="3712366" y="4342892"/>
              <a:ext cx="618858" cy="535810"/>
            </a:xfrm>
            <a:custGeom>
              <a:avLst/>
              <a:gdLst>
                <a:gd name="connsiteX0" fmla="*/ 0 w 618858"/>
                <a:gd name="connsiteY0" fmla="*/ 0 h 535810"/>
                <a:gd name="connsiteX1" fmla="*/ 618032 w 618858"/>
                <a:gd name="connsiteY1" fmla="*/ 0 h 535810"/>
                <a:gd name="connsiteX2" fmla="*/ 618717 w 618858"/>
                <a:gd name="connsiteY2" fmla="*/ 535810 h 535810"/>
                <a:gd name="connsiteX3" fmla="*/ 0 w 618858"/>
                <a:gd name="connsiteY3" fmla="*/ 0 h 535810"/>
              </a:gdLst>
              <a:ahLst/>
              <a:cxnLst>
                <a:cxn ang="0">
                  <a:pos x="connsiteX0" y="connsiteY0"/>
                </a:cxn>
                <a:cxn ang="0">
                  <a:pos x="connsiteX1" y="connsiteY1"/>
                </a:cxn>
                <a:cxn ang="0">
                  <a:pos x="connsiteX2" y="connsiteY2"/>
                </a:cxn>
                <a:cxn ang="0">
                  <a:pos x="connsiteX3" y="connsiteY3"/>
                </a:cxn>
              </a:cxnLst>
              <a:rect l="l" t="t" r="r" b="b"/>
              <a:pathLst>
                <a:path w="618858" h="535810">
                  <a:moveTo>
                    <a:pt x="0" y="0"/>
                  </a:moveTo>
                  <a:lnTo>
                    <a:pt x="618032" y="0"/>
                  </a:lnTo>
                  <a:cubicBezTo>
                    <a:pt x="617347" y="115110"/>
                    <a:pt x="619402" y="420700"/>
                    <a:pt x="618717" y="535810"/>
                  </a:cubicBezTo>
                  <a:lnTo>
                    <a:pt x="0" y="0"/>
                  </a:lnTo>
                  <a:close/>
                </a:path>
              </a:pathLst>
            </a:custGeom>
          </p:spPr>
        </p:pic>
        <p:pic>
          <p:nvPicPr>
            <p:cNvPr id="86" name="图片 85"/>
            <p:cNvPicPr>
              <a:picLocks noChangeAspect="1"/>
            </p:cNvPicPr>
            <p:nvPr/>
          </p:nvPicPr>
          <p:blipFill>
            <a:blip r:embed="rId7">
              <a:extLst>
                <a:ext uri="{28A0092B-C50C-407E-A947-70E740481C1C}">
                  <a14:useLocalDpi xmlns:a14="http://schemas.microsoft.com/office/drawing/2010/main" val="0"/>
                </a:ext>
              </a:extLst>
            </a:blip>
            <a:srcRect l="62285" t="29218" r="23254" b="61027"/>
            <a:stretch>
              <a:fillRect/>
            </a:stretch>
          </p:blipFill>
          <p:spPr>
            <a:xfrm>
              <a:off x="2939679" y="4694941"/>
              <a:ext cx="772688" cy="668995"/>
            </a:xfrm>
            <a:custGeom>
              <a:avLst/>
              <a:gdLst>
                <a:gd name="connsiteX0" fmla="*/ 0 w 772688"/>
                <a:gd name="connsiteY0" fmla="*/ 0 h 668995"/>
                <a:gd name="connsiteX1" fmla="*/ 771655 w 772688"/>
                <a:gd name="connsiteY1" fmla="*/ 0 h 668995"/>
                <a:gd name="connsiteX2" fmla="*/ 772511 w 772688"/>
                <a:gd name="connsiteY2" fmla="*/ 668995 h 668995"/>
                <a:gd name="connsiteX3" fmla="*/ 0 w 772688"/>
                <a:gd name="connsiteY3" fmla="*/ 0 h 668995"/>
              </a:gdLst>
              <a:ahLst/>
              <a:cxnLst>
                <a:cxn ang="0">
                  <a:pos x="connsiteX0" y="connsiteY0"/>
                </a:cxn>
                <a:cxn ang="0">
                  <a:pos x="connsiteX1" y="connsiteY1"/>
                </a:cxn>
                <a:cxn ang="0">
                  <a:pos x="connsiteX2" y="connsiteY2"/>
                </a:cxn>
                <a:cxn ang="0">
                  <a:pos x="connsiteX3" y="connsiteY3"/>
                </a:cxn>
              </a:cxnLst>
              <a:rect l="l" t="t" r="r" b="b"/>
              <a:pathLst>
                <a:path w="772688" h="668995">
                  <a:moveTo>
                    <a:pt x="0" y="0"/>
                  </a:moveTo>
                  <a:lnTo>
                    <a:pt x="771655" y="0"/>
                  </a:lnTo>
                  <a:cubicBezTo>
                    <a:pt x="770800" y="143723"/>
                    <a:pt x="773367" y="525272"/>
                    <a:pt x="772511" y="668995"/>
                  </a:cubicBezTo>
                  <a:lnTo>
                    <a:pt x="0" y="0"/>
                  </a:lnTo>
                  <a:close/>
                </a:path>
              </a:pathLst>
            </a:custGeom>
          </p:spPr>
        </p:pic>
        <p:pic>
          <p:nvPicPr>
            <p:cNvPr id="85" name="图片 84"/>
            <p:cNvPicPr>
              <a:picLocks noChangeAspect="1"/>
            </p:cNvPicPr>
            <p:nvPr/>
          </p:nvPicPr>
          <p:blipFill>
            <a:blip r:embed="rId2">
              <a:extLst>
                <a:ext uri="{28A0092B-C50C-407E-A947-70E740481C1C}">
                  <a14:useLocalDpi xmlns:a14="http://schemas.microsoft.com/office/drawing/2010/main" val="0"/>
                </a:ext>
              </a:extLst>
            </a:blip>
            <a:srcRect l="79632" t="34931" r="13273" b="60282"/>
            <a:stretch>
              <a:fillRect/>
            </a:stretch>
          </p:blipFill>
          <p:spPr>
            <a:xfrm>
              <a:off x="3866546" y="5086719"/>
              <a:ext cx="379157" cy="328276"/>
            </a:xfrm>
            <a:custGeom>
              <a:avLst/>
              <a:gdLst>
                <a:gd name="connsiteX0" fmla="*/ 0 w 379157"/>
                <a:gd name="connsiteY0" fmla="*/ 0 h 328276"/>
                <a:gd name="connsiteX1" fmla="*/ 378651 w 379157"/>
                <a:gd name="connsiteY1" fmla="*/ 0 h 328276"/>
                <a:gd name="connsiteX2" fmla="*/ 379071 w 379157"/>
                <a:gd name="connsiteY2" fmla="*/ 328276 h 328276"/>
                <a:gd name="connsiteX3" fmla="*/ 0 w 379157"/>
                <a:gd name="connsiteY3" fmla="*/ 0 h 328276"/>
              </a:gdLst>
              <a:ahLst/>
              <a:cxnLst>
                <a:cxn ang="0">
                  <a:pos x="connsiteX0" y="connsiteY0"/>
                </a:cxn>
                <a:cxn ang="0">
                  <a:pos x="connsiteX1" y="connsiteY1"/>
                </a:cxn>
                <a:cxn ang="0">
                  <a:pos x="connsiteX2" y="connsiteY2"/>
                </a:cxn>
                <a:cxn ang="0">
                  <a:pos x="connsiteX3" y="connsiteY3"/>
                </a:cxn>
              </a:cxnLst>
              <a:rect l="l" t="t" r="r" b="b"/>
              <a:pathLst>
                <a:path w="379157" h="328276">
                  <a:moveTo>
                    <a:pt x="0" y="0"/>
                  </a:moveTo>
                  <a:lnTo>
                    <a:pt x="378651" y="0"/>
                  </a:lnTo>
                  <a:cubicBezTo>
                    <a:pt x="378231" y="70525"/>
                    <a:pt x="379491" y="257751"/>
                    <a:pt x="379071" y="328276"/>
                  </a:cubicBezTo>
                  <a:lnTo>
                    <a:pt x="0" y="0"/>
                  </a:lnTo>
                  <a:close/>
                </a:path>
              </a:pathLst>
            </a:custGeom>
          </p:spPr>
        </p:pic>
        <p:pic>
          <p:nvPicPr>
            <p:cNvPr id="84" name="图片 83"/>
            <p:cNvPicPr>
              <a:picLocks noChangeAspect="1"/>
            </p:cNvPicPr>
            <p:nvPr/>
          </p:nvPicPr>
          <p:blipFill>
            <a:blip r:embed="rId2">
              <a:extLst>
                <a:ext uri="{28A0092B-C50C-407E-A947-70E740481C1C}">
                  <a14:useLocalDpi xmlns:a14="http://schemas.microsoft.com/office/drawing/2010/main" val="0"/>
                </a:ext>
              </a:extLst>
            </a:blip>
            <a:srcRect l="76746" t="41427" r="13273" b="51839"/>
            <a:stretch>
              <a:fillRect/>
            </a:stretch>
          </p:blipFill>
          <p:spPr>
            <a:xfrm>
              <a:off x="3712367" y="5532222"/>
              <a:ext cx="533336" cy="461764"/>
            </a:xfrm>
            <a:custGeom>
              <a:avLst/>
              <a:gdLst>
                <a:gd name="connsiteX0" fmla="*/ 0 w 533336"/>
                <a:gd name="connsiteY0" fmla="*/ 0 h 461764"/>
                <a:gd name="connsiteX1" fmla="*/ 532623 w 533336"/>
                <a:gd name="connsiteY1" fmla="*/ 0 h 461764"/>
                <a:gd name="connsiteX2" fmla="*/ 533214 w 533336"/>
                <a:gd name="connsiteY2" fmla="*/ 461764 h 461764"/>
                <a:gd name="connsiteX3" fmla="*/ 0 w 533336"/>
                <a:gd name="connsiteY3" fmla="*/ 0 h 461764"/>
              </a:gdLst>
              <a:ahLst/>
              <a:cxnLst>
                <a:cxn ang="0">
                  <a:pos x="connsiteX0" y="connsiteY0"/>
                </a:cxn>
                <a:cxn ang="0">
                  <a:pos x="connsiteX1" y="connsiteY1"/>
                </a:cxn>
                <a:cxn ang="0">
                  <a:pos x="connsiteX2" y="connsiteY2"/>
                </a:cxn>
                <a:cxn ang="0">
                  <a:pos x="connsiteX3" y="connsiteY3"/>
                </a:cxn>
              </a:cxnLst>
              <a:rect l="l" t="t" r="r" b="b"/>
              <a:pathLst>
                <a:path w="533336" h="461764">
                  <a:moveTo>
                    <a:pt x="0" y="0"/>
                  </a:moveTo>
                  <a:lnTo>
                    <a:pt x="532623" y="0"/>
                  </a:lnTo>
                  <a:cubicBezTo>
                    <a:pt x="532033" y="99203"/>
                    <a:pt x="533804" y="362562"/>
                    <a:pt x="533214" y="461764"/>
                  </a:cubicBezTo>
                  <a:lnTo>
                    <a:pt x="0" y="0"/>
                  </a:lnTo>
                  <a:close/>
                </a:path>
              </a:pathLst>
            </a:custGeom>
          </p:spPr>
        </p:pic>
        <p:pic>
          <p:nvPicPr>
            <p:cNvPr id="83" name="图片 82"/>
            <p:cNvPicPr>
              <a:picLocks noChangeAspect="1"/>
            </p:cNvPicPr>
            <p:nvPr/>
          </p:nvPicPr>
          <p:blipFill>
            <a:blip r:embed="rId5">
              <a:extLst>
                <a:ext uri="{28A0092B-C50C-407E-A947-70E740481C1C}">
                  <a14:useLocalDpi xmlns:a14="http://schemas.microsoft.com/office/drawing/2010/main" val="0"/>
                </a:ext>
              </a:extLst>
            </a:blip>
            <a:srcRect l="88581" t="50502" r="2757" b="43655"/>
            <a:stretch>
              <a:fillRect/>
            </a:stretch>
          </p:blipFill>
          <p:spPr>
            <a:xfrm>
              <a:off x="4344762" y="6154576"/>
              <a:ext cx="462801" cy="400695"/>
            </a:xfrm>
            <a:custGeom>
              <a:avLst/>
              <a:gdLst>
                <a:gd name="connsiteX0" fmla="*/ 0 w 462801"/>
                <a:gd name="connsiteY0" fmla="*/ 0 h 400695"/>
                <a:gd name="connsiteX1" fmla="*/ 462184 w 462801"/>
                <a:gd name="connsiteY1" fmla="*/ 0 h 400695"/>
                <a:gd name="connsiteX2" fmla="*/ 462696 w 462801"/>
                <a:gd name="connsiteY2" fmla="*/ 400695 h 400695"/>
                <a:gd name="connsiteX3" fmla="*/ 0 w 462801"/>
                <a:gd name="connsiteY3" fmla="*/ 0 h 400695"/>
              </a:gdLst>
              <a:ahLst/>
              <a:cxnLst>
                <a:cxn ang="0">
                  <a:pos x="connsiteX0" y="connsiteY0"/>
                </a:cxn>
                <a:cxn ang="0">
                  <a:pos x="connsiteX1" y="connsiteY1"/>
                </a:cxn>
                <a:cxn ang="0">
                  <a:pos x="connsiteX2" y="connsiteY2"/>
                </a:cxn>
                <a:cxn ang="0">
                  <a:pos x="connsiteX3" y="connsiteY3"/>
                </a:cxn>
              </a:cxnLst>
              <a:rect l="l" t="t" r="r" b="b"/>
              <a:pathLst>
                <a:path w="462801" h="400695">
                  <a:moveTo>
                    <a:pt x="0" y="0"/>
                  </a:moveTo>
                  <a:lnTo>
                    <a:pt x="462184" y="0"/>
                  </a:lnTo>
                  <a:cubicBezTo>
                    <a:pt x="461671" y="86083"/>
                    <a:pt x="463208" y="314612"/>
                    <a:pt x="462696" y="400695"/>
                  </a:cubicBezTo>
                  <a:lnTo>
                    <a:pt x="0" y="0"/>
                  </a:lnTo>
                  <a:close/>
                </a:path>
              </a:pathLst>
            </a:custGeom>
          </p:spPr>
        </p:pic>
        <p:pic>
          <p:nvPicPr>
            <p:cNvPr id="82" name="图片 81"/>
            <p:cNvPicPr>
              <a:picLocks noChangeAspect="1"/>
            </p:cNvPicPr>
            <p:nvPr/>
          </p:nvPicPr>
          <p:blipFill>
            <a:blip r:embed="rId2">
              <a:extLst>
                <a:ext uri="{28A0092B-C50C-407E-A947-70E740481C1C}">
                  <a14:useLocalDpi xmlns:a14="http://schemas.microsoft.com/office/drawing/2010/main" val="0"/>
                </a:ext>
              </a:extLst>
            </a:blip>
            <a:srcRect l="6898" t="-2187" r="89848" b="100000"/>
            <a:stretch>
              <a:fillRect/>
            </a:stretch>
          </p:blipFill>
          <p:spPr>
            <a:xfrm>
              <a:off x="-19861" y="2541143"/>
              <a:ext cx="173852" cy="149994"/>
            </a:xfrm>
            <a:custGeom>
              <a:avLst/>
              <a:gdLst>
                <a:gd name="connsiteX0" fmla="*/ 649 w 173852"/>
                <a:gd name="connsiteY0" fmla="*/ 0 h 149994"/>
                <a:gd name="connsiteX1" fmla="*/ 173852 w 173852"/>
                <a:gd name="connsiteY1" fmla="*/ 149994 h 149994"/>
                <a:gd name="connsiteX2" fmla="*/ 0 w 173852"/>
                <a:gd name="connsiteY2" fmla="*/ 149994 h 149994"/>
                <a:gd name="connsiteX3" fmla="*/ 196 w 173852"/>
                <a:gd name="connsiteY3" fmla="*/ 91151 h 149994"/>
                <a:gd name="connsiteX4" fmla="*/ 649 w 173852"/>
                <a:gd name="connsiteY4" fmla="*/ 0 h 149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52" h="149994">
                  <a:moveTo>
                    <a:pt x="649" y="0"/>
                  </a:moveTo>
                  <a:lnTo>
                    <a:pt x="173852" y="149994"/>
                  </a:lnTo>
                  <a:lnTo>
                    <a:pt x="0" y="149994"/>
                  </a:lnTo>
                  <a:lnTo>
                    <a:pt x="196" y="91151"/>
                  </a:lnTo>
                  <a:cubicBezTo>
                    <a:pt x="326" y="59334"/>
                    <a:pt x="477" y="28919"/>
                    <a:pt x="649" y="0"/>
                  </a:cubicBezTo>
                  <a:close/>
                </a:path>
              </a:pathLst>
            </a:custGeom>
          </p:spPr>
        </p:pic>
        <p:pic>
          <p:nvPicPr>
            <p:cNvPr id="81" name="图片 80"/>
            <p:cNvPicPr>
              <a:picLocks noChangeAspect="1"/>
            </p:cNvPicPr>
            <p:nvPr/>
          </p:nvPicPr>
          <p:blipFill>
            <a:blip r:embed="rId8">
              <a:extLst>
                <a:ext uri="{28A0092B-C50C-407E-A947-70E740481C1C}">
                  <a14:useLocalDpi xmlns:a14="http://schemas.microsoft.com/office/drawing/2010/main" val="0"/>
                </a:ext>
              </a:extLst>
            </a:blip>
            <a:srcRect l="13842" t="-847" r="66120" b="100000"/>
            <a:stretch>
              <a:fillRect/>
            </a:stretch>
          </p:blipFill>
          <p:spPr>
            <a:xfrm>
              <a:off x="351195" y="2633053"/>
              <a:ext cx="1070701" cy="58085"/>
            </a:xfrm>
            <a:custGeom>
              <a:avLst/>
              <a:gdLst>
                <a:gd name="connsiteX0" fmla="*/ 0 w 1070701"/>
                <a:gd name="connsiteY0" fmla="*/ 0 h 58085"/>
                <a:gd name="connsiteX1" fmla="*/ 1070701 w 1070701"/>
                <a:gd name="connsiteY1" fmla="*/ 0 h 58085"/>
                <a:gd name="connsiteX2" fmla="*/ 1070532 w 1070701"/>
                <a:gd name="connsiteY2" fmla="*/ 41097 h 58085"/>
                <a:gd name="connsiteX3" fmla="*/ 1070507 w 1070701"/>
                <a:gd name="connsiteY3" fmla="*/ 58085 h 58085"/>
                <a:gd name="connsiteX4" fmla="*/ 67073 w 1070701"/>
                <a:gd name="connsiteY4" fmla="*/ 58085 h 58085"/>
                <a:gd name="connsiteX5" fmla="*/ 0 w 1070701"/>
                <a:gd name="connsiteY5" fmla="*/ 0 h 58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0701" h="58085">
                  <a:moveTo>
                    <a:pt x="0" y="0"/>
                  </a:moveTo>
                  <a:lnTo>
                    <a:pt x="1070701" y="0"/>
                  </a:lnTo>
                  <a:cubicBezTo>
                    <a:pt x="1070627" y="12464"/>
                    <a:pt x="1070571" y="26217"/>
                    <a:pt x="1070532" y="41097"/>
                  </a:cubicBezTo>
                  <a:lnTo>
                    <a:pt x="1070507" y="58085"/>
                  </a:lnTo>
                  <a:lnTo>
                    <a:pt x="67073" y="58085"/>
                  </a:lnTo>
                  <a:lnTo>
                    <a:pt x="0" y="0"/>
                  </a:lnTo>
                  <a:close/>
                </a:path>
              </a:pathLst>
            </a:custGeom>
          </p:spPr>
        </p:pic>
      </p:grpSp>
      <p:sp>
        <p:nvSpPr>
          <p:cNvPr id="99" name="矩形 98"/>
          <p:cNvSpPr/>
          <p:nvPr/>
        </p:nvSpPr>
        <p:spPr>
          <a:xfrm>
            <a:off x="5606557" y="1676400"/>
            <a:ext cx="1870363" cy="540327"/>
          </a:xfrm>
          <a:prstGeom prst="rect">
            <a:avLst/>
          </a:prstGeom>
          <a:solidFill>
            <a:srgbClr val="C5B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6499055" y="1527922"/>
            <a:ext cx="977865" cy="837282"/>
            <a:chOff x="6499055" y="1527922"/>
            <a:chExt cx="977865" cy="837282"/>
          </a:xfrm>
        </p:grpSpPr>
        <p:sp>
          <p:nvSpPr>
            <p:cNvPr id="103" name="椭圆 102"/>
            <p:cNvSpPr/>
            <p:nvPr/>
          </p:nvSpPr>
          <p:spPr>
            <a:xfrm>
              <a:off x="6499055" y="1527922"/>
              <a:ext cx="837282" cy="837282"/>
            </a:xfrm>
            <a:prstGeom prst="ellipse">
              <a:avLst/>
            </a:prstGeom>
            <a:solidFill>
              <a:srgbClr val="E469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6639638" y="1527922"/>
              <a:ext cx="837282" cy="837282"/>
            </a:xfrm>
            <a:prstGeom prst="ellipse">
              <a:avLst/>
            </a:prstGeom>
            <a:solidFill>
              <a:srgbClr val="91E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science-lecture_67914"/>
            <p:cNvSpPr>
              <a:spLocks noChangeAspect="1"/>
            </p:cNvSpPr>
            <p:nvPr/>
          </p:nvSpPr>
          <p:spPr bwMode="auto">
            <a:xfrm>
              <a:off x="6827584" y="1626199"/>
              <a:ext cx="386030" cy="609685"/>
            </a:xfrm>
            <a:custGeom>
              <a:avLst/>
              <a:gdLst>
                <a:gd name="connsiteX0" fmla="*/ 190764 w 385450"/>
                <a:gd name="connsiteY0" fmla="*/ 514563 h 608768"/>
                <a:gd name="connsiteX1" fmla="*/ 211847 w 385450"/>
                <a:gd name="connsiteY1" fmla="*/ 526418 h 608768"/>
                <a:gd name="connsiteX2" fmla="*/ 210607 w 385450"/>
                <a:gd name="connsiteY2" fmla="*/ 529304 h 608768"/>
                <a:gd name="connsiteX3" fmla="*/ 190764 w 385450"/>
                <a:gd name="connsiteY3" fmla="*/ 548787 h 608768"/>
                <a:gd name="connsiteX4" fmla="*/ 170818 w 385450"/>
                <a:gd name="connsiteY4" fmla="*/ 529304 h 608768"/>
                <a:gd name="connsiteX5" fmla="*/ 169578 w 385450"/>
                <a:gd name="connsiteY5" fmla="*/ 526418 h 608768"/>
                <a:gd name="connsiteX6" fmla="*/ 190764 w 385450"/>
                <a:gd name="connsiteY6" fmla="*/ 514563 h 608768"/>
                <a:gd name="connsiteX7" fmla="*/ 219467 w 385450"/>
                <a:gd name="connsiteY7" fmla="*/ 493887 h 608768"/>
                <a:gd name="connsiteX8" fmla="*/ 215034 w 385450"/>
                <a:gd name="connsiteY8" fmla="*/ 517315 h 608768"/>
                <a:gd name="connsiteX9" fmla="*/ 199568 w 385450"/>
                <a:gd name="connsiteY9" fmla="*/ 508749 h 608768"/>
                <a:gd name="connsiteX10" fmla="*/ 208950 w 385450"/>
                <a:gd name="connsiteY10" fmla="*/ 502040 h 608768"/>
                <a:gd name="connsiteX11" fmla="*/ 219467 w 385450"/>
                <a:gd name="connsiteY11" fmla="*/ 493887 h 608768"/>
                <a:gd name="connsiteX12" fmla="*/ 162098 w 385450"/>
                <a:gd name="connsiteY12" fmla="*/ 493887 h 608768"/>
                <a:gd name="connsiteX13" fmla="*/ 172492 w 385450"/>
                <a:gd name="connsiteY13" fmla="*/ 502040 h 608768"/>
                <a:gd name="connsiteX14" fmla="*/ 181856 w 385450"/>
                <a:gd name="connsiteY14" fmla="*/ 508749 h 608768"/>
                <a:gd name="connsiteX15" fmla="*/ 166523 w 385450"/>
                <a:gd name="connsiteY15" fmla="*/ 517315 h 608768"/>
                <a:gd name="connsiteX16" fmla="*/ 162098 w 385450"/>
                <a:gd name="connsiteY16" fmla="*/ 493887 h 608768"/>
                <a:gd name="connsiteX17" fmla="*/ 230643 w 385450"/>
                <a:gd name="connsiteY17" fmla="*/ 484220 h 608768"/>
                <a:gd name="connsiteX18" fmla="*/ 246720 w 385450"/>
                <a:gd name="connsiteY18" fmla="*/ 502369 h 608768"/>
                <a:gd name="connsiteX19" fmla="*/ 256097 w 385450"/>
                <a:gd name="connsiteY19" fmla="*/ 526294 h 608768"/>
                <a:gd name="connsiteX20" fmla="*/ 249296 w 385450"/>
                <a:gd name="connsiteY20" fmla="*/ 528253 h 608768"/>
                <a:gd name="connsiteX21" fmla="*/ 223842 w 385450"/>
                <a:gd name="connsiteY21" fmla="*/ 521447 h 608768"/>
                <a:gd name="connsiteX22" fmla="*/ 229716 w 385450"/>
                <a:gd name="connsiteY22" fmla="*/ 485045 h 608768"/>
                <a:gd name="connsiteX23" fmla="*/ 230643 w 385450"/>
                <a:gd name="connsiteY23" fmla="*/ 484220 h 608768"/>
                <a:gd name="connsiteX24" fmla="*/ 150811 w 385450"/>
                <a:gd name="connsiteY24" fmla="*/ 484220 h 608768"/>
                <a:gd name="connsiteX25" fmla="*/ 151842 w 385450"/>
                <a:gd name="connsiteY25" fmla="*/ 485045 h 608768"/>
                <a:gd name="connsiteX26" fmla="*/ 157723 w 385450"/>
                <a:gd name="connsiteY26" fmla="*/ 521447 h 608768"/>
                <a:gd name="connsiteX27" fmla="*/ 132138 w 385450"/>
                <a:gd name="connsiteY27" fmla="*/ 528253 h 608768"/>
                <a:gd name="connsiteX28" fmla="*/ 125432 w 385450"/>
                <a:gd name="connsiteY28" fmla="*/ 526294 h 608768"/>
                <a:gd name="connsiteX29" fmla="*/ 134820 w 385450"/>
                <a:gd name="connsiteY29" fmla="*/ 502369 h 608768"/>
                <a:gd name="connsiteX30" fmla="*/ 150811 w 385450"/>
                <a:gd name="connsiteY30" fmla="*/ 484220 h 608768"/>
                <a:gd name="connsiteX31" fmla="*/ 190783 w 385450"/>
                <a:gd name="connsiteY31" fmla="*/ 463115 h 608768"/>
                <a:gd name="connsiteX32" fmla="*/ 176120 w 385450"/>
                <a:gd name="connsiteY32" fmla="*/ 477657 h 608768"/>
                <a:gd name="connsiteX33" fmla="*/ 190783 w 385450"/>
                <a:gd name="connsiteY33" fmla="*/ 492199 h 608768"/>
                <a:gd name="connsiteX34" fmla="*/ 205342 w 385450"/>
                <a:gd name="connsiteY34" fmla="*/ 477657 h 608768"/>
                <a:gd name="connsiteX35" fmla="*/ 190783 w 385450"/>
                <a:gd name="connsiteY35" fmla="*/ 463115 h 608768"/>
                <a:gd name="connsiteX36" fmla="*/ 190783 w 385450"/>
                <a:gd name="connsiteY36" fmla="*/ 452183 h 608768"/>
                <a:gd name="connsiteX37" fmla="*/ 203277 w 385450"/>
                <a:gd name="connsiteY37" fmla="*/ 460949 h 608768"/>
                <a:gd name="connsiteX38" fmla="*/ 220211 w 385450"/>
                <a:gd name="connsiteY38" fmla="*/ 474666 h 608768"/>
                <a:gd name="connsiteX39" fmla="*/ 220314 w 385450"/>
                <a:gd name="connsiteY39" fmla="*/ 477657 h 608768"/>
                <a:gd name="connsiteX40" fmla="*/ 220211 w 385450"/>
                <a:gd name="connsiteY40" fmla="*/ 480751 h 608768"/>
                <a:gd name="connsiteX41" fmla="*/ 203277 w 385450"/>
                <a:gd name="connsiteY41" fmla="*/ 494365 h 608768"/>
                <a:gd name="connsiteX42" fmla="*/ 190783 w 385450"/>
                <a:gd name="connsiteY42" fmla="*/ 503131 h 608768"/>
                <a:gd name="connsiteX43" fmla="*/ 178288 w 385450"/>
                <a:gd name="connsiteY43" fmla="*/ 494365 h 608768"/>
                <a:gd name="connsiteX44" fmla="*/ 161251 w 385450"/>
                <a:gd name="connsiteY44" fmla="*/ 480751 h 608768"/>
                <a:gd name="connsiteX45" fmla="*/ 161251 w 385450"/>
                <a:gd name="connsiteY45" fmla="*/ 477657 h 608768"/>
                <a:gd name="connsiteX46" fmla="*/ 161251 w 385450"/>
                <a:gd name="connsiteY46" fmla="*/ 474666 h 608768"/>
                <a:gd name="connsiteX47" fmla="*/ 178288 w 385450"/>
                <a:gd name="connsiteY47" fmla="*/ 460949 h 608768"/>
                <a:gd name="connsiteX48" fmla="*/ 190783 w 385450"/>
                <a:gd name="connsiteY48" fmla="*/ 452183 h 608768"/>
                <a:gd name="connsiteX49" fmla="*/ 215034 w 385450"/>
                <a:gd name="connsiteY49" fmla="*/ 437929 h 608768"/>
                <a:gd name="connsiteX50" fmla="*/ 219467 w 385450"/>
                <a:gd name="connsiteY50" fmla="*/ 461427 h 608768"/>
                <a:gd name="connsiteX51" fmla="*/ 208950 w 385450"/>
                <a:gd name="connsiteY51" fmla="*/ 453182 h 608768"/>
                <a:gd name="connsiteX52" fmla="*/ 199568 w 385450"/>
                <a:gd name="connsiteY52" fmla="*/ 446483 h 608768"/>
                <a:gd name="connsiteX53" fmla="*/ 215034 w 385450"/>
                <a:gd name="connsiteY53" fmla="*/ 437929 h 608768"/>
                <a:gd name="connsiteX54" fmla="*/ 166523 w 385450"/>
                <a:gd name="connsiteY54" fmla="*/ 437929 h 608768"/>
                <a:gd name="connsiteX55" fmla="*/ 181856 w 385450"/>
                <a:gd name="connsiteY55" fmla="*/ 446483 h 608768"/>
                <a:gd name="connsiteX56" fmla="*/ 172492 w 385450"/>
                <a:gd name="connsiteY56" fmla="*/ 453182 h 608768"/>
                <a:gd name="connsiteX57" fmla="*/ 162098 w 385450"/>
                <a:gd name="connsiteY57" fmla="*/ 461427 h 608768"/>
                <a:gd name="connsiteX58" fmla="*/ 166523 w 385450"/>
                <a:gd name="connsiteY58" fmla="*/ 437929 h 608768"/>
                <a:gd name="connsiteX59" fmla="*/ 249291 w 385450"/>
                <a:gd name="connsiteY59" fmla="*/ 426991 h 608768"/>
                <a:gd name="connsiteX60" fmla="*/ 256092 w 385450"/>
                <a:gd name="connsiteY60" fmla="*/ 429053 h 608768"/>
                <a:gd name="connsiteX61" fmla="*/ 252279 w 385450"/>
                <a:gd name="connsiteY61" fmla="*/ 444419 h 608768"/>
                <a:gd name="connsiteX62" fmla="*/ 252176 w 385450"/>
                <a:gd name="connsiteY62" fmla="*/ 444419 h 608768"/>
                <a:gd name="connsiteX63" fmla="*/ 243109 w 385450"/>
                <a:gd name="connsiteY63" fmla="*/ 453596 h 608768"/>
                <a:gd name="connsiteX64" fmla="*/ 243624 w 385450"/>
                <a:gd name="connsiteY64" fmla="*/ 456793 h 608768"/>
                <a:gd name="connsiteX65" fmla="*/ 230642 w 385450"/>
                <a:gd name="connsiteY65" fmla="*/ 471024 h 608768"/>
                <a:gd name="connsiteX66" fmla="*/ 229715 w 385450"/>
                <a:gd name="connsiteY66" fmla="*/ 470199 h 608768"/>
                <a:gd name="connsiteX67" fmla="*/ 223842 w 385450"/>
                <a:gd name="connsiteY67" fmla="*/ 433797 h 608768"/>
                <a:gd name="connsiteX68" fmla="*/ 249291 w 385450"/>
                <a:gd name="connsiteY68" fmla="*/ 426991 h 608768"/>
                <a:gd name="connsiteX69" fmla="*/ 132138 w 385450"/>
                <a:gd name="connsiteY69" fmla="*/ 426991 h 608768"/>
                <a:gd name="connsiteX70" fmla="*/ 136677 w 385450"/>
                <a:gd name="connsiteY70" fmla="*/ 427300 h 608768"/>
                <a:gd name="connsiteX71" fmla="*/ 145240 w 385450"/>
                <a:gd name="connsiteY71" fmla="*/ 433384 h 608768"/>
                <a:gd name="connsiteX72" fmla="*/ 151120 w 385450"/>
                <a:gd name="connsiteY72" fmla="*/ 431219 h 608768"/>
                <a:gd name="connsiteX73" fmla="*/ 157723 w 385450"/>
                <a:gd name="connsiteY73" fmla="*/ 433797 h 608768"/>
                <a:gd name="connsiteX74" fmla="*/ 151739 w 385450"/>
                <a:gd name="connsiteY74" fmla="*/ 470199 h 608768"/>
                <a:gd name="connsiteX75" fmla="*/ 150811 w 385450"/>
                <a:gd name="connsiteY75" fmla="*/ 471024 h 608768"/>
                <a:gd name="connsiteX76" fmla="*/ 134820 w 385450"/>
                <a:gd name="connsiteY76" fmla="*/ 452875 h 608768"/>
                <a:gd name="connsiteX77" fmla="*/ 125432 w 385450"/>
                <a:gd name="connsiteY77" fmla="*/ 429053 h 608768"/>
                <a:gd name="connsiteX78" fmla="*/ 132138 w 385450"/>
                <a:gd name="connsiteY78" fmla="*/ 426991 h 608768"/>
                <a:gd name="connsiteX79" fmla="*/ 190764 w 385450"/>
                <a:gd name="connsiteY79" fmla="*/ 406527 h 608768"/>
                <a:gd name="connsiteX80" fmla="*/ 210607 w 385450"/>
                <a:gd name="connsiteY80" fmla="*/ 426010 h 608768"/>
                <a:gd name="connsiteX81" fmla="*/ 211847 w 385450"/>
                <a:gd name="connsiteY81" fmla="*/ 428896 h 608768"/>
                <a:gd name="connsiteX82" fmla="*/ 190764 w 385450"/>
                <a:gd name="connsiteY82" fmla="*/ 440751 h 608768"/>
                <a:gd name="connsiteX83" fmla="*/ 169578 w 385450"/>
                <a:gd name="connsiteY83" fmla="*/ 428896 h 608768"/>
                <a:gd name="connsiteX84" fmla="*/ 170818 w 385450"/>
                <a:gd name="connsiteY84" fmla="*/ 426010 h 608768"/>
                <a:gd name="connsiteX85" fmla="*/ 190764 w 385450"/>
                <a:gd name="connsiteY85" fmla="*/ 406527 h 608768"/>
                <a:gd name="connsiteX86" fmla="*/ 190761 w 385450"/>
                <a:gd name="connsiteY86" fmla="*/ 397011 h 608768"/>
                <a:gd name="connsiteX87" fmla="*/ 162059 w 385450"/>
                <a:gd name="connsiteY87" fmla="*/ 421960 h 608768"/>
                <a:gd name="connsiteX88" fmla="*/ 160924 w 385450"/>
                <a:gd name="connsiteY88" fmla="*/ 424847 h 608768"/>
                <a:gd name="connsiteX89" fmla="*/ 154213 w 385450"/>
                <a:gd name="connsiteY89" fmla="*/ 422166 h 608768"/>
                <a:gd name="connsiteX90" fmla="*/ 145231 w 385450"/>
                <a:gd name="connsiteY90" fmla="*/ 415053 h 608768"/>
                <a:gd name="connsiteX91" fmla="*/ 138520 w 385450"/>
                <a:gd name="connsiteY91" fmla="*/ 417939 h 608768"/>
                <a:gd name="connsiteX92" fmla="*/ 132119 w 385450"/>
                <a:gd name="connsiteY92" fmla="*/ 417424 h 608768"/>
                <a:gd name="connsiteX93" fmla="*/ 117664 w 385450"/>
                <a:gd name="connsiteY93" fmla="*/ 423300 h 608768"/>
                <a:gd name="connsiteX94" fmla="*/ 127060 w 385450"/>
                <a:gd name="connsiteY94" fmla="*/ 458662 h 608768"/>
                <a:gd name="connsiteX95" fmla="*/ 143888 w 385450"/>
                <a:gd name="connsiteY95" fmla="*/ 477631 h 608768"/>
                <a:gd name="connsiteX96" fmla="*/ 127060 w 385450"/>
                <a:gd name="connsiteY96" fmla="*/ 496601 h 608768"/>
                <a:gd name="connsiteX97" fmla="*/ 117664 w 385450"/>
                <a:gd name="connsiteY97" fmla="*/ 531962 h 608768"/>
                <a:gd name="connsiteX98" fmla="*/ 132119 w 385450"/>
                <a:gd name="connsiteY98" fmla="*/ 537839 h 608768"/>
                <a:gd name="connsiteX99" fmla="*/ 160924 w 385450"/>
                <a:gd name="connsiteY99" fmla="*/ 530416 h 608768"/>
                <a:gd name="connsiteX100" fmla="*/ 162059 w 385450"/>
                <a:gd name="connsiteY100" fmla="*/ 533303 h 608768"/>
                <a:gd name="connsiteX101" fmla="*/ 190761 w 385450"/>
                <a:gd name="connsiteY101" fmla="*/ 558355 h 608768"/>
                <a:gd name="connsiteX102" fmla="*/ 219360 w 385450"/>
                <a:gd name="connsiteY102" fmla="*/ 533303 h 608768"/>
                <a:gd name="connsiteX103" fmla="*/ 220599 w 385450"/>
                <a:gd name="connsiteY103" fmla="*/ 530416 h 608768"/>
                <a:gd name="connsiteX104" fmla="*/ 249301 w 385450"/>
                <a:gd name="connsiteY104" fmla="*/ 537839 h 608768"/>
                <a:gd name="connsiteX105" fmla="*/ 263755 w 385450"/>
                <a:gd name="connsiteY105" fmla="*/ 531962 h 608768"/>
                <a:gd name="connsiteX106" fmla="*/ 254360 w 385450"/>
                <a:gd name="connsiteY106" fmla="*/ 496601 h 608768"/>
                <a:gd name="connsiteX107" fmla="*/ 237531 w 385450"/>
                <a:gd name="connsiteY107" fmla="*/ 477631 h 608768"/>
                <a:gd name="connsiteX108" fmla="*/ 251159 w 385450"/>
                <a:gd name="connsiteY108" fmla="*/ 462682 h 608768"/>
                <a:gd name="connsiteX109" fmla="*/ 252192 w 385450"/>
                <a:gd name="connsiteY109" fmla="*/ 462786 h 608768"/>
                <a:gd name="connsiteX110" fmla="*/ 261381 w 385450"/>
                <a:gd name="connsiteY110" fmla="*/ 453610 h 608768"/>
                <a:gd name="connsiteX111" fmla="*/ 260451 w 385450"/>
                <a:gd name="connsiteY111" fmla="*/ 449589 h 608768"/>
                <a:gd name="connsiteX112" fmla="*/ 263755 w 385450"/>
                <a:gd name="connsiteY112" fmla="*/ 423300 h 608768"/>
                <a:gd name="connsiteX113" fmla="*/ 249301 w 385450"/>
                <a:gd name="connsiteY113" fmla="*/ 417424 h 608768"/>
                <a:gd name="connsiteX114" fmla="*/ 220599 w 385450"/>
                <a:gd name="connsiteY114" fmla="*/ 424847 h 608768"/>
                <a:gd name="connsiteX115" fmla="*/ 219360 w 385450"/>
                <a:gd name="connsiteY115" fmla="*/ 421960 h 608768"/>
                <a:gd name="connsiteX116" fmla="*/ 190761 w 385450"/>
                <a:gd name="connsiteY116" fmla="*/ 397011 h 608768"/>
                <a:gd name="connsiteX117" fmla="*/ 15246 w 385450"/>
                <a:gd name="connsiteY117" fmla="*/ 352474 h 608768"/>
                <a:gd name="connsiteX118" fmla="*/ 370303 w 385450"/>
                <a:gd name="connsiteY118" fmla="*/ 352474 h 608768"/>
                <a:gd name="connsiteX119" fmla="*/ 381557 w 385450"/>
                <a:gd name="connsiteY119" fmla="*/ 357422 h 608768"/>
                <a:gd name="connsiteX120" fmla="*/ 385377 w 385450"/>
                <a:gd name="connsiteY120" fmla="*/ 369072 h 608768"/>
                <a:gd name="connsiteX121" fmla="*/ 355023 w 385450"/>
                <a:gd name="connsiteY121" fmla="*/ 595056 h 608768"/>
                <a:gd name="connsiteX122" fmla="*/ 339949 w 385450"/>
                <a:gd name="connsiteY122" fmla="*/ 608768 h 608768"/>
                <a:gd name="connsiteX123" fmla="*/ 45600 w 385450"/>
                <a:gd name="connsiteY123" fmla="*/ 608768 h 608768"/>
                <a:gd name="connsiteX124" fmla="*/ 30423 w 385450"/>
                <a:gd name="connsiteY124" fmla="*/ 595056 h 608768"/>
                <a:gd name="connsiteX125" fmla="*/ 69 w 385450"/>
                <a:gd name="connsiteY125" fmla="*/ 369072 h 608768"/>
                <a:gd name="connsiteX126" fmla="*/ 3992 w 385450"/>
                <a:gd name="connsiteY126" fmla="*/ 357422 h 608768"/>
                <a:gd name="connsiteX127" fmla="*/ 15246 w 385450"/>
                <a:gd name="connsiteY127" fmla="*/ 352474 h 608768"/>
                <a:gd name="connsiteX128" fmla="*/ 229885 w 385450"/>
                <a:gd name="connsiteY128" fmla="*/ 196878 h 608768"/>
                <a:gd name="connsiteX129" fmla="*/ 251678 w 385450"/>
                <a:gd name="connsiteY129" fmla="*/ 215230 h 608768"/>
                <a:gd name="connsiteX130" fmla="*/ 297226 w 385450"/>
                <a:gd name="connsiteY130" fmla="*/ 236159 h 608768"/>
                <a:gd name="connsiteX131" fmla="*/ 313855 w 385450"/>
                <a:gd name="connsiteY131" fmla="*/ 250387 h 608768"/>
                <a:gd name="connsiteX132" fmla="*/ 341122 w 385450"/>
                <a:gd name="connsiteY132" fmla="*/ 330599 h 608768"/>
                <a:gd name="connsiteX133" fmla="*/ 209539 w 385450"/>
                <a:gd name="connsiteY133" fmla="*/ 330599 h 608768"/>
                <a:gd name="connsiteX134" fmla="*/ 194769 w 385450"/>
                <a:gd name="connsiteY134" fmla="*/ 231726 h 608768"/>
                <a:gd name="connsiteX135" fmla="*/ 155648 w 385450"/>
                <a:gd name="connsiteY135" fmla="*/ 196878 h 608768"/>
                <a:gd name="connsiteX136" fmla="*/ 190747 w 385450"/>
                <a:gd name="connsiteY136" fmla="*/ 231726 h 608768"/>
                <a:gd name="connsiteX137" fmla="*/ 175881 w 385450"/>
                <a:gd name="connsiteY137" fmla="*/ 330599 h 608768"/>
                <a:gd name="connsiteX138" fmla="*/ 44465 w 385450"/>
                <a:gd name="connsiteY138" fmla="*/ 330599 h 608768"/>
                <a:gd name="connsiteX139" fmla="*/ 71615 w 385450"/>
                <a:gd name="connsiteY139" fmla="*/ 250387 h 608768"/>
                <a:gd name="connsiteX140" fmla="*/ 88339 w 385450"/>
                <a:gd name="connsiteY140" fmla="*/ 236159 h 608768"/>
                <a:gd name="connsiteX141" fmla="*/ 133762 w 385450"/>
                <a:gd name="connsiteY141" fmla="*/ 215230 h 608768"/>
                <a:gd name="connsiteX142" fmla="*/ 160716 w 385450"/>
                <a:gd name="connsiteY142" fmla="*/ 70485 h 608768"/>
                <a:gd name="connsiteX143" fmla="*/ 129131 w 385450"/>
                <a:gd name="connsiteY143" fmla="*/ 98962 h 608768"/>
                <a:gd name="connsiteX144" fmla="*/ 191398 w 385450"/>
                <a:gd name="connsiteY144" fmla="*/ 178647 h 608768"/>
                <a:gd name="connsiteX145" fmla="*/ 253666 w 385450"/>
                <a:gd name="connsiteY145" fmla="*/ 98962 h 608768"/>
                <a:gd name="connsiteX146" fmla="*/ 174876 w 385450"/>
                <a:gd name="connsiteY146" fmla="*/ 100612 h 608768"/>
                <a:gd name="connsiteX147" fmla="*/ 160716 w 385450"/>
                <a:gd name="connsiteY147" fmla="*/ 70485 h 608768"/>
                <a:gd name="connsiteX148" fmla="*/ 191398 w 385450"/>
                <a:gd name="connsiteY148" fmla="*/ 0 h 608768"/>
                <a:gd name="connsiteX149" fmla="*/ 273286 w 385450"/>
                <a:gd name="connsiteY149" fmla="*/ 80407 h 608768"/>
                <a:gd name="connsiteX150" fmla="*/ 191398 w 385450"/>
                <a:gd name="connsiteY150" fmla="*/ 196172 h 608768"/>
                <a:gd name="connsiteX151" fmla="*/ 109407 w 385450"/>
                <a:gd name="connsiteY151" fmla="*/ 80407 h 608768"/>
                <a:gd name="connsiteX152" fmla="*/ 191398 w 385450"/>
                <a:gd name="connsiteY152" fmla="*/ 0 h 608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385450" h="608768">
                  <a:moveTo>
                    <a:pt x="190764" y="514563"/>
                  </a:moveTo>
                  <a:cubicBezTo>
                    <a:pt x="197998" y="519099"/>
                    <a:pt x="205026" y="523119"/>
                    <a:pt x="211847" y="526418"/>
                  </a:cubicBezTo>
                  <a:cubicBezTo>
                    <a:pt x="211434" y="527449"/>
                    <a:pt x="211020" y="528479"/>
                    <a:pt x="210607" y="529304"/>
                  </a:cubicBezTo>
                  <a:cubicBezTo>
                    <a:pt x="205026" y="541674"/>
                    <a:pt x="197792" y="548787"/>
                    <a:pt x="190764" y="548787"/>
                  </a:cubicBezTo>
                  <a:cubicBezTo>
                    <a:pt x="183633" y="548787"/>
                    <a:pt x="176399" y="541674"/>
                    <a:pt x="170818" y="529304"/>
                  </a:cubicBezTo>
                  <a:cubicBezTo>
                    <a:pt x="170405" y="528479"/>
                    <a:pt x="169991" y="527449"/>
                    <a:pt x="169578" y="526418"/>
                  </a:cubicBezTo>
                  <a:cubicBezTo>
                    <a:pt x="176399" y="523119"/>
                    <a:pt x="183530" y="519099"/>
                    <a:pt x="190764" y="514563"/>
                  </a:cubicBezTo>
                  <a:close/>
                  <a:moveTo>
                    <a:pt x="219467" y="493887"/>
                  </a:moveTo>
                  <a:cubicBezTo>
                    <a:pt x="218642" y="502247"/>
                    <a:pt x="217096" y="510091"/>
                    <a:pt x="215034" y="517315"/>
                  </a:cubicBezTo>
                  <a:cubicBezTo>
                    <a:pt x="209981" y="514735"/>
                    <a:pt x="204826" y="511948"/>
                    <a:pt x="199568" y="508749"/>
                  </a:cubicBezTo>
                  <a:cubicBezTo>
                    <a:pt x="202764" y="506582"/>
                    <a:pt x="205857" y="504311"/>
                    <a:pt x="208950" y="502040"/>
                  </a:cubicBezTo>
                  <a:cubicBezTo>
                    <a:pt x="212559" y="499357"/>
                    <a:pt x="216065" y="496570"/>
                    <a:pt x="219467" y="493887"/>
                  </a:cubicBezTo>
                  <a:close/>
                  <a:moveTo>
                    <a:pt x="162098" y="493887"/>
                  </a:moveTo>
                  <a:cubicBezTo>
                    <a:pt x="165494" y="496570"/>
                    <a:pt x="168993" y="499357"/>
                    <a:pt x="172492" y="502040"/>
                  </a:cubicBezTo>
                  <a:cubicBezTo>
                    <a:pt x="175579" y="504311"/>
                    <a:pt x="178666" y="506582"/>
                    <a:pt x="181856" y="508749"/>
                  </a:cubicBezTo>
                  <a:cubicBezTo>
                    <a:pt x="176608" y="511948"/>
                    <a:pt x="171462" y="514838"/>
                    <a:pt x="166523" y="517315"/>
                  </a:cubicBezTo>
                  <a:cubicBezTo>
                    <a:pt x="164362" y="510091"/>
                    <a:pt x="162921" y="502247"/>
                    <a:pt x="162098" y="493887"/>
                  </a:cubicBezTo>
                  <a:close/>
                  <a:moveTo>
                    <a:pt x="230643" y="484220"/>
                  </a:moveTo>
                  <a:cubicBezTo>
                    <a:pt x="236930" y="490510"/>
                    <a:pt x="242391" y="496595"/>
                    <a:pt x="246720" y="502369"/>
                  </a:cubicBezTo>
                  <a:cubicBezTo>
                    <a:pt x="257437" y="516703"/>
                    <a:pt x="257643" y="524128"/>
                    <a:pt x="256097" y="526294"/>
                  </a:cubicBezTo>
                  <a:cubicBezTo>
                    <a:pt x="255067" y="527531"/>
                    <a:pt x="252697" y="528253"/>
                    <a:pt x="249296" y="528253"/>
                  </a:cubicBezTo>
                  <a:cubicBezTo>
                    <a:pt x="243010" y="528253"/>
                    <a:pt x="234250" y="525881"/>
                    <a:pt x="223842" y="521447"/>
                  </a:cubicBezTo>
                  <a:cubicBezTo>
                    <a:pt x="227140" y="510619"/>
                    <a:pt x="229201" y="498038"/>
                    <a:pt x="229716" y="485045"/>
                  </a:cubicBezTo>
                  <a:cubicBezTo>
                    <a:pt x="230025" y="484839"/>
                    <a:pt x="230334" y="484529"/>
                    <a:pt x="230643" y="484220"/>
                  </a:cubicBezTo>
                  <a:close/>
                  <a:moveTo>
                    <a:pt x="150811" y="484220"/>
                  </a:moveTo>
                  <a:cubicBezTo>
                    <a:pt x="151120" y="484529"/>
                    <a:pt x="151430" y="484839"/>
                    <a:pt x="151842" y="485045"/>
                  </a:cubicBezTo>
                  <a:cubicBezTo>
                    <a:pt x="152358" y="498038"/>
                    <a:pt x="154422" y="510619"/>
                    <a:pt x="157723" y="521447"/>
                  </a:cubicBezTo>
                  <a:cubicBezTo>
                    <a:pt x="147303" y="525881"/>
                    <a:pt x="138431" y="528253"/>
                    <a:pt x="132138" y="528253"/>
                  </a:cubicBezTo>
                  <a:cubicBezTo>
                    <a:pt x="128733" y="528253"/>
                    <a:pt x="126360" y="527531"/>
                    <a:pt x="125432" y="526294"/>
                  </a:cubicBezTo>
                  <a:cubicBezTo>
                    <a:pt x="123781" y="524128"/>
                    <a:pt x="124091" y="516703"/>
                    <a:pt x="134820" y="502369"/>
                  </a:cubicBezTo>
                  <a:cubicBezTo>
                    <a:pt x="139153" y="496595"/>
                    <a:pt x="144518" y="490510"/>
                    <a:pt x="150811" y="484220"/>
                  </a:cubicBezTo>
                  <a:close/>
                  <a:moveTo>
                    <a:pt x="190783" y="463115"/>
                  </a:moveTo>
                  <a:cubicBezTo>
                    <a:pt x="182728" y="463115"/>
                    <a:pt x="176120" y="469613"/>
                    <a:pt x="176120" y="477657"/>
                  </a:cubicBezTo>
                  <a:cubicBezTo>
                    <a:pt x="176120" y="485701"/>
                    <a:pt x="182728" y="492199"/>
                    <a:pt x="190783" y="492199"/>
                  </a:cubicBezTo>
                  <a:cubicBezTo>
                    <a:pt x="198837" y="492199"/>
                    <a:pt x="205342" y="485701"/>
                    <a:pt x="205342" y="477657"/>
                  </a:cubicBezTo>
                  <a:cubicBezTo>
                    <a:pt x="205342" y="469613"/>
                    <a:pt x="198837" y="463115"/>
                    <a:pt x="190783" y="463115"/>
                  </a:cubicBezTo>
                  <a:close/>
                  <a:moveTo>
                    <a:pt x="190783" y="452183"/>
                  </a:moveTo>
                  <a:cubicBezTo>
                    <a:pt x="194913" y="454968"/>
                    <a:pt x="199146" y="457855"/>
                    <a:pt x="203277" y="460949"/>
                  </a:cubicBezTo>
                  <a:cubicBezTo>
                    <a:pt x="209162" y="465384"/>
                    <a:pt x="214945" y="469922"/>
                    <a:pt x="220211" y="474666"/>
                  </a:cubicBezTo>
                  <a:cubicBezTo>
                    <a:pt x="220211" y="475697"/>
                    <a:pt x="220314" y="476729"/>
                    <a:pt x="220314" y="477657"/>
                  </a:cubicBezTo>
                  <a:cubicBezTo>
                    <a:pt x="220314" y="478688"/>
                    <a:pt x="220211" y="479720"/>
                    <a:pt x="220211" y="480751"/>
                  </a:cubicBezTo>
                  <a:cubicBezTo>
                    <a:pt x="214945" y="485392"/>
                    <a:pt x="209162" y="490033"/>
                    <a:pt x="203277" y="494365"/>
                  </a:cubicBezTo>
                  <a:cubicBezTo>
                    <a:pt x="199146" y="497459"/>
                    <a:pt x="194913" y="500346"/>
                    <a:pt x="190783" y="503131"/>
                  </a:cubicBezTo>
                  <a:cubicBezTo>
                    <a:pt x="186549" y="500346"/>
                    <a:pt x="182315" y="497459"/>
                    <a:pt x="178288" y="494365"/>
                  </a:cubicBezTo>
                  <a:cubicBezTo>
                    <a:pt x="172299" y="490033"/>
                    <a:pt x="166620" y="485392"/>
                    <a:pt x="161251" y="480751"/>
                  </a:cubicBezTo>
                  <a:cubicBezTo>
                    <a:pt x="161251" y="479720"/>
                    <a:pt x="161251" y="478688"/>
                    <a:pt x="161251" y="477657"/>
                  </a:cubicBezTo>
                  <a:cubicBezTo>
                    <a:pt x="161251" y="476729"/>
                    <a:pt x="161251" y="475697"/>
                    <a:pt x="161251" y="474666"/>
                  </a:cubicBezTo>
                  <a:cubicBezTo>
                    <a:pt x="166620" y="469922"/>
                    <a:pt x="172299" y="465384"/>
                    <a:pt x="178288" y="460949"/>
                  </a:cubicBezTo>
                  <a:cubicBezTo>
                    <a:pt x="182315" y="457855"/>
                    <a:pt x="186549" y="454968"/>
                    <a:pt x="190783" y="452183"/>
                  </a:cubicBezTo>
                  <a:close/>
                  <a:moveTo>
                    <a:pt x="215034" y="437929"/>
                  </a:moveTo>
                  <a:cubicBezTo>
                    <a:pt x="217096" y="445143"/>
                    <a:pt x="218642" y="452976"/>
                    <a:pt x="219467" y="461427"/>
                  </a:cubicBezTo>
                  <a:cubicBezTo>
                    <a:pt x="216065" y="458644"/>
                    <a:pt x="212559" y="455862"/>
                    <a:pt x="208950" y="453182"/>
                  </a:cubicBezTo>
                  <a:cubicBezTo>
                    <a:pt x="205960" y="450915"/>
                    <a:pt x="202764" y="448647"/>
                    <a:pt x="199568" y="446483"/>
                  </a:cubicBezTo>
                  <a:cubicBezTo>
                    <a:pt x="204826" y="443288"/>
                    <a:pt x="209981" y="440505"/>
                    <a:pt x="215034" y="437929"/>
                  </a:cubicBezTo>
                  <a:close/>
                  <a:moveTo>
                    <a:pt x="166523" y="437929"/>
                  </a:moveTo>
                  <a:cubicBezTo>
                    <a:pt x="171462" y="440505"/>
                    <a:pt x="176608" y="443391"/>
                    <a:pt x="181856" y="446483"/>
                  </a:cubicBezTo>
                  <a:cubicBezTo>
                    <a:pt x="178666" y="448647"/>
                    <a:pt x="175579" y="450915"/>
                    <a:pt x="172492" y="453182"/>
                  </a:cubicBezTo>
                  <a:cubicBezTo>
                    <a:pt x="168993" y="455862"/>
                    <a:pt x="165494" y="458644"/>
                    <a:pt x="162098" y="461427"/>
                  </a:cubicBezTo>
                  <a:cubicBezTo>
                    <a:pt x="162921" y="452976"/>
                    <a:pt x="164362" y="445143"/>
                    <a:pt x="166523" y="437929"/>
                  </a:cubicBezTo>
                  <a:close/>
                  <a:moveTo>
                    <a:pt x="249291" y="426991"/>
                  </a:moveTo>
                  <a:cubicBezTo>
                    <a:pt x="252691" y="426991"/>
                    <a:pt x="255061" y="427713"/>
                    <a:pt x="256092" y="429053"/>
                  </a:cubicBezTo>
                  <a:cubicBezTo>
                    <a:pt x="257431" y="430806"/>
                    <a:pt x="257225" y="435859"/>
                    <a:pt x="252279" y="444419"/>
                  </a:cubicBezTo>
                  <a:lnTo>
                    <a:pt x="252176" y="444419"/>
                  </a:lnTo>
                  <a:cubicBezTo>
                    <a:pt x="247128" y="444419"/>
                    <a:pt x="243109" y="448543"/>
                    <a:pt x="243109" y="453596"/>
                  </a:cubicBezTo>
                  <a:cubicBezTo>
                    <a:pt x="243109" y="454731"/>
                    <a:pt x="243212" y="455762"/>
                    <a:pt x="243624" y="456793"/>
                  </a:cubicBezTo>
                  <a:cubicBezTo>
                    <a:pt x="239915" y="461434"/>
                    <a:pt x="235588" y="466177"/>
                    <a:pt x="230642" y="471024"/>
                  </a:cubicBezTo>
                  <a:cubicBezTo>
                    <a:pt x="230333" y="470715"/>
                    <a:pt x="230024" y="470405"/>
                    <a:pt x="229715" y="470199"/>
                  </a:cubicBezTo>
                  <a:cubicBezTo>
                    <a:pt x="229200" y="457206"/>
                    <a:pt x="227139" y="444625"/>
                    <a:pt x="223842" y="433797"/>
                  </a:cubicBezTo>
                  <a:cubicBezTo>
                    <a:pt x="234248" y="429363"/>
                    <a:pt x="243006" y="426991"/>
                    <a:pt x="249291" y="426991"/>
                  </a:cubicBezTo>
                  <a:close/>
                  <a:moveTo>
                    <a:pt x="132138" y="426991"/>
                  </a:moveTo>
                  <a:cubicBezTo>
                    <a:pt x="133479" y="426991"/>
                    <a:pt x="135026" y="427094"/>
                    <a:pt x="136677" y="427300"/>
                  </a:cubicBezTo>
                  <a:cubicBezTo>
                    <a:pt x="137915" y="430910"/>
                    <a:pt x="141423" y="433384"/>
                    <a:pt x="145240" y="433384"/>
                  </a:cubicBezTo>
                  <a:cubicBezTo>
                    <a:pt x="147406" y="433384"/>
                    <a:pt x="149470" y="432560"/>
                    <a:pt x="151120" y="431219"/>
                  </a:cubicBezTo>
                  <a:cubicBezTo>
                    <a:pt x="153287" y="432044"/>
                    <a:pt x="155453" y="432869"/>
                    <a:pt x="157723" y="433797"/>
                  </a:cubicBezTo>
                  <a:cubicBezTo>
                    <a:pt x="154422" y="444625"/>
                    <a:pt x="152358" y="457206"/>
                    <a:pt x="151739" y="470199"/>
                  </a:cubicBezTo>
                  <a:cubicBezTo>
                    <a:pt x="151430" y="470405"/>
                    <a:pt x="151120" y="470715"/>
                    <a:pt x="150811" y="471024"/>
                  </a:cubicBezTo>
                  <a:cubicBezTo>
                    <a:pt x="144518" y="464837"/>
                    <a:pt x="139153" y="458752"/>
                    <a:pt x="134820" y="452875"/>
                  </a:cubicBezTo>
                  <a:cubicBezTo>
                    <a:pt x="123987" y="438541"/>
                    <a:pt x="123781" y="431116"/>
                    <a:pt x="125432" y="429053"/>
                  </a:cubicBezTo>
                  <a:cubicBezTo>
                    <a:pt x="126360" y="427713"/>
                    <a:pt x="128733" y="426991"/>
                    <a:pt x="132138" y="426991"/>
                  </a:cubicBezTo>
                  <a:close/>
                  <a:moveTo>
                    <a:pt x="190764" y="406527"/>
                  </a:moveTo>
                  <a:cubicBezTo>
                    <a:pt x="197792" y="406527"/>
                    <a:pt x="205026" y="413640"/>
                    <a:pt x="210607" y="426010"/>
                  </a:cubicBezTo>
                  <a:cubicBezTo>
                    <a:pt x="211020" y="426938"/>
                    <a:pt x="211434" y="427865"/>
                    <a:pt x="211847" y="428896"/>
                  </a:cubicBezTo>
                  <a:cubicBezTo>
                    <a:pt x="205026" y="432195"/>
                    <a:pt x="197998" y="436215"/>
                    <a:pt x="190764" y="440751"/>
                  </a:cubicBezTo>
                  <a:cubicBezTo>
                    <a:pt x="183530" y="436215"/>
                    <a:pt x="176399" y="432195"/>
                    <a:pt x="169578" y="428896"/>
                  </a:cubicBezTo>
                  <a:cubicBezTo>
                    <a:pt x="169991" y="427865"/>
                    <a:pt x="170405" y="426938"/>
                    <a:pt x="170818" y="426010"/>
                  </a:cubicBezTo>
                  <a:cubicBezTo>
                    <a:pt x="176399" y="413640"/>
                    <a:pt x="183633" y="406527"/>
                    <a:pt x="190764" y="406527"/>
                  </a:cubicBezTo>
                  <a:close/>
                  <a:moveTo>
                    <a:pt x="190761" y="397011"/>
                  </a:moveTo>
                  <a:cubicBezTo>
                    <a:pt x="179611" y="397011"/>
                    <a:pt x="169390" y="405877"/>
                    <a:pt x="162059" y="421960"/>
                  </a:cubicBezTo>
                  <a:cubicBezTo>
                    <a:pt x="161646" y="422888"/>
                    <a:pt x="161337" y="423816"/>
                    <a:pt x="160924" y="424847"/>
                  </a:cubicBezTo>
                  <a:cubicBezTo>
                    <a:pt x="158549" y="423816"/>
                    <a:pt x="156381" y="422991"/>
                    <a:pt x="154213" y="422166"/>
                  </a:cubicBezTo>
                  <a:cubicBezTo>
                    <a:pt x="153284" y="418042"/>
                    <a:pt x="149567" y="415053"/>
                    <a:pt x="145231" y="415053"/>
                  </a:cubicBezTo>
                  <a:cubicBezTo>
                    <a:pt x="142753" y="415053"/>
                    <a:pt x="140275" y="416084"/>
                    <a:pt x="138520" y="417939"/>
                  </a:cubicBezTo>
                  <a:cubicBezTo>
                    <a:pt x="136248" y="417630"/>
                    <a:pt x="134080" y="417424"/>
                    <a:pt x="132119" y="417424"/>
                  </a:cubicBezTo>
                  <a:cubicBezTo>
                    <a:pt x="125408" y="417424"/>
                    <a:pt x="120555" y="419383"/>
                    <a:pt x="117664" y="423300"/>
                  </a:cubicBezTo>
                  <a:cubicBezTo>
                    <a:pt x="112089" y="430723"/>
                    <a:pt x="115393" y="442991"/>
                    <a:pt x="127060" y="458662"/>
                  </a:cubicBezTo>
                  <a:cubicBezTo>
                    <a:pt x="131602" y="464744"/>
                    <a:pt x="137281" y="471136"/>
                    <a:pt x="143888" y="477631"/>
                  </a:cubicBezTo>
                  <a:cubicBezTo>
                    <a:pt x="137281" y="484126"/>
                    <a:pt x="131602" y="490518"/>
                    <a:pt x="127060" y="496601"/>
                  </a:cubicBezTo>
                  <a:cubicBezTo>
                    <a:pt x="115393" y="512271"/>
                    <a:pt x="112089" y="524540"/>
                    <a:pt x="117664" y="531962"/>
                  </a:cubicBezTo>
                  <a:cubicBezTo>
                    <a:pt x="120555" y="535880"/>
                    <a:pt x="125408" y="537839"/>
                    <a:pt x="132119" y="537839"/>
                  </a:cubicBezTo>
                  <a:cubicBezTo>
                    <a:pt x="139552" y="537839"/>
                    <a:pt x="149464" y="535364"/>
                    <a:pt x="160924" y="530416"/>
                  </a:cubicBezTo>
                  <a:cubicBezTo>
                    <a:pt x="161337" y="531447"/>
                    <a:pt x="161646" y="532375"/>
                    <a:pt x="162059" y="533303"/>
                  </a:cubicBezTo>
                  <a:cubicBezTo>
                    <a:pt x="169390" y="549385"/>
                    <a:pt x="179611" y="558355"/>
                    <a:pt x="190761" y="558355"/>
                  </a:cubicBezTo>
                  <a:cubicBezTo>
                    <a:pt x="201912" y="558355"/>
                    <a:pt x="212030" y="549385"/>
                    <a:pt x="219360" y="533303"/>
                  </a:cubicBezTo>
                  <a:cubicBezTo>
                    <a:pt x="219773" y="532375"/>
                    <a:pt x="220186" y="531447"/>
                    <a:pt x="220599" y="530416"/>
                  </a:cubicBezTo>
                  <a:cubicBezTo>
                    <a:pt x="231956" y="535364"/>
                    <a:pt x="241971" y="537839"/>
                    <a:pt x="249301" y="537839"/>
                  </a:cubicBezTo>
                  <a:cubicBezTo>
                    <a:pt x="256012" y="537839"/>
                    <a:pt x="260864" y="535880"/>
                    <a:pt x="263755" y="531962"/>
                  </a:cubicBezTo>
                  <a:cubicBezTo>
                    <a:pt x="269330" y="524540"/>
                    <a:pt x="266130" y="512271"/>
                    <a:pt x="254360" y="496601"/>
                  </a:cubicBezTo>
                  <a:cubicBezTo>
                    <a:pt x="249817" y="490518"/>
                    <a:pt x="244139" y="484126"/>
                    <a:pt x="237531" y="477631"/>
                  </a:cubicBezTo>
                  <a:cubicBezTo>
                    <a:pt x="242693" y="472580"/>
                    <a:pt x="247236" y="467528"/>
                    <a:pt x="251159" y="462682"/>
                  </a:cubicBezTo>
                  <a:cubicBezTo>
                    <a:pt x="251572" y="462786"/>
                    <a:pt x="251882" y="462786"/>
                    <a:pt x="252192" y="462786"/>
                  </a:cubicBezTo>
                  <a:cubicBezTo>
                    <a:pt x="257251" y="462786"/>
                    <a:pt x="261381" y="458662"/>
                    <a:pt x="261381" y="453610"/>
                  </a:cubicBezTo>
                  <a:cubicBezTo>
                    <a:pt x="261381" y="452270"/>
                    <a:pt x="261071" y="450826"/>
                    <a:pt x="260451" y="449589"/>
                  </a:cubicBezTo>
                  <a:cubicBezTo>
                    <a:pt x="267162" y="438146"/>
                    <a:pt x="268298" y="429280"/>
                    <a:pt x="263755" y="423300"/>
                  </a:cubicBezTo>
                  <a:cubicBezTo>
                    <a:pt x="260864" y="419383"/>
                    <a:pt x="256012" y="417424"/>
                    <a:pt x="249301" y="417424"/>
                  </a:cubicBezTo>
                  <a:cubicBezTo>
                    <a:pt x="241971" y="417424"/>
                    <a:pt x="231956" y="420001"/>
                    <a:pt x="220599" y="424847"/>
                  </a:cubicBezTo>
                  <a:cubicBezTo>
                    <a:pt x="220186" y="423816"/>
                    <a:pt x="219773" y="422888"/>
                    <a:pt x="219360" y="421960"/>
                  </a:cubicBezTo>
                  <a:cubicBezTo>
                    <a:pt x="212030" y="405877"/>
                    <a:pt x="201912" y="397011"/>
                    <a:pt x="190761" y="397011"/>
                  </a:cubicBezTo>
                  <a:close/>
                  <a:moveTo>
                    <a:pt x="15246" y="352474"/>
                  </a:moveTo>
                  <a:lnTo>
                    <a:pt x="370303" y="352474"/>
                  </a:lnTo>
                  <a:cubicBezTo>
                    <a:pt x="374536" y="352474"/>
                    <a:pt x="378666" y="354330"/>
                    <a:pt x="381557" y="357422"/>
                  </a:cubicBezTo>
                  <a:cubicBezTo>
                    <a:pt x="384448" y="360618"/>
                    <a:pt x="385790" y="364845"/>
                    <a:pt x="385377" y="369072"/>
                  </a:cubicBezTo>
                  <a:lnTo>
                    <a:pt x="355023" y="595056"/>
                  </a:lnTo>
                  <a:cubicBezTo>
                    <a:pt x="354300" y="602789"/>
                    <a:pt x="347796" y="608768"/>
                    <a:pt x="339949" y="608768"/>
                  </a:cubicBezTo>
                  <a:lnTo>
                    <a:pt x="45600" y="608768"/>
                  </a:lnTo>
                  <a:cubicBezTo>
                    <a:pt x="37753" y="608768"/>
                    <a:pt x="31249" y="602789"/>
                    <a:pt x="30423" y="595056"/>
                  </a:cubicBezTo>
                  <a:lnTo>
                    <a:pt x="69" y="369072"/>
                  </a:lnTo>
                  <a:cubicBezTo>
                    <a:pt x="-344" y="364845"/>
                    <a:pt x="1101" y="360618"/>
                    <a:pt x="3992" y="357422"/>
                  </a:cubicBezTo>
                  <a:cubicBezTo>
                    <a:pt x="6883" y="354330"/>
                    <a:pt x="10910" y="352474"/>
                    <a:pt x="15246" y="352474"/>
                  </a:cubicBezTo>
                  <a:close/>
                  <a:moveTo>
                    <a:pt x="229885" y="196878"/>
                  </a:moveTo>
                  <a:lnTo>
                    <a:pt x="251678" y="215230"/>
                  </a:lnTo>
                  <a:lnTo>
                    <a:pt x="297226" y="236159"/>
                  </a:lnTo>
                  <a:cubicBezTo>
                    <a:pt x="303940" y="238943"/>
                    <a:pt x="310963" y="243376"/>
                    <a:pt x="313855" y="250387"/>
                  </a:cubicBezTo>
                  <a:cubicBezTo>
                    <a:pt x="313855" y="250387"/>
                    <a:pt x="333169" y="296163"/>
                    <a:pt x="341122" y="330599"/>
                  </a:cubicBezTo>
                  <a:lnTo>
                    <a:pt x="209539" y="330599"/>
                  </a:lnTo>
                  <a:lnTo>
                    <a:pt x="194769" y="231726"/>
                  </a:lnTo>
                  <a:close/>
                  <a:moveTo>
                    <a:pt x="155648" y="196878"/>
                  </a:moveTo>
                  <a:lnTo>
                    <a:pt x="190747" y="231726"/>
                  </a:lnTo>
                  <a:lnTo>
                    <a:pt x="175881" y="330599"/>
                  </a:lnTo>
                  <a:lnTo>
                    <a:pt x="44465" y="330599"/>
                  </a:lnTo>
                  <a:cubicBezTo>
                    <a:pt x="52414" y="296163"/>
                    <a:pt x="71615" y="250387"/>
                    <a:pt x="71615" y="250387"/>
                  </a:cubicBezTo>
                  <a:cubicBezTo>
                    <a:pt x="75022" y="243067"/>
                    <a:pt x="81629" y="238943"/>
                    <a:pt x="88339" y="236159"/>
                  </a:cubicBezTo>
                  <a:lnTo>
                    <a:pt x="133762" y="215230"/>
                  </a:lnTo>
                  <a:close/>
                  <a:moveTo>
                    <a:pt x="160716" y="70485"/>
                  </a:moveTo>
                  <a:cubicBezTo>
                    <a:pt x="145085" y="69042"/>
                    <a:pt x="126549" y="77366"/>
                    <a:pt x="129131" y="98962"/>
                  </a:cubicBezTo>
                  <a:cubicBezTo>
                    <a:pt x="133777" y="138753"/>
                    <a:pt x="157321" y="178647"/>
                    <a:pt x="191398" y="178647"/>
                  </a:cubicBezTo>
                  <a:cubicBezTo>
                    <a:pt x="223823" y="178647"/>
                    <a:pt x="253253" y="130713"/>
                    <a:pt x="253666" y="98962"/>
                  </a:cubicBezTo>
                  <a:cubicBezTo>
                    <a:pt x="254182" y="45976"/>
                    <a:pt x="217317" y="105147"/>
                    <a:pt x="174876" y="100612"/>
                  </a:cubicBezTo>
                  <a:cubicBezTo>
                    <a:pt x="189075" y="83139"/>
                    <a:pt x="176347" y="71928"/>
                    <a:pt x="160716" y="70485"/>
                  </a:cubicBezTo>
                  <a:close/>
                  <a:moveTo>
                    <a:pt x="191398" y="0"/>
                  </a:moveTo>
                  <a:cubicBezTo>
                    <a:pt x="249845" y="0"/>
                    <a:pt x="273802" y="30101"/>
                    <a:pt x="273286" y="80407"/>
                  </a:cubicBezTo>
                  <a:cubicBezTo>
                    <a:pt x="272563" y="152979"/>
                    <a:pt x="225991" y="196172"/>
                    <a:pt x="191398" y="196172"/>
                  </a:cubicBezTo>
                  <a:cubicBezTo>
                    <a:pt x="150816" y="196172"/>
                    <a:pt x="110130" y="152979"/>
                    <a:pt x="109407" y="80407"/>
                  </a:cubicBezTo>
                  <a:cubicBezTo>
                    <a:pt x="108891" y="30101"/>
                    <a:pt x="132848" y="0"/>
                    <a:pt x="191398" y="0"/>
                  </a:cubicBezTo>
                  <a:close/>
                </a:path>
              </a:pathLst>
            </a:custGeom>
            <a:solidFill>
              <a:schemeClr val="tx1"/>
            </a:solidFill>
            <a:ln>
              <a:noFill/>
            </a:ln>
          </p:spPr>
        </p:sp>
      </p:grpSp>
      <p:sp>
        <p:nvSpPr>
          <p:cNvPr id="107" name="矩形 106"/>
          <p:cNvSpPr/>
          <p:nvPr/>
        </p:nvSpPr>
        <p:spPr>
          <a:xfrm>
            <a:off x="5622079" y="2867667"/>
            <a:ext cx="1870363" cy="540327"/>
          </a:xfrm>
          <a:prstGeom prst="rect">
            <a:avLst/>
          </a:prstGeom>
          <a:solidFill>
            <a:srgbClr val="C5B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矩形 110"/>
          <p:cNvSpPr/>
          <p:nvPr/>
        </p:nvSpPr>
        <p:spPr>
          <a:xfrm>
            <a:off x="5622079" y="4058933"/>
            <a:ext cx="1870363" cy="540327"/>
          </a:xfrm>
          <a:prstGeom prst="rect">
            <a:avLst/>
          </a:prstGeom>
          <a:solidFill>
            <a:srgbClr val="C5B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矩形 114"/>
          <p:cNvSpPr/>
          <p:nvPr/>
        </p:nvSpPr>
        <p:spPr>
          <a:xfrm>
            <a:off x="5625167" y="5250199"/>
            <a:ext cx="1870363" cy="540327"/>
          </a:xfrm>
          <a:prstGeom prst="rect">
            <a:avLst/>
          </a:prstGeom>
          <a:solidFill>
            <a:srgbClr val="C5B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514577" y="2719189"/>
            <a:ext cx="977865" cy="837282"/>
            <a:chOff x="6514577" y="2719189"/>
            <a:chExt cx="977865" cy="837282"/>
          </a:xfrm>
        </p:grpSpPr>
        <p:sp>
          <p:nvSpPr>
            <p:cNvPr id="108" name="椭圆 107"/>
            <p:cNvSpPr/>
            <p:nvPr/>
          </p:nvSpPr>
          <p:spPr>
            <a:xfrm>
              <a:off x="6514577" y="2719189"/>
              <a:ext cx="837282" cy="837282"/>
            </a:xfrm>
            <a:prstGeom prst="ellipse">
              <a:avLst/>
            </a:prstGeom>
            <a:solidFill>
              <a:srgbClr val="E469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6655160" y="2719189"/>
              <a:ext cx="837282" cy="837282"/>
            </a:xfrm>
            <a:prstGeom prst="ellipse">
              <a:avLst/>
            </a:prstGeom>
            <a:solidFill>
              <a:srgbClr val="91E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student_264751"/>
            <p:cNvSpPr>
              <a:spLocks noChangeAspect="1"/>
            </p:cNvSpPr>
            <p:nvPr/>
          </p:nvSpPr>
          <p:spPr bwMode="auto">
            <a:xfrm>
              <a:off x="6851123" y="2821380"/>
              <a:ext cx="365890" cy="609685"/>
            </a:xfrm>
            <a:custGeom>
              <a:avLst/>
              <a:gdLst>
                <a:gd name="connsiteX0" fmla="*/ 330693 w 364141"/>
                <a:gd name="connsiteY0" fmla="*/ 230255 h 606769"/>
                <a:gd name="connsiteX1" fmla="*/ 342556 w 364141"/>
                <a:gd name="connsiteY1" fmla="*/ 230255 h 606769"/>
                <a:gd name="connsiteX2" fmla="*/ 348264 w 364141"/>
                <a:gd name="connsiteY2" fmla="*/ 236039 h 606769"/>
                <a:gd name="connsiteX3" fmla="*/ 348264 w 364141"/>
                <a:gd name="connsiteY3" fmla="*/ 263443 h 606769"/>
                <a:gd name="connsiteX4" fmla="*/ 342556 w 364141"/>
                <a:gd name="connsiteY4" fmla="*/ 269137 h 606769"/>
                <a:gd name="connsiteX5" fmla="*/ 330693 w 364141"/>
                <a:gd name="connsiteY5" fmla="*/ 269137 h 606769"/>
                <a:gd name="connsiteX6" fmla="*/ 261821 w 364141"/>
                <a:gd name="connsiteY6" fmla="*/ 230255 h 606769"/>
                <a:gd name="connsiteX7" fmla="*/ 313898 w 364141"/>
                <a:gd name="connsiteY7" fmla="*/ 230255 h 606769"/>
                <a:gd name="connsiteX8" fmla="*/ 313898 w 364141"/>
                <a:gd name="connsiteY8" fmla="*/ 269137 h 606769"/>
                <a:gd name="connsiteX9" fmla="*/ 272593 w 364141"/>
                <a:gd name="connsiteY9" fmla="*/ 269137 h 606769"/>
                <a:gd name="connsiteX10" fmla="*/ 261821 w 364141"/>
                <a:gd name="connsiteY10" fmla="*/ 230255 h 606769"/>
                <a:gd name="connsiteX11" fmla="*/ 343254 w 364141"/>
                <a:gd name="connsiteY11" fmla="*/ 174650 h 606769"/>
                <a:gd name="connsiteX12" fmla="*/ 358453 w 364141"/>
                <a:gd name="connsiteY12" fmla="*/ 174650 h 606769"/>
                <a:gd name="connsiteX13" fmla="*/ 364141 w 364141"/>
                <a:gd name="connsiteY13" fmla="*/ 180337 h 606769"/>
                <a:gd name="connsiteX14" fmla="*/ 364141 w 364141"/>
                <a:gd name="connsiteY14" fmla="*/ 207704 h 606769"/>
                <a:gd name="connsiteX15" fmla="*/ 358453 w 364141"/>
                <a:gd name="connsiteY15" fmla="*/ 213390 h 606769"/>
                <a:gd name="connsiteX16" fmla="*/ 343254 w 364141"/>
                <a:gd name="connsiteY16" fmla="*/ 213390 h 606769"/>
                <a:gd name="connsiteX17" fmla="*/ 244463 w 364141"/>
                <a:gd name="connsiteY17" fmla="*/ 174650 h 606769"/>
                <a:gd name="connsiteX18" fmla="*/ 328153 w 364141"/>
                <a:gd name="connsiteY18" fmla="*/ 174650 h 606769"/>
                <a:gd name="connsiteX19" fmla="*/ 328153 w 364141"/>
                <a:gd name="connsiteY19" fmla="*/ 213390 h 606769"/>
                <a:gd name="connsiteX20" fmla="*/ 244463 w 364141"/>
                <a:gd name="connsiteY20" fmla="*/ 213390 h 606769"/>
                <a:gd name="connsiteX21" fmla="*/ 238676 w 364141"/>
                <a:gd name="connsiteY21" fmla="*/ 207704 h 606769"/>
                <a:gd name="connsiteX22" fmla="*/ 238676 w 364141"/>
                <a:gd name="connsiteY22" fmla="*/ 180337 h 606769"/>
                <a:gd name="connsiteX23" fmla="*/ 244463 w 364141"/>
                <a:gd name="connsiteY23" fmla="*/ 174650 h 606769"/>
                <a:gd name="connsiteX24" fmla="*/ 254483 w 364141"/>
                <a:gd name="connsiteY24" fmla="*/ 116927 h 606769"/>
                <a:gd name="connsiteX25" fmla="*/ 337556 w 364141"/>
                <a:gd name="connsiteY25" fmla="*/ 116927 h 606769"/>
                <a:gd name="connsiteX26" fmla="*/ 343254 w 364141"/>
                <a:gd name="connsiteY26" fmla="*/ 122624 h 606769"/>
                <a:gd name="connsiteX27" fmla="*/ 343254 w 364141"/>
                <a:gd name="connsiteY27" fmla="*/ 150041 h 606769"/>
                <a:gd name="connsiteX28" fmla="*/ 337556 w 364141"/>
                <a:gd name="connsiteY28" fmla="*/ 155738 h 606769"/>
                <a:gd name="connsiteX29" fmla="*/ 254483 w 364141"/>
                <a:gd name="connsiteY29" fmla="*/ 155738 h 606769"/>
                <a:gd name="connsiteX30" fmla="*/ 223567 w 364141"/>
                <a:gd name="connsiteY30" fmla="*/ 116927 h 606769"/>
                <a:gd name="connsiteX31" fmla="*/ 238676 w 364141"/>
                <a:gd name="connsiteY31" fmla="*/ 116927 h 606769"/>
                <a:gd name="connsiteX32" fmla="*/ 238676 w 364141"/>
                <a:gd name="connsiteY32" fmla="*/ 155738 h 606769"/>
                <a:gd name="connsiteX33" fmla="*/ 223567 w 364141"/>
                <a:gd name="connsiteY33" fmla="*/ 155738 h 606769"/>
                <a:gd name="connsiteX34" fmla="*/ 217789 w 364141"/>
                <a:gd name="connsiteY34" fmla="*/ 150041 h 606769"/>
                <a:gd name="connsiteX35" fmla="*/ 217789 w 364141"/>
                <a:gd name="connsiteY35" fmla="*/ 122624 h 606769"/>
                <a:gd name="connsiteX36" fmla="*/ 223567 w 364141"/>
                <a:gd name="connsiteY36" fmla="*/ 116927 h 606769"/>
                <a:gd name="connsiteX37" fmla="*/ 73760 w 364141"/>
                <a:gd name="connsiteY37" fmla="*/ 116005 h 606769"/>
                <a:gd name="connsiteX38" fmla="*/ 138460 w 364141"/>
                <a:gd name="connsiteY38" fmla="*/ 121337 h 606769"/>
                <a:gd name="connsiteX39" fmla="*/ 171744 w 364141"/>
                <a:gd name="connsiteY39" fmla="*/ 160531 h 606769"/>
                <a:gd name="connsiteX40" fmla="*/ 168629 w 364141"/>
                <a:gd name="connsiteY40" fmla="*/ 197858 h 606769"/>
                <a:gd name="connsiteX41" fmla="*/ 128047 w 364141"/>
                <a:gd name="connsiteY41" fmla="*/ 165774 h 606769"/>
                <a:gd name="connsiteX42" fmla="*/ 154034 w 364141"/>
                <a:gd name="connsiteY42" fmla="*/ 215366 h 606769"/>
                <a:gd name="connsiteX43" fmla="*/ 234842 w 364141"/>
                <a:gd name="connsiteY43" fmla="*/ 237141 h 606769"/>
                <a:gd name="connsiteX44" fmla="*/ 251929 w 364141"/>
                <a:gd name="connsiteY44" fmla="*/ 266736 h 606769"/>
                <a:gd name="connsiteX45" fmla="*/ 222294 w 364141"/>
                <a:gd name="connsiteY45" fmla="*/ 283711 h 606769"/>
                <a:gd name="connsiteX46" fmla="*/ 131251 w 364141"/>
                <a:gd name="connsiteY46" fmla="*/ 259270 h 606769"/>
                <a:gd name="connsiteX47" fmla="*/ 116122 w 364141"/>
                <a:gd name="connsiteY47" fmla="*/ 247183 h 606769"/>
                <a:gd name="connsiteX48" fmla="*/ 85240 w 364141"/>
                <a:gd name="connsiteY48" fmla="*/ 188171 h 606769"/>
                <a:gd name="connsiteX49" fmla="*/ 97789 w 364141"/>
                <a:gd name="connsiteY49" fmla="*/ 256782 h 606769"/>
                <a:gd name="connsiteX50" fmla="*/ 116122 w 364141"/>
                <a:gd name="connsiteY50" fmla="*/ 276601 h 606769"/>
                <a:gd name="connsiteX51" fmla="*/ 161154 w 364141"/>
                <a:gd name="connsiteY51" fmla="*/ 288777 h 606769"/>
                <a:gd name="connsiteX52" fmla="*/ 156615 w 364141"/>
                <a:gd name="connsiteY52" fmla="*/ 344234 h 606769"/>
                <a:gd name="connsiteX53" fmla="*/ 185627 w 364141"/>
                <a:gd name="connsiteY53" fmla="*/ 423332 h 606769"/>
                <a:gd name="connsiteX54" fmla="*/ 186784 w 364141"/>
                <a:gd name="connsiteY54" fmla="*/ 439330 h 606769"/>
                <a:gd name="connsiteX55" fmla="*/ 156170 w 364141"/>
                <a:gd name="connsiteY55" fmla="*/ 583750 h 606769"/>
                <a:gd name="connsiteX56" fmla="*/ 127780 w 364141"/>
                <a:gd name="connsiteY56" fmla="*/ 606769 h 606769"/>
                <a:gd name="connsiteX57" fmla="*/ 99390 w 364141"/>
                <a:gd name="connsiteY57" fmla="*/ 571752 h 606769"/>
                <a:gd name="connsiteX58" fmla="*/ 128314 w 364141"/>
                <a:gd name="connsiteY58" fmla="*/ 435419 h 606769"/>
                <a:gd name="connsiteX59" fmla="*/ 93695 w 364141"/>
                <a:gd name="connsiteY59" fmla="*/ 341212 h 606769"/>
                <a:gd name="connsiteX60" fmla="*/ 82392 w 364141"/>
                <a:gd name="connsiteY60" fmla="*/ 340324 h 606769"/>
                <a:gd name="connsiteX61" fmla="*/ 96543 w 364141"/>
                <a:gd name="connsiteY61" fmla="*/ 432042 h 606769"/>
                <a:gd name="connsiteX62" fmla="*/ 95831 w 364141"/>
                <a:gd name="connsiteY62" fmla="*/ 444040 h 606769"/>
                <a:gd name="connsiteX63" fmla="*/ 57028 w 364141"/>
                <a:gd name="connsiteY63" fmla="*/ 585439 h 606769"/>
                <a:gd name="connsiteX64" fmla="*/ 21341 w 364141"/>
                <a:gd name="connsiteY64" fmla="*/ 605702 h 606769"/>
                <a:gd name="connsiteX65" fmla="*/ 1050 w 364141"/>
                <a:gd name="connsiteY65" fmla="*/ 570064 h 606769"/>
                <a:gd name="connsiteX66" fmla="*/ 38250 w 364141"/>
                <a:gd name="connsiteY66" fmla="*/ 434708 h 606769"/>
                <a:gd name="connsiteX67" fmla="*/ 22943 w 364141"/>
                <a:gd name="connsiteY67" fmla="*/ 335436 h 606769"/>
                <a:gd name="connsiteX68" fmla="*/ 34512 w 364141"/>
                <a:gd name="connsiteY68" fmla="*/ 149244 h 606769"/>
                <a:gd name="connsiteX69" fmla="*/ 73760 w 364141"/>
                <a:gd name="connsiteY69" fmla="*/ 116005 h 606769"/>
                <a:gd name="connsiteX70" fmla="*/ 339725 w 364141"/>
                <a:gd name="connsiteY70" fmla="*/ 73670 h 606769"/>
                <a:gd name="connsiteX71" fmla="*/ 358459 w 364141"/>
                <a:gd name="connsiteY71" fmla="*/ 73670 h 606769"/>
                <a:gd name="connsiteX72" fmla="*/ 364141 w 364141"/>
                <a:gd name="connsiteY72" fmla="*/ 79355 h 606769"/>
                <a:gd name="connsiteX73" fmla="*/ 364141 w 364141"/>
                <a:gd name="connsiteY73" fmla="*/ 97744 h 606769"/>
                <a:gd name="connsiteX74" fmla="*/ 358459 w 364141"/>
                <a:gd name="connsiteY74" fmla="*/ 103519 h 606769"/>
                <a:gd name="connsiteX75" fmla="*/ 339725 w 364141"/>
                <a:gd name="connsiteY75" fmla="*/ 103519 h 606769"/>
                <a:gd name="connsiteX76" fmla="*/ 244463 w 364141"/>
                <a:gd name="connsiteY76" fmla="*/ 73670 h 606769"/>
                <a:gd name="connsiteX77" fmla="*/ 328153 w 364141"/>
                <a:gd name="connsiteY77" fmla="*/ 73670 h 606769"/>
                <a:gd name="connsiteX78" fmla="*/ 328153 w 364141"/>
                <a:gd name="connsiteY78" fmla="*/ 103519 h 606769"/>
                <a:gd name="connsiteX79" fmla="*/ 244463 w 364141"/>
                <a:gd name="connsiteY79" fmla="*/ 103519 h 606769"/>
                <a:gd name="connsiteX80" fmla="*/ 238676 w 364141"/>
                <a:gd name="connsiteY80" fmla="*/ 97744 h 606769"/>
                <a:gd name="connsiteX81" fmla="*/ 238676 w 364141"/>
                <a:gd name="connsiteY81" fmla="*/ 79355 h 606769"/>
                <a:gd name="connsiteX82" fmla="*/ 244463 w 364141"/>
                <a:gd name="connsiteY82" fmla="*/ 73670 h 606769"/>
                <a:gd name="connsiteX83" fmla="*/ 122102 w 364141"/>
                <a:gd name="connsiteY83" fmla="*/ 0 h 606769"/>
                <a:gd name="connsiteX84" fmla="*/ 171851 w 364141"/>
                <a:gd name="connsiteY84" fmla="*/ 49678 h 606769"/>
                <a:gd name="connsiteX85" fmla="*/ 122102 w 364141"/>
                <a:gd name="connsiteY85" fmla="*/ 99356 h 606769"/>
                <a:gd name="connsiteX86" fmla="*/ 72353 w 364141"/>
                <a:gd name="connsiteY86" fmla="*/ 49678 h 606769"/>
                <a:gd name="connsiteX87" fmla="*/ 122102 w 364141"/>
                <a:gd name="connsiteY87" fmla="*/ 0 h 606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364141" h="606769">
                  <a:moveTo>
                    <a:pt x="330693" y="230255"/>
                  </a:moveTo>
                  <a:lnTo>
                    <a:pt x="342556" y="230255"/>
                  </a:lnTo>
                  <a:cubicBezTo>
                    <a:pt x="345678" y="230255"/>
                    <a:pt x="348264" y="232836"/>
                    <a:pt x="348264" y="236039"/>
                  </a:cubicBezTo>
                  <a:lnTo>
                    <a:pt x="348264" y="263443"/>
                  </a:lnTo>
                  <a:cubicBezTo>
                    <a:pt x="348264" y="266557"/>
                    <a:pt x="345678" y="269137"/>
                    <a:pt x="342556" y="269137"/>
                  </a:cubicBezTo>
                  <a:lnTo>
                    <a:pt x="330693" y="269137"/>
                  </a:lnTo>
                  <a:close/>
                  <a:moveTo>
                    <a:pt x="261821" y="230255"/>
                  </a:moveTo>
                  <a:lnTo>
                    <a:pt x="313898" y="230255"/>
                  </a:lnTo>
                  <a:lnTo>
                    <a:pt x="313898" y="269137"/>
                  </a:lnTo>
                  <a:lnTo>
                    <a:pt x="272593" y="269137"/>
                  </a:lnTo>
                  <a:cubicBezTo>
                    <a:pt x="275441" y="254812"/>
                    <a:pt x="271079" y="240487"/>
                    <a:pt x="261821" y="230255"/>
                  </a:cubicBezTo>
                  <a:close/>
                  <a:moveTo>
                    <a:pt x="343254" y="174650"/>
                  </a:moveTo>
                  <a:lnTo>
                    <a:pt x="358453" y="174650"/>
                  </a:lnTo>
                  <a:cubicBezTo>
                    <a:pt x="361564" y="174650"/>
                    <a:pt x="364141" y="177227"/>
                    <a:pt x="364141" y="180337"/>
                  </a:cubicBezTo>
                  <a:lnTo>
                    <a:pt x="364141" y="207704"/>
                  </a:lnTo>
                  <a:cubicBezTo>
                    <a:pt x="364141" y="210814"/>
                    <a:pt x="361564" y="213390"/>
                    <a:pt x="358453" y="213390"/>
                  </a:cubicBezTo>
                  <a:lnTo>
                    <a:pt x="343254" y="213390"/>
                  </a:lnTo>
                  <a:close/>
                  <a:moveTo>
                    <a:pt x="244463" y="174650"/>
                  </a:moveTo>
                  <a:lnTo>
                    <a:pt x="328153" y="174650"/>
                  </a:lnTo>
                  <a:lnTo>
                    <a:pt x="328153" y="213390"/>
                  </a:lnTo>
                  <a:lnTo>
                    <a:pt x="244463" y="213390"/>
                  </a:lnTo>
                  <a:cubicBezTo>
                    <a:pt x="241258" y="213390"/>
                    <a:pt x="238676" y="210814"/>
                    <a:pt x="238676" y="207704"/>
                  </a:cubicBezTo>
                  <a:lnTo>
                    <a:pt x="238676" y="180337"/>
                  </a:lnTo>
                  <a:cubicBezTo>
                    <a:pt x="238676" y="177227"/>
                    <a:pt x="241258" y="174650"/>
                    <a:pt x="244463" y="174650"/>
                  </a:cubicBezTo>
                  <a:close/>
                  <a:moveTo>
                    <a:pt x="254483" y="116927"/>
                  </a:moveTo>
                  <a:lnTo>
                    <a:pt x="337556" y="116927"/>
                  </a:lnTo>
                  <a:cubicBezTo>
                    <a:pt x="340672" y="116927"/>
                    <a:pt x="343254" y="119420"/>
                    <a:pt x="343254" y="122624"/>
                  </a:cubicBezTo>
                  <a:lnTo>
                    <a:pt x="343254" y="150041"/>
                  </a:lnTo>
                  <a:cubicBezTo>
                    <a:pt x="343254" y="153157"/>
                    <a:pt x="340672" y="155738"/>
                    <a:pt x="337556" y="155738"/>
                  </a:cubicBezTo>
                  <a:lnTo>
                    <a:pt x="254483" y="155738"/>
                  </a:lnTo>
                  <a:close/>
                  <a:moveTo>
                    <a:pt x="223567" y="116927"/>
                  </a:moveTo>
                  <a:lnTo>
                    <a:pt x="238676" y="116927"/>
                  </a:lnTo>
                  <a:lnTo>
                    <a:pt x="238676" y="155738"/>
                  </a:lnTo>
                  <a:lnTo>
                    <a:pt x="223567" y="155738"/>
                  </a:lnTo>
                  <a:cubicBezTo>
                    <a:pt x="220367" y="155738"/>
                    <a:pt x="217789" y="153157"/>
                    <a:pt x="217789" y="150041"/>
                  </a:cubicBezTo>
                  <a:lnTo>
                    <a:pt x="217789" y="122624"/>
                  </a:lnTo>
                  <a:cubicBezTo>
                    <a:pt x="217789" y="119420"/>
                    <a:pt x="220367" y="116927"/>
                    <a:pt x="223567" y="116927"/>
                  </a:cubicBezTo>
                  <a:close/>
                  <a:moveTo>
                    <a:pt x="73760" y="116005"/>
                  </a:moveTo>
                  <a:lnTo>
                    <a:pt x="138460" y="121337"/>
                  </a:lnTo>
                  <a:cubicBezTo>
                    <a:pt x="158484" y="122937"/>
                    <a:pt x="173346" y="140534"/>
                    <a:pt x="171744" y="160531"/>
                  </a:cubicBezTo>
                  <a:lnTo>
                    <a:pt x="168629" y="197858"/>
                  </a:lnTo>
                  <a:lnTo>
                    <a:pt x="128047" y="165774"/>
                  </a:lnTo>
                  <a:lnTo>
                    <a:pt x="154034" y="215366"/>
                  </a:lnTo>
                  <a:lnTo>
                    <a:pt x="234842" y="237141"/>
                  </a:lnTo>
                  <a:cubicBezTo>
                    <a:pt x="247747" y="240607"/>
                    <a:pt x="255400" y="253849"/>
                    <a:pt x="251929" y="266736"/>
                  </a:cubicBezTo>
                  <a:cubicBezTo>
                    <a:pt x="248370" y="279622"/>
                    <a:pt x="235109" y="287177"/>
                    <a:pt x="222294" y="283711"/>
                  </a:cubicBezTo>
                  <a:lnTo>
                    <a:pt x="131251" y="259270"/>
                  </a:lnTo>
                  <a:cubicBezTo>
                    <a:pt x="124754" y="257493"/>
                    <a:pt x="119237" y="253138"/>
                    <a:pt x="116122" y="247183"/>
                  </a:cubicBezTo>
                  <a:lnTo>
                    <a:pt x="85240" y="188171"/>
                  </a:lnTo>
                  <a:lnTo>
                    <a:pt x="97789" y="256782"/>
                  </a:lnTo>
                  <a:cubicBezTo>
                    <a:pt x="99479" y="266025"/>
                    <a:pt x="106421" y="274023"/>
                    <a:pt x="116122" y="276601"/>
                  </a:cubicBezTo>
                  <a:cubicBezTo>
                    <a:pt x="130895" y="280600"/>
                    <a:pt x="114075" y="276067"/>
                    <a:pt x="161154" y="288777"/>
                  </a:cubicBezTo>
                  <a:lnTo>
                    <a:pt x="156615" y="344234"/>
                  </a:lnTo>
                  <a:lnTo>
                    <a:pt x="185627" y="423332"/>
                  </a:lnTo>
                  <a:cubicBezTo>
                    <a:pt x="187496" y="428487"/>
                    <a:pt x="187941" y="433997"/>
                    <a:pt x="186784" y="439330"/>
                  </a:cubicBezTo>
                  <a:lnTo>
                    <a:pt x="156170" y="583750"/>
                  </a:lnTo>
                  <a:cubicBezTo>
                    <a:pt x="153233" y="597437"/>
                    <a:pt x="141219" y="606769"/>
                    <a:pt x="127780" y="606769"/>
                  </a:cubicBezTo>
                  <a:cubicBezTo>
                    <a:pt x="109358" y="606769"/>
                    <a:pt x="95564" y="589794"/>
                    <a:pt x="99390" y="571752"/>
                  </a:cubicBezTo>
                  <a:lnTo>
                    <a:pt x="128314" y="435419"/>
                  </a:lnTo>
                  <a:lnTo>
                    <a:pt x="93695" y="341212"/>
                  </a:lnTo>
                  <a:lnTo>
                    <a:pt x="82392" y="340324"/>
                  </a:lnTo>
                  <a:lnTo>
                    <a:pt x="96543" y="432042"/>
                  </a:lnTo>
                  <a:cubicBezTo>
                    <a:pt x="97166" y="436041"/>
                    <a:pt x="96899" y="440129"/>
                    <a:pt x="95831" y="444040"/>
                  </a:cubicBezTo>
                  <a:lnTo>
                    <a:pt x="57028" y="585439"/>
                  </a:lnTo>
                  <a:cubicBezTo>
                    <a:pt x="52757" y="600903"/>
                    <a:pt x="36826" y="609968"/>
                    <a:pt x="21341" y="605702"/>
                  </a:cubicBezTo>
                  <a:cubicBezTo>
                    <a:pt x="5945" y="601436"/>
                    <a:pt x="-3222" y="585528"/>
                    <a:pt x="1050" y="570064"/>
                  </a:cubicBezTo>
                  <a:lnTo>
                    <a:pt x="38250" y="434708"/>
                  </a:lnTo>
                  <a:lnTo>
                    <a:pt x="22943" y="335436"/>
                  </a:lnTo>
                  <a:lnTo>
                    <a:pt x="34512" y="149244"/>
                  </a:lnTo>
                  <a:cubicBezTo>
                    <a:pt x="36114" y="129247"/>
                    <a:pt x="53736" y="114316"/>
                    <a:pt x="73760" y="116005"/>
                  </a:cubicBezTo>
                  <a:close/>
                  <a:moveTo>
                    <a:pt x="339725" y="73670"/>
                  </a:moveTo>
                  <a:lnTo>
                    <a:pt x="358459" y="73670"/>
                  </a:lnTo>
                  <a:cubicBezTo>
                    <a:pt x="361566" y="73670"/>
                    <a:pt x="364141" y="76246"/>
                    <a:pt x="364141" y="79355"/>
                  </a:cubicBezTo>
                  <a:lnTo>
                    <a:pt x="364141" y="97744"/>
                  </a:lnTo>
                  <a:cubicBezTo>
                    <a:pt x="364141" y="100942"/>
                    <a:pt x="361566" y="103519"/>
                    <a:pt x="358459" y="103519"/>
                  </a:cubicBezTo>
                  <a:lnTo>
                    <a:pt x="339725" y="103519"/>
                  </a:lnTo>
                  <a:close/>
                  <a:moveTo>
                    <a:pt x="244463" y="73670"/>
                  </a:moveTo>
                  <a:lnTo>
                    <a:pt x="328153" y="73670"/>
                  </a:lnTo>
                  <a:lnTo>
                    <a:pt x="328153" y="103519"/>
                  </a:lnTo>
                  <a:lnTo>
                    <a:pt x="244463" y="103519"/>
                  </a:lnTo>
                  <a:cubicBezTo>
                    <a:pt x="241258" y="103519"/>
                    <a:pt x="238676" y="100942"/>
                    <a:pt x="238676" y="97744"/>
                  </a:cubicBezTo>
                  <a:lnTo>
                    <a:pt x="238676" y="79355"/>
                  </a:lnTo>
                  <a:cubicBezTo>
                    <a:pt x="238676" y="76246"/>
                    <a:pt x="241258" y="73670"/>
                    <a:pt x="244463" y="73670"/>
                  </a:cubicBezTo>
                  <a:close/>
                  <a:moveTo>
                    <a:pt x="122102" y="0"/>
                  </a:moveTo>
                  <a:cubicBezTo>
                    <a:pt x="149578" y="0"/>
                    <a:pt x="171851" y="22242"/>
                    <a:pt x="171851" y="49678"/>
                  </a:cubicBezTo>
                  <a:cubicBezTo>
                    <a:pt x="171851" y="77114"/>
                    <a:pt x="149578" y="99356"/>
                    <a:pt x="122102" y="99356"/>
                  </a:cubicBezTo>
                  <a:cubicBezTo>
                    <a:pt x="94626" y="99356"/>
                    <a:pt x="72353" y="77114"/>
                    <a:pt x="72353" y="49678"/>
                  </a:cubicBezTo>
                  <a:cubicBezTo>
                    <a:pt x="72353" y="22242"/>
                    <a:pt x="94626" y="0"/>
                    <a:pt x="122102" y="0"/>
                  </a:cubicBezTo>
                  <a:close/>
                </a:path>
              </a:pathLst>
            </a:custGeom>
            <a:solidFill>
              <a:schemeClr val="tx1"/>
            </a:solidFill>
            <a:ln>
              <a:noFill/>
            </a:ln>
          </p:spPr>
        </p:sp>
      </p:grpSp>
      <p:grpSp>
        <p:nvGrpSpPr>
          <p:cNvPr id="20" name="组合 19"/>
          <p:cNvGrpSpPr/>
          <p:nvPr/>
        </p:nvGrpSpPr>
        <p:grpSpPr>
          <a:xfrm>
            <a:off x="6514577" y="3910455"/>
            <a:ext cx="977865" cy="837282"/>
            <a:chOff x="6514577" y="3910455"/>
            <a:chExt cx="977865" cy="837282"/>
          </a:xfrm>
        </p:grpSpPr>
        <p:sp>
          <p:nvSpPr>
            <p:cNvPr id="112" name="椭圆 111"/>
            <p:cNvSpPr/>
            <p:nvPr/>
          </p:nvSpPr>
          <p:spPr>
            <a:xfrm>
              <a:off x="6514577" y="3910455"/>
              <a:ext cx="837282" cy="837282"/>
            </a:xfrm>
            <a:prstGeom prst="ellipse">
              <a:avLst/>
            </a:prstGeom>
            <a:solidFill>
              <a:srgbClr val="E469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a:off x="6655160" y="3910455"/>
              <a:ext cx="837282" cy="837282"/>
            </a:xfrm>
            <a:prstGeom prst="ellipse">
              <a:avLst/>
            </a:prstGeom>
            <a:solidFill>
              <a:srgbClr val="91E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student-reading-a-book-drinking-tea_42909"/>
            <p:cNvSpPr>
              <a:spLocks noChangeAspect="1"/>
            </p:cNvSpPr>
            <p:nvPr/>
          </p:nvSpPr>
          <p:spPr bwMode="auto">
            <a:xfrm>
              <a:off x="6784642" y="3997978"/>
              <a:ext cx="547274" cy="609685"/>
            </a:xfrm>
            <a:custGeom>
              <a:avLst/>
              <a:gdLst>
                <a:gd name="connsiteX0" fmla="*/ 236773 w 499565"/>
                <a:gd name="connsiteY0" fmla="*/ 459059 h 556535"/>
                <a:gd name="connsiteX1" fmla="*/ 255443 w 499565"/>
                <a:gd name="connsiteY1" fmla="*/ 481995 h 556535"/>
                <a:gd name="connsiteX2" fmla="*/ 274114 w 499565"/>
                <a:gd name="connsiteY2" fmla="*/ 459059 h 556535"/>
                <a:gd name="connsiteX3" fmla="*/ 315764 w 499565"/>
                <a:gd name="connsiteY3" fmla="*/ 471960 h 556535"/>
                <a:gd name="connsiteX4" fmla="*/ 318636 w 499565"/>
                <a:gd name="connsiteY4" fmla="*/ 556535 h 556535"/>
                <a:gd name="connsiteX5" fmla="*/ 190814 w 499565"/>
                <a:gd name="connsiteY5" fmla="*/ 556535 h 556535"/>
                <a:gd name="connsiteX6" fmla="*/ 190814 w 499565"/>
                <a:gd name="connsiteY6" fmla="*/ 471960 h 556535"/>
                <a:gd name="connsiteX7" fmla="*/ 417665 w 499565"/>
                <a:gd name="connsiteY7" fmla="*/ 457680 h 556535"/>
                <a:gd name="connsiteX8" fmla="*/ 437781 w 499565"/>
                <a:gd name="connsiteY8" fmla="*/ 480616 h 556535"/>
                <a:gd name="connsiteX9" fmla="*/ 456460 w 499565"/>
                <a:gd name="connsiteY9" fmla="*/ 457680 h 556535"/>
                <a:gd name="connsiteX10" fmla="*/ 496692 w 499565"/>
                <a:gd name="connsiteY10" fmla="*/ 470581 h 556535"/>
                <a:gd name="connsiteX11" fmla="*/ 499565 w 499565"/>
                <a:gd name="connsiteY11" fmla="*/ 555156 h 556535"/>
                <a:gd name="connsiteX12" fmla="*/ 373122 w 499565"/>
                <a:gd name="connsiteY12" fmla="*/ 555156 h 556535"/>
                <a:gd name="connsiteX13" fmla="*/ 373122 w 499565"/>
                <a:gd name="connsiteY13" fmla="*/ 470581 h 556535"/>
                <a:gd name="connsiteX14" fmla="*/ 308668 w 499565"/>
                <a:gd name="connsiteY14" fmla="*/ 373078 h 556535"/>
                <a:gd name="connsiteX15" fmla="*/ 315834 w 499565"/>
                <a:gd name="connsiteY15" fmla="*/ 373078 h 556535"/>
                <a:gd name="connsiteX16" fmla="*/ 330167 w 499565"/>
                <a:gd name="connsiteY16" fmla="*/ 373078 h 556535"/>
                <a:gd name="connsiteX17" fmla="*/ 344500 w 499565"/>
                <a:gd name="connsiteY17" fmla="*/ 388858 h 556535"/>
                <a:gd name="connsiteX18" fmla="*/ 358832 w 499565"/>
                <a:gd name="connsiteY18" fmla="*/ 373078 h 556535"/>
                <a:gd name="connsiteX19" fmla="*/ 371732 w 499565"/>
                <a:gd name="connsiteY19" fmla="*/ 373078 h 556535"/>
                <a:gd name="connsiteX20" fmla="*/ 381765 w 499565"/>
                <a:gd name="connsiteY20" fmla="*/ 373078 h 556535"/>
                <a:gd name="connsiteX21" fmla="*/ 384631 w 499565"/>
                <a:gd name="connsiteY21" fmla="*/ 373078 h 556535"/>
                <a:gd name="connsiteX22" fmla="*/ 378898 w 499565"/>
                <a:gd name="connsiteY22" fmla="*/ 400335 h 556535"/>
                <a:gd name="connsiteX23" fmla="*/ 390364 w 499565"/>
                <a:gd name="connsiteY23" fmla="*/ 441937 h 556535"/>
                <a:gd name="connsiteX24" fmla="*/ 390364 w 499565"/>
                <a:gd name="connsiteY24" fmla="*/ 444806 h 556535"/>
                <a:gd name="connsiteX25" fmla="*/ 298635 w 499565"/>
                <a:gd name="connsiteY25" fmla="*/ 444806 h 556535"/>
                <a:gd name="connsiteX26" fmla="*/ 314401 w 499565"/>
                <a:gd name="connsiteY26" fmla="*/ 400335 h 556535"/>
                <a:gd name="connsiteX27" fmla="*/ 308668 w 499565"/>
                <a:gd name="connsiteY27" fmla="*/ 373078 h 556535"/>
                <a:gd name="connsiteX28" fmla="*/ 254840 w 499565"/>
                <a:gd name="connsiteY28" fmla="*/ 350088 h 556535"/>
                <a:gd name="connsiteX29" fmla="*/ 305762 w 499565"/>
                <a:gd name="connsiteY29" fmla="*/ 401010 h 556535"/>
                <a:gd name="connsiteX30" fmla="*/ 254840 w 499565"/>
                <a:gd name="connsiteY30" fmla="*/ 451932 h 556535"/>
                <a:gd name="connsiteX31" fmla="*/ 203918 w 499565"/>
                <a:gd name="connsiteY31" fmla="*/ 401010 h 556535"/>
                <a:gd name="connsiteX32" fmla="*/ 254840 w 499565"/>
                <a:gd name="connsiteY32" fmla="*/ 350088 h 556535"/>
                <a:gd name="connsiteX33" fmla="*/ 437033 w 499565"/>
                <a:gd name="connsiteY33" fmla="*/ 348709 h 556535"/>
                <a:gd name="connsiteX34" fmla="*/ 488070 w 499565"/>
                <a:gd name="connsiteY34" fmla="*/ 399631 h 556535"/>
                <a:gd name="connsiteX35" fmla="*/ 437033 w 499565"/>
                <a:gd name="connsiteY35" fmla="*/ 450553 h 556535"/>
                <a:gd name="connsiteX36" fmla="*/ 385996 w 499565"/>
                <a:gd name="connsiteY36" fmla="*/ 399631 h 556535"/>
                <a:gd name="connsiteX37" fmla="*/ 437033 w 499565"/>
                <a:gd name="connsiteY37" fmla="*/ 348709 h 556535"/>
                <a:gd name="connsiteX38" fmla="*/ 344500 w 499565"/>
                <a:gd name="connsiteY38" fmla="*/ 292844 h 556535"/>
                <a:gd name="connsiteX39" fmla="*/ 381858 w 499565"/>
                <a:gd name="connsiteY39" fmla="*/ 330087 h 556535"/>
                <a:gd name="connsiteX40" fmla="*/ 344500 w 499565"/>
                <a:gd name="connsiteY40" fmla="*/ 367330 h 556535"/>
                <a:gd name="connsiteX41" fmla="*/ 307142 w 499565"/>
                <a:gd name="connsiteY41" fmla="*/ 330087 h 556535"/>
                <a:gd name="connsiteX42" fmla="*/ 344500 w 499565"/>
                <a:gd name="connsiteY42" fmla="*/ 292844 h 556535"/>
                <a:gd name="connsiteX43" fmla="*/ 437033 w 499565"/>
                <a:gd name="connsiteY43" fmla="*/ 254221 h 556535"/>
                <a:gd name="connsiteX44" fmla="*/ 472207 w 499565"/>
                <a:gd name="connsiteY44" fmla="*/ 289280 h 556535"/>
                <a:gd name="connsiteX45" fmla="*/ 437033 w 499565"/>
                <a:gd name="connsiteY45" fmla="*/ 324339 h 556535"/>
                <a:gd name="connsiteX46" fmla="*/ 401859 w 499565"/>
                <a:gd name="connsiteY46" fmla="*/ 289280 h 556535"/>
                <a:gd name="connsiteX47" fmla="*/ 437033 w 499565"/>
                <a:gd name="connsiteY47" fmla="*/ 254221 h 556535"/>
                <a:gd name="connsiteX48" fmla="*/ 252721 w 499565"/>
                <a:gd name="connsiteY48" fmla="*/ 239738 h 556535"/>
                <a:gd name="connsiteX49" fmla="*/ 262772 w 499565"/>
                <a:gd name="connsiteY49" fmla="*/ 274155 h 556535"/>
                <a:gd name="connsiteX50" fmla="*/ 160822 w 499565"/>
                <a:gd name="connsiteY50" fmla="*/ 322912 h 556535"/>
                <a:gd name="connsiteX51" fmla="*/ 155078 w 499565"/>
                <a:gd name="connsiteY51" fmla="*/ 444805 h 556535"/>
                <a:gd name="connsiteX52" fmla="*/ 25846 w 499565"/>
                <a:gd name="connsiteY52" fmla="*/ 444805 h 556535"/>
                <a:gd name="connsiteX53" fmla="*/ 24410 w 499565"/>
                <a:gd name="connsiteY53" fmla="*/ 424729 h 556535"/>
                <a:gd name="connsiteX54" fmla="*/ 0 w 499565"/>
                <a:gd name="connsiteY54" fmla="*/ 424729 h 556535"/>
                <a:gd name="connsiteX55" fmla="*/ 4307 w 499565"/>
                <a:gd name="connsiteY55" fmla="*/ 298534 h 556535"/>
                <a:gd name="connsiteX56" fmla="*/ 61744 w 499565"/>
                <a:gd name="connsiteY56" fmla="*/ 287061 h 556535"/>
                <a:gd name="connsiteX57" fmla="*/ 87590 w 499565"/>
                <a:gd name="connsiteY57" fmla="*/ 318610 h 556535"/>
                <a:gd name="connsiteX58" fmla="*/ 114873 w 499565"/>
                <a:gd name="connsiteY58" fmla="*/ 287061 h 556535"/>
                <a:gd name="connsiteX59" fmla="*/ 160822 w 499565"/>
                <a:gd name="connsiteY59" fmla="*/ 287061 h 556535"/>
                <a:gd name="connsiteX60" fmla="*/ 88970 w 499565"/>
                <a:gd name="connsiteY60" fmla="*/ 133756 h 556535"/>
                <a:gd name="connsiteX61" fmla="*/ 160698 w 499565"/>
                <a:gd name="connsiteY61" fmla="*/ 204679 h 556535"/>
                <a:gd name="connsiteX62" fmla="*/ 88970 w 499565"/>
                <a:gd name="connsiteY62" fmla="*/ 275602 h 556535"/>
                <a:gd name="connsiteX63" fmla="*/ 17242 w 499565"/>
                <a:gd name="connsiteY63" fmla="*/ 204679 h 556535"/>
                <a:gd name="connsiteX64" fmla="*/ 88970 w 499565"/>
                <a:gd name="connsiteY64" fmla="*/ 133756 h 556535"/>
                <a:gd name="connsiteX65" fmla="*/ 314235 w 499565"/>
                <a:gd name="connsiteY65" fmla="*/ 11823 h 556535"/>
                <a:gd name="connsiteX66" fmla="*/ 186490 w 499565"/>
                <a:gd name="connsiteY66" fmla="*/ 83524 h 556535"/>
                <a:gd name="connsiteX67" fmla="*/ 232421 w 499565"/>
                <a:gd name="connsiteY67" fmla="*/ 152358 h 556535"/>
                <a:gd name="connsiteX68" fmla="*/ 238162 w 499565"/>
                <a:gd name="connsiteY68" fmla="*/ 155226 h 556535"/>
                <a:gd name="connsiteX69" fmla="*/ 215197 w 499565"/>
                <a:gd name="connsiteY69" fmla="*/ 189643 h 556535"/>
                <a:gd name="connsiteX70" fmla="*/ 328588 w 499565"/>
                <a:gd name="connsiteY70" fmla="*/ 172434 h 556535"/>
                <a:gd name="connsiteX71" fmla="*/ 430497 w 499565"/>
                <a:gd name="connsiteY71" fmla="*/ 100733 h 556535"/>
                <a:gd name="connsiteX72" fmla="*/ 314235 w 499565"/>
                <a:gd name="connsiteY72" fmla="*/ 11823 h 556535"/>
                <a:gd name="connsiteX73" fmla="*/ 315670 w 499565"/>
                <a:gd name="connsiteY73" fmla="*/ 350 h 556535"/>
                <a:gd name="connsiteX74" fmla="*/ 441980 w 499565"/>
                <a:gd name="connsiteY74" fmla="*/ 102167 h 556535"/>
                <a:gd name="connsiteX75" fmla="*/ 331459 w 499565"/>
                <a:gd name="connsiteY75" fmla="*/ 183907 h 556535"/>
                <a:gd name="connsiteX76" fmla="*/ 205150 w 499565"/>
                <a:gd name="connsiteY76" fmla="*/ 201115 h 556535"/>
                <a:gd name="connsiteX77" fmla="*/ 193667 w 499565"/>
                <a:gd name="connsiteY77" fmla="*/ 201115 h 556535"/>
                <a:gd name="connsiteX78" fmla="*/ 222374 w 499565"/>
                <a:gd name="connsiteY78" fmla="*/ 159528 h 556535"/>
                <a:gd name="connsiteX79" fmla="*/ 175008 w 499565"/>
                <a:gd name="connsiteY79" fmla="*/ 83524 h 556535"/>
                <a:gd name="connsiteX80" fmla="*/ 315670 w 499565"/>
                <a:gd name="connsiteY80" fmla="*/ 350 h 556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99565" h="556535">
                  <a:moveTo>
                    <a:pt x="236773" y="459059"/>
                  </a:moveTo>
                  <a:lnTo>
                    <a:pt x="255443" y="481995"/>
                  </a:lnTo>
                  <a:lnTo>
                    <a:pt x="274114" y="459059"/>
                  </a:lnTo>
                  <a:lnTo>
                    <a:pt x="315764" y="471960"/>
                  </a:lnTo>
                  <a:lnTo>
                    <a:pt x="318636" y="556535"/>
                  </a:lnTo>
                  <a:lnTo>
                    <a:pt x="190814" y="556535"/>
                  </a:lnTo>
                  <a:lnTo>
                    <a:pt x="190814" y="471960"/>
                  </a:lnTo>
                  <a:close/>
                  <a:moveTo>
                    <a:pt x="417665" y="457680"/>
                  </a:moveTo>
                  <a:lnTo>
                    <a:pt x="437781" y="480616"/>
                  </a:lnTo>
                  <a:lnTo>
                    <a:pt x="456460" y="457680"/>
                  </a:lnTo>
                  <a:lnTo>
                    <a:pt x="496692" y="470581"/>
                  </a:lnTo>
                  <a:lnTo>
                    <a:pt x="499565" y="555156"/>
                  </a:lnTo>
                  <a:lnTo>
                    <a:pt x="373122" y="555156"/>
                  </a:lnTo>
                  <a:lnTo>
                    <a:pt x="373122" y="470581"/>
                  </a:lnTo>
                  <a:close/>
                  <a:moveTo>
                    <a:pt x="308668" y="373078"/>
                  </a:moveTo>
                  <a:lnTo>
                    <a:pt x="315834" y="373078"/>
                  </a:lnTo>
                  <a:lnTo>
                    <a:pt x="330167" y="373078"/>
                  </a:lnTo>
                  <a:lnTo>
                    <a:pt x="344500" y="388858"/>
                  </a:lnTo>
                  <a:lnTo>
                    <a:pt x="358832" y="373078"/>
                  </a:lnTo>
                  <a:lnTo>
                    <a:pt x="371732" y="373078"/>
                  </a:lnTo>
                  <a:lnTo>
                    <a:pt x="381765" y="373078"/>
                  </a:lnTo>
                  <a:lnTo>
                    <a:pt x="384631" y="373078"/>
                  </a:lnTo>
                  <a:cubicBezTo>
                    <a:pt x="381765" y="381685"/>
                    <a:pt x="378898" y="390293"/>
                    <a:pt x="378898" y="400335"/>
                  </a:cubicBezTo>
                  <a:cubicBezTo>
                    <a:pt x="378898" y="416115"/>
                    <a:pt x="384631" y="429026"/>
                    <a:pt x="390364" y="441937"/>
                  </a:cubicBezTo>
                  <a:lnTo>
                    <a:pt x="390364" y="444806"/>
                  </a:lnTo>
                  <a:lnTo>
                    <a:pt x="298635" y="444806"/>
                  </a:lnTo>
                  <a:cubicBezTo>
                    <a:pt x="308668" y="431895"/>
                    <a:pt x="314401" y="417549"/>
                    <a:pt x="314401" y="400335"/>
                  </a:cubicBezTo>
                  <a:cubicBezTo>
                    <a:pt x="314401" y="390293"/>
                    <a:pt x="311535" y="381685"/>
                    <a:pt x="308668" y="373078"/>
                  </a:cubicBezTo>
                  <a:close/>
                  <a:moveTo>
                    <a:pt x="254840" y="350088"/>
                  </a:moveTo>
                  <a:cubicBezTo>
                    <a:pt x="282963" y="350088"/>
                    <a:pt x="305762" y="372887"/>
                    <a:pt x="305762" y="401010"/>
                  </a:cubicBezTo>
                  <a:cubicBezTo>
                    <a:pt x="305762" y="429133"/>
                    <a:pt x="282963" y="451932"/>
                    <a:pt x="254840" y="451932"/>
                  </a:cubicBezTo>
                  <a:cubicBezTo>
                    <a:pt x="226717" y="451932"/>
                    <a:pt x="203918" y="429133"/>
                    <a:pt x="203918" y="401010"/>
                  </a:cubicBezTo>
                  <a:cubicBezTo>
                    <a:pt x="203918" y="372887"/>
                    <a:pt x="226717" y="350088"/>
                    <a:pt x="254840" y="350088"/>
                  </a:cubicBezTo>
                  <a:close/>
                  <a:moveTo>
                    <a:pt x="437033" y="348709"/>
                  </a:moveTo>
                  <a:cubicBezTo>
                    <a:pt x="465220" y="348709"/>
                    <a:pt x="488070" y="371508"/>
                    <a:pt x="488070" y="399631"/>
                  </a:cubicBezTo>
                  <a:cubicBezTo>
                    <a:pt x="488070" y="427754"/>
                    <a:pt x="465220" y="450553"/>
                    <a:pt x="437033" y="450553"/>
                  </a:cubicBezTo>
                  <a:cubicBezTo>
                    <a:pt x="408846" y="450553"/>
                    <a:pt x="385996" y="427754"/>
                    <a:pt x="385996" y="399631"/>
                  </a:cubicBezTo>
                  <a:cubicBezTo>
                    <a:pt x="385996" y="371508"/>
                    <a:pt x="408846" y="348709"/>
                    <a:pt x="437033" y="348709"/>
                  </a:cubicBezTo>
                  <a:close/>
                  <a:moveTo>
                    <a:pt x="344500" y="292844"/>
                  </a:moveTo>
                  <a:cubicBezTo>
                    <a:pt x="365132" y="292844"/>
                    <a:pt x="381858" y="309518"/>
                    <a:pt x="381858" y="330087"/>
                  </a:cubicBezTo>
                  <a:cubicBezTo>
                    <a:pt x="381858" y="350656"/>
                    <a:pt x="365132" y="367330"/>
                    <a:pt x="344500" y="367330"/>
                  </a:cubicBezTo>
                  <a:cubicBezTo>
                    <a:pt x="323868" y="367330"/>
                    <a:pt x="307142" y="350656"/>
                    <a:pt x="307142" y="330087"/>
                  </a:cubicBezTo>
                  <a:cubicBezTo>
                    <a:pt x="307142" y="309518"/>
                    <a:pt x="323868" y="292844"/>
                    <a:pt x="344500" y="292844"/>
                  </a:cubicBezTo>
                  <a:close/>
                  <a:moveTo>
                    <a:pt x="437033" y="254221"/>
                  </a:moveTo>
                  <a:cubicBezTo>
                    <a:pt x="456459" y="254221"/>
                    <a:pt x="472207" y="269917"/>
                    <a:pt x="472207" y="289280"/>
                  </a:cubicBezTo>
                  <a:cubicBezTo>
                    <a:pt x="472207" y="308643"/>
                    <a:pt x="456459" y="324339"/>
                    <a:pt x="437033" y="324339"/>
                  </a:cubicBezTo>
                  <a:cubicBezTo>
                    <a:pt x="417607" y="324339"/>
                    <a:pt x="401859" y="308643"/>
                    <a:pt x="401859" y="289280"/>
                  </a:cubicBezTo>
                  <a:cubicBezTo>
                    <a:pt x="401859" y="269917"/>
                    <a:pt x="417607" y="254221"/>
                    <a:pt x="437033" y="254221"/>
                  </a:cubicBezTo>
                  <a:close/>
                  <a:moveTo>
                    <a:pt x="252721" y="239738"/>
                  </a:moveTo>
                  <a:lnTo>
                    <a:pt x="262772" y="274155"/>
                  </a:lnTo>
                  <a:lnTo>
                    <a:pt x="160822" y="322912"/>
                  </a:lnTo>
                  <a:lnTo>
                    <a:pt x="155078" y="444805"/>
                  </a:lnTo>
                  <a:lnTo>
                    <a:pt x="25846" y="444805"/>
                  </a:lnTo>
                  <a:lnTo>
                    <a:pt x="24410" y="424729"/>
                  </a:lnTo>
                  <a:lnTo>
                    <a:pt x="0" y="424729"/>
                  </a:lnTo>
                  <a:lnTo>
                    <a:pt x="4307" y="298534"/>
                  </a:lnTo>
                  <a:lnTo>
                    <a:pt x="61744" y="287061"/>
                  </a:lnTo>
                  <a:lnTo>
                    <a:pt x="87590" y="318610"/>
                  </a:lnTo>
                  <a:lnTo>
                    <a:pt x="114873" y="287061"/>
                  </a:lnTo>
                  <a:lnTo>
                    <a:pt x="160822" y="287061"/>
                  </a:lnTo>
                  <a:close/>
                  <a:moveTo>
                    <a:pt x="88970" y="133756"/>
                  </a:moveTo>
                  <a:cubicBezTo>
                    <a:pt x="128584" y="133756"/>
                    <a:pt x="160698" y="165509"/>
                    <a:pt x="160698" y="204679"/>
                  </a:cubicBezTo>
                  <a:cubicBezTo>
                    <a:pt x="160698" y="243849"/>
                    <a:pt x="128584" y="275602"/>
                    <a:pt x="88970" y="275602"/>
                  </a:cubicBezTo>
                  <a:cubicBezTo>
                    <a:pt x="49356" y="275602"/>
                    <a:pt x="17242" y="243849"/>
                    <a:pt x="17242" y="204679"/>
                  </a:cubicBezTo>
                  <a:cubicBezTo>
                    <a:pt x="17242" y="165509"/>
                    <a:pt x="49356" y="133756"/>
                    <a:pt x="88970" y="133756"/>
                  </a:cubicBezTo>
                  <a:close/>
                  <a:moveTo>
                    <a:pt x="314235" y="11823"/>
                  </a:moveTo>
                  <a:cubicBezTo>
                    <a:pt x="246774" y="7520"/>
                    <a:pt x="189361" y="39069"/>
                    <a:pt x="186490" y="83524"/>
                  </a:cubicBezTo>
                  <a:cubicBezTo>
                    <a:pt x="185055" y="109337"/>
                    <a:pt x="202279" y="135150"/>
                    <a:pt x="232421" y="152358"/>
                  </a:cubicBezTo>
                  <a:lnTo>
                    <a:pt x="238162" y="155226"/>
                  </a:lnTo>
                  <a:lnTo>
                    <a:pt x="215197" y="189643"/>
                  </a:lnTo>
                  <a:cubicBezTo>
                    <a:pt x="238162" y="186775"/>
                    <a:pt x="289834" y="181039"/>
                    <a:pt x="328588" y="172434"/>
                  </a:cubicBezTo>
                  <a:cubicBezTo>
                    <a:pt x="358730" y="166698"/>
                    <a:pt x="427626" y="146622"/>
                    <a:pt x="430497" y="100733"/>
                  </a:cubicBezTo>
                  <a:cubicBezTo>
                    <a:pt x="433368" y="56278"/>
                    <a:pt x="381696" y="16125"/>
                    <a:pt x="314235" y="11823"/>
                  </a:cubicBezTo>
                  <a:close/>
                  <a:moveTo>
                    <a:pt x="315670" y="350"/>
                  </a:moveTo>
                  <a:cubicBezTo>
                    <a:pt x="388872" y="6086"/>
                    <a:pt x="444850" y="50541"/>
                    <a:pt x="441980" y="102167"/>
                  </a:cubicBezTo>
                  <a:cubicBezTo>
                    <a:pt x="439109" y="138018"/>
                    <a:pt x="398920" y="168132"/>
                    <a:pt x="331459" y="183907"/>
                  </a:cubicBezTo>
                  <a:cubicBezTo>
                    <a:pt x="279787" y="193945"/>
                    <a:pt x="206585" y="201115"/>
                    <a:pt x="205150" y="201115"/>
                  </a:cubicBezTo>
                  <a:lnTo>
                    <a:pt x="193667" y="201115"/>
                  </a:lnTo>
                  <a:lnTo>
                    <a:pt x="222374" y="159528"/>
                  </a:lnTo>
                  <a:cubicBezTo>
                    <a:pt x="190796" y="139452"/>
                    <a:pt x="173572" y="110771"/>
                    <a:pt x="175008" y="83524"/>
                  </a:cubicBezTo>
                  <a:cubicBezTo>
                    <a:pt x="179314" y="31899"/>
                    <a:pt x="241033" y="-3952"/>
                    <a:pt x="315670" y="350"/>
                  </a:cubicBezTo>
                  <a:close/>
                </a:path>
              </a:pathLst>
            </a:custGeom>
            <a:solidFill>
              <a:schemeClr val="tx1"/>
            </a:solidFill>
            <a:ln>
              <a:noFill/>
            </a:ln>
          </p:spPr>
          <p:txBody>
            <a:bodyPr/>
            <a:lstStyle/>
            <a:p>
              <a:endParaRPr lang="zh-CN" altLang="en-US" dirty="0"/>
            </a:p>
          </p:txBody>
        </p:sp>
      </p:grpSp>
      <p:grpSp>
        <p:nvGrpSpPr>
          <p:cNvPr id="26" name="组合 25"/>
          <p:cNvGrpSpPr/>
          <p:nvPr/>
        </p:nvGrpSpPr>
        <p:grpSpPr>
          <a:xfrm>
            <a:off x="6517665" y="5101721"/>
            <a:ext cx="977865" cy="837282"/>
            <a:chOff x="6517665" y="5101721"/>
            <a:chExt cx="977865" cy="837282"/>
          </a:xfrm>
        </p:grpSpPr>
        <p:sp>
          <p:nvSpPr>
            <p:cNvPr id="116" name="椭圆 115"/>
            <p:cNvSpPr/>
            <p:nvPr/>
          </p:nvSpPr>
          <p:spPr>
            <a:xfrm>
              <a:off x="6517665" y="5101721"/>
              <a:ext cx="837282" cy="837282"/>
            </a:xfrm>
            <a:prstGeom prst="ellipse">
              <a:avLst/>
            </a:prstGeom>
            <a:solidFill>
              <a:srgbClr val="E469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6658248" y="5101721"/>
              <a:ext cx="837282" cy="837282"/>
            </a:xfrm>
            <a:prstGeom prst="ellipse">
              <a:avLst/>
            </a:prstGeom>
            <a:solidFill>
              <a:srgbClr val="91E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teacher-on-biology-class_43821"/>
            <p:cNvSpPr>
              <a:spLocks noChangeAspect="1"/>
            </p:cNvSpPr>
            <p:nvPr/>
          </p:nvSpPr>
          <p:spPr bwMode="auto">
            <a:xfrm>
              <a:off x="6768959" y="5236628"/>
              <a:ext cx="609684" cy="591188"/>
            </a:xfrm>
            <a:custGeom>
              <a:avLst/>
              <a:gdLst>
                <a:gd name="connsiteX0" fmla="*/ 238173 w 598650"/>
                <a:gd name="connsiteY0" fmla="*/ 288290 h 580488"/>
                <a:gd name="connsiteX1" fmla="*/ 335879 w 598650"/>
                <a:gd name="connsiteY1" fmla="*/ 288290 h 580488"/>
                <a:gd name="connsiteX2" fmla="*/ 335879 w 598650"/>
                <a:gd name="connsiteY2" fmla="*/ 294037 h 580488"/>
                <a:gd name="connsiteX3" fmla="*/ 238173 w 598650"/>
                <a:gd name="connsiteY3" fmla="*/ 294037 h 580488"/>
                <a:gd name="connsiteX4" fmla="*/ 453585 w 598650"/>
                <a:gd name="connsiteY4" fmla="*/ 282542 h 580488"/>
                <a:gd name="connsiteX5" fmla="*/ 549682 w 598650"/>
                <a:gd name="connsiteY5" fmla="*/ 282542 h 580488"/>
                <a:gd name="connsiteX6" fmla="*/ 549682 w 598650"/>
                <a:gd name="connsiteY6" fmla="*/ 318406 h 580488"/>
                <a:gd name="connsiteX7" fmla="*/ 453585 w 598650"/>
                <a:gd name="connsiteY7" fmla="*/ 318406 h 580488"/>
                <a:gd name="connsiteX8" fmla="*/ 430596 w 598650"/>
                <a:gd name="connsiteY8" fmla="*/ 169204 h 580488"/>
                <a:gd name="connsiteX9" fmla="*/ 528302 w 598650"/>
                <a:gd name="connsiteY9" fmla="*/ 169204 h 580488"/>
                <a:gd name="connsiteX10" fmla="*/ 528302 w 598650"/>
                <a:gd name="connsiteY10" fmla="*/ 174951 h 580488"/>
                <a:gd name="connsiteX11" fmla="*/ 430596 w 598650"/>
                <a:gd name="connsiteY11" fmla="*/ 174951 h 580488"/>
                <a:gd name="connsiteX12" fmla="*/ 278425 w 598650"/>
                <a:gd name="connsiteY12" fmla="*/ 159088 h 580488"/>
                <a:gd name="connsiteX13" fmla="*/ 295647 w 598650"/>
                <a:gd name="connsiteY13" fmla="*/ 192054 h 580488"/>
                <a:gd name="connsiteX14" fmla="*/ 169351 w 598650"/>
                <a:gd name="connsiteY14" fmla="*/ 256554 h 580488"/>
                <a:gd name="connsiteX15" fmla="*/ 162175 w 598650"/>
                <a:gd name="connsiteY15" fmla="*/ 388422 h 580488"/>
                <a:gd name="connsiteX16" fmla="*/ 157870 w 598650"/>
                <a:gd name="connsiteY16" fmla="*/ 388422 h 580488"/>
                <a:gd name="connsiteX17" fmla="*/ 157870 w 598650"/>
                <a:gd name="connsiteY17" fmla="*/ 405622 h 580488"/>
                <a:gd name="connsiteX18" fmla="*/ 157870 w 598650"/>
                <a:gd name="connsiteY18" fmla="*/ 417088 h 580488"/>
                <a:gd name="connsiteX19" fmla="*/ 157870 w 598650"/>
                <a:gd name="connsiteY19" fmla="*/ 547522 h 580488"/>
                <a:gd name="connsiteX20" fmla="*/ 162175 w 598650"/>
                <a:gd name="connsiteY20" fmla="*/ 547522 h 580488"/>
                <a:gd name="connsiteX21" fmla="*/ 192314 w 598650"/>
                <a:gd name="connsiteY21" fmla="*/ 553255 h 580488"/>
                <a:gd name="connsiteX22" fmla="*/ 192314 w 598650"/>
                <a:gd name="connsiteY22" fmla="*/ 580488 h 580488"/>
                <a:gd name="connsiteX23" fmla="*/ 166481 w 598650"/>
                <a:gd name="connsiteY23" fmla="*/ 580488 h 580488"/>
                <a:gd name="connsiteX24" fmla="*/ 137777 w 598650"/>
                <a:gd name="connsiteY24" fmla="*/ 576188 h 580488"/>
                <a:gd name="connsiteX25" fmla="*/ 137777 w 598650"/>
                <a:gd name="connsiteY25" fmla="*/ 580488 h 580488"/>
                <a:gd name="connsiteX26" fmla="*/ 104768 w 598650"/>
                <a:gd name="connsiteY26" fmla="*/ 580488 h 580488"/>
                <a:gd name="connsiteX27" fmla="*/ 104768 w 598650"/>
                <a:gd name="connsiteY27" fmla="*/ 550388 h 580488"/>
                <a:gd name="connsiteX28" fmla="*/ 104768 w 598650"/>
                <a:gd name="connsiteY28" fmla="*/ 547522 h 580488"/>
                <a:gd name="connsiteX29" fmla="*/ 104768 w 598650"/>
                <a:gd name="connsiteY29" fmla="*/ 417088 h 580488"/>
                <a:gd name="connsiteX30" fmla="*/ 86111 w 598650"/>
                <a:gd name="connsiteY30" fmla="*/ 417088 h 580488"/>
                <a:gd name="connsiteX31" fmla="*/ 86111 w 598650"/>
                <a:gd name="connsiteY31" fmla="*/ 547522 h 580488"/>
                <a:gd name="connsiteX32" fmla="*/ 86111 w 598650"/>
                <a:gd name="connsiteY32" fmla="*/ 550388 h 580488"/>
                <a:gd name="connsiteX33" fmla="*/ 86111 w 598650"/>
                <a:gd name="connsiteY33" fmla="*/ 580488 h 580488"/>
                <a:gd name="connsiteX34" fmla="*/ 54537 w 598650"/>
                <a:gd name="connsiteY34" fmla="*/ 580488 h 580488"/>
                <a:gd name="connsiteX35" fmla="*/ 54537 w 598650"/>
                <a:gd name="connsiteY35" fmla="*/ 576188 h 580488"/>
                <a:gd name="connsiteX36" fmla="*/ 24398 w 598650"/>
                <a:gd name="connsiteY36" fmla="*/ 580488 h 580488"/>
                <a:gd name="connsiteX37" fmla="*/ 0 w 598650"/>
                <a:gd name="connsiteY37" fmla="*/ 580488 h 580488"/>
                <a:gd name="connsiteX38" fmla="*/ 0 w 598650"/>
                <a:gd name="connsiteY38" fmla="*/ 553255 h 580488"/>
                <a:gd name="connsiteX39" fmla="*/ 28703 w 598650"/>
                <a:gd name="connsiteY39" fmla="*/ 547522 h 580488"/>
                <a:gd name="connsiteX40" fmla="*/ 34444 w 598650"/>
                <a:gd name="connsiteY40" fmla="*/ 547522 h 580488"/>
                <a:gd name="connsiteX41" fmla="*/ 34444 w 598650"/>
                <a:gd name="connsiteY41" fmla="*/ 417088 h 580488"/>
                <a:gd name="connsiteX42" fmla="*/ 34444 w 598650"/>
                <a:gd name="connsiteY42" fmla="*/ 405622 h 580488"/>
                <a:gd name="connsiteX43" fmla="*/ 34444 w 598650"/>
                <a:gd name="connsiteY43" fmla="*/ 388422 h 580488"/>
                <a:gd name="connsiteX44" fmla="*/ 30139 w 598650"/>
                <a:gd name="connsiteY44" fmla="*/ 388422 h 580488"/>
                <a:gd name="connsiteX45" fmla="*/ 28703 w 598650"/>
                <a:gd name="connsiteY45" fmla="*/ 361188 h 580488"/>
                <a:gd name="connsiteX46" fmla="*/ 4305 w 598650"/>
                <a:gd name="connsiteY46" fmla="*/ 361188 h 580488"/>
                <a:gd name="connsiteX47" fmla="*/ 7176 w 598650"/>
                <a:gd name="connsiteY47" fmla="*/ 230754 h 580488"/>
                <a:gd name="connsiteX48" fmla="*/ 67453 w 598650"/>
                <a:gd name="connsiteY48" fmla="*/ 219288 h 580488"/>
                <a:gd name="connsiteX49" fmla="*/ 94722 w 598650"/>
                <a:gd name="connsiteY49" fmla="*/ 250821 h 580488"/>
                <a:gd name="connsiteX50" fmla="*/ 121990 w 598650"/>
                <a:gd name="connsiteY50" fmla="*/ 219288 h 580488"/>
                <a:gd name="connsiteX51" fmla="*/ 163610 w 598650"/>
                <a:gd name="connsiteY51" fmla="*/ 219288 h 580488"/>
                <a:gd name="connsiteX52" fmla="*/ 206677 w 598650"/>
                <a:gd name="connsiteY52" fmla="*/ 93338 h 580488"/>
                <a:gd name="connsiteX53" fmla="*/ 304383 w 598650"/>
                <a:gd name="connsiteY53" fmla="*/ 93338 h 580488"/>
                <a:gd name="connsiteX54" fmla="*/ 304383 w 598650"/>
                <a:gd name="connsiteY54" fmla="*/ 99085 h 580488"/>
                <a:gd name="connsiteX55" fmla="*/ 206677 w 598650"/>
                <a:gd name="connsiteY55" fmla="*/ 99085 h 580488"/>
                <a:gd name="connsiteX56" fmla="*/ 94832 w 598650"/>
                <a:gd name="connsiteY56" fmla="*/ 61612 h 580488"/>
                <a:gd name="connsiteX57" fmla="*/ 168054 w 598650"/>
                <a:gd name="connsiteY57" fmla="*/ 134719 h 580488"/>
                <a:gd name="connsiteX58" fmla="*/ 94832 w 598650"/>
                <a:gd name="connsiteY58" fmla="*/ 207826 h 580488"/>
                <a:gd name="connsiteX59" fmla="*/ 21610 w 598650"/>
                <a:gd name="connsiteY59" fmla="*/ 134719 h 580488"/>
                <a:gd name="connsiteX60" fmla="*/ 94832 w 598650"/>
                <a:gd name="connsiteY60" fmla="*/ 61612 h 580488"/>
                <a:gd name="connsiteX61" fmla="*/ 295647 w 598650"/>
                <a:gd name="connsiteY61" fmla="*/ 53161 h 580488"/>
                <a:gd name="connsiteX62" fmla="*/ 360257 w 598650"/>
                <a:gd name="connsiteY62" fmla="*/ 68933 h 580488"/>
                <a:gd name="connsiteX63" fmla="*/ 376050 w 598650"/>
                <a:gd name="connsiteY63" fmla="*/ 113383 h 580488"/>
                <a:gd name="connsiteX64" fmla="*/ 374614 w 598650"/>
                <a:gd name="connsiteY64" fmla="*/ 111949 h 580488"/>
                <a:gd name="connsiteX65" fmla="*/ 370307 w 598650"/>
                <a:gd name="connsiteY65" fmla="*/ 106214 h 580488"/>
                <a:gd name="connsiteX66" fmla="*/ 364564 w 598650"/>
                <a:gd name="connsiteY66" fmla="*/ 100478 h 580488"/>
                <a:gd name="connsiteX67" fmla="*/ 360257 w 598650"/>
                <a:gd name="connsiteY67" fmla="*/ 97611 h 580488"/>
                <a:gd name="connsiteX68" fmla="*/ 358821 w 598650"/>
                <a:gd name="connsiteY68" fmla="*/ 94743 h 580488"/>
                <a:gd name="connsiteX69" fmla="*/ 357385 w 598650"/>
                <a:gd name="connsiteY69" fmla="*/ 93309 h 580488"/>
                <a:gd name="connsiteX70" fmla="*/ 354514 w 598650"/>
                <a:gd name="connsiteY70" fmla="*/ 90441 h 580488"/>
                <a:gd name="connsiteX71" fmla="*/ 350206 w 598650"/>
                <a:gd name="connsiteY71" fmla="*/ 89007 h 580488"/>
                <a:gd name="connsiteX72" fmla="*/ 344463 w 598650"/>
                <a:gd name="connsiteY72" fmla="*/ 83272 h 580488"/>
                <a:gd name="connsiteX73" fmla="*/ 331541 w 598650"/>
                <a:gd name="connsiteY73" fmla="*/ 74669 h 580488"/>
                <a:gd name="connsiteX74" fmla="*/ 318620 w 598650"/>
                <a:gd name="connsiteY74" fmla="*/ 68933 h 580488"/>
                <a:gd name="connsiteX75" fmla="*/ 321491 w 598650"/>
                <a:gd name="connsiteY75" fmla="*/ 71801 h 580488"/>
                <a:gd name="connsiteX76" fmla="*/ 328670 w 598650"/>
                <a:gd name="connsiteY76" fmla="*/ 78970 h 580488"/>
                <a:gd name="connsiteX77" fmla="*/ 334413 w 598650"/>
                <a:gd name="connsiteY77" fmla="*/ 83272 h 580488"/>
                <a:gd name="connsiteX78" fmla="*/ 340156 w 598650"/>
                <a:gd name="connsiteY78" fmla="*/ 89007 h 580488"/>
                <a:gd name="connsiteX79" fmla="*/ 345899 w 598650"/>
                <a:gd name="connsiteY79" fmla="*/ 93309 h 580488"/>
                <a:gd name="connsiteX80" fmla="*/ 353078 w 598650"/>
                <a:gd name="connsiteY80" fmla="*/ 99045 h 580488"/>
                <a:gd name="connsiteX81" fmla="*/ 358821 w 598650"/>
                <a:gd name="connsiteY81" fmla="*/ 106214 h 580488"/>
                <a:gd name="connsiteX82" fmla="*/ 364564 w 598650"/>
                <a:gd name="connsiteY82" fmla="*/ 111949 h 580488"/>
                <a:gd name="connsiteX83" fmla="*/ 370307 w 598650"/>
                <a:gd name="connsiteY83" fmla="*/ 117685 h 580488"/>
                <a:gd name="connsiteX84" fmla="*/ 391844 w 598650"/>
                <a:gd name="connsiteY84" fmla="*/ 176474 h 580488"/>
                <a:gd name="connsiteX85" fmla="*/ 429174 w 598650"/>
                <a:gd name="connsiteY85" fmla="*/ 119119 h 580488"/>
                <a:gd name="connsiteX86" fmla="*/ 434917 w 598650"/>
                <a:gd name="connsiteY86" fmla="*/ 116251 h 580488"/>
                <a:gd name="connsiteX87" fmla="*/ 444967 w 598650"/>
                <a:gd name="connsiteY87" fmla="*/ 111949 h 580488"/>
                <a:gd name="connsiteX88" fmla="*/ 452146 w 598650"/>
                <a:gd name="connsiteY88" fmla="*/ 109082 h 580488"/>
                <a:gd name="connsiteX89" fmla="*/ 460760 w 598650"/>
                <a:gd name="connsiteY89" fmla="*/ 106214 h 580488"/>
                <a:gd name="connsiteX90" fmla="*/ 467939 w 598650"/>
                <a:gd name="connsiteY90" fmla="*/ 103346 h 580488"/>
                <a:gd name="connsiteX91" fmla="*/ 475118 w 598650"/>
                <a:gd name="connsiteY91" fmla="*/ 100478 h 580488"/>
                <a:gd name="connsiteX92" fmla="*/ 482297 w 598650"/>
                <a:gd name="connsiteY92" fmla="*/ 99045 h 580488"/>
                <a:gd name="connsiteX93" fmla="*/ 492347 w 598650"/>
                <a:gd name="connsiteY93" fmla="*/ 94743 h 580488"/>
                <a:gd name="connsiteX94" fmla="*/ 495219 w 598650"/>
                <a:gd name="connsiteY94" fmla="*/ 93309 h 580488"/>
                <a:gd name="connsiteX95" fmla="*/ 480861 w 598650"/>
                <a:gd name="connsiteY95" fmla="*/ 94743 h 580488"/>
                <a:gd name="connsiteX96" fmla="*/ 466504 w 598650"/>
                <a:gd name="connsiteY96" fmla="*/ 97611 h 580488"/>
                <a:gd name="connsiteX97" fmla="*/ 457889 w 598650"/>
                <a:gd name="connsiteY97" fmla="*/ 99045 h 580488"/>
                <a:gd name="connsiteX98" fmla="*/ 453582 w 598650"/>
                <a:gd name="connsiteY98" fmla="*/ 100478 h 580488"/>
                <a:gd name="connsiteX99" fmla="*/ 449274 w 598650"/>
                <a:gd name="connsiteY99" fmla="*/ 101912 h 580488"/>
                <a:gd name="connsiteX100" fmla="*/ 447839 w 598650"/>
                <a:gd name="connsiteY100" fmla="*/ 101912 h 580488"/>
                <a:gd name="connsiteX101" fmla="*/ 444967 w 598650"/>
                <a:gd name="connsiteY101" fmla="*/ 103346 h 580488"/>
                <a:gd name="connsiteX102" fmla="*/ 442096 w 598650"/>
                <a:gd name="connsiteY102" fmla="*/ 104780 h 580488"/>
                <a:gd name="connsiteX103" fmla="*/ 433481 w 598650"/>
                <a:gd name="connsiteY103" fmla="*/ 109082 h 580488"/>
                <a:gd name="connsiteX104" fmla="*/ 427738 w 598650"/>
                <a:gd name="connsiteY104" fmla="*/ 111949 h 580488"/>
                <a:gd name="connsiteX105" fmla="*/ 426302 w 598650"/>
                <a:gd name="connsiteY105" fmla="*/ 113383 h 580488"/>
                <a:gd name="connsiteX106" fmla="*/ 457889 w 598650"/>
                <a:gd name="connsiteY106" fmla="*/ 77536 h 580488"/>
                <a:gd name="connsiteX107" fmla="*/ 523934 w 598650"/>
                <a:gd name="connsiteY107" fmla="*/ 87574 h 580488"/>
                <a:gd name="connsiteX108" fmla="*/ 472247 w 598650"/>
                <a:gd name="connsiteY108" fmla="*/ 126288 h 580488"/>
                <a:gd name="connsiteX109" fmla="*/ 433481 w 598650"/>
                <a:gd name="connsiteY109" fmla="*/ 123420 h 580488"/>
                <a:gd name="connsiteX110" fmla="*/ 432045 w 598650"/>
                <a:gd name="connsiteY110" fmla="*/ 124854 h 580488"/>
                <a:gd name="connsiteX111" fmla="*/ 394715 w 598650"/>
                <a:gd name="connsiteY111" fmla="*/ 193680 h 580488"/>
                <a:gd name="connsiteX112" fmla="*/ 409073 w 598650"/>
                <a:gd name="connsiteY112" fmla="*/ 189379 h 580488"/>
                <a:gd name="connsiteX113" fmla="*/ 424866 w 598650"/>
                <a:gd name="connsiteY113" fmla="*/ 202284 h 580488"/>
                <a:gd name="connsiteX114" fmla="*/ 447839 w 598650"/>
                <a:gd name="connsiteY114" fmla="*/ 218056 h 580488"/>
                <a:gd name="connsiteX115" fmla="*/ 450710 w 598650"/>
                <a:gd name="connsiteY115" fmla="*/ 216622 h 580488"/>
                <a:gd name="connsiteX116" fmla="*/ 465068 w 598650"/>
                <a:gd name="connsiteY116" fmla="*/ 230961 h 580488"/>
                <a:gd name="connsiteX117" fmla="*/ 452146 w 598650"/>
                <a:gd name="connsiteY117" fmla="*/ 245300 h 580488"/>
                <a:gd name="connsiteX118" fmla="*/ 330106 w 598650"/>
                <a:gd name="connsiteY118" fmla="*/ 245300 h 580488"/>
                <a:gd name="connsiteX119" fmla="*/ 317184 w 598650"/>
                <a:gd name="connsiteY119" fmla="*/ 230961 h 580488"/>
                <a:gd name="connsiteX120" fmla="*/ 334413 w 598650"/>
                <a:gd name="connsiteY120" fmla="*/ 218056 h 580488"/>
                <a:gd name="connsiteX121" fmla="*/ 363128 w 598650"/>
                <a:gd name="connsiteY121" fmla="*/ 199416 h 580488"/>
                <a:gd name="connsiteX122" fmla="*/ 378922 w 598650"/>
                <a:gd name="connsiteY122" fmla="*/ 189379 h 580488"/>
                <a:gd name="connsiteX123" fmla="*/ 386101 w 598650"/>
                <a:gd name="connsiteY123" fmla="*/ 190813 h 580488"/>
                <a:gd name="connsiteX124" fmla="*/ 364564 w 598650"/>
                <a:gd name="connsiteY124" fmla="*/ 120553 h 580488"/>
                <a:gd name="connsiteX125" fmla="*/ 327234 w 598650"/>
                <a:gd name="connsiteY125" fmla="*/ 107648 h 580488"/>
                <a:gd name="connsiteX126" fmla="*/ 295647 w 598650"/>
                <a:gd name="connsiteY126" fmla="*/ 53161 h 580488"/>
                <a:gd name="connsiteX127" fmla="*/ 56095 w 598650"/>
                <a:gd name="connsiteY127" fmla="*/ 0 h 580488"/>
                <a:gd name="connsiteX128" fmla="*/ 598650 w 598650"/>
                <a:gd name="connsiteY128" fmla="*/ 0 h 580488"/>
                <a:gd name="connsiteX129" fmla="*/ 598650 w 598650"/>
                <a:gd name="connsiteY129" fmla="*/ 364156 h 580488"/>
                <a:gd name="connsiteX130" fmla="*/ 180969 w 598650"/>
                <a:gd name="connsiteY130" fmla="*/ 364156 h 580488"/>
                <a:gd name="connsiteX131" fmla="*/ 182404 w 598650"/>
                <a:gd name="connsiteY131" fmla="*/ 339784 h 580488"/>
                <a:gd name="connsiteX132" fmla="*/ 574250 w 598650"/>
                <a:gd name="connsiteY132" fmla="*/ 339784 h 580488"/>
                <a:gd name="connsiteX133" fmla="*/ 574250 w 598650"/>
                <a:gd name="connsiteY133" fmla="*/ 24372 h 580488"/>
                <a:gd name="connsiteX134" fmla="*/ 80495 w 598650"/>
                <a:gd name="connsiteY134" fmla="*/ 24372 h 580488"/>
                <a:gd name="connsiteX135" fmla="*/ 80495 w 598650"/>
                <a:gd name="connsiteY135" fmla="*/ 48745 h 580488"/>
                <a:gd name="connsiteX136" fmla="*/ 56095 w 598650"/>
                <a:gd name="connsiteY136" fmla="*/ 57347 h 58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598650" h="580488">
                  <a:moveTo>
                    <a:pt x="238173" y="288290"/>
                  </a:moveTo>
                  <a:lnTo>
                    <a:pt x="335879" y="288290"/>
                  </a:lnTo>
                  <a:lnTo>
                    <a:pt x="335879" y="294037"/>
                  </a:lnTo>
                  <a:lnTo>
                    <a:pt x="238173" y="294037"/>
                  </a:lnTo>
                  <a:close/>
                  <a:moveTo>
                    <a:pt x="453585" y="282542"/>
                  </a:moveTo>
                  <a:lnTo>
                    <a:pt x="549682" y="282542"/>
                  </a:lnTo>
                  <a:lnTo>
                    <a:pt x="549682" y="318406"/>
                  </a:lnTo>
                  <a:lnTo>
                    <a:pt x="453585" y="318406"/>
                  </a:lnTo>
                  <a:close/>
                  <a:moveTo>
                    <a:pt x="430596" y="169204"/>
                  </a:moveTo>
                  <a:lnTo>
                    <a:pt x="528302" y="169204"/>
                  </a:lnTo>
                  <a:lnTo>
                    <a:pt x="528302" y="174951"/>
                  </a:lnTo>
                  <a:lnTo>
                    <a:pt x="430596" y="174951"/>
                  </a:lnTo>
                  <a:close/>
                  <a:moveTo>
                    <a:pt x="278425" y="159088"/>
                  </a:moveTo>
                  <a:lnTo>
                    <a:pt x="295647" y="192054"/>
                  </a:lnTo>
                  <a:lnTo>
                    <a:pt x="169351" y="256554"/>
                  </a:lnTo>
                  <a:lnTo>
                    <a:pt x="162175" y="388422"/>
                  </a:lnTo>
                  <a:lnTo>
                    <a:pt x="157870" y="388422"/>
                  </a:lnTo>
                  <a:lnTo>
                    <a:pt x="157870" y="405622"/>
                  </a:lnTo>
                  <a:lnTo>
                    <a:pt x="157870" y="417088"/>
                  </a:lnTo>
                  <a:lnTo>
                    <a:pt x="157870" y="547522"/>
                  </a:lnTo>
                  <a:lnTo>
                    <a:pt x="162175" y="547522"/>
                  </a:lnTo>
                  <a:lnTo>
                    <a:pt x="192314" y="553255"/>
                  </a:lnTo>
                  <a:lnTo>
                    <a:pt x="192314" y="580488"/>
                  </a:lnTo>
                  <a:lnTo>
                    <a:pt x="166481" y="580488"/>
                  </a:lnTo>
                  <a:lnTo>
                    <a:pt x="137777" y="576188"/>
                  </a:lnTo>
                  <a:lnTo>
                    <a:pt x="137777" y="580488"/>
                  </a:lnTo>
                  <a:lnTo>
                    <a:pt x="104768" y="580488"/>
                  </a:lnTo>
                  <a:lnTo>
                    <a:pt x="104768" y="550388"/>
                  </a:lnTo>
                  <a:lnTo>
                    <a:pt x="104768" y="547522"/>
                  </a:lnTo>
                  <a:lnTo>
                    <a:pt x="104768" y="417088"/>
                  </a:lnTo>
                  <a:lnTo>
                    <a:pt x="86111" y="417088"/>
                  </a:lnTo>
                  <a:lnTo>
                    <a:pt x="86111" y="547522"/>
                  </a:lnTo>
                  <a:lnTo>
                    <a:pt x="86111" y="550388"/>
                  </a:lnTo>
                  <a:lnTo>
                    <a:pt x="86111" y="580488"/>
                  </a:lnTo>
                  <a:lnTo>
                    <a:pt x="54537" y="580488"/>
                  </a:lnTo>
                  <a:lnTo>
                    <a:pt x="54537" y="576188"/>
                  </a:lnTo>
                  <a:lnTo>
                    <a:pt x="24398" y="580488"/>
                  </a:lnTo>
                  <a:lnTo>
                    <a:pt x="0" y="580488"/>
                  </a:lnTo>
                  <a:lnTo>
                    <a:pt x="0" y="553255"/>
                  </a:lnTo>
                  <a:lnTo>
                    <a:pt x="28703" y="547522"/>
                  </a:lnTo>
                  <a:lnTo>
                    <a:pt x="34444" y="547522"/>
                  </a:lnTo>
                  <a:lnTo>
                    <a:pt x="34444" y="417088"/>
                  </a:lnTo>
                  <a:lnTo>
                    <a:pt x="34444" y="405622"/>
                  </a:lnTo>
                  <a:lnTo>
                    <a:pt x="34444" y="388422"/>
                  </a:lnTo>
                  <a:lnTo>
                    <a:pt x="30139" y="388422"/>
                  </a:lnTo>
                  <a:lnTo>
                    <a:pt x="28703" y="361188"/>
                  </a:lnTo>
                  <a:lnTo>
                    <a:pt x="4305" y="361188"/>
                  </a:lnTo>
                  <a:lnTo>
                    <a:pt x="7176" y="230754"/>
                  </a:lnTo>
                  <a:lnTo>
                    <a:pt x="67453" y="219288"/>
                  </a:lnTo>
                  <a:lnTo>
                    <a:pt x="94722" y="250821"/>
                  </a:lnTo>
                  <a:lnTo>
                    <a:pt x="121990" y="219288"/>
                  </a:lnTo>
                  <a:lnTo>
                    <a:pt x="163610" y="219288"/>
                  </a:lnTo>
                  <a:close/>
                  <a:moveTo>
                    <a:pt x="206677" y="93338"/>
                  </a:moveTo>
                  <a:lnTo>
                    <a:pt x="304383" y="93338"/>
                  </a:lnTo>
                  <a:lnTo>
                    <a:pt x="304383" y="99085"/>
                  </a:lnTo>
                  <a:lnTo>
                    <a:pt x="206677" y="99085"/>
                  </a:lnTo>
                  <a:close/>
                  <a:moveTo>
                    <a:pt x="94832" y="61612"/>
                  </a:moveTo>
                  <a:cubicBezTo>
                    <a:pt x="135271" y="61612"/>
                    <a:pt x="168054" y="94343"/>
                    <a:pt x="168054" y="134719"/>
                  </a:cubicBezTo>
                  <a:cubicBezTo>
                    <a:pt x="168054" y="175095"/>
                    <a:pt x="135271" y="207826"/>
                    <a:pt x="94832" y="207826"/>
                  </a:cubicBezTo>
                  <a:cubicBezTo>
                    <a:pt x="54393" y="207826"/>
                    <a:pt x="21610" y="175095"/>
                    <a:pt x="21610" y="134719"/>
                  </a:cubicBezTo>
                  <a:cubicBezTo>
                    <a:pt x="21610" y="94343"/>
                    <a:pt x="54393" y="61612"/>
                    <a:pt x="94832" y="61612"/>
                  </a:cubicBezTo>
                  <a:close/>
                  <a:moveTo>
                    <a:pt x="295647" y="53161"/>
                  </a:moveTo>
                  <a:cubicBezTo>
                    <a:pt x="307133" y="58896"/>
                    <a:pt x="338720" y="51727"/>
                    <a:pt x="360257" y="68933"/>
                  </a:cubicBezTo>
                  <a:cubicBezTo>
                    <a:pt x="380358" y="83272"/>
                    <a:pt x="380358" y="106214"/>
                    <a:pt x="376050" y="113383"/>
                  </a:cubicBezTo>
                  <a:cubicBezTo>
                    <a:pt x="374614" y="113383"/>
                    <a:pt x="374614" y="113383"/>
                    <a:pt x="374614" y="111949"/>
                  </a:cubicBezTo>
                  <a:cubicBezTo>
                    <a:pt x="373179" y="110516"/>
                    <a:pt x="371743" y="109082"/>
                    <a:pt x="370307" y="106214"/>
                  </a:cubicBezTo>
                  <a:cubicBezTo>
                    <a:pt x="367436" y="104780"/>
                    <a:pt x="366000" y="101912"/>
                    <a:pt x="364564" y="100478"/>
                  </a:cubicBezTo>
                  <a:cubicBezTo>
                    <a:pt x="363128" y="99045"/>
                    <a:pt x="361693" y="97611"/>
                    <a:pt x="360257" y="97611"/>
                  </a:cubicBezTo>
                  <a:lnTo>
                    <a:pt x="358821" y="94743"/>
                  </a:lnTo>
                  <a:cubicBezTo>
                    <a:pt x="358821" y="94743"/>
                    <a:pt x="358821" y="94743"/>
                    <a:pt x="357385" y="93309"/>
                  </a:cubicBezTo>
                  <a:lnTo>
                    <a:pt x="354514" y="90441"/>
                  </a:lnTo>
                  <a:cubicBezTo>
                    <a:pt x="353078" y="90441"/>
                    <a:pt x="351642" y="89007"/>
                    <a:pt x="350206" y="89007"/>
                  </a:cubicBezTo>
                  <a:cubicBezTo>
                    <a:pt x="348771" y="86140"/>
                    <a:pt x="345899" y="84706"/>
                    <a:pt x="344463" y="83272"/>
                  </a:cubicBezTo>
                  <a:cubicBezTo>
                    <a:pt x="340156" y="80404"/>
                    <a:pt x="335849" y="77536"/>
                    <a:pt x="331541" y="74669"/>
                  </a:cubicBezTo>
                  <a:cubicBezTo>
                    <a:pt x="324363" y="70367"/>
                    <a:pt x="318620" y="68933"/>
                    <a:pt x="318620" y="68933"/>
                  </a:cubicBezTo>
                  <a:cubicBezTo>
                    <a:pt x="318620" y="68933"/>
                    <a:pt x="320055" y="68933"/>
                    <a:pt x="321491" y="71801"/>
                  </a:cubicBezTo>
                  <a:cubicBezTo>
                    <a:pt x="322927" y="73235"/>
                    <a:pt x="325798" y="76103"/>
                    <a:pt x="328670" y="78970"/>
                  </a:cubicBezTo>
                  <a:cubicBezTo>
                    <a:pt x="330106" y="80404"/>
                    <a:pt x="332977" y="81838"/>
                    <a:pt x="334413" y="83272"/>
                  </a:cubicBezTo>
                  <a:cubicBezTo>
                    <a:pt x="335849" y="84706"/>
                    <a:pt x="338720" y="86140"/>
                    <a:pt x="340156" y="89007"/>
                  </a:cubicBezTo>
                  <a:cubicBezTo>
                    <a:pt x="341592" y="90441"/>
                    <a:pt x="344463" y="91875"/>
                    <a:pt x="345899" y="93309"/>
                  </a:cubicBezTo>
                  <a:cubicBezTo>
                    <a:pt x="348771" y="96177"/>
                    <a:pt x="350206" y="97611"/>
                    <a:pt x="353078" y="99045"/>
                  </a:cubicBezTo>
                  <a:cubicBezTo>
                    <a:pt x="354514" y="101912"/>
                    <a:pt x="355949" y="103346"/>
                    <a:pt x="358821" y="106214"/>
                  </a:cubicBezTo>
                  <a:cubicBezTo>
                    <a:pt x="360257" y="107648"/>
                    <a:pt x="361693" y="109082"/>
                    <a:pt x="364564" y="111949"/>
                  </a:cubicBezTo>
                  <a:cubicBezTo>
                    <a:pt x="366000" y="113383"/>
                    <a:pt x="368871" y="116251"/>
                    <a:pt x="370307" y="117685"/>
                  </a:cubicBezTo>
                  <a:cubicBezTo>
                    <a:pt x="386101" y="133458"/>
                    <a:pt x="390408" y="154966"/>
                    <a:pt x="391844" y="176474"/>
                  </a:cubicBezTo>
                  <a:cubicBezTo>
                    <a:pt x="397587" y="153532"/>
                    <a:pt x="407637" y="132024"/>
                    <a:pt x="429174" y="119119"/>
                  </a:cubicBezTo>
                  <a:cubicBezTo>
                    <a:pt x="430609" y="117685"/>
                    <a:pt x="432045" y="117685"/>
                    <a:pt x="434917" y="116251"/>
                  </a:cubicBezTo>
                  <a:cubicBezTo>
                    <a:pt x="437788" y="114817"/>
                    <a:pt x="442096" y="113383"/>
                    <a:pt x="444967" y="111949"/>
                  </a:cubicBezTo>
                  <a:cubicBezTo>
                    <a:pt x="447839" y="111949"/>
                    <a:pt x="449274" y="110516"/>
                    <a:pt x="452146" y="109082"/>
                  </a:cubicBezTo>
                  <a:cubicBezTo>
                    <a:pt x="455017" y="107648"/>
                    <a:pt x="457889" y="107648"/>
                    <a:pt x="460760" y="106214"/>
                  </a:cubicBezTo>
                  <a:cubicBezTo>
                    <a:pt x="463632" y="104780"/>
                    <a:pt x="465068" y="104780"/>
                    <a:pt x="467939" y="103346"/>
                  </a:cubicBezTo>
                  <a:cubicBezTo>
                    <a:pt x="470811" y="101912"/>
                    <a:pt x="473682" y="101912"/>
                    <a:pt x="475118" y="100478"/>
                  </a:cubicBezTo>
                  <a:cubicBezTo>
                    <a:pt x="477990" y="100478"/>
                    <a:pt x="479425" y="99045"/>
                    <a:pt x="482297" y="99045"/>
                  </a:cubicBezTo>
                  <a:cubicBezTo>
                    <a:pt x="486604" y="96177"/>
                    <a:pt x="489476" y="96177"/>
                    <a:pt x="492347" y="94743"/>
                  </a:cubicBezTo>
                  <a:cubicBezTo>
                    <a:pt x="493783" y="93309"/>
                    <a:pt x="495219" y="93309"/>
                    <a:pt x="495219" y="93309"/>
                  </a:cubicBezTo>
                  <a:cubicBezTo>
                    <a:pt x="495219" y="93309"/>
                    <a:pt x="489476" y="93309"/>
                    <a:pt x="480861" y="94743"/>
                  </a:cubicBezTo>
                  <a:cubicBezTo>
                    <a:pt x="476554" y="94743"/>
                    <a:pt x="472247" y="96177"/>
                    <a:pt x="466504" y="97611"/>
                  </a:cubicBezTo>
                  <a:cubicBezTo>
                    <a:pt x="463632" y="97611"/>
                    <a:pt x="460760" y="99045"/>
                    <a:pt x="457889" y="99045"/>
                  </a:cubicBezTo>
                  <a:cubicBezTo>
                    <a:pt x="456453" y="99045"/>
                    <a:pt x="455017" y="100478"/>
                    <a:pt x="453582" y="100478"/>
                  </a:cubicBezTo>
                  <a:lnTo>
                    <a:pt x="449274" y="101912"/>
                  </a:lnTo>
                  <a:cubicBezTo>
                    <a:pt x="449274" y="101912"/>
                    <a:pt x="447839" y="101912"/>
                    <a:pt x="447839" y="101912"/>
                  </a:cubicBezTo>
                  <a:lnTo>
                    <a:pt x="444967" y="103346"/>
                  </a:lnTo>
                  <a:cubicBezTo>
                    <a:pt x="444967" y="103346"/>
                    <a:pt x="443531" y="104780"/>
                    <a:pt x="442096" y="104780"/>
                  </a:cubicBezTo>
                  <a:cubicBezTo>
                    <a:pt x="439224" y="106214"/>
                    <a:pt x="436352" y="107648"/>
                    <a:pt x="433481" y="109082"/>
                  </a:cubicBezTo>
                  <a:cubicBezTo>
                    <a:pt x="432045" y="110516"/>
                    <a:pt x="429174" y="111949"/>
                    <a:pt x="427738" y="111949"/>
                  </a:cubicBezTo>
                  <a:cubicBezTo>
                    <a:pt x="426302" y="113383"/>
                    <a:pt x="426302" y="113383"/>
                    <a:pt x="426302" y="113383"/>
                  </a:cubicBezTo>
                  <a:cubicBezTo>
                    <a:pt x="424866" y="104780"/>
                    <a:pt x="433481" y="83272"/>
                    <a:pt x="457889" y="77536"/>
                  </a:cubicBezTo>
                  <a:cubicBezTo>
                    <a:pt x="483733" y="70367"/>
                    <a:pt x="509577" y="89007"/>
                    <a:pt x="523934" y="87574"/>
                  </a:cubicBezTo>
                  <a:cubicBezTo>
                    <a:pt x="503834" y="101912"/>
                    <a:pt x="500962" y="114817"/>
                    <a:pt x="472247" y="126288"/>
                  </a:cubicBezTo>
                  <a:cubicBezTo>
                    <a:pt x="453582" y="133458"/>
                    <a:pt x="440660" y="129156"/>
                    <a:pt x="433481" y="123420"/>
                  </a:cubicBezTo>
                  <a:cubicBezTo>
                    <a:pt x="433481" y="123420"/>
                    <a:pt x="433481" y="123420"/>
                    <a:pt x="432045" y="124854"/>
                  </a:cubicBezTo>
                  <a:cubicBezTo>
                    <a:pt x="409073" y="137759"/>
                    <a:pt x="400458" y="166437"/>
                    <a:pt x="394715" y="193680"/>
                  </a:cubicBezTo>
                  <a:cubicBezTo>
                    <a:pt x="397587" y="190813"/>
                    <a:pt x="401894" y="189379"/>
                    <a:pt x="409073" y="189379"/>
                  </a:cubicBezTo>
                  <a:cubicBezTo>
                    <a:pt x="420559" y="189379"/>
                    <a:pt x="423431" y="195114"/>
                    <a:pt x="424866" y="202284"/>
                  </a:cubicBezTo>
                  <a:cubicBezTo>
                    <a:pt x="446403" y="192246"/>
                    <a:pt x="447839" y="216622"/>
                    <a:pt x="447839" y="218056"/>
                  </a:cubicBezTo>
                  <a:cubicBezTo>
                    <a:pt x="449274" y="216622"/>
                    <a:pt x="449274" y="216622"/>
                    <a:pt x="450710" y="216622"/>
                  </a:cubicBezTo>
                  <a:cubicBezTo>
                    <a:pt x="459325" y="216622"/>
                    <a:pt x="465068" y="223792"/>
                    <a:pt x="465068" y="230961"/>
                  </a:cubicBezTo>
                  <a:cubicBezTo>
                    <a:pt x="465068" y="239564"/>
                    <a:pt x="452146" y="245300"/>
                    <a:pt x="452146" y="245300"/>
                  </a:cubicBezTo>
                  <a:lnTo>
                    <a:pt x="330106" y="245300"/>
                  </a:lnTo>
                  <a:cubicBezTo>
                    <a:pt x="322927" y="245300"/>
                    <a:pt x="317184" y="239564"/>
                    <a:pt x="317184" y="230961"/>
                  </a:cubicBezTo>
                  <a:cubicBezTo>
                    <a:pt x="317184" y="223792"/>
                    <a:pt x="327234" y="215188"/>
                    <a:pt x="334413" y="218056"/>
                  </a:cubicBezTo>
                  <a:cubicBezTo>
                    <a:pt x="335849" y="206585"/>
                    <a:pt x="347335" y="193680"/>
                    <a:pt x="363128" y="199416"/>
                  </a:cubicBezTo>
                  <a:cubicBezTo>
                    <a:pt x="366000" y="193680"/>
                    <a:pt x="371743" y="189379"/>
                    <a:pt x="378922" y="189379"/>
                  </a:cubicBezTo>
                  <a:cubicBezTo>
                    <a:pt x="381793" y="189379"/>
                    <a:pt x="383229" y="189379"/>
                    <a:pt x="386101" y="190813"/>
                  </a:cubicBezTo>
                  <a:cubicBezTo>
                    <a:pt x="386101" y="165003"/>
                    <a:pt x="383229" y="137759"/>
                    <a:pt x="364564" y="120553"/>
                  </a:cubicBezTo>
                  <a:cubicBezTo>
                    <a:pt x="354514" y="123420"/>
                    <a:pt x="341592" y="121987"/>
                    <a:pt x="327234" y="107648"/>
                  </a:cubicBezTo>
                  <a:cubicBezTo>
                    <a:pt x="305698" y="86140"/>
                    <a:pt x="308569" y="73235"/>
                    <a:pt x="295647" y="53161"/>
                  </a:cubicBezTo>
                  <a:close/>
                  <a:moveTo>
                    <a:pt x="56095" y="0"/>
                  </a:moveTo>
                  <a:lnTo>
                    <a:pt x="598650" y="0"/>
                  </a:lnTo>
                  <a:lnTo>
                    <a:pt x="598650" y="364156"/>
                  </a:lnTo>
                  <a:lnTo>
                    <a:pt x="180969" y="364156"/>
                  </a:lnTo>
                  <a:lnTo>
                    <a:pt x="182404" y="339784"/>
                  </a:lnTo>
                  <a:lnTo>
                    <a:pt x="574250" y="339784"/>
                  </a:lnTo>
                  <a:lnTo>
                    <a:pt x="574250" y="24372"/>
                  </a:lnTo>
                  <a:lnTo>
                    <a:pt x="80495" y="24372"/>
                  </a:lnTo>
                  <a:lnTo>
                    <a:pt x="80495" y="48745"/>
                  </a:lnTo>
                  <a:lnTo>
                    <a:pt x="56095" y="57347"/>
                  </a:lnTo>
                  <a:close/>
                </a:path>
              </a:pathLst>
            </a:custGeom>
            <a:solidFill>
              <a:schemeClr val="tx1"/>
            </a:solidFill>
            <a:ln>
              <a:noFill/>
            </a:ln>
          </p:spPr>
        </p:sp>
      </p:grpSp>
      <p:sp>
        <p:nvSpPr>
          <p:cNvPr id="123" name="文本框 122"/>
          <p:cNvSpPr txBox="1"/>
          <p:nvPr/>
        </p:nvSpPr>
        <p:spPr>
          <a:xfrm>
            <a:off x="5715499" y="1750539"/>
            <a:ext cx="761001" cy="400110"/>
          </a:xfrm>
          <a:prstGeom prst="rect">
            <a:avLst/>
          </a:prstGeom>
          <a:noFill/>
        </p:spPr>
        <p:txBody>
          <a:bodyPr wrap="square" rtlCol="0">
            <a:spAutoFit/>
          </a:bodyPr>
          <a:lstStyle/>
          <a:p>
            <a:r>
              <a:rPr lang="en-US" altLang="zh-CN" sz="2000" dirty="0">
                <a:latin typeface="Aharoni" panose="02010803020104030203" pitchFamily="2" charset="-79"/>
                <a:cs typeface="Aharoni" panose="02010803020104030203" pitchFamily="2" charset="-79"/>
              </a:rPr>
              <a:t>TEXT</a:t>
            </a:r>
            <a:endParaRPr lang="zh-CN" altLang="en-US" sz="2000" dirty="0">
              <a:latin typeface="Aharoni" panose="02010803020104030203" pitchFamily="2" charset="-79"/>
              <a:cs typeface="Aharoni" panose="02010803020104030203" pitchFamily="2" charset="-79"/>
            </a:endParaRPr>
          </a:p>
        </p:txBody>
      </p:sp>
      <p:sp>
        <p:nvSpPr>
          <p:cNvPr id="124" name="文本框 123"/>
          <p:cNvSpPr txBox="1"/>
          <p:nvPr/>
        </p:nvSpPr>
        <p:spPr>
          <a:xfrm>
            <a:off x="5715499" y="2973938"/>
            <a:ext cx="761001" cy="400110"/>
          </a:xfrm>
          <a:prstGeom prst="rect">
            <a:avLst/>
          </a:prstGeom>
          <a:noFill/>
        </p:spPr>
        <p:txBody>
          <a:bodyPr wrap="square" rtlCol="0">
            <a:spAutoFit/>
          </a:bodyPr>
          <a:lstStyle/>
          <a:p>
            <a:r>
              <a:rPr lang="en-US" altLang="zh-CN" sz="2000" dirty="0">
                <a:latin typeface="Aharoni" panose="02010803020104030203" pitchFamily="2" charset="-79"/>
                <a:cs typeface="Aharoni" panose="02010803020104030203" pitchFamily="2" charset="-79"/>
              </a:rPr>
              <a:t>TEXT</a:t>
            </a:r>
            <a:endParaRPr lang="zh-CN" altLang="en-US" sz="2000" dirty="0">
              <a:latin typeface="Aharoni" panose="02010803020104030203" pitchFamily="2" charset="-79"/>
              <a:cs typeface="Aharoni" panose="02010803020104030203" pitchFamily="2" charset="-79"/>
            </a:endParaRPr>
          </a:p>
        </p:txBody>
      </p:sp>
      <p:sp>
        <p:nvSpPr>
          <p:cNvPr id="125" name="文本框 124"/>
          <p:cNvSpPr txBox="1"/>
          <p:nvPr/>
        </p:nvSpPr>
        <p:spPr>
          <a:xfrm>
            <a:off x="5715499" y="4151080"/>
            <a:ext cx="761001" cy="400110"/>
          </a:xfrm>
          <a:prstGeom prst="rect">
            <a:avLst/>
          </a:prstGeom>
          <a:noFill/>
        </p:spPr>
        <p:txBody>
          <a:bodyPr wrap="square" rtlCol="0">
            <a:spAutoFit/>
          </a:bodyPr>
          <a:lstStyle/>
          <a:p>
            <a:r>
              <a:rPr lang="en-US" altLang="zh-CN" sz="2000" dirty="0">
                <a:latin typeface="Aharoni" panose="02010803020104030203" pitchFamily="2" charset="-79"/>
                <a:cs typeface="Aharoni" panose="02010803020104030203" pitchFamily="2" charset="-79"/>
              </a:rPr>
              <a:t>TEXT</a:t>
            </a:r>
            <a:endParaRPr lang="zh-CN" altLang="en-US" sz="2000" dirty="0">
              <a:latin typeface="Aharoni" panose="02010803020104030203" pitchFamily="2" charset="-79"/>
              <a:cs typeface="Aharoni" panose="02010803020104030203" pitchFamily="2" charset="-79"/>
            </a:endParaRPr>
          </a:p>
        </p:txBody>
      </p:sp>
      <p:sp>
        <p:nvSpPr>
          <p:cNvPr id="126" name="文本框 125"/>
          <p:cNvSpPr txBox="1"/>
          <p:nvPr/>
        </p:nvSpPr>
        <p:spPr>
          <a:xfrm>
            <a:off x="5715499" y="5332167"/>
            <a:ext cx="761001" cy="400110"/>
          </a:xfrm>
          <a:prstGeom prst="rect">
            <a:avLst/>
          </a:prstGeom>
          <a:noFill/>
        </p:spPr>
        <p:txBody>
          <a:bodyPr wrap="square" rtlCol="0">
            <a:spAutoFit/>
          </a:bodyPr>
          <a:lstStyle/>
          <a:p>
            <a:r>
              <a:rPr lang="en-US" altLang="zh-CN" sz="2000" dirty="0">
                <a:latin typeface="Aharoni" panose="02010803020104030203" pitchFamily="2" charset="-79"/>
                <a:cs typeface="Aharoni" panose="02010803020104030203" pitchFamily="2" charset="-79"/>
              </a:rPr>
              <a:t>TEXT</a:t>
            </a:r>
            <a:endParaRPr lang="zh-CN" altLang="en-US" sz="2000" dirty="0">
              <a:latin typeface="Aharoni" panose="02010803020104030203" pitchFamily="2" charset="-79"/>
              <a:cs typeface="Aharoni" panose="02010803020104030203" pitchFamily="2" charset="-79"/>
            </a:endParaRPr>
          </a:p>
        </p:txBody>
      </p:sp>
      <p:sp>
        <p:nvSpPr>
          <p:cNvPr id="127" name="文本框 126"/>
          <p:cNvSpPr txBox="1"/>
          <p:nvPr/>
        </p:nvSpPr>
        <p:spPr>
          <a:xfrm>
            <a:off x="7664866" y="1750539"/>
            <a:ext cx="4288298"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128" name="文本框 127"/>
          <p:cNvSpPr txBox="1"/>
          <p:nvPr/>
        </p:nvSpPr>
        <p:spPr>
          <a:xfrm>
            <a:off x="7664866" y="2922386"/>
            <a:ext cx="4288298"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129" name="文本框 128"/>
          <p:cNvSpPr txBox="1"/>
          <p:nvPr/>
        </p:nvSpPr>
        <p:spPr>
          <a:xfrm>
            <a:off x="7664866" y="4135691"/>
            <a:ext cx="4288298"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130" name="文本框 129"/>
          <p:cNvSpPr txBox="1"/>
          <p:nvPr/>
        </p:nvSpPr>
        <p:spPr>
          <a:xfrm>
            <a:off x="7664866" y="5316778"/>
            <a:ext cx="4288298"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barn(inVertical)">
                                      <p:cBhvr>
                                        <p:cTn id="7" dur="500"/>
                                        <p:tgtEl>
                                          <p:spTgt spid="99"/>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123"/>
                                        </p:tgtEl>
                                        <p:attrNameLst>
                                          <p:attrName>style.visibility</p:attrName>
                                        </p:attrNameLst>
                                      </p:cBhvr>
                                      <p:to>
                                        <p:strVal val="visible"/>
                                      </p:to>
                                    </p:set>
                                    <p:animEffect transition="in" filter="barn(inVertical)">
                                      <p:cBhvr>
                                        <p:cTn id="14" dur="500"/>
                                        <p:tgtEl>
                                          <p:spTgt spid="123"/>
                                        </p:tgtEl>
                                      </p:cBhvr>
                                    </p:animEffect>
                                  </p:childTnLst>
                                </p:cTn>
                              </p:par>
                            </p:childTnLst>
                          </p:cTn>
                        </p:par>
                        <p:par>
                          <p:cTn id="15" fill="hold">
                            <p:stCondLst>
                              <p:cond delay="1000"/>
                            </p:stCondLst>
                            <p:childTnLst>
                              <p:par>
                                <p:cTn id="16" presetID="35" presetClass="entr" presetSubtype="0" fill="hold" grpId="0" nodeType="afterEffect">
                                  <p:stCondLst>
                                    <p:cond delay="0"/>
                                  </p:stCondLst>
                                  <p:iterate type="lt">
                                    <p:tmPct val="2000"/>
                                  </p:iterate>
                                  <p:childTnLst>
                                    <p:set>
                                      <p:cBhvr>
                                        <p:cTn id="17" dur="1" fill="hold">
                                          <p:stCondLst>
                                            <p:cond delay="0"/>
                                          </p:stCondLst>
                                        </p:cTn>
                                        <p:tgtEl>
                                          <p:spTgt spid="127"/>
                                        </p:tgtEl>
                                        <p:attrNameLst>
                                          <p:attrName>style.visibility</p:attrName>
                                        </p:attrNameLst>
                                      </p:cBhvr>
                                      <p:to>
                                        <p:strVal val="visible"/>
                                      </p:to>
                                    </p:set>
                                    <p:animEffect transition="in" filter="fade">
                                      <p:cBhvr>
                                        <p:cTn id="18" dur="2000"/>
                                        <p:tgtEl>
                                          <p:spTgt spid="127"/>
                                        </p:tgtEl>
                                      </p:cBhvr>
                                    </p:animEffect>
                                    <p:anim calcmode="lin" valueType="num">
                                      <p:cBhvr>
                                        <p:cTn id="19" dur="2000" fill="hold"/>
                                        <p:tgtEl>
                                          <p:spTgt spid="127"/>
                                        </p:tgtEl>
                                        <p:attrNameLst>
                                          <p:attrName>style.rotation</p:attrName>
                                        </p:attrNameLst>
                                      </p:cBhvr>
                                      <p:tavLst>
                                        <p:tav tm="0">
                                          <p:val>
                                            <p:fltVal val="720"/>
                                          </p:val>
                                        </p:tav>
                                        <p:tav tm="100000">
                                          <p:val>
                                            <p:fltVal val="0"/>
                                          </p:val>
                                        </p:tav>
                                      </p:tavLst>
                                    </p:anim>
                                    <p:anim calcmode="lin" valueType="num">
                                      <p:cBhvr>
                                        <p:cTn id="20" dur="2000" fill="hold"/>
                                        <p:tgtEl>
                                          <p:spTgt spid="127"/>
                                        </p:tgtEl>
                                        <p:attrNameLst>
                                          <p:attrName>ppt_h</p:attrName>
                                        </p:attrNameLst>
                                      </p:cBhvr>
                                      <p:tavLst>
                                        <p:tav tm="0">
                                          <p:val>
                                            <p:fltVal val="0"/>
                                          </p:val>
                                        </p:tav>
                                        <p:tav tm="100000">
                                          <p:val>
                                            <p:strVal val="#ppt_h"/>
                                          </p:val>
                                        </p:tav>
                                      </p:tavLst>
                                    </p:anim>
                                    <p:anim calcmode="lin" valueType="num">
                                      <p:cBhvr>
                                        <p:cTn id="21" dur="2000" fill="hold"/>
                                        <p:tgtEl>
                                          <p:spTgt spid="127"/>
                                        </p:tgtEl>
                                        <p:attrNameLst>
                                          <p:attrName>ppt_w</p:attrName>
                                        </p:attrNameLst>
                                      </p:cBhvr>
                                      <p:tavLst>
                                        <p:tav tm="0">
                                          <p:val>
                                            <p:fltVal val="0"/>
                                          </p:val>
                                        </p:tav>
                                        <p:tav tm="100000">
                                          <p:val>
                                            <p:strVal val="#ppt_w"/>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07"/>
                                        </p:tgtEl>
                                        <p:attrNameLst>
                                          <p:attrName>style.visibility</p:attrName>
                                        </p:attrNameLst>
                                      </p:cBhvr>
                                      <p:to>
                                        <p:strVal val="visible"/>
                                      </p:to>
                                    </p:set>
                                    <p:animEffect transition="in" filter="barn(inVertical)">
                                      <p:cBhvr>
                                        <p:cTn id="26" dur="500"/>
                                        <p:tgtEl>
                                          <p:spTgt spid="107"/>
                                        </p:tgtEl>
                                      </p:cBhvr>
                                    </p:animEffect>
                                  </p:childTnLst>
                                </p:cTn>
                              </p:par>
                            </p:childTnLst>
                          </p:cTn>
                        </p:par>
                        <p:par>
                          <p:cTn id="27" fill="hold">
                            <p:stCondLst>
                              <p:cond delay="500"/>
                            </p:stCondLst>
                            <p:childTnLst>
                              <p:par>
                                <p:cTn id="28" presetID="16" presetClass="entr" presetSubtype="21"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arn(inVertical)">
                                      <p:cBhvr>
                                        <p:cTn id="30" dur="500"/>
                                        <p:tgtEl>
                                          <p:spTgt spid="10"/>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24"/>
                                        </p:tgtEl>
                                        <p:attrNameLst>
                                          <p:attrName>style.visibility</p:attrName>
                                        </p:attrNameLst>
                                      </p:cBhvr>
                                      <p:to>
                                        <p:strVal val="visible"/>
                                      </p:to>
                                    </p:set>
                                    <p:animEffect transition="in" filter="barn(inVertical)">
                                      <p:cBhvr>
                                        <p:cTn id="33" dur="500"/>
                                        <p:tgtEl>
                                          <p:spTgt spid="124"/>
                                        </p:tgtEl>
                                      </p:cBhvr>
                                    </p:animEffect>
                                  </p:childTnLst>
                                </p:cTn>
                              </p:par>
                            </p:childTnLst>
                          </p:cTn>
                        </p:par>
                        <p:par>
                          <p:cTn id="34" fill="hold">
                            <p:stCondLst>
                              <p:cond delay="1000"/>
                            </p:stCondLst>
                            <p:childTnLst>
                              <p:par>
                                <p:cTn id="35" presetID="35" presetClass="entr" presetSubtype="0" fill="hold" grpId="0" nodeType="afterEffect">
                                  <p:stCondLst>
                                    <p:cond delay="0"/>
                                  </p:stCondLst>
                                  <p:iterate type="lt">
                                    <p:tmPct val="2000"/>
                                  </p:iterate>
                                  <p:childTnLst>
                                    <p:set>
                                      <p:cBhvr>
                                        <p:cTn id="36" dur="1" fill="hold">
                                          <p:stCondLst>
                                            <p:cond delay="0"/>
                                          </p:stCondLst>
                                        </p:cTn>
                                        <p:tgtEl>
                                          <p:spTgt spid="128"/>
                                        </p:tgtEl>
                                        <p:attrNameLst>
                                          <p:attrName>style.visibility</p:attrName>
                                        </p:attrNameLst>
                                      </p:cBhvr>
                                      <p:to>
                                        <p:strVal val="visible"/>
                                      </p:to>
                                    </p:set>
                                    <p:animEffect transition="in" filter="fade">
                                      <p:cBhvr>
                                        <p:cTn id="37" dur="2000"/>
                                        <p:tgtEl>
                                          <p:spTgt spid="128"/>
                                        </p:tgtEl>
                                      </p:cBhvr>
                                    </p:animEffect>
                                    <p:anim calcmode="lin" valueType="num">
                                      <p:cBhvr>
                                        <p:cTn id="38" dur="2000" fill="hold"/>
                                        <p:tgtEl>
                                          <p:spTgt spid="128"/>
                                        </p:tgtEl>
                                        <p:attrNameLst>
                                          <p:attrName>style.rotation</p:attrName>
                                        </p:attrNameLst>
                                      </p:cBhvr>
                                      <p:tavLst>
                                        <p:tav tm="0">
                                          <p:val>
                                            <p:fltVal val="720"/>
                                          </p:val>
                                        </p:tav>
                                        <p:tav tm="100000">
                                          <p:val>
                                            <p:fltVal val="0"/>
                                          </p:val>
                                        </p:tav>
                                      </p:tavLst>
                                    </p:anim>
                                    <p:anim calcmode="lin" valueType="num">
                                      <p:cBhvr>
                                        <p:cTn id="39" dur="2000" fill="hold"/>
                                        <p:tgtEl>
                                          <p:spTgt spid="128"/>
                                        </p:tgtEl>
                                        <p:attrNameLst>
                                          <p:attrName>ppt_h</p:attrName>
                                        </p:attrNameLst>
                                      </p:cBhvr>
                                      <p:tavLst>
                                        <p:tav tm="0">
                                          <p:val>
                                            <p:fltVal val="0"/>
                                          </p:val>
                                        </p:tav>
                                        <p:tav tm="100000">
                                          <p:val>
                                            <p:strVal val="#ppt_h"/>
                                          </p:val>
                                        </p:tav>
                                      </p:tavLst>
                                    </p:anim>
                                    <p:anim calcmode="lin" valueType="num">
                                      <p:cBhvr>
                                        <p:cTn id="40" dur="2000" fill="hold"/>
                                        <p:tgtEl>
                                          <p:spTgt spid="128"/>
                                        </p:tgtEl>
                                        <p:attrNameLst>
                                          <p:attrName>ppt_w</p:attrName>
                                        </p:attrNameLst>
                                      </p:cBhvr>
                                      <p:tavLst>
                                        <p:tav tm="0">
                                          <p:val>
                                            <p:fltVal val="0"/>
                                          </p:val>
                                        </p:tav>
                                        <p:tav tm="100000">
                                          <p:val>
                                            <p:strVal val="#ppt_w"/>
                                          </p:val>
                                        </p:tav>
                                      </p:tavLst>
                                    </p:anim>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barn(inVertical)">
                                      <p:cBhvr>
                                        <p:cTn id="45" dur="500"/>
                                        <p:tgtEl>
                                          <p:spTgt spid="111"/>
                                        </p:tgtEl>
                                      </p:cBhvr>
                                    </p:animEffect>
                                  </p:childTnLst>
                                </p:cTn>
                              </p:par>
                            </p:childTnLst>
                          </p:cTn>
                        </p:par>
                        <p:par>
                          <p:cTn id="46" fill="hold">
                            <p:stCondLst>
                              <p:cond delay="500"/>
                            </p:stCondLst>
                            <p:childTnLst>
                              <p:par>
                                <p:cTn id="47" presetID="16" presetClass="entr" presetSubtype="21"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barn(inVertical)">
                                      <p:cBhvr>
                                        <p:cTn id="49" dur="500"/>
                                        <p:tgtEl>
                                          <p:spTgt spid="20"/>
                                        </p:tgtEl>
                                      </p:cBhvr>
                                    </p:animEffect>
                                  </p:childTnLst>
                                </p:cTn>
                              </p:par>
                            </p:childTnLst>
                          </p:cTn>
                        </p:par>
                        <p:par>
                          <p:cTn id="50" fill="hold">
                            <p:stCondLst>
                              <p:cond delay="1000"/>
                            </p:stCondLst>
                            <p:childTnLst>
                              <p:par>
                                <p:cTn id="51" presetID="16" presetClass="entr" presetSubtype="21" fill="hold" grpId="0" nodeType="afterEffect">
                                  <p:stCondLst>
                                    <p:cond delay="0"/>
                                  </p:stCondLst>
                                  <p:childTnLst>
                                    <p:set>
                                      <p:cBhvr>
                                        <p:cTn id="52" dur="1" fill="hold">
                                          <p:stCondLst>
                                            <p:cond delay="0"/>
                                          </p:stCondLst>
                                        </p:cTn>
                                        <p:tgtEl>
                                          <p:spTgt spid="125"/>
                                        </p:tgtEl>
                                        <p:attrNameLst>
                                          <p:attrName>style.visibility</p:attrName>
                                        </p:attrNameLst>
                                      </p:cBhvr>
                                      <p:to>
                                        <p:strVal val="visible"/>
                                      </p:to>
                                    </p:set>
                                    <p:animEffect transition="in" filter="barn(inVertical)">
                                      <p:cBhvr>
                                        <p:cTn id="53" dur="500"/>
                                        <p:tgtEl>
                                          <p:spTgt spid="125"/>
                                        </p:tgtEl>
                                      </p:cBhvr>
                                    </p:animEffect>
                                  </p:childTnLst>
                                </p:cTn>
                              </p:par>
                            </p:childTnLst>
                          </p:cTn>
                        </p:par>
                        <p:par>
                          <p:cTn id="54" fill="hold">
                            <p:stCondLst>
                              <p:cond delay="1500"/>
                            </p:stCondLst>
                            <p:childTnLst>
                              <p:par>
                                <p:cTn id="55" presetID="35" presetClass="entr" presetSubtype="0" fill="hold" grpId="0" nodeType="afterEffect">
                                  <p:stCondLst>
                                    <p:cond delay="0"/>
                                  </p:stCondLst>
                                  <p:iterate type="lt">
                                    <p:tmPct val="2000"/>
                                  </p:iterate>
                                  <p:childTnLst>
                                    <p:set>
                                      <p:cBhvr>
                                        <p:cTn id="56" dur="1" fill="hold">
                                          <p:stCondLst>
                                            <p:cond delay="0"/>
                                          </p:stCondLst>
                                        </p:cTn>
                                        <p:tgtEl>
                                          <p:spTgt spid="129"/>
                                        </p:tgtEl>
                                        <p:attrNameLst>
                                          <p:attrName>style.visibility</p:attrName>
                                        </p:attrNameLst>
                                      </p:cBhvr>
                                      <p:to>
                                        <p:strVal val="visible"/>
                                      </p:to>
                                    </p:set>
                                    <p:animEffect transition="in" filter="fade">
                                      <p:cBhvr>
                                        <p:cTn id="57" dur="2000"/>
                                        <p:tgtEl>
                                          <p:spTgt spid="129"/>
                                        </p:tgtEl>
                                      </p:cBhvr>
                                    </p:animEffect>
                                    <p:anim calcmode="lin" valueType="num">
                                      <p:cBhvr>
                                        <p:cTn id="58" dur="2000" fill="hold"/>
                                        <p:tgtEl>
                                          <p:spTgt spid="129"/>
                                        </p:tgtEl>
                                        <p:attrNameLst>
                                          <p:attrName>style.rotation</p:attrName>
                                        </p:attrNameLst>
                                      </p:cBhvr>
                                      <p:tavLst>
                                        <p:tav tm="0">
                                          <p:val>
                                            <p:fltVal val="720"/>
                                          </p:val>
                                        </p:tav>
                                        <p:tav tm="100000">
                                          <p:val>
                                            <p:fltVal val="0"/>
                                          </p:val>
                                        </p:tav>
                                      </p:tavLst>
                                    </p:anim>
                                    <p:anim calcmode="lin" valueType="num">
                                      <p:cBhvr>
                                        <p:cTn id="59" dur="2000" fill="hold"/>
                                        <p:tgtEl>
                                          <p:spTgt spid="129"/>
                                        </p:tgtEl>
                                        <p:attrNameLst>
                                          <p:attrName>ppt_h</p:attrName>
                                        </p:attrNameLst>
                                      </p:cBhvr>
                                      <p:tavLst>
                                        <p:tav tm="0">
                                          <p:val>
                                            <p:fltVal val="0"/>
                                          </p:val>
                                        </p:tav>
                                        <p:tav tm="100000">
                                          <p:val>
                                            <p:strVal val="#ppt_h"/>
                                          </p:val>
                                        </p:tav>
                                      </p:tavLst>
                                    </p:anim>
                                    <p:anim calcmode="lin" valueType="num">
                                      <p:cBhvr>
                                        <p:cTn id="60" dur="2000" fill="hold"/>
                                        <p:tgtEl>
                                          <p:spTgt spid="129"/>
                                        </p:tgtEl>
                                        <p:attrNameLst>
                                          <p:attrName>ppt_w</p:attrName>
                                        </p:attrNameLst>
                                      </p:cBhvr>
                                      <p:tavLst>
                                        <p:tav tm="0">
                                          <p:val>
                                            <p:fltVal val="0"/>
                                          </p:val>
                                        </p:tav>
                                        <p:tav tm="100000">
                                          <p:val>
                                            <p:strVal val="#ppt_w"/>
                                          </p:val>
                                        </p:tav>
                                      </p:tavLst>
                                    </p:anim>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15"/>
                                        </p:tgtEl>
                                        <p:attrNameLst>
                                          <p:attrName>style.visibility</p:attrName>
                                        </p:attrNameLst>
                                      </p:cBhvr>
                                      <p:to>
                                        <p:strVal val="visible"/>
                                      </p:to>
                                    </p:set>
                                    <p:animEffect transition="in" filter="barn(inVertical)">
                                      <p:cBhvr>
                                        <p:cTn id="65" dur="500"/>
                                        <p:tgtEl>
                                          <p:spTgt spid="115"/>
                                        </p:tgtEl>
                                      </p:cBhvr>
                                    </p:animEffect>
                                  </p:childTnLst>
                                </p:cTn>
                              </p:par>
                            </p:childTnLst>
                          </p:cTn>
                        </p:par>
                        <p:par>
                          <p:cTn id="66" fill="hold">
                            <p:stCondLst>
                              <p:cond delay="500"/>
                            </p:stCondLst>
                            <p:childTnLst>
                              <p:par>
                                <p:cTn id="67" presetID="16" presetClass="entr" presetSubtype="21" fill="hold" nodeType="after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barn(inVertical)">
                                      <p:cBhvr>
                                        <p:cTn id="69" dur="500"/>
                                        <p:tgtEl>
                                          <p:spTgt spid="26"/>
                                        </p:tgtEl>
                                      </p:cBhvr>
                                    </p:animEffect>
                                  </p:childTnLst>
                                </p:cTn>
                              </p:par>
                            </p:childTnLst>
                          </p:cTn>
                        </p:par>
                        <p:par>
                          <p:cTn id="70" fill="hold">
                            <p:stCondLst>
                              <p:cond delay="1000"/>
                            </p:stCondLst>
                            <p:childTnLst>
                              <p:par>
                                <p:cTn id="71" presetID="16" presetClass="entr" presetSubtype="21" fill="hold" grpId="0" nodeType="afterEffect">
                                  <p:stCondLst>
                                    <p:cond delay="0"/>
                                  </p:stCondLst>
                                  <p:childTnLst>
                                    <p:set>
                                      <p:cBhvr>
                                        <p:cTn id="72" dur="1" fill="hold">
                                          <p:stCondLst>
                                            <p:cond delay="0"/>
                                          </p:stCondLst>
                                        </p:cTn>
                                        <p:tgtEl>
                                          <p:spTgt spid="126"/>
                                        </p:tgtEl>
                                        <p:attrNameLst>
                                          <p:attrName>style.visibility</p:attrName>
                                        </p:attrNameLst>
                                      </p:cBhvr>
                                      <p:to>
                                        <p:strVal val="visible"/>
                                      </p:to>
                                    </p:set>
                                    <p:animEffect transition="in" filter="barn(inVertical)">
                                      <p:cBhvr>
                                        <p:cTn id="73" dur="500"/>
                                        <p:tgtEl>
                                          <p:spTgt spid="126"/>
                                        </p:tgtEl>
                                      </p:cBhvr>
                                    </p:animEffect>
                                  </p:childTnLst>
                                </p:cTn>
                              </p:par>
                            </p:childTnLst>
                          </p:cTn>
                        </p:par>
                        <p:par>
                          <p:cTn id="74" fill="hold">
                            <p:stCondLst>
                              <p:cond delay="1500"/>
                            </p:stCondLst>
                            <p:childTnLst>
                              <p:par>
                                <p:cTn id="75" presetID="35" presetClass="entr" presetSubtype="0" fill="hold" grpId="0" nodeType="afterEffect">
                                  <p:stCondLst>
                                    <p:cond delay="0"/>
                                  </p:stCondLst>
                                  <p:iterate type="lt">
                                    <p:tmPct val="2000"/>
                                  </p:iterate>
                                  <p:childTnLst>
                                    <p:set>
                                      <p:cBhvr>
                                        <p:cTn id="76" dur="1" fill="hold">
                                          <p:stCondLst>
                                            <p:cond delay="0"/>
                                          </p:stCondLst>
                                        </p:cTn>
                                        <p:tgtEl>
                                          <p:spTgt spid="130"/>
                                        </p:tgtEl>
                                        <p:attrNameLst>
                                          <p:attrName>style.visibility</p:attrName>
                                        </p:attrNameLst>
                                      </p:cBhvr>
                                      <p:to>
                                        <p:strVal val="visible"/>
                                      </p:to>
                                    </p:set>
                                    <p:animEffect transition="in" filter="fade">
                                      <p:cBhvr>
                                        <p:cTn id="77" dur="2000"/>
                                        <p:tgtEl>
                                          <p:spTgt spid="130"/>
                                        </p:tgtEl>
                                      </p:cBhvr>
                                    </p:animEffect>
                                    <p:anim calcmode="lin" valueType="num">
                                      <p:cBhvr>
                                        <p:cTn id="78" dur="2000" fill="hold"/>
                                        <p:tgtEl>
                                          <p:spTgt spid="130"/>
                                        </p:tgtEl>
                                        <p:attrNameLst>
                                          <p:attrName>style.rotation</p:attrName>
                                        </p:attrNameLst>
                                      </p:cBhvr>
                                      <p:tavLst>
                                        <p:tav tm="0">
                                          <p:val>
                                            <p:fltVal val="720"/>
                                          </p:val>
                                        </p:tav>
                                        <p:tav tm="100000">
                                          <p:val>
                                            <p:fltVal val="0"/>
                                          </p:val>
                                        </p:tav>
                                      </p:tavLst>
                                    </p:anim>
                                    <p:anim calcmode="lin" valueType="num">
                                      <p:cBhvr>
                                        <p:cTn id="79" dur="2000" fill="hold"/>
                                        <p:tgtEl>
                                          <p:spTgt spid="130"/>
                                        </p:tgtEl>
                                        <p:attrNameLst>
                                          <p:attrName>ppt_h</p:attrName>
                                        </p:attrNameLst>
                                      </p:cBhvr>
                                      <p:tavLst>
                                        <p:tav tm="0">
                                          <p:val>
                                            <p:fltVal val="0"/>
                                          </p:val>
                                        </p:tav>
                                        <p:tav tm="100000">
                                          <p:val>
                                            <p:strVal val="#ppt_h"/>
                                          </p:val>
                                        </p:tav>
                                      </p:tavLst>
                                    </p:anim>
                                    <p:anim calcmode="lin" valueType="num">
                                      <p:cBhvr>
                                        <p:cTn id="80" dur="2000" fill="hold"/>
                                        <p:tgtEl>
                                          <p:spTgt spid="130"/>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7" grpId="0" animBg="1"/>
      <p:bldP spid="111" grpId="0" animBg="1"/>
      <p:bldP spid="115" grpId="0" animBg="1"/>
      <p:bldP spid="123" grpId="0"/>
      <p:bldP spid="124" grpId="0"/>
      <p:bldP spid="125" grpId="0"/>
      <p:bldP spid="126" grpId="0"/>
      <p:bldP spid="127" grpId="0"/>
      <p:bldP spid="128" grpId="0"/>
      <p:bldP spid="129" grpId="0"/>
      <p:bldP spid="1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duotone>
              <a:schemeClr val="accent4">
                <a:shade val="45000"/>
                <a:satMod val="135000"/>
              </a:schemeClr>
              <a:prstClr val="white"/>
            </a:duotone>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tretch>
            <a:fillRect/>
          </a:stretch>
        </p:blipFill>
        <p:spPr>
          <a:xfrm>
            <a:off x="-814377" y="1086613"/>
            <a:ext cx="6629400" cy="4067175"/>
          </a:xfrm>
          <a:prstGeom prst="rect">
            <a:avLst/>
          </a:prstGeom>
        </p:spPr>
      </p:pic>
      <p:sp>
        <p:nvSpPr>
          <p:cNvPr id="15" name="等腰三角形 14"/>
          <p:cNvSpPr/>
          <p:nvPr/>
        </p:nvSpPr>
        <p:spPr>
          <a:xfrm>
            <a:off x="2047619" y="1949970"/>
            <a:ext cx="2672264" cy="2303676"/>
          </a:xfrm>
          <a:prstGeom prst="triangle">
            <a:avLst/>
          </a:prstGeom>
          <a:solidFill>
            <a:srgbClr val="E66888">
              <a:alpha val="60000"/>
            </a:srgbClr>
          </a:solidFill>
          <a:ln w="28575">
            <a:solidFill>
              <a:srgbClr val="2827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9" name="组合 18"/>
          <p:cNvGrpSpPr/>
          <p:nvPr/>
        </p:nvGrpSpPr>
        <p:grpSpPr>
          <a:xfrm rot="1805698">
            <a:off x="2727538" y="2155205"/>
            <a:ext cx="154237" cy="2043628"/>
            <a:chOff x="1112702" y="3839379"/>
            <a:chExt cx="154237" cy="2043628"/>
          </a:xfrm>
        </p:grpSpPr>
        <p:cxnSp>
          <p:nvCxnSpPr>
            <p:cNvPr id="16" name="直接连接符 15"/>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17" name="等腰三角形 16"/>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20" name="组合 19"/>
          <p:cNvGrpSpPr/>
          <p:nvPr/>
        </p:nvGrpSpPr>
        <p:grpSpPr>
          <a:xfrm rot="5400000">
            <a:off x="4399193" y="2984879"/>
            <a:ext cx="134729" cy="2672264"/>
            <a:chOff x="1112702" y="3839379"/>
            <a:chExt cx="154237" cy="2043628"/>
          </a:xfrm>
        </p:grpSpPr>
        <p:cxnSp>
          <p:nvCxnSpPr>
            <p:cNvPr id="21" name="直接连接符 20"/>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22" name="等腰三角形 21"/>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2" name="组合 1"/>
          <p:cNvGrpSpPr/>
          <p:nvPr/>
        </p:nvGrpSpPr>
        <p:grpSpPr>
          <a:xfrm>
            <a:off x="6227113" y="2910967"/>
            <a:ext cx="5350444" cy="1106698"/>
            <a:chOff x="6227113" y="2910967"/>
            <a:chExt cx="5350444" cy="1106698"/>
          </a:xfrm>
        </p:grpSpPr>
        <p:sp>
          <p:nvSpPr>
            <p:cNvPr id="3" name="矩形 2"/>
            <p:cNvSpPr/>
            <p:nvPr/>
          </p:nvSpPr>
          <p:spPr>
            <a:xfrm>
              <a:off x="6227113" y="2982199"/>
              <a:ext cx="1753958" cy="682934"/>
            </a:xfrm>
            <a:prstGeom prst="rect">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355252" y="2910967"/>
              <a:ext cx="1696603" cy="676958"/>
            </a:xfrm>
            <a:prstGeom prst="rect">
              <a:avLst/>
            </a:prstGeom>
            <a:solidFill>
              <a:srgbClr val="5BA7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509599" y="2957962"/>
              <a:ext cx="1471472" cy="584775"/>
            </a:xfrm>
            <a:prstGeom prst="rect">
              <a:avLst/>
            </a:prstGeom>
            <a:noFill/>
          </p:spPr>
          <p:txBody>
            <a:bodyPr wrap="square" rtlCol="0">
              <a:spAutoFit/>
            </a:bodyPr>
            <a:lstStyle/>
            <a:p>
              <a:r>
                <a:rPr lang="zh-CN" altLang="en-US" sz="3200" dirty="0">
                  <a:latin typeface="文泉驿微米黑" panose="020B0606030804020204" pitchFamily="34" charset="-122"/>
                  <a:ea typeface="文泉驿微米黑" panose="020B0606030804020204" pitchFamily="34" charset="-122"/>
                  <a:cs typeface="文泉驿微米黑" panose="020B0606030804020204" pitchFamily="34" charset="-122"/>
                </a:rPr>
                <a:t>第三章</a:t>
              </a:r>
              <a:endParaRPr lang="zh-CN" altLang="en-US" sz="32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6" name="文本框 5"/>
            <p:cNvSpPr txBox="1"/>
            <p:nvPr/>
          </p:nvSpPr>
          <p:spPr>
            <a:xfrm>
              <a:off x="8151412" y="3586778"/>
              <a:ext cx="3232414"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8122640" y="3054327"/>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点击输入第一章标题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nvGrpSpPr>
            <p:cNvPr id="23" name="组合 22"/>
            <p:cNvGrpSpPr/>
            <p:nvPr/>
          </p:nvGrpSpPr>
          <p:grpSpPr>
            <a:xfrm rot="5400000">
              <a:off x="9704608" y="1776247"/>
              <a:ext cx="220195" cy="3525702"/>
              <a:chOff x="1112702" y="3839379"/>
              <a:chExt cx="154237" cy="2043628"/>
            </a:xfrm>
          </p:grpSpPr>
          <p:cxnSp>
            <p:nvCxnSpPr>
              <p:cNvPr id="24" name="直接连接符 23"/>
              <p:cNvCxnSpPr/>
              <p:nvPr/>
            </p:nvCxnSpPr>
            <p:spPr>
              <a:xfrm>
                <a:off x="1189817" y="3916040"/>
                <a:ext cx="0" cy="1966967"/>
              </a:xfrm>
              <a:prstGeom prst="line">
                <a:avLst/>
              </a:prstGeom>
            </p:spPr>
            <p:style>
              <a:lnRef idx="1">
                <a:schemeClr val="dk1"/>
              </a:lnRef>
              <a:fillRef idx="0">
                <a:schemeClr val="dk1"/>
              </a:fillRef>
              <a:effectRef idx="0">
                <a:schemeClr val="dk1"/>
              </a:effectRef>
              <a:fontRef idx="minor">
                <a:schemeClr val="tx1"/>
              </a:fontRef>
            </p:style>
          </p:cxnSp>
          <p:sp>
            <p:nvSpPr>
              <p:cNvPr id="25" name="等腰三角形 24"/>
              <p:cNvSpPr/>
              <p:nvPr/>
            </p:nvSpPr>
            <p:spPr>
              <a:xfrm>
                <a:off x="1112702" y="3839379"/>
                <a:ext cx="154237" cy="153322"/>
              </a:xfrm>
              <a:prstGeom prs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spTree>
  </p:cSld>
  <p:clrMapOvr>
    <a:masterClrMapping/>
  </p:clrMapOvr>
  <p:transition spd="med">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7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74000">
                                          <p:cBhvr additive="base">
                                            <p:cTn id="7" dur="1200" fill="hold"/>
                                            <p:tgtEl>
                                              <p:spTgt spid="2"/>
                                            </p:tgtEl>
                                            <p:attrNameLst>
                                              <p:attrName>ppt_x</p:attrName>
                                            </p:attrNameLst>
                                          </p:cBhvr>
                                          <p:tavLst>
                                            <p:tav tm="0">
                                              <p:val>
                                                <p:strVal val="0-#ppt_w/2"/>
                                              </p:val>
                                            </p:tav>
                                            <p:tav tm="100000">
                                              <p:val>
                                                <p:strVal val="#ppt_x"/>
                                              </p:val>
                                            </p:tav>
                                          </p:tavLst>
                                        </p:anim>
                                        <p:anim calcmode="lin" valueType="num" p14:bounceEnd="74000">
                                          <p:cBhvr additive="base">
                                            <p:cTn id="8" dur="12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00" fill="hold"/>
                                            <p:tgtEl>
                                              <p:spTgt spid="2"/>
                                            </p:tgtEl>
                                            <p:attrNameLst>
                                              <p:attrName>ppt_x</p:attrName>
                                            </p:attrNameLst>
                                          </p:cBhvr>
                                          <p:tavLst>
                                            <p:tav tm="0">
                                              <p:val>
                                                <p:strVal val="0-#ppt_w/2"/>
                                              </p:val>
                                            </p:tav>
                                            <p:tav tm="100000">
                                              <p:val>
                                                <p:strVal val="#ppt_x"/>
                                              </p:val>
                                            </p:tav>
                                          </p:tavLst>
                                        </p:anim>
                                        <p:anim calcmode="lin" valueType="num">
                                          <p:cBhvr additive="base">
                                            <p:cTn id="8" dur="12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a:extLst>
              <a:ext uri="{28A0092B-C50C-407E-A947-70E740481C1C}">
                <a14:useLocalDpi xmlns:a14="http://schemas.microsoft.com/office/drawing/2010/main" val="0"/>
              </a:ext>
            </a:extLst>
          </a:blip>
          <a:srcRect l="39285" t="36117" r="52987" b="55653"/>
          <a:stretch>
            <a:fillRect/>
          </a:stretch>
        </p:blipFill>
        <p:spPr>
          <a:xfrm>
            <a:off x="4888525" y="4179868"/>
            <a:ext cx="953773" cy="951386"/>
          </a:xfrm>
          <a:custGeom>
            <a:avLst/>
            <a:gdLst>
              <a:gd name="connsiteX0" fmla="*/ 360091 w 565845"/>
              <a:gd name="connsiteY0" fmla="*/ 0 h 564429"/>
              <a:gd name="connsiteX1" fmla="*/ 565845 w 565845"/>
              <a:gd name="connsiteY1" fmla="*/ 156010 h 564429"/>
              <a:gd name="connsiteX2" fmla="*/ 500585 w 565845"/>
              <a:gd name="connsiteY2" fmla="*/ 516804 h 564429"/>
              <a:gd name="connsiteX3" fmla="*/ 189086 w 565845"/>
              <a:gd name="connsiteY3" fmla="*/ 564429 h 564429"/>
              <a:gd name="connsiteX4" fmla="*/ 0 w 565845"/>
              <a:gd name="connsiteY4" fmla="*/ 389371 h 564429"/>
              <a:gd name="connsiteX5" fmla="*/ 58118 w 565845"/>
              <a:gd name="connsiteY5" fmla="*/ 46038 h 564429"/>
              <a:gd name="connsiteX6" fmla="*/ 360091 w 565845"/>
              <a:gd name="connsiteY6" fmla="*/ 0 h 564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845" h="564429">
                <a:moveTo>
                  <a:pt x="360091" y="0"/>
                </a:moveTo>
                <a:lnTo>
                  <a:pt x="565845" y="156010"/>
                </a:lnTo>
                <a:lnTo>
                  <a:pt x="500585" y="516804"/>
                </a:lnTo>
                <a:lnTo>
                  <a:pt x="189086" y="564429"/>
                </a:lnTo>
                <a:lnTo>
                  <a:pt x="0" y="389371"/>
                </a:lnTo>
                <a:lnTo>
                  <a:pt x="58118" y="46038"/>
                </a:lnTo>
                <a:lnTo>
                  <a:pt x="360091" y="0"/>
                </a:lnTo>
                <a:close/>
              </a:path>
            </a:pathLst>
          </a:custGeom>
        </p:spPr>
      </p:pic>
      <p:pic>
        <p:nvPicPr>
          <p:cNvPr id="9" name="图片 8"/>
          <p:cNvPicPr>
            <a:picLocks noChangeAspect="1"/>
          </p:cNvPicPr>
          <p:nvPr/>
        </p:nvPicPr>
        <p:blipFill>
          <a:blip r:embed="rId1">
            <a:extLst>
              <a:ext uri="{28A0092B-C50C-407E-A947-70E740481C1C}">
                <a14:useLocalDpi xmlns:a14="http://schemas.microsoft.com/office/drawing/2010/main" val="0"/>
              </a:ext>
            </a:extLst>
          </a:blip>
          <a:srcRect l="39285" t="36117" r="52987" b="55653"/>
          <a:stretch>
            <a:fillRect/>
          </a:stretch>
        </p:blipFill>
        <p:spPr>
          <a:xfrm>
            <a:off x="5015376" y="3423511"/>
            <a:ext cx="953773" cy="951386"/>
          </a:xfrm>
          <a:custGeom>
            <a:avLst/>
            <a:gdLst>
              <a:gd name="connsiteX0" fmla="*/ 360091 w 565845"/>
              <a:gd name="connsiteY0" fmla="*/ 0 h 564429"/>
              <a:gd name="connsiteX1" fmla="*/ 565845 w 565845"/>
              <a:gd name="connsiteY1" fmla="*/ 156010 h 564429"/>
              <a:gd name="connsiteX2" fmla="*/ 500585 w 565845"/>
              <a:gd name="connsiteY2" fmla="*/ 516804 h 564429"/>
              <a:gd name="connsiteX3" fmla="*/ 189086 w 565845"/>
              <a:gd name="connsiteY3" fmla="*/ 564429 h 564429"/>
              <a:gd name="connsiteX4" fmla="*/ 0 w 565845"/>
              <a:gd name="connsiteY4" fmla="*/ 389371 h 564429"/>
              <a:gd name="connsiteX5" fmla="*/ 58118 w 565845"/>
              <a:gd name="connsiteY5" fmla="*/ 46038 h 564429"/>
              <a:gd name="connsiteX6" fmla="*/ 360091 w 565845"/>
              <a:gd name="connsiteY6" fmla="*/ 0 h 564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845" h="564429">
                <a:moveTo>
                  <a:pt x="360091" y="0"/>
                </a:moveTo>
                <a:lnTo>
                  <a:pt x="565845" y="156010"/>
                </a:lnTo>
                <a:lnTo>
                  <a:pt x="500585" y="516804"/>
                </a:lnTo>
                <a:lnTo>
                  <a:pt x="189086" y="564429"/>
                </a:lnTo>
                <a:lnTo>
                  <a:pt x="0" y="389371"/>
                </a:lnTo>
                <a:lnTo>
                  <a:pt x="58118" y="46038"/>
                </a:lnTo>
                <a:lnTo>
                  <a:pt x="360091" y="0"/>
                </a:lnTo>
                <a:close/>
              </a:path>
            </a:pathLst>
          </a:custGeom>
        </p:spPr>
      </p:pic>
      <p:pic>
        <p:nvPicPr>
          <p:cNvPr id="17" name="图片 16"/>
          <p:cNvPicPr>
            <a:picLocks noChangeAspect="1"/>
          </p:cNvPicPr>
          <p:nvPr/>
        </p:nvPicPr>
        <p:blipFill>
          <a:blip r:embed="rId1">
            <a:extLst>
              <a:ext uri="{28A0092B-C50C-407E-A947-70E740481C1C}">
                <a14:useLocalDpi xmlns:a14="http://schemas.microsoft.com/office/drawing/2010/main" val="0"/>
              </a:ext>
            </a:extLst>
          </a:blip>
          <a:srcRect l="39285" t="36117" r="52987" b="55653"/>
          <a:stretch>
            <a:fillRect/>
          </a:stretch>
        </p:blipFill>
        <p:spPr>
          <a:xfrm>
            <a:off x="5142227" y="2648342"/>
            <a:ext cx="953773" cy="951386"/>
          </a:xfrm>
          <a:custGeom>
            <a:avLst/>
            <a:gdLst>
              <a:gd name="connsiteX0" fmla="*/ 360091 w 565845"/>
              <a:gd name="connsiteY0" fmla="*/ 0 h 564429"/>
              <a:gd name="connsiteX1" fmla="*/ 565845 w 565845"/>
              <a:gd name="connsiteY1" fmla="*/ 156010 h 564429"/>
              <a:gd name="connsiteX2" fmla="*/ 500585 w 565845"/>
              <a:gd name="connsiteY2" fmla="*/ 516804 h 564429"/>
              <a:gd name="connsiteX3" fmla="*/ 189086 w 565845"/>
              <a:gd name="connsiteY3" fmla="*/ 564429 h 564429"/>
              <a:gd name="connsiteX4" fmla="*/ 0 w 565845"/>
              <a:gd name="connsiteY4" fmla="*/ 389371 h 564429"/>
              <a:gd name="connsiteX5" fmla="*/ 58118 w 565845"/>
              <a:gd name="connsiteY5" fmla="*/ 46038 h 564429"/>
              <a:gd name="connsiteX6" fmla="*/ 360091 w 565845"/>
              <a:gd name="connsiteY6" fmla="*/ 0 h 564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845" h="564429">
                <a:moveTo>
                  <a:pt x="360091" y="0"/>
                </a:moveTo>
                <a:lnTo>
                  <a:pt x="565845" y="156010"/>
                </a:lnTo>
                <a:lnTo>
                  <a:pt x="500585" y="516804"/>
                </a:lnTo>
                <a:lnTo>
                  <a:pt x="189086" y="564429"/>
                </a:lnTo>
                <a:lnTo>
                  <a:pt x="0" y="389371"/>
                </a:lnTo>
                <a:lnTo>
                  <a:pt x="58118" y="46038"/>
                </a:lnTo>
                <a:lnTo>
                  <a:pt x="360091" y="0"/>
                </a:lnTo>
                <a:close/>
              </a:path>
            </a:pathLst>
          </a:custGeom>
        </p:spPr>
      </p:pic>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1">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点击输入第四章标题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pic>
        <p:nvPicPr>
          <p:cNvPr id="13" name="图片 12"/>
          <p:cNvPicPr>
            <a:picLocks noChangeAspect="1"/>
          </p:cNvPicPr>
          <p:nvPr/>
        </p:nvPicPr>
        <p:blipFill>
          <a:blip r:embed="rId1">
            <a:extLst>
              <a:ext uri="{28A0092B-C50C-407E-A947-70E740481C1C}">
                <a14:useLocalDpi xmlns:a14="http://schemas.microsoft.com/office/drawing/2010/main" val="0"/>
              </a:ext>
            </a:extLst>
          </a:blip>
          <a:srcRect l="39285" t="36117" r="52987" b="55653"/>
          <a:stretch>
            <a:fillRect/>
          </a:stretch>
        </p:blipFill>
        <p:spPr>
          <a:xfrm>
            <a:off x="5527964" y="3079967"/>
            <a:ext cx="953773" cy="951386"/>
          </a:xfrm>
          <a:custGeom>
            <a:avLst/>
            <a:gdLst>
              <a:gd name="connsiteX0" fmla="*/ 360091 w 565845"/>
              <a:gd name="connsiteY0" fmla="*/ 0 h 564429"/>
              <a:gd name="connsiteX1" fmla="*/ 565845 w 565845"/>
              <a:gd name="connsiteY1" fmla="*/ 156010 h 564429"/>
              <a:gd name="connsiteX2" fmla="*/ 500585 w 565845"/>
              <a:gd name="connsiteY2" fmla="*/ 516804 h 564429"/>
              <a:gd name="connsiteX3" fmla="*/ 189086 w 565845"/>
              <a:gd name="connsiteY3" fmla="*/ 564429 h 564429"/>
              <a:gd name="connsiteX4" fmla="*/ 0 w 565845"/>
              <a:gd name="connsiteY4" fmla="*/ 389371 h 564429"/>
              <a:gd name="connsiteX5" fmla="*/ 58118 w 565845"/>
              <a:gd name="connsiteY5" fmla="*/ 46038 h 564429"/>
              <a:gd name="connsiteX6" fmla="*/ 360091 w 565845"/>
              <a:gd name="connsiteY6" fmla="*/ 0 h 564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845" h="564429">
                <a:moveTo>
                  <a:pt x="360091" y="0"/>
                </a:moveTo>
                <a:lnTo>
                  <a:pt x="565845" y="156010"/>
                </a:lnTo>
                <a:lnTo>
                  <a:pt x="500585" y="516804"/>
                </a:lnTo>
                <a:lnTo>
                  <a:pt x="189086" y="564429"/>
                </a:lnTo>
                <a:lnTo>
                  <a:pt x="0" y="389371"/>
                </a:lnTo>
                <a:lnTo>
                  <a:pt x="58118" y="46038"/>
                </a:lnTo>
                <a:lnTo>
                  <a:pt x="360091" y="0"/>
                </a:lnTo>
                <a:close/>
              </a:path>
            </a:pathLst>
          </a:custGeom>
        </p:spPr>
      </p:pic>
      <p:pic>
        <p:nvPicPr>
          <p:cNvPr id="14" name="图片 13"/>
          <p:cNvPicPr>
            <a:picLocks noChangeAspect="1"/>
          </p:cNvPicPr>
          <p:nvPr/>
        </p:nvPicPr>
        <p:blipFill>
          <a:blip r:embed="rId1">
            <a:extLst>
              <a:ext uri="{28A0092B-C50C-407E-A947-70E740481C1C}">
                <a14:useLocalDpi xmlns:a14="http://schemas.microsoft.com/office/drawing/2010/main" val="0"/>
              </a:ext>
            </a:extLst>
          </a:blip>
          <a:srcRect l="39285" t="36117" r="52987" b="55653"/>
          <a:stretch>
            <a:fillRect/>
          </a:stretch>
        </p:blipFill>
        <p:spPr>
          <a:xfrm>
            <a:off x="6096000" y="3423511"/>
            <a:ext cx="953773" cy="951386"/>
          </a:xfrm>
          <a:custGeom>
            <a:avLst/>
            <a:gdLst>
              <a:gd name="connsiteX0" fmla="*/ 360091 w 565845"/>
              <a:gd name="connsiteY0" fmla="*/ 0 h 564429"/>
              <a:gd name="connsiteX1" fmla="*/ 565845 w 565845"/>
              <a:gd name="connsiteY1" fmla="*/ 156010 h 564429"/>
              <a:gd name="connsiteX2" fmla="*/ 500585 w 565845"/>
              <a:gd name="connsiteY2" fmla="*/ 516804 h 564429"/>
              <a:gd name="connsiteX3" fmla="*/ 189086 w 565845"/>
              <a:gd name="connsiteY3" fmla="*/ 564429 h 564429"/>
              <a:gd name="connsiteX4" fmla="*/ 0 w 565845"/>
              <a:gd name="connsiteY4" fmla="*/ 389371 h 564429"/>
              <a:gd name="connsiteX5" fmla="*/ 58118 w 565845"/>
              <a:gd name="connsiteY5" fmla="*/ 46038 h 564429"/>
              <a:gd name="connsiteX6" fmla="*/ 360091 w 565845"/>
              <a:gd name="connsiteY6" fmla="*/ 0 h 564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845" h="564429">
                <a:moveTo>
                  <a:pt x="360091" y="0"/>
                </a:moveTo>
                <a:lnTo>
                  <a:pt x="565845" y="156010"/>
                </a:lnTo>
                <a:lnTo>
                  <a:pt x="500585" y="516804"/>
                </a:lnTo>
                <a:lnTo>
                  <a:pt x="189086" y="564429"/>
                </a:lnTo>
                <a:lnTo>
                  <a:pt x="0" y="389371"/>
                </a:lnTo>
                <a:lnTo>
                  <a:pt x="58118" y="46038"/>
                </a:lnTo>
                <a:lnTo>
                  <a:pt x="360091" y="0"/>
                </a:lnTo>
                <a:close/>
              </a:path>
            </a:pathLst>
          </a:custGeom>
        </p:spPr>
      </p:pic>
      <p:pic>
        <p:nvPicPr>
          <p:cNvPr id="15" name="图片 14"/>
          <p:cNvPicPr>
            <a:picLocks noChangeAspect="1"/>
          </p:cNvPicPr>
          <p:nvPr/>
        </p:nvPicPr>
        <p:blipFill>
          <a:blip r:embed="rId1">
            <a:extLst>
              <a:ext uri="{28A0092B-C50C-407E-A947-70E740481C1C}">
                <a14:useLocalDpi xmlns:a14="http://schemas.microsoft.com/office/drawing/2010/main" val="0"/>
              </a:ext>
            </a:extLst>
          </a:blip>
          <a:srcRect l="39285" t="36117" r="52987" b="55653"/>
          <a:stretch>
            <a:fillRect/>
          </a:stretch>
        </p:blipFill>
        <p:spPr>
          <a:xfrm>
            <a:off x="6243914" y="2604274"/>
            <a:ext cx="953773" cy="951386"/>
          </a:xfrm>
          <a:custGeom>
            <a:avLst/>
            <a:gdLst>
              <a:gd name="connsiteX0" fmla="*/ 360091 w 565845"/>
              <a:gd name="connsiteY0" fmla="*/ 0 h 564429"/>
              <a:gd name="connsiteX1" fmla="*/ 565845 w 565845"/>
              <a:gd name="connsiteY1" fmla="*/ 156010 h 564429"/>
              <a:gd name="connsiteX2" fmla="*/ 500585 w 565845"/>
              <a:gd name="connsiteY2" fmla="*/ 516804 h 564429"/>
              <a:gd name="connsiteX3" fmla="*/ 189086 w 565845"/>
              <a:gd name="connsiteY3" fmla="*/ 564429 h 564429"/>
              <a:gd name="connsiteX4" fmla="*/ 0 w 565845"/>
              <a:gd name="connsiteY4" fmla="*/ 389371 h 564429"/>
              <a:gd name="connsiteX5" fmla="*/ 58118 w 565845"/>
              <a:gd name="connsiteY5" fmla="*/ 46038 h 564429"/>
              <a:gd name="connsiteX6" fmla="*/ 360091 w 565845"/>
              <a:gd name="connsiteY6" fmla="*/ 0 h 564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845" h="564429">
                <a:moveTo>
                  <a:pt x="360091" y="0"/>
                </a:moveTo>
                <a:lnTo>
                  <a:pt x="565845" y="156010"/>
                </a:lnTo>
                <a:lnTo>
                  <a:pt x="500585" y="516804"/>
                </a:lnTo>
                <a:lnTo>
                  <a:pt x="189086" y="564429"/>
                </a:lnTo>
                <a:lnTo>
                  <a:pt x="0" y="389371"/>
                </a:lnTo>
                <a:lnTo>
                  <a:pt x="58118" y="46038"/>
                </a:lnTo>
                <a:lnTo>
                  <a:pt x="360091" y="0"/>
                </a:lnTo>
                <a:close/>
              </a:path>
            </a:pathLst>
          </a:custGeom>
        </p:spPr>
      </p:pic>
      <p:pic>
        <p:nvPicPr>
          <p:cNvPr id="16" name="图片 15"/>
          <p:cNvPicPr>
            <a:picLocks noChangeAspect="1"/>
          </p:cNvPicPr>
          <p:nvPr/>
        </p:nvPicPr>
        <p:blipFill>
          <a:blip r:embed="rId1">
            <a:extLst>
              <a:ext uri="{28A0092B-C50C-407E-A947-70E740481C1C}">
                <a14:useLocalDpi xmlns:a14="http://schemas.microsoft.com/office/drawing/2010/main" val="0"/>
              </a:ext>
            </a:extLst>
          </a:blip>
          <a:srcRect l="39285" t="36117" r="52987" b="55653"/>
          <a:stretch>
            <a:fillRect/>
          </a:stretch>
        </p:blipFill>
        <p:spPr>
          <a:xfrm>
            <a:off x="6425305" y="1785037"/>
            <a:ext cx="953773" cy="951386"/>
          </a:xfrm>
          <a:custGeom>
            <a:avLst/>
            <a:gdLst>
              <a:gd name="connsiteX0" fmla="*/ 360091 w 565845"/>
              <a:gd name="connsiteY0" fmla="*/ 0 h 564429"/>
              <a:gd name="connsiteX1" fmla="*/ 565845 w 565845"/>
              <a:gd name="connsiteY1" fmla="*/ 156010 h 564429"/>
              <a:gd name="connsiteX2" fmla="*/ 500585 w 565845"/>
              <a:gd name="connsiteY2" fmla="*/ 516804 h 564429"/>
              <a:gd name="connsiteX3" fmla="*/ 189086 w 565845"/>
              <a:gd name="connsiteY3" fmla="*/ 564429 h 564429"/>
              <a:gd name="connsiteX4" fmla="*/ 0 w 565845"/>
              <a:gd name="connsiteY4" fmla="*/ 389371 h 564429"/>
              <a:gd name="connsiteX5" fmla="*/ 58118 w 565845"/>
              <a:gd name="connsiteY5" fmla="*/ 46038 h 564429"/>
              <a:gd name="connsiteX6" fmla="*/ 360091 w 565845"/>
              <a:gd name="connsiteY6" fmla="*/ 0 h 564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845" h="564429">
                <a:moveTo>
                  <a:pt x="360091" y="0"/>
                </a:moveTo>
                <a:lnTo>
                  <a:pt x="565845" y="156010"/>
                </a:lnTo>
                <a:lnTo>
                  <a:pt x="500585" y="516804"/>
                </a:lnTo>
                <a:lnTo>
                  <a:pt x="189086" y="564429"/>
                </a:lnTo>
                <a:lnTo>
                  <a:pt x="0" y="389371"/>
                </a:lnTo>
                <a:lnTo>
                  <a:pt x="58118" y="46038"/>
                </a:lnTo>
                <a:lnTo>
                  <a:pt x="360091" y="0"/>
                </a:lnTo>
                <a:close/>
              </a:path>
            </a:pathLst>
          </a:custGeom>
        </p:spPr>
      </p:pic>
      <p:cxnSp>
        <p:nvCxnSpPr>
          <p:cNvPr id="20" name="直接连接符 19"/>
          <p:cNvCxnSpPr/>
          <p:nvPr/>
        </p:nvCxnSpPr>
        <p:spPr>
          <a:xfrm>
            <a:off x="3990350" y="4825388"/>
            <a:ext cx="92020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2" name="直接连接符 21"/>
          <p:cNvCxnSpPr/>
          <p:nvPr/>
        </p:nvCxnSpPr>
        <p:spPr>
          <a:xfrm>
            <a:off x="6918973" y="4285562"/>
            <a:ext cx="92020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4" name="直接连接符 23"/>
          <p:cNvCxnSpPr/>
          <p:nvPr/>
        </p:nvCxnSpPr>
        <p:spPr>
          <a:xfrm>
            <a:off x="4222018" y="3298283"/>
            <a:ext cx="92020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5" name="直接连接符 24"/>
          <p:cNvCxnSpPr/>
          <p:nvPr/>
        </p:nvCxnSpPr>
        <p:spPr>
          <a:xfrm>
            <a:off x="7197687" y="2645607"/>
            <a:ext cx="920209" cy="0"/>
          </a:xfrm>
          <a:prstGeom prst="line">
            <a:avLst/>
          </a:prstGeom>
          <a:ln w="19050"/>
        </p:spPr>
        <p:style>
          <a:lnRef idx="1">
            <a:schemeClr val="dk1"/>
          </a:lnRef>
          <a:fillRef idx="0">
            <a:schemeClr val="dk1"/>
          </a:fillRef>
          <a:effectRef idx="0">
            <a:schemeClr val="dk1"/>
          </a:effectRef>
          <a:fontRef idx="minor">
            <a:schemeClr val="tx1"/>
          </a:fontRef>
        </p:style>
      </p:cxnSp>
      <p:grpSp>
        <p:nvGrpSpPr>
          <p:cNvPr id="11" name="组合 10"/>
          <p:cNvGrpSpPr/>
          <p:nvPr/>
        </p:nvGrpSpPr>
        <p:grpSpPr>
          <a:xfrm>
            <a:off x="2733100" y="3144394"/>
            <a:ext cx="1341004" cy="307777"/>
            <a:chOff x="2733100" y="3144394"/>
            <a:chExt cx="1341004" cy="307777"/>
          </a:xfrm>
        </p:grpSpPr>
        <p:sp>
          <p:nvSpPr>
            <p:cNvPr id="26" name="文本框 25"/>
            <p:cNvSpPr txBox="1"/>
            <p:nvPr/>
          </p:nvSpPr>
          <p:spPr>
            <a:xfrm>
              <a:off x="2733100" y="3144394"/>
              <a:ext cx="1281528" cy="307777"/>
            </a:xfrm>
            <a:prstGeom prst="rect">
              <a:avLst/>
            </a:prstGeom>
            <a:noFill/>
          </p:spPr>
          <p:txBody>
            <a:bodyPr wrap="square" rtlCol="0">
              <a:spAutoFit/>
            </a:bodyPr>
            <a:lstStyle/>
            <a:p>
              <a:r>
                <a:rPr lang="zh-CN" altLang="en-US" sz="1400" dirty="0">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sz="1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27" name="椭圆 26"/>
            <p:cNvSpPr/>
            <p:nvPr/>
          </p:nvSpPr>
          <p:spPr>
            <a:xfrm>
              <a:off x="3998804" y="3252563"/>
              <a:ext cx="75300" cy="74529"/>
            </a:xfrm>
            <a:prstGeom prst="ellipse">
              <a:avLst/>
            </a:prstGeom>
            <a:solidFill>
              <a:srgbClr val="E469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27"/>
          <p:cNvSpPr txBox="1"/>
          <p:nvPr/>
        </p:nvSpPr>
        <p:spPr>
          <a:xfrm>
            <a:off x="600227" y="3458911"/>
            <a:ext cx="4288298"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nvGrpSpPr>
          <p:cNvPr id="19" name="组合 18"/>
          <p:cNvGrpSpPr/>
          <p:nvPr/>
        </p:nvGrpSpPr>
        <p:grpSpPr>
          <a:xfrm>
            <a:off x="2543472" y="4671499"/>
            <a:ext cx="1341004" cy="307777"/>
            <a:chOff x="2543472" y="4671499"/>
            <a:chExt cx="1341004" cy="307777"/>
          </a:xfrm>
        </p:grpSpPr>
        <p:sp>
          <p:nvSpPr>
            <p:cNvPr id="29" name="文本框 28"/>
            <p:cNvSpPr txBox="1"/>
            <p:nvPr/>
          </p:nvSpPr>
          <p:spPr>
            <a:xfrm>
              <a:off x="2543472" y="4671499"/>
              <a:ext cx="1281528" cy="307777"/>
            </a:xfrm>
            <a:prstGeom prst="rect">
              <a:avLst/>
            </a:prstGeom>
            <a:noFill/>
          </p:spPr>
          <p:txBody>
            <a:bodyPr wrap="square" rtlCol="0">
              <a:spAutoFit/>
            </a:bodyPr>
            <a:lstStyle/>
            <a:p>
              <a:r>
                <a:rPr lang="zh-CN" altLang="en-US" sz="1400" dirty="0">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sz="1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30" name="椭圆 29"/>
            <p:cNvSpPr/>
            <p:nvPr/>
          </p:nvSpPr>
          <p:spPr>
            <a:xfrm>
              <a:off x="3809176" y="4779668"/>
              <a:ext cx="75300" cy="74529"/>
            </a:xfrm>
            <a:prstGeom prst="ellipse">
              <a:avLst/>
            </a:prstGeom>
            <a:solidFill>
              <a:srgbClr val="E469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p:cNvSpPr txBox="1"/>
          <p:nvPr/>
        </p:nvSpPr>
        <p:spPr>
          <a:xfrm>
            <a:off x="410599" y="4986016"/>
            <a:ext cx="4288298"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nvGrpSpPr>
          <p:cNvPr id="10" name="组合 9"/>
          <p:cNvGrpSpPr/>
          <p:nvPr/>
        </p:nvGrpSpPr>
        <p:grpSpPr>
          <a:xfrm>
            <a:off x="8346907" y="2491718"/>
            <a:ext cx="1462919" cy="307777"/>
            <a:chOff x="8346907" y="2491718"/>
            <a:chExt cx="1462919" cy="307777"/>
          </a:xfrm>
        </p:grpSpPr>
        <p:sp>
          <p:nvSpPr>
            <p:cNvPr id="32" name="文本框 31"/>
            <p:cNvSpPr txBox="1"/>
            <p:nvPr/>
          </p:nvSpPr>
          <p:spPr>
            <a:xfrm>
              <a:off x="8528298" y="2491718"/>
              <a:ext cx="1281528" cy="307777"/>
            </a:xfrm>
            <a:prstGeom prst="rect">
              <a:avLst/>
            </a:prstGeom>
            <a:noFill/>
          </p:spPr>
          <p:txBody>
            <a:bodyPr wrap="square" rtlCol="0">
              <a:spAutoFit/>
            </a:bodyPr>
            <a:lstStyle/>
            <a:p>
              <a:r>
                <a:rPr lang="zh-CN" altLang="en-US" sz="1400" dirty="0">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sz="1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33" name="椭圆 32"/>
            <p:cNvSpPr/>
            <p:nvPr/>
          </p:nvSpPr>
          <p:spPr>
            <a:xfrm>
              <a:off x="8346907" y="2611299"/>
              <a:ext cx="75300" cy="74529"/>
            </a:xfrm>
            <a:prstGeom prst="ellipse">
              <a:avLst/>
            </a:prstGeom>
            <a:solidFill>
              <a:srgbClr val="E469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7657791" y="2819254"/>
            <a:ext cx="4288298"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nvGrpSpPr>
          <p:cNvPr id="12" name="组合 11"/>
          <p:cNvGrpSpPr/>
          <p:nvPr/>
        </p:nvGrpSpPr>
        <p:grpSpPr>
          <a:xfrm>
            <a:off x="8193495" y="4128519"/>
            <a:ext cx="1462919" cy="307777"/>
            <a:chOff x="8193495" y="4128519"/>
            <a:chExt cx="1462919" cy="307777"/>
          </a:xfrm>
        </p:grpSpPr>
        <p:sp>
          <p:nvSpPr>
            <p:cNvPr id="35" name="文本框 34"/>
            <p:cNvSpPr txBox="1"/>
            <p:nvPr/>
          </p:nvSpPr>
          <p:spPr>
            <a:xfrm>
              <a:off x="8374886" y="4128519"/>
              <a:ext cx="1281528" cy="307777"/>
            </a:xfrm>
            <a:prstGeom prst="rect">
              <a:avLst/>
            </a:prstGeom>
            <a:noFill/>
          </p:spPr>
          <p:txBody>
            <a:bodyPr wrap="square" rtlCol="0">
              <a:spAutoFit/>
            </a:bodyPr>
            <a:lstStyle/>
            <a:p>
              <a:r>
                <a:rPr lang="zh-CN" altLang="en-US" sz="1400" dirty="0">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sz="1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36" name="椭圆 35"/>
            <p:cNvSpPr/>
            <p:nvPr/>
          </p:nvSpPr>
          <p:spPr>
            <a:xfrm>
              <a:off x="8193495" y="4248100"/>
              <a:ext cx="75300" cy="74529"/>
            </a:xfrm>
            <a:prstGeom prst="ellipse">
              <a:avLst/>
            </a:prstGeom>
            <a:solidFill>
              <a:srgbClr val="E469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文本框 36"/>
          <p:cNvSpPr txBox="1"/>
          <p:nvPr/>
        </p:nvSpPr>
        <p:spPr>
          <a:xfrm>
            <a:off x="7504379" y="4456055"/>
            <a:ext cx="4288298"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80">
                                          <p:stCondLst>
                                            <p:cond delay="0"/>
                                          </p:stCondLst>
                                        </p:cTn>
                                        <p:tgtEl>
                                          <p:spTgt spid="18"/>
                                        </p:tgtEl>
                                      </p:cBhvr>
                                    </p:animEffect>
                                    <p:anim calcmode="lin" valueType="num">
                                      <p:cBhvr>
                                        <p:cTn id="8"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3" dur="26">
                                          <p:stCondLst>
                                            <p:cond delay="650"/>
                                          </p:stCondLst>
                                        </p:cTn>
                                        <p:tgtEl>
                                          <p:spTgt spid="18"/>
                                        </p:tgtEl>
                                      </p:cBhvr>
                                      <p:to x="100000" y="60000"/>
                                    </p:animScale>
                                    <p:animScale>
                                      <p:cBhvr>
                                        <p:cTn id="14" dur="166" decel="50000">
                                          <p:stCondLst>
                                            <p:cond delay="676"/>
                                          </p:stCondLst>
                                        </p:cTn>
                                        <p:tgtEl>
                                          <p:spTgt spid="18"/>
                                        </p:tgtEl>
                                      </p:cBhvr>
                                      <p:to x="100000" y="100000"/>
                                    </p:animScale>
                                    <p:animScale>
                                      <p:cBhvr>
                                        <p:cTn id="15" dur="26">
                                          <p:stCondLst>
                                            <p:cond delay="1312"/>
                                          </p:stCondLst>
                                        </p:cTn>
                                        <p:tgtEl>
                                          <p:spTgt spid="18"/>
                                        </p:tgtEl>
                                      </p:cBhvr>
                                      <p:to x="100000" y="80000"/>
                                    </p:animScale>
                                    <p:animScale>
                                      <p:cBhvr>
                                        <p:cTn id="16" dur="166" decel="50000">
                                          <p:stCondLst>
                                            <p:cond delay="1338"/>
                                          </p:stCondLst>
                                        </p:cTn>
                                        <p:tgtEl>
                                          <p:spTgt spid="18"/>
                                        </p:tgtEl>
                                      </p:cBhvr>
                                      <p:to x="100000" y="100000"/>
                                    </p:animScale>
                                    <p:animScale>
                                      <p:cBhvr>
                                        <p:cTn id="17" dur="26">
                                          <p:stCondLst>
                                            <p:cond delay="1642"/>
                                          </p:stCondLst>
                                        </p:cTn>
                                        <p:tgtEl>
                                          <p:spTgt spid="18"/>
                                        </p:tgtEl>
                                      </p:cBhvr>
                                      <p:to x="100000" y="90000"/>
                                    </p:animScale>
                                    <p:animScale>
                                      <p:cBhvr>
                                        <p:cTn id="18" dur="166" decel="50000">
                                          <p:stCondLst>
                                            <p:cond delay="1668"/>
                                          </p:stCondLst>
                                        </p:cTn>
                                        <p:tgtEl>
                                          <p:spTgt spid="18"/>
                                        </p:tgtEl>
                                      </p:cBhvr>
                                      <p:to x="100000" y="100000"/>
                                    </p:animScale>
                                    <p:animScale>
                                      <p:cBhvr>
                                        <p:cTn id="19" dur="26">
                                          <p:stCondLst>
                                            <p:cond delay="1808"/>
                                          </p:stCondLst>
                                        </p:cTn>
                                        <p:tgtEl>
                                          <p:spTgt spid="18"/>
                                        </p:tgtEl>
                                      </p:cBhvr>
                                      <p:to x="100000" y="95000"/>
                                    </p:animScale>
                                    <p:animScale>
                                      <p:cBhvr>
                                        <p:cTn id="20" dur="166" decel="50000">
                                          <p:stCondLst>
                                            <p:cond delay="1834"/>
                                          </p:stCondLst>
                                        </p:cTn>
                                        <p:tgtEl>
                                          <p:spTgt spid="18"/>
                                        </p:tgtEl>
                                      </p:cBhvr>
                                      <p:to x="100000" y="100000"/>
                                    </p:animScale>
                                  </p:childTnLst>
                                </p:cTn>
                              </p:par>
                              <p:par>
                                <p:cTn id="21" presetID="26" presetClass="entr" presetSubtype="0" fill="hold" nodeType="withEffect">
                                  <p:stCondLst>
                                    <p:cond delay="90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80">
                                          <p:stCondLst>
                                            <p:cond delay="0"/>
                                          </p:stCondLst>
                                        </p:cTn>
                                        <p:tgtEl>
                                          <p:spTgt spid="9"/>
                                        </p:tgtEl>
                                      </p:cBhvr>
                                    </p:animEffect>
                                    <p:anim calcmode="lin" valueType="num">
                                      <p:cBhvr>
                                        <p:cTn id="2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9" dur="26">
                                          <p:stCondLst>
                                            <p:cond delay="650"/>
                                          </p:stCondLst>
                                        </p:cTn>
                                        <p:tgtEl>
                                          <p:spTgt spid="9"/>
                                        </p:tgtEl>
                                      </p:cBhvr>
                                      <p:to x="100000" y="60000"/>
                                    </p:animScale>
                                    <p:animScale>
                                      <p:cBhvr>
                                        <p:cTn id="30" dur="166" decel="50000">
                                          <p:stCondLst>
                                            <p:cond delay="676"/>
                                          </p:stCondLst>
                                        </p:cTn>
                                        <p:tgtEl>
                                          <p:spTgt spid="9"/>
                                        </p:tgtEl>
                                      </p:cBhvr>
                                      <p:to x="100000" y="100000"/>
                                    </p:animScale>
                                    <p:animScale>
                                      <p:cBhvr>
                                        <p:cTn id="31" dur="26">
                                          <p:stCondLst>
                                            <p:cond delay="1312"/>
                                          </p:stCondLst>
                                        </p:cTn>
                                        <p:tgtEl>
                                          <p:spTgt spid="9"/>
                                        </p:tgtEl>
                                      </p:cBhvr>
                                      <p:to x="100000" y="80000"/>
                                    </p:animScale>
                                    <p:animScale>
                                      <p:cBhvr>
                                        <p:cTn id="32" dur="166" decel="50000">
                                          <p:stCondLst>
                                            <p:cond delay="1338"/>
                                          </p:stCondLst>
                                        </p:cTn>
                                        <p:tgtEl>
                                          <p:spTgt spid="9"/>
                                        </p:tgtEl>
                                      </p:cBhvr>
                                      <p:to x="100000" y="100000"/>
                                    </p:animScale>
                                    <p:animScale>
                                      <p:cBhvr>
                                        <p:cTn id="33" dur="26">
                                          <p:stCondLst>
                                            <p:cond delay="1642"/>
                                          </p:stCondLst>
                                        </p:cTn>
                                        <p:tgtEl>
                                          <p:spTgt spid="9"/>
                                        </p:tgtEl>
                                      </p:cBhvr>
                                      <p:to x="100000" y="90000"/>
                                    </p:animScale>
                                    <p:animScale>
                                      <p:cBhvr>
                                        <p:cTn id="34" dur="166" decel="50000">
                                          <p:stCondLst>
                                            <p:cond delay="1668"/>
                                          </p:stCondLst>
                                        </p:cTn>
                                        <p:tgtEl>
                                          <p:spTgt spid="9"/>
                                        </p:tgtEl>
                                      </p:cBhvr>
                                      <p:to x="100000" y="100000"/>
                                    </p:animScale>
                                    <p:animScale>
                                      <p:cBhvr>
                                        <p:cTn id="35" dur="26">
                                          <p:stCondLst>
                                            <p:cond delay="1808"/>
                                          </p:stCondLst>
                                        </p:cTn>
                                        <p:tgtEl>
                                          <p:spTgt spid="9"/>
                                        </p:tgtEl>
                                      </p:cBhvr>
                                      <p:to x="100000" y="95000"/>
                                    </p:animScale>
                                    <p:animScale>
                                      <p:cBhvr>
                                        <p:cTn id="36" dur="166" decel="50000">
                                          <p:stCondLst>
                                            <p:cond delay="1834"/>
                                          </p:stCondLst>
                                        </p:cTn>
                                        <p:tgtEl>
                                          <p:spTgt spid="9"/>
                                        </p:tgtEl>
                                      </p:cBhvr>
                                      <p:to x="100000" y="100000"/>
                                    </p:animScale>
                                  </p:childTnLst>
                                </p:cTn>
                              </p:par>
                              <p:par>
                                <p:cTn id="37" presetID="26" presetClass="entr" presetSubtype="0" fill="hold" nodeType="withEffect">
                                  <p:stCondLst>
                                    <p:cond delay="70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580">
                                          <p:stCondLst>
                                            <p:cond delay="0"/>
                                          </p:stCondLst>
                                        </p:cTn>
                                        <p:tgtEl>
                                          <p:spTgt spid="14"/>
                                        </p:tgtEl>
                                      </p:cBhvr>
                                    </p:animEffect>
                                    <p:anim calcmode="lin" valueType="num">
                                      <p:cBhvr>
                                        <p:cTn id="4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45" dur="26">
                                          <p:stCondLst>
                                            <p:cond delay="650"/>
                                          </p:stCondLst>
                                        </p:cTn>
                                        <p:tgtEl>
                                          <p:spTgt spid="14"/>
                                        </p:tgtEl>
                                      </p:cBhvr>
                                      <p:to x="100000" y="60000"/>
                                    </p:animScale>
                                    <p:animScale>
                                      <p:cBhvr>
                                        <p:cTn id="46" dur="166" decel="50000">
                                          <p:stCondLst>
                                            <p:cond delay="676"/>
                                          </p:stCondLst>
                                        </p:cTn>
                                        <p:tgtEl>
                                          <p:spTgt spid="14"/>
                                        </p:tgtEl>
                                      </p:cBhvr>
                                      <p:to x="100000" y="100000"/>
                                    </p:animScale>
                                    <p:animScale>
                                      <p:cBhvr>
                                        <p:cTn id="47" dur="26">
                                          <p:stCondLst>
                                            <p:cond delay="1312"/>
                                          </p:stCondLst>
                                        </p:cTn>
                                        <p:tgtEl>
                                          <p:spTgt spid="14"/>
                                        </p:tgtEl>
                                      </p:cBhvr>
                                      <p:to x="100000" y="80000"/>
                                    </p:animScale>
                                    <p:animScale>
                                      <p:cBhvr>
                                        <p:cTn id="48" dur="166" decel="50000">
                                          <p:stCondLst>
                                            <p:cond delay="1338"/>
                                          </p:stCondLst>
                                        </p:cTn>
                                        <p:tgtEl>
                                          <p:spTgt spid="14"/>
                                        </p:tgtEl>
                                      </p:cBhvr>
                                      <p:to x="100000" y="100000"/>
                                    </p:animScale>
                                    <p:animScale>
                                      <p:cBhvr>
                                        <p:cTn id="49" dur="26">
                                          <p:stCondLst>
                                            <p:cond delay="1642"/>
                                          </p:stCondLst>
                                        </p:cTn>
                                        <p:tgtEl>
                                          <p:spTgt spid="14"/>
                                        </p:tgtEl>
                                      </p:cBhvr>
                                      <p:to x="100000" y="90000"/>
                                    </p:animScale>
                                    <p:animScale>
                                      <p:cBhvr>
                                        <p:cTn id="50" dur="166" decel="50000">
                                          <p:stCondLst>
                                            <p:cond delay="1668"/>
                                          </p:stCondLst>
                                        </p:cTn>
                                        <p:tgtEl>
                                          <p:spTgt spid="14"/>
                                        </p:tgtEl>
                                      </p:cBhvr>
                                      <p:to x="100000" y="100000"/>
                                    </p:animScale>
                                    <p:animScale>
                                      <p:cBhvr>
                                        <p:cTn id="51" dur="26">
                                          <p:stCondLst>
                                            <p:cond delay="1808"/>
                                          </p:stCondLst>
                                        </p:cTn>
                                        <p:tgtEl>
                                          <p:spTgt spid="14"/>
                                        </p:tgtEl>
                                      </p:cBhvr>
                                      <p:to x="100000" y="95000"/>
                                    </p:animScale>
                                    <p:animScale>
                                      <p:cBhvr>
                                        <p:cTn id="52" dur="166" decel="50000">
                                          <p:stCondLst>
                                            <p:cond delay="1834"/>
                                          </p:stCondLst>
                                        </p:cTn>
                                        <p:tgtEl>
                                          <p:spTgt spid="14"/>
                                        </p:tgtEl>
                                      </p:cBhvr>
                                      <p:to x="100000" y="100000"/>
                                    </p:animScale>
                                  </p:childTnLst>
                                </p:cTn>
                              </p:par>
                              <p:par>
                                <p:cTn id="53" presetID="26" presetClass="entr" presetSubtype="0" fill="hold" nodeType="withEffect">
                                  <p:stCondLst>
                                    <p:cond delay="600"/>
                                  </p:stCondLst>
                                  <p:childTnLst>
                                    <p:set>
                                      <p:cBhvr>
                                        <p:cTn id="54" dur="1" fill="hold">
                                          <p:stCondLst>
                                            <p:cond delay="0"/>
                                          </p:stCondLst>
                                        </p:cTn>
                                        <p:tgtEl>
                                          <p:spTgt spid="13"/>
                                        </p:tgtEl>
                                        <p:attrNameLst>
                                          <p:attrName>style.visibility</p:attrName>
                                        </p:attrNameLst>
                                      </p:cBhvr>
                                      <p:to>
                                        <p:strVal val="visible"/>
                                      </p:to>
                                    </p:set>
                                    <p:animEffect transition="in" filter="wipe(down)">
                                      <p:cBhvr>
                                        <p:cTn id="55" dur="580">
                                          <p:stCondLst>
                                            <p:cond delay="0"/>
                                          </p:stCondLst>
                                        </p:cTn>
                                        <p:tgtEl>
                                          <p:spTgt spid="13"/>
                                        </p:tgtEl>
                                      </p:cBhvr>
                                    </p:animEffect>
                                    <p:anim calcmode="lin" valueType="num">
                                      <p:cBhvr>
                                        <p:cTn id="56"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61" dur="26">
                                          <p:stCondLst>
                                            <p:cond delay="650"/>
                                          </p:stCondLst>
                                        </p:cTn>
                                        <p:tgtEl>
                                          <p:spTgt spid="13"/>
                                        </p:tgtEl>
                                      </p:cBhvr>
                                      <p:to x="100000" y="60000"/>
                                    </p:animScale>
                                    <p:animScale>
                                      <p:cBhvr>
                                        <p:cTn id="62" dur="166" decel="50000">
                                          <p:stCondLst>
                                            <p:cond delay="676"/>
                                          </p:stCondLst>
                                        </p:cTn>
                                        <p:tgtEl>
                                          <p:spTgt spid="13"/>
                                        </p:tgtEl>
                                      </p:cBhvr>
                                      <p:to x="100000" y="100000"/>
                                    </p:animScale>
                                    <p:animScale>
                                      <p:cBhvr>
                                        <p:cTn id="63" dur="26">
                                          <p:stCondLst>
                                            <p:cond delay="1312"/>
                                          </p:stCondLst>
                                        </p:cTn>
                                        <p:tgtEl>
                                          <p:spTgt spid="13"/>
                                        </p:tgtEl>
                                      </p:cBhvr>
                                      <p:to x="100000" y="80000"/>
                                    </p:animScale>
                                    <p:animScale>
                                      <p:cBhvr>
                                        <p:cTn id="64" dur="166" decel="50000">
                                          <p:stCondLst>
                                            <p:cond delay="1338"/>
                                          </p:stCondLst>
                                        </p:cTn>
                                        <p:tgtEl>
                                          <p:spTgt spid="13"/>
                                        </p:tgtEl>
                                      </p:cBhvr>
                                      <p:to x="100000" y="100000"/>
                                    </p:animScale>
                                    <p:animScale>
                                      <p:cBhvr>
                                        <p:cTn id="65" dur="26">
                                          <p:stCondLst>
                                            <p:cond delay="1642"/>
                                          </p:stCondLst>
                                        </p:cTn>
                                        <p:tgtEl>
                                          <p:spTgt spid="13"/>
                                        </p:tgtEl>
                                      </p:cBhvr>
                                      <p:to x="100000" y="90000"/>
                                    </p:animScale>
                                    <p:animScale>
                                      <p:cBhvr>
                                        <p:cTn id="66" dur="166" decel="50000">
                                          <p:stCondLst>
                                            <p:cond delay="1668"/>
                                          </p:stCondLst>
                                        </p:cTn>
                                        <p:tgtEl>
                                          <p:spTgt spid="13"/>
                                        </p:tgtEl>
                                      </p:cBhvr>
                                      <p:to x="100000" y="100000"/>
                                    </p:animScale>
                                    <p:animScale>
                                      <p:cBhvr>
                                        <p:cTn id="67" dur="26">
                                          <p:stCondLst>
                                            <p:cond delay="1808"/>
                                          </p:stCondLst>
                                        </p:cTn>
                                        <p:tgtEl>
                                          <p:spTgt spid="13"/>
                                        </p:tgtEl>
                                      </p:cBhvr>
                                      <p:to x="100000" y="95000"/>
                                    </p:animScale>
                                    <p:animScale>
                                      <p:cBhvr>
                                        <p:cTn id="68" dur="166" decel="50000">
                                          <p:stCondLst>
                                            <p:cond delay="1834"/>
                                          </p:stCondLst>
                                        </p:cTn>
                                        <p:tgtEl>
                                          <p:spTgt spid="13"/>
                                        </p:tgtEl>
                                      </p:cBhvr>
                                      <p:to x="100000" y="100000"/>
                                    </p:animScale>
                                  </p:childTnLst>
                                </p:cTn>
                              </p:par>
                              <p:par>
                                <p:cTn id="69" presetID="26" presetClass="entr" presetSubtype="0" fill="hold" nodeType="withEffect">
                                  <p:stCondLst>
                                    <p:cond delay="100"/>
                                  </p:stCondLst>
                                  <p:childTnLst>
                                    <p:set>
                                      <p:cBhvr>
                                        <p:cTn id="70" dur="1" fill="hold">
                                          <p:stCondLst>
                                            <p:cond delay="0"/>
                                          </p:stCondLst>
                                        </p:cTn>
                                        <p:tgtEl>
                                          <p:spTgt spid="17"/>
                                        </p:tgtEl>
                                        <p:attrNameLst>
                                          <p:attrName>style.visibility</p:attrName>
                                        </p:attrNameLst>
                                      </p:cBhvr>
                                      <p:to>
                                        <p:strVal val="visible"/>
                                      </p:to>
                                    </p:set>
                                    <p:animEffect transition="in" filter="wipe(down)">
                                      <p:cBhvr>
                                        <p:cTn id="71" dur="580">
                                          <p:stCondLst>
                                            <p:cond delay="0"/>
                                          </p:stCondLst>
                                        </p:cTn>
                                        <p:tgtEl>
                                          <p:spTgt spid="17"/>
                                        </p:tgtEl>
                                      </p:cBhvr>
                                    </p:animEffect>
                                    <p:anim calcmode="lin" valueType="num">
                                      <p:cBhvr>
                                        <p:cTn id="72"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77" dur="26">
                                          <p:stCondLst>
                                            <p:cond delay="650"/>
                                          </p:stCondLst>
                                        </p:cTn>
                                        <p:tgtEl>
                                          <p:spTgt spid="17"/>
                                        </p:tgtEl>
                                      </p:cBhvr>
                                      <p:to x="100000" y="60000"/>
                                    </p:animScale>
                                    <p:animScale>
                                      <p:cBhvr>
                                        <p:cTn id="78" dur="166" decel="50000">
                                          <p:stCondLst>
                                            <p:cond delay="676"/>
                                          </p:stCondLst>
                                        </p:cTn>
                                        <p:tgtEl>
                                          <p:spTgt spid="17"/>
                                        </p:tgtEl>
                                      </p:cBhvr>
                                      <p:to x="100000" y="100000"/>
                                    </p:animScale>
                                    <p:animScale>
                                      <p:cBhvr>
                                        <p:cTn id="79" dur="26">
                                          <p:stCondLst>
                                            <p:cond delay="1312"/>
                                          </p:stCondLst>
                                        </p:cTn>
                                        <p:tgtEl>
                                          <p:spTgt spid="17"/>
                                        </p:tgtEl>
                                      </p:cBhvr>
                                      <p:to x="100000" y="80000"/>
                                    </p:animScale>
                                    <p:animScale>
                                      <p:cBhvr>
                                        <p:cTn id="80" dur="166" decel="50000">
                                          <p:stCondLst>
                                            <p:cond delay="1338"/>
                                          </p:stCondLst>
                                        </p:cTn>
                                        <p:tgtEl>
                                          <p:spTgt spid="17"/>
                                        </p:tgtEl>
                                      </p:cBhvr>
                                      <p:to x="100000" y="100000"/>
                                    </p:animScale>
                                    <p:animScale>
                                      <p:cBhvr>
                                        <p:cTn id="81" dur="26">
                                          <p:stCondLst>
                                            <p:cond delay="1642"/>
                                          </p:stCondLst>
                                        </p:cTn>
                                        <p:tgtEl>
                                          <p:spTgt spid="17"/>
                                        </p:tgtEl>
                                      </p:cBhvr>
                                      <p:to x="100000" y="90000"/>
                                    </p:animScale>
                                    <p:animScale>
                                      <p:cBhvr>
                                        <p:cTn id="82" dur="166" decel="50000">
                                          <p:stCondLst>
                                            <p:cond delay="1668"/>
                                          </p:stCondLst>
                                        </p:cTn>
                                        <p:tgtEl>
                                          <p:spTgt spid="17"/>
                                        </p:tgtEl>
                                      </p:cBhvr>
                                      <p:to x="100000" y="100000"/>
                                    </p:animScale>
                                    <p:animScale>
                                      <p:cBhvr>
                                        <p:cTn id="83" dur="26">
                                          <p:stCondLst>
                                            <p:cond delay="1808"/>
                                          </p:stCondLst>
                                        </p:cTn>
                                        <p:tgtEl>
                                          <p:spTgt spid="17"/>
                                        </p:tgtEl>
                                      </p:cBhvr>
                                      <p:to x="100000" y="95000"/>
                                    </p:animScale>
                                    <p:animScale>
                                      <p:cBhvr>
                                        <p:cTn id="84" dur="166" decel="50000">
                                          <p:stCondLst>
                                            <p:cond delay="1834"/>
                                          </p:stCondLst>
                                        </p:cTn>
                                        <p:tgtEl>
                                          <p:spTgt spid="17"/>
                                        </p:tgtEl>
                                      </p:cBhvr>
                                      <p:to x="100000" y="100000"/>
                                    </p:animScale>
                                  </p:childTnLst>
                                </p:cTn>
                              </p:par>
                              <p:par>
                                <p:cTn id="85" presetID="26" presetClass="entr" presetSubtype="0" fill="hold" nodeType="withEffect">
                                  <p:stCondLst>
                                    <p:cond delay="500"/>
                                  </p:stCondLst>
                                  <p:childTnLst>
                                    <p:set>
                                      <p:cBhvr>
                                        <p:cTn id="86" dur="1" fill="hold">
                                          <p:stCondLst>
                                            <p:cond delay="0"/>
                                          </p:stCondLst>
                                        </p:cTn>
                                        <p:tgtEl>
                                          <p:spTgt spid="15"/>
                                        </p:tgtEl>
                                        <p:attrNameLst>
                                          <p:attrName>style.visibility</p:attrName>
                                        </p:attrNameLst>
                                      </p:cBhvr>
                                      <p:to>
                                        <p:strVal val="visible"/>
                                      </p:to>
                                    </p:set>
                                    <p:animEffect transition="in" filter="wipe(down)">
                                      <p:cBhvr>
                                        <p:cTn id="87" dur="580">
                                          <p:stCondLst>
                                            <p:cond delay="0"/>
                                          </p:stCondLst>
                                        </p:cTn>
                                        <p:tgtEl>
                                          <p:spTgt spid="15"/>
                                        </p:tgtEl>
                                      </p:cBhvr>
                                    </p:animEffect>
                                    <p:anim calcmode="lin" valueType="num">
                                      <p:cBhvr>
                                        <p:cTn id="8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93" dur="26">
                                          <p:stCondLst>
                                            <p:cond delay="650"/>
                                          </p:stCondLst>
                                        </p:cTn>
                                        <p:tgtEl>
                                          <p:spTgt spid="15"/>
                                        </p:tgtEl>
                                      </p:cBhvr>
                                      <p:to x="100000" y="60000"/>
                                    </p:animScale>
                                    <p:animScale>
                                      <p:cBhvr>
                                        <p:cTn id="94" dur="166" decel="50000">
                                          <p:stCondLst>
                                            <p:cond delay="676"/>
                                          </p:stCondLst>
                                        </p:cTn>
                                        <p:tgtEl>
                                          <p:spTgt spid="15"/>
                                        </p:tgtEl>
                                      </p:cBhvr>
                                      <p:to x="100000" y="100000"/>
                                    </p:animScale>
                                    <p:animScale>
                                      <p:cBhvr>
                                        <p:cTn id="95" dur="26">
                                          <p:stCondLst>
                                            <p:cond delay="1312"/>
                                          </p:stCondLst>
                                        </p:cTn>
                                        <p:tgtEl>
                                          <p:spTgt spid="15"/>
                                        </p:tgtEl>
                                      </p:cBhvr>
                                      <p:to x="100000" y="80000"/>
                                    </p:animScale>
                                    <p:animScale>
                                      <p:cBhvr>
                                        <p:cTn id="96" dur="166" decel="50000">
                                          <p:stCondLst>
                                            <p:cond delay="1338"/>
                                          </p:stCondLst>
                                        </p:cTn>
                                        <p:tgtEl>
                                          <p:spTgt spid="15"/>
                                        </p:tgtEl>
                                      </p:cBhvr>
                                      <p:to x="100000" y="100000"/>
                                    </p:animScale>
                                    <p:animScale>
                                      <p:cBhvr>
                                        <p:cTn id="97" dur="26">
                                          <p:stCondLst>
                                            <p:cond delay="1642"/>
                                          </p:stCondLst>
                                        </p:cTn>
                                        <p:tgtEl>
                                          <p:spTgt spid="15"/>
                                        </p:tgtEl>
                                      </p:cBhvr>
                                      <p:to x="100000" y="90000"/>
                                    </p:animScale>
                                    <p:animScale>
                                      <p:cBhvr>
                                        <p:cTn id="98" dur="166" decel="50000">
                                          <p:stCondLst>
                                            <p:cond delay="1668"/>
                                          </p:stCondLst>
                                        </p:cTn>
                                        <p:tgtEl>
                                          <p:spTgt spid="15"/>
                                        </p:tgtEl>
                                      </p:cBhvr>
                                      <p:to x="100000" y="100000"/>
                                    </p:animScale>
                                    <p:animScale>
                                      <p:cBhvr>
                                        <p:cTn id="99" dur="26">
                                          <p:stCondLst>
                                            <p:cond delay="1808"/>
                                          </p:stCondLst>
                                        </p:cTn>
                                        <p:tgtEl>
                                          <p:spTgt spid="15"/>
                                        </p:tgtEl>
                                      </p:cBhvr>
                                      <p:to x="100000" y="95000"/>
                                    </p:animScale>
                                    <p:animScale>
                                      <p:cBhvr>
                                        <p:cTn id="100" dur="166" decel="50000">
                                          <p:stCondLst>
                                            <p:cond delay="1834"/>
                                          </p:stCondLst>
                                        </p:cTn>
                                        <p:tgtEl>
                                          <p:spTgt spid="15"/>
                                        </p:tgtEl>
                                      </p:cBhvr>
                                      <p:to x="100000" y="100000"/>
                                    </p:animScale>
                                  </p:childTnLst>
                                </p:cTn>
                              </p:par>
                              <p:par>
                                <p:cTn id="101" presetID="26" presetClass="entr" presetSubtype="0" fill="hold" nodeType="withEffect">
                                  <p:stCondLst>
                                    <p:cond delay="200"/>
                                  </p:stCondLst>
                                  <p:childTnLst>
                                    <p:set>
                                      <p:cBhvr>
                                        <p:cTn id="102" dur="1" fill="hold">
                                          <p:stCondLst>
                                            <p:cond delay="0"/>
                                          </p:stCondLst>
                                        </p:cTn>
                                        <p:tgtEl>
                                          <p:spTgt spid="16"/>
                                        </p:tgtEl>
                                        <p:attrNameLst>
                                          <p:attrName>style.visibility</p:attrName>
                                        </p:attrNameLst>
                                      </p:cBhvr>
                                      <p:to>
                                        <p:strVal val="visible"/>
                                      </p:to>
                                    </p:set>
                                    <p:animEffect transition="in" filter="wipe(down)">
                                      <p:cBhvr>
                                        <p:cTn id="103" dur="580">
                                          <p:stCondLst>
                                            <p:cond delay="0"/>
                                          </p:stCondLst>
                                        </p:cTn>
                                        <p:tgtEl>
                                          <p:spTgt spid="16"/>
                                        </p:tgtEl>
                                      </p:cBhvr>
                                    </p:animEffect>
                                    <p:anim calcmode="lin" valueType="num">
                                      <p:cBhvr>
                                        <p:cTn id="104"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09" dur="26">
                                          <p:stCondLst>
                                            <p:cond delay="650"/>
                                          </p:stCondLst>
                                        </p:cTn>
                                        <p:tgtEl>
                                          <p:spTgt spid="16"/>
                                        </p:tgtEl>
                                      </p:cBhvr>
                                      <p:to x="100000" y="60000"/>
                                    </p:animScale>
                                    <p:animScale>
                                      <p:cBhvr>
                                        <p:cTn id="110" dur="166" decel="50000">
                                          <p:stCondLst>
                                            <p:cond delay="676"/>
                                          </p:stCondLst>
                                        </p:cTn>
                                        <p:tgtEl>
                                          <p:spTgt spid="16"/>
                                        </p:tgtEl>
                                      </p:cBhvr>
                                      <p:to x="100000" y="100000"/>
                                    </p:animScale>
                                    <p:animScale>
                                      <p:cBhvr>
                                        <p:cTn id="111" dur="26">
                                          <p:stCondLst>
                                            <p:cond delay="1312"/>
                                          </p:stCondLst>
                                        </p:cTn>
                                        <p:tgtEl>
                                          <p:spTgt spid="16"/>
                                        </p:tgtEl>
                                      </p:cBhvr>
                                      <p:to x="100000" y="80000"/>
                                    </p:animScale>
                                    <p:animScale>
                                      <p:cBhvr>
                                        <p:cTn id="112" dur="166" decel="50000">
                                          <p:stCondLst>
                                            <p:cond delay="1338"/>
                                          </p:stCondLst>
                                        </p:cTn>
                                        <p:tgtEl>
                                          <p:spTgt spid="16"/>
                                        </p:tgtEl>
                                      </p:cBhvr>
                                      <p:to x="100000" y="100000"/>
                                    </p:animScale>
                                    <p:animScale>
                                      <p:cBhvr>
                                        <p:cTn id="113" dur="26">
                                          <p:stCondLst>
                                            <p:cond delay="1642"/>
                                          </p:stCondLst>
                                        </p:cTn>
                                        <p:tgtEl>
                                          <p:spTgt spid="16"/>
                                        </p:tgtEl>
                                      </p:cBhvr>
                                      <p:to x="100000" y="90000"/>
                                    </p:animScale>
                                    <p:animScale>
                                      <p:cBhvr>
                                        <p:cTn id="114" dur="166" decel="50000">
                                          <p:stCondLst>
                                            <p:cond delay="1668"/>
                                          </p:stCondLst>
                                        </p:cTn>
                                        <p:tgtEl>
                                          <p:spTgt spid="16"/>
                                        </p:tgtEl>
                                      </p:cBhvr>
                                      <p:to x="100000" y="100000"/>
                                    </p:animScale>
                                    <p:animScale>
                                      <p:cBhvr>
                                        <p:cTn id="115" dur="26">
                                          <p:stCondLst>
                                            <p:cond delay="1808"/>
                                          </p:stCondLst>
                                        </p:cTn>
                                        <p:tgtEl>
                                          <p:spTgt spid="16"/>
                                        </p:tgtEl>
                                      </p:cBhvr>
                                      <p:to x="100000" y="95000"/>
                                    </p:animScale>
                                    <p:animScale>
                                      <p:cBhvr>
                                        <p:cTn id="116" dur="166" decel="50000">
                                          <p:stCondLst>
                                            <p:cond delay="1834"/>
                                          </p:stCondLst>
                                        </p:cTn>
                                        <p:tgtEl>
                                          <p:spTgt spid="16"/>
                                        </p:tgtEl>
                                      </p:cBhvr>
                                      <p:to x="100000" y="100000"/>
                                    </p:animScale>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nodeType="clickEffect">
                                  <p:stCondLst>
                                    <p:cond delay="0"/>
                                  </p:stCondLst>
                                  <p:childTnLst>
                                    <p:set>
                                      <p:cBhvr>
                                        <p:cTn id="120" dur="1" fill="hold">
                                          <p:stCondLst>
                                            <p:cond delay="0"/>
                                          </p:stCondLst>
                                        </p:cTn>
                                        <p:tgtEl>
                                          <p:spTgt spid="25"/>
                                        </p:tgtEl>
                                        <p:attrNameLst>
                                          <p:attrName>style.visibility</p:attrName>
                                        </p:attrNameLst>
                                      </p:cBhvr>
                                      <p:to>
                                        <p:strVal val="visible"/>
                                      </p:to>
                                    </p:set>
                                    <p:animEffect transition="in" filter="wipe(left)">
                                      <p:cBhvr>
                                        <p:cTn id="121" dur="500"/>
                                        <p:tgtEl>
                                          <p:spTgt spid="25"/>
                                        </p:tgtEl>
                                      </p:cBhvr>
                                    </p:animEffect>
                                  </p:childTnLst>
                                </p:cTn>
                              </p:par>
                            </p:childTnLst>
                          </p:cTn>
                        </p:par>
                        <p:par>
                          <p:cTn id="122" fill="hold">
                            <p:stCondLst>
                              <p:cond delay="500"/>
                            </p:stCondLst>
                            <p:childTnLst>
                              <p:par>
                                <p:cTn id="123" presetID="35" presetClass="entr" presetSubtype="0" fill="hold" nodeType="afterEffect">
                                  <p:stCondLst>
                                    <p:cond delay="0"/>
                                  </p:stCondLst>
                                  <p:childTnLst>
                                    <p:set>
                                      <p:cBhvr>
                                        <p:cTn id="124" dur="1" fill="hold">
                                          <p:stCondLst>
                                            <p:cond delay="0"/>
                                          </p:stCondLst>
                                        </p:cTn>
                                        <p:tgtEl>
                                          <p:spTgt spid="10"/>
                                        </p:tgtEl>
                                        <p:attrNameLst>
                                          <p:attrName>style.visibility</p:attrName>
                                        </p:attrNameLst>
                                      </p:cBhvr>
                                      <p:to>
                                        <p:strVal val="visible"/>
                                      </p:to>
                                    </p:set>
                                    <p:animEffect transition="in" filter="fade">
                                      <p:cBhvr>
                                        <p:cTn id="125" dur="1000"/>
                                        <p:tgtEl>
                                          <p:spTgt spid="10"/>
                                        </p:tgtEl>
                                      </p:cBhvr>
                                    </p:animEffect>
                                    <p:anim calcmode="lin" valueType="num">
                                      <p:cBhvr>
                                        <p:cTn id="126" dur="1000" fill="hold"/>
                                        <p:tgtEl>
                                          <p:spTgt spid="10"/>
                                        </p:tgtEl>
                                        <p:attrNameLst>
                                          <p:attrName>style.rotation</p:attrName>
                                        </p:attrNameLst>
                                      </p:cBhvr>
                                      <p:tavLst>
                                        <p:tav tm="0">
                                          <p:val>
                                            <p:fltVal val="720"/>
                                          </p:val>
                                        </p:tav>
                                        <p:tav tm="100000">
                                          <p:val>
                                            <p:fltVal val="0"/>
                                          </p:val>
                                        </p:tav>
                                      </p:tavLst>
                                    </p:anim>
                                    <p:anim calcmode="lin" valueType="num">
                                      <p:cBhvr>
                                        <p:cTn id="127" dur="1000" fill="hold"/>
                                        <p:tgtEl>
                                          <p:spTgt spid="10"/>
                                        </p:tgtEl>
                                        <p:attrNameLst>
                                          <p:attrName>ppt_h</p:attrName>
                                        </p:attrNameLst>
                                      </p:cBhvr>
                                      <p:tavLst>
                                        <p:tav tm="0">
                                          <p:val>
                                            <p:fltVal val="0"/>
                                          </p:val>
                                        </p:tav>
                                        <p:tav tm="100000">
                                          <p:val>
                                            <p:strVal val="#ppt_h"/>
                                          </p:val>
                                        </p:tav>
                                      </p:tavLst>
                                    </p:anim>
                                    <p:anim calcmode="lin" valueType="num">
                                      <p:cBhvr>
                                        <p:cTn id="128" dur="1000" fill="hold"/>
                                        <p:tgtEl>
                                          <p:spTgt spid="10"/>
                                        </p:tgtEl>
                                        <p:attrNameLst>
                                          <p:attrName>ppt_w</p:attrName>
                                        </p:attrNameLst>
                                      </p:cBhvr>
                                      <p:tavLst>
                                        <p:tav tm="0">
                                          <p:val>
                                            <p:fltVal val="0"/>
                                          </p:val>
                                        </p:tav>
                                        <p:tav tm="100000">
                                          <p:val>
                                            <p:strVal val="#ppt_w"/>
                                          </p:val>
                                        </p:tav>
                                      </p:tavLst>
                                    </p:anim>
                                  </p:childTnLst>
                                </p:cTn>
                              </p:par>
                            </p:childTnLst>
                          </p:cTn>
                        </p:par>
                        <p:par>
                          <p:cTn id="129" fill="hold">
                            <p:stCondLst>
                              <p:cond delay="1500"/>
                            </p:stCondLst>
                            <p:childTnLst>
                              <p:par>
                                <p:cTn id="130" presetID="55" presetClass="entr" presetSubtype="0" fill="hold" grpId="0" nodeType="afterEffect">
                                  <p:stCondLst>
                                    <p:cond delay="0"/>
                                  </p:stCondLst>
                                  <p:iterate type="lt">
                                    <p:tmPct val="2000"/>
                                  </p:iterate>
                                  <p:childTnLst>
                                    <p:set>
                                      <p:cBhvr>
                                        <p:cTn id="131" dur="1" fill="hold">
                                          <p:stCondLst>
                                            <p:cond delay="0"/>
                                          </p:stCondLst>
                                        </p:cTn>
                                        <p:tgtEl>
                                          <p:spTgt spid="34"/>
                                        </p:tgtEl>
                                        <p:attrNameLst>
                                          <p:attrName>style.visibility</p:attrName>
                                        </p:attrNameLst>
                                      </p:cBhvr>
                                      <p:to>
                                        <p:strVal val="visible"/>
                                      </p:to>
                                    </p:set>
                                    <p:anim calcmode="lin" valueType="num">
                                      <p:cBhvr>
                                        <p:cTn id="132" dur="1000" fill="hold"/>
                                        <p:tgtEl>
                                          <p:spTgt spid="34"/>
                                        </p:tgtEl>
                                        <p:attrNameLst>
                                          <p:attrName>ppt_w</p:attrName>
                                        </p:attrNameLst>
                                      </p:cBhvr>
                                      <p:tavLst>
                                        <p:tav tm="0">
                                          <p:val>
                                            <p:strVal val="#ppt_w*0.70"/>
                                          </p:val>
                                        </p:tav>
                                        <p:tav tm="100000">
                                          <p:val>
                                            <p:strVal val="#ppt_w"/>
                                          </p:val>
                                        </p:tav>
                                      </p:tavLst>
                                    </p:anim>
                                    <p:anim calcmode="lin" valueType="num">
                                      <p:cBhvr>
                                        <p:cTn id="133" dur="1000" fill="hold"/>
                                        <p:tgtEl>
                                          <p:spTgt spid="34"/>
                                        </p:tgtEl>
                                        <p:attrNameLst>
                                          <p:attrName>ppt_h</p:attrName>
                                        </p:attrNameLst>
                                      </p:cBhvr>
                                      <p:tavLst>
                                        <p:tav tm="0">
                                          <p:val>
                                            <p:strVal val="#ppt_h"/>
                                          </p:val>
                                        </p:tav>
                                        <p:tav tm="100000">
                                          <p:val>
                                            <p:strVal val="#ppt_h"/>
                                          </p:val>
                                        </p:tav>
                                      </p:tavLst>
                                    </p:anim>
                                    <p:animEffect transition="in" filter="fade">
                                      <p:cBhvr>
                                        <p:cTn id="134" dur="1000"/>
                                        <p:tgtEl>
                                          <p:spTgt spid="34"/>
                                        </p:tgtEl>
                                      </p:cBhvr>
                                    </p:animEffect>
                                  </p:childTnLst>
                                </p:cTn>
                              </p:par>
                            </p:childTnLst>
                          </p:cTn>
                        </p:par>
                      </p:childTnLst>
                    </p:cTn>
                  </p:par>
                  <p:par>
                    <p:cTn id="135" fill="hold">
                      <p:stCondLst>
                        <p:cond delay="indefinite"/>
                      </p:stCondLst>
                      <p:childTnLst>
                        <p:par>
                          <p:cTn id="136" fill="hold">
                            <p:stCondLst>
                              <p:cond delay="0"/>
                            </p:stCondLst>
                            <p:childTnLst>
                              <p:par>
                                <p:cTn id="137" presetID="22" presetClass="entr" presetSubtype="2" fill="hold" nodeType="clickEffect">
                                  <p:stCondLst>
                                    <p:cond delay="0"/>
                                  </p:stCondLst>
                                  <p:childTnLst>
                                    <p:set>
                                      <p:cBhvr>
                                        <p:cTn id="138" dur="1" fill="hold">
                                          <p:stCondLst>
                                            <p:cond delay="0"/>
                                          </p:stCondLst>
                                        </p:cTn>
                                        <p:tgtEl>
                                          <p:spTgt spid="24"/>
                                        </p:tgtEl>
                                        <p:attrNameLst>
                                          <p:attrName>style.visibility</p:attrName>
                                        </p:attrNameLst>
                                      </p:cBhvr>
                                      <p:to>
                                        <p:strVal val="visible"/>
                                      </p:to>
                                    </p:set>
                                    <p:animEffect transition="in" filter="wipe(right)">
                                      <p:cBhvr>
                                        <p:cTn id="139" dur="500"/>
                                        <p:tgtEl>
                                          <p:spTgt spid="24"/>
                                        </p:tgtEl>
                                      </p:cBhvr>
                                    </p:animEffect>
                                  </p:childTnLst>
                                </p:cTn>
                              </p:par>
                            </p:childTnLst>
                          </p:cTn>
                        </p:par>
                        <p:par>
                          <p:cTn id="140" fill="hold">
                            <p:stCondLst>
                              <p:cond delay="500"/>
                            </p:stCondLst>
                            <p:childTnLst>
                              <p:par>
                                <p:cTn id="141" presetID="35" presetClass="entr" presetSubtype="0" fill="hold" nodeType="afterEffect">
                                  <p:stCondLst>
                                    <p:cond delay="0"/>
                                  </p:stCondLst>
                                  <p:childTnLst>
                                    <p:set>
                                      <p:cBhvr>
                                        <p:cTn id="142" dur="1" fill="hold">
                                          <p:stCondLst>
                                            <p:cond delay="0"/>
                                          </p:stCondLst>
                                        </p:cTn>
                                        <p:tgtEl>
                                          <p:spTgt spid="11"/>
                                        </p:tgtEl>
                                        <p:attrNameLst>
                                          <p:attrName>style.visibility</p:attrName>
                                        </p:attrNameLst>
                                      </p:cBhvr>
                                      <p:to>
                                        <p:strVal val="visible"/>
                                      </p:to>
                                    </p:set>
                                    <p:animEffect transition="in" filter="fade">
                                      <p:cBhvr>
                                        <p:cTn id="143" dur="1000"/>
                                        <p:tgtEl>
                                          <p:spTgt spid="11"/>
                                        </p:tgtEl>
                                      </p:cBhvr>
                                    </p:animEffect>
                                    <p:anim calcmode="lin" valueType="num">
                                      <p:cBhvr>
                                        <p:cTn id="144" dur="1000" fill="hold"/>
                                        <p:tgtEl>
                                          <p:spTgt spid="11"/>
                                        </p:tgtEl>
                                        <p:attrNameLst>
                                          <p:attrName>style.rotation</p:attrName>
                                        </p:attrNameLst>
                                      </p:cBhvr>
                                      <p:tavLst>
                                        <p:tav tm="0">
                                          <p:val>
                                            <p:fltVal val="720"/>
                                          </p:val>
                                        </p:tav>
                                        <p:tav tm="100000">
                                          <p:val>
                                            <p:fltVal val="0"/>
                                          </p:val>
                                        </p:tav>
                                      </p:tavLst>
                                    </p:anim>
                                    <p:anim calcmode="lin" valueType="num">
                                      <p:cBhvr>
                                        <p:cTn id="145" dur="1000" fill="hold"/>
                                        <p:tgtEl>
                                          <p:spTgt spid="11"/>
                                        </p:tgtEl>
                                        <p:attrNameLst>
                                          <p:attrName>ppt_h</p:attrName>
                                        </p:attrNameLst>
                                      </p:cBhvr>
                                      <p:tavLst>
                                        <p:tav tm="0">
                                          <p:val>
                                            <p:fltVal val="0"/>
                                          </p:val>
                                        </p:tav>
                                        <p:tav tm="100000">
                                          <p:val>
                                            <p:strVal val="#ppt_h"/>
                                          </p:val>
                                        </p:tav>
                                      </p:tavLst>
                                    </p:anim>
                                    <p:anim calcmode="lin" valueType="num">
                                      <p:cBhvr>
                                        <p:cTn id="146" dur="1000" fill="hold"/>
                                        <p:tgtEl>
                                          <p:spTgt spid="11"/>
                                        </p:tgtEl>
                                        <p:attrNameLst>
                                          <p:attrName>ppt_w</p:attrName>
                                        </p:attrNameLst>
                                      </p:cBhvr>
                                      <p:tavLst>
                                        <p:tav tm="0">
                                          <p:val>
                                            <p:fltVal val="0"/>
                                          </p:val>
                                        </p:tav>
                                        <p:tav tm="100000">
                                          <p:val>
                                            <p:strVal val="#ppt_w"/>
                                          </p:val>
                                        </p:tav>
                                      </p:tavLst>
                                    </p:anim>
                                  </p:childTnLst>
                                </p:cTn>
                              </p:par>
                            </p:childTnLst>
                          </p:cTn>
                        </p:par>
                        <p:par>
                          <p:cTn id="147" fill="hold">
                            <p:stCondLst>
                              <p:cond delay="1500"/>
                            </p:stCondLst>
                            <p:childTnLst>
                              <p:par>
                                <p:cTn id="148" presetID="55" presetClass="entr" presetSubtype="0" fill="hold" grpId="0" nodeType="afterEffect">
                                  <p:stCondLst>
                                    <p:cond delay="0"/>
                                  </p:stCondLst>
                                  <p:iterate type="lt">
                                    <p:tmPct val="2000"/>
                                  </p:iterate>
                                  <p:childTnLst>
                                    <p:set>
                                      <p:cBhvr>
                                        <p:cTn id="149" dur="1" fill="hold">
                                          <p:stCondLst>
                                            <p:cond delay="0"/>
                                          </p:stCondLst>
                                        </p:cTn>
                                        <p:tgtEl>
                                          <p:spTgt spid="28"/>
                                        </p:tgtEl>
                                        <p:attrNameLst>
                                          <p:attrName>style.visibility</p:attrName>
                                        </p:attrNameLst>
                                      </p:cBhvr>
                                      <p:to>
                                        <p:strVal val="visible"/>
                                      </p:to>
                                    </p:set>
                                    <p:anim calcmode="lin" valueType="num">
                                      <p:cBhvr>
                                        <p:cTn id="150" dur="1000" fill="hold"/>
                                        <p:tgtEl>
                                          <p:spTgt spid="28"/>
                                        </p:tgtEl>
                                        <p:attrNameLst>
                                          <p:attrName>ppt_w</p:attrName>
                                        </p:attrNameLst>
                                      </p:cBhvr>
                                      <p:tavLst>
                                        <p:tav tm="0">
                                          <p:val>
                                            <p:strVal val="#ppt_w*0.70"/>
                                          </p:val>
                                        </p:tav>
                                        <p:tav tm="100000">
                                          <p:val>
                                            <p:strVal val="#ppt_w"/>
                                          </p:val>
                                        </p:tav>
                                      </p:tavLst>
                                    </p:anim>
                                    <p:anim calcmode="lin" valueType="num">
                                      <p:cBhvr>
                                        <p:cTn id="151" dur="1000" fill="hold"/>
                                        <p:tgtEl>
                                          <p:spTgt spid="28"/>
                                        </p:tgtEl>
                                        <p:attrNameLst>
                                          <p:attrName>ppt_h</p:attrName>
                                        </p:attrNameLst>
                                      </p:cBhvr>
                                      <p:tavLst>
                                        <p:tav tm="0">
                                          <p:val>
                                            <p:strVal val="#ppt_h"/>
                                          </p:val>
                                        </p:tav>
                                        <p:tav tm="100000">
                                          <p:val>
                                            <p:strVal val="#ppt_h"/>
                                          </p:val>
                                        </p:tav>
                                      </p:tavLst>
                                    </p:anim>
                                    <p:animEffect transition="in" filter="fade">
                                      <p:cBhvr>
                                        <p:cTn id="152" dur="1000"/>
                                        <p:tgtEl>
                                          <p:spTgt spid="28"/>
                                        </p:tgtEl>
                                      </p:cBhvr>
                                    </p:animEffect>
                                  </p:childTnLst>
                                </p:cTn>
                              </p:par>
                            </p:childTnLst>
                          </p:cTn>
                        </p:par>
                      </p:childTnLst>
                    </p:cTn>
                  </p:par>
                  <p:par>
                    <p:cTn id="153" fill="hold">
                      <p:stCondLst>
                        <p:cond delay="indefinite"/>
                      </p:stCondLst>
                      <p:childTnLst>
                        <p:par>
                          <p:cTn id="154" fill="hold">
                            <p:stCondLst>
                              <p:cond delay="0"/>
                            </p:stCondLst>
                            <p:childTnLst>
                              <p:par>
                                <p:cTn id="155" presetID="22" presetClass="entr" presetSubtype="8" fill="hold" nodeType="clickEffect">
                                  <p:stCondLst>
                                    <p:cond delay="0"/>
                                  </p:stCondLst>
                                  <p:childTnLst>
                                    <p:set>
                                      <p:cBhvr>
                                        <p:cTn id="156" dur="1" fill="hold">
                                          <p:stCondLst>
                                            <p:cond delay="0"/>
                                          </p:stCondLst>
                                        </p:cTn>
                                        <p:tgtEl>
                                          <p:spTgt spid="22"/>
                                        </p:tgtEl>
                                        <p:attrNameLst>
                                          <p:attrName>style.visibility</p:attrName>
                                        </p:attrNameLst>
                                      </p:cBhvr>
                                      <p:to>
                                        <p:strVal val="visible"/>
                                      </p:to>
                                    </p:set>
                                    <p:animEffect transition="in" filter="wipe(left)">
                                      <p:cBhvr>
                                        <p:cTn id="157" dur="500"/>
                                        <p:tgtEl>
                                          <p:spTgt spid="22"/>
                                        </p:tgtEl>
                                      </p:cBhvr>
                                    </p:animEffect>
                                  </p:childTnLst>
                                </p:cTn>
                              </p:par>
                            </p:childTnLst>
                          </p:cTn>
                        </p:par>
                        <p:par>
                          <p:cTn id="158" fill="hold">
                            <p:stCondLst>
                              <p:cond delay="500"/>
                            </p:stCondLst>
                            <p:childTnLst>
                              <p:par>
                                <p:cTn id="159" presetID="35" presetClass="entr" presetSubtype="0" fill="hold" nodeType="afterEffect">
                                  <p:stCondLst>
                                    <p:cond delay="0"/>
                                  </p:stCondLst>
                                  <p:childTnLst>
                                    <p:set>
                                      <p:cBhvr>
                                        <p:cTn id="160" dur="1" fill="hold">
                                          <p:stCondLst>
                                            <p:cond delay="0"/>
                                          </p:stCondLst>
                                        </p:cTn>
                                        <p:tgtEl>
                                          <p:spTgt spid="12"/>
                                        </p:tgtEl>
                                        <p:attrNameLst>
                                          <p:attrName>style.visibility</p:attrName>
                                        </p:attrNameLst>
                                      </p:cBhvr>
                                      <p:to>
                                        <p:strVal val="visible"/>
                                      </p:to>
                                    </p:set>
                                    <p:animEffect transition="in" filter="fade">
                                      <p:cBhvr>
                                        <p:cTn id="161" dur="1000"/>
                                        <p:tgtEl>
                                          <p:spTgt spid="12"/>
                                        </p:tgtEl>
                                      </p:cBhvr>
                                    </p:animEffect>
                                    <p:anim calcmode="lin" valueType="num">
                                      <p:cBhvr>
                                        <p:cTn id="162" dur="1000" fill="hold"/>
                                        <p:tgtEl>
                                          <p:spTgt spid="12"/>
                                        </p:tgtEl>
                                        <p:attrNameLst>
                                          <p:attrName>style.rotation</p:attrName>
                                        </p:attrNameLst>
                                      </p:cBhvr>
                                      <p:tavLst>
                                        <p:tav tm="0">
                                          <p:val>
                                            <p:fltVal val="720"/>
                                          </p:val>
                                        </p:tav>
                                        <p:tav tm="100000">
                                          <p:val>
                                            <p:fltVal val="0"/>
                                          </p:val>
                                        </p:tav>
                                      </p:tavLst>
                                    </p:anim>
                                    <p:anim calcmode="lin" valueType="num">
                                      <p:cBhvr>
                                        <p:cTn id="163" dur="1000" fill="hold"/>
                                        <p:tgtEl>
                                          <p:spTgt spid="12"/>
                                        </p:tgtEl>
                                        <p:attrNameLst>
                                          <p:attrName>ppt_h</p:attrName>
                                        </p:attrNameLst>
                                      </p:cBhvr>
                                      <p:tavLst>
                                        <p:tav tm="0">
                                          <p:val>
                                            <p:fltVal val="0"/>
                                          </p:val>
                                        </p:tav>
                                        <p:tav tm="100000">
                                          <p:val>
                                            <p:strVal val="#ppt_h"/>
                                          </p:val>
                                        </p:tav>
                                      </p:tavLst>
                                    </p:anim>
                                    <p:anim calcmode="lin" valueType="num">
                                      <p:cBhvr>
                                        <p:cTn id="164" dur="1000" fill="hold"/>
                                        <p:tgtEl>
                                          <p:spTgt spid="12"/>
                                        </p:tgtEl>
                                        <p:attrNameLst>
                                          <p:attrName>ppt_w</p:attrName>
                                        </p:attrNameLst>
                                      </p:cBhvr>
                                      <p:tavLst>
                                        <p:tav tm="0">
                                          <p:val>
                                            <p:fltVal val="0"/>
                                          </p:val>
                                        </p:tav>
                                        <p:tav tm="100000">
                                          <p:val>
                                            <p:strVal val="#ppt_w"/>
                                          </p:val>
                                        </p:tav>
                                      </p:tavLst>
                                    </p:anim>
                                  </p:childTnLst>
                                </p:cTn>
                              </p:par>
                            </p:childTnLst>
                          </p:cTn>
                        </p:par>
                        <p:par>
                          <p:cTn id="165" fill="hold">
                            <p:stCondLst>
                              <p:cond delay="1500"/>
                            </p:stCondLst>
                            <p:childTnLst>
                              <p:par>
                                <p:cTn id="166" presetID="55" presetClass="entr" presetSubtype="0" fill="hold" grpId="0" nodeType="afterEffect">
                                  <p:stCondLst>
                                    <p:cond delay="0"/>
                                  </p:stCondLst>
                                  <p:iterate type="lt">
                                    <p:tmPct val="2000"/>
                                  </p:iterate>
                                  <p:childTnLst>
                                    <p:set>
                                      <p:cBhvr>
                                        <p:cTn id="167" dur="1" fill="hold">
                                          <p:stCondLst>
                                            <p:cond delay="0"/>
                                          </p:stCondLst>
                                        </p:cTn>
                                        <p:tgtEl>
                                          <p:spTgt spid="37"/>
                                        </p:tgtEl>
                                        <p:attrNameLst>
                                          <p:attrName>style.visibility</p:attrName>
                                        </p:attrNameLst>
                                      </p:cBhvr>
                                      <p:to>
                                        <p:strVal val="visible"/>
                                      </p:to>
                                    </p:set>
                                    <p:anim calcmode="lin" valueType="num">
                                      <p:cBhvr>
                                        <p:cTn id="168" dur="1000" fill="hold"/>
                                        <p:tgtEl>
                                          <p:spTgt spid="37"/>
                                        </p:tgtEl>
                                        <p:attrNameLst>
                                          <p:attrName>ppt_w</p:attrName>
                                        </p:attrNameLst>
                                      </p:cBhvr>
                                      <p:tavLst>
                                        <p:tav tm="0">
                                          <p:val>
                                            <p:strVal val="#ppt_w*0.70"/>
                                          </p:val>
                                        </p:tav>
                                        <p:tav tm="100000">
                                          <p:val>
                                            <p:strVal val="#ppt_w"/>
                                          </p:val>
                                        </p:tav>
                                      </p:tavLst>
                                    </p:anim>
                                    <p:anim calcmode="lin" valueType="num">
                                      <p:cBhvr>
                                        <p:cTn id="169" dur="1000" fill="hold"/>
                                        <p:tgtEl>
                                          <p:spTgt spid="37"/>
                                        </p:tgtEl>
                                        <p:attrNameLst>
                                          <p:attrName>ppt_h</p:attrName>
                                        </p:attrNameLst>
                                      </p:cBhvr>
                                      <p:tavLst>
                                        <p:tav tm="0">
                                          <p:val>
                                            <p:strVal val="#ppt_h"/>
                                          </p:val>
                                        </p:tav>
                                        <p:tav tm="100000">
                                          <p:val>
                                            <p:strVal val="#ppt_h"/>
                                          </p:val>
                                        </p:tav>
                                      </p:tavLst>
                                    </p:anim>
                                    <p:animEffect transition="in" filter="fade">
                                      <p:cBhvr>
                                        <p:cTn id="170" dur="1000"/>
                                        <p:tgtEl>
                                          <p:spTgt spid="37"/>
                                        </p:tgtEl>
                                      </p:cBhvr>
                                    </p:animEffect>
                                  </p:childTnLst>
                                </p:cTn>
                              </p:par>
                            </p:childTnLst>
                          </p:cTn>
                        </p:par>
                      </p:childTnLst>
                    </p:cTn>
                  </p:par>
                  <p:par>
                    <p:cTn id="171" fill="hold">
                      <p:stCondLst>
                        <p:cond delay="indefinite"/>
                      </p:stCondLst>
                      <p:childTnLst>
                        <p:par>
                          <p:cTn id="172" fill="hold">
                            <p:stCondLst>
                              <p:cond delay="0"/>
                            </p:stCondLst>
                            <p:childTnLst>
                              <p:par>
                                <p:cTn id="173" presetID="22" presetClass="entr" presetSubtype="2" fill="hold" nodeType="clickEffect">
                                  <p:stCondLst>
                                    <p:cond delay="0"/>
                                  </p:stCondLst>
                                  <p:childTnLst>
                                    <p:set>
                                      <p:cBhvr>
                                        <p:cTn id="174" dur="1" fill="hold">
                                          <p:stCondLst>
                                            <p:cond delay="0"/>
                                          </p:stCondLst>
                                        </p:cTn>
                                        <p:tgtEl>
                                          <p:spTgt spid="20"/>
                                        </p:tgtEl>
                                        <p:attrNameLst>
                                          <p:attrName>style.visibility</p:attrName>
                                        </p:attrNameLst>
                                      </p:cBhvr>
                                      <p:to>
                                        <p:strVal val="visible"/>
                                      </p:to>
                                    </p:set>
                                    <p:animEffect transition="in" filter="wipe(right)">
                                      <p:cBhvr>
                                        <p:cTn id="175" dur="500"/>
                                        <p:tgtEl>
                                          <p:spTgt spid="20"/>
                                        </p:tgtEl>
                                      </p:cBhvr>
                                    </p:animEffect>
                                  </p:childTnLst>
                                </p:cTn>
                              </p:par>
                            </p:childTnLst>
                          </p:cTn>
                        </p:par>
                        <p:par>
                          <p:cTn id="176" fill="hold">
                            <p:stCondLst>
                              <p:cond delay="500"/>
                            </p:stCondLst>
                            <p:childTnLst>
                              <p:par>
                                <p:cTn id="177" presetID="35" presetClass="entr" presetSubtype="0" fill="hold" nodeType="afterEffect">
                                  <p:stCondLst>
                                    <p:cond delay="0"/>
                                  </p:stCondLst>
                                  <p:childTnLst>
                                    <p:set>
                                      <p:cBhvr>
                                        <p:cTn id="178" dur="1" fill="hold">
                                          <p:stCondLst>
                                            <p:cond delay="0"/>
                                          </p:stCondLst>
                                        </p:cTn>
                                        <p:tgtEl>
                                          <p:spTgt spid="19"/>
                                        </p:tgtEl>
                                        <p:attrNameLst>
                                          <p:attrName>style.visibility</p:attrName>
                                        </p:attrNameLst>
                                      </p:cBhvr>
                                      <p:to>
                                        <p:strVal val="visible"/>
                                      </p:to>
                                    </p:set>
                                    <p:animEffect transition="in" filter="fade">
                                      <p:cBhvr>
                                        <p:cTn id="179" dur="1000"/>
                                        <p:tgtEl>
                                          <p:spTgt spid="19"/>
                                        </p:tgtEl>
                                      </p:cBhvr>
                                    </p:animEffect>
                                    <p:anim calcmode="lin" valueType="num">
                                      <p:cBhvr>
                                        <p:cTn id="180" dur="1000" fill="hold"/>
                                        <p:tgtEl>
                                          <p:spTgt spid="19"/>
                                        </p:tgtEl>
                                        <p:attrNameLst>
                                          <p:attrName>style.rotation</p:attrName>
                                        </p:attrNameLst>
                                      </p:cBhvr>
                                      <p:tavLst>
                                        <p:tav tm="0">
                                          <p:val>
                                            <p:fltVal val="720"/>
                                          </p:val>
                                        </p:tav>
                                        <p:tav tm="100000">
                                          <p:val>
                                            <p:fltVal val="0"/>
                                          </p:val>
                                        </p:tav>
                                      </p:tavLst>
                                    </p:anim>
                                    <p:anim calcmode="lin" valueType="num">
                                      <p:cBhvr>
                                        <p:cTn id="181" dur="1000" fill="hold"/>
                                        <p:tgtEl>
                                          <p:spTgt spid="19"/>
                                        </p:tgtEl>
                                        <p:attrNameLst>
                                          <p:attrName>ppt_h</p:attrName>
                                        </p:attrNameLst>
                                      </p:cBhvr>
                                      <p:tavLst>
                                        <p:tav tm="0">
                                          <p:val>
                                            <p:fltVal val="0"/>
                                          </p:val>
                                        </p:tav>
                                        <p:tav tm="100000">
                                          <p:val>
                                            <p:strVal val="#ppt_h"/>
                                          </p:val>
                                        </p:tav>
                                      </p:tavLst>
                                    </p:anim>
                                    <p:anim calcmode="lin" valueType="num">
                                      <p:cBhvr>
                                        <p:cTn id="182" dur="1000" fill="hold"/>
                                        <p:tgtEl>
                                          <p:spTgt spid="19"/>
                                        </p:tgtEl>
                                        <p:attrNameLst>
                                          <p:attrName>ppt_w</p:attrName>
                                        </p:attrNameLst>
                                      </p:cBhvr>
                                      <p:tavLst>
                                        <p:tav tm="0">
                                          <p:val>
                                            <p:fltVal val="0"/>
                                          </p:val>
                                        </p:tav>
                                        <p:tav tm="100000">
                                          <p:val>
                                            <p:strVal val="#ppt_w"/>
                                          </p:val>
                                        </p:tav>
                                      </p:tavLst>
                                    </p:anim>
                                  </p:childTnLst>
                                </p:cTn>
                              </p:par>
                            </p:childTnLst>
                          </p:cTn>
                        </p:par>
                        <p:par>
                          <p:cTn id="183" fill="hold">
                            <p:stCondLst>
                              <p:cond delay="1500"/>
                            </p:stCondLst>
                            <p:childTnLst>
                              <p:par>
                                <p:cTn id="184" presetID="55" presetClass="entr" presetSubtype="0" fill="hold" grpId="0" nodeType="afterEffect">
                                  <p:stCondLst>
                                    <p:cond delay="0"/>
                                  </p:stCondLst>
                                  <p:iterate type="lt">
                                    <p:tmPct val="2000"/>
                                  </p:iterate>
                                  <p:childTnLst>
                                    <p:set>
                                      <p:cBhvr>
                                        <p:cTn id="185" dur="1" fill="hold">
                                          <p:stCondLst>
                                            <p:cond delay="0"/>
                                          </p:stCondLst>
                                        </p:cTn>
                                        <p:tgtEl>
                                          <p:spTgt spid="31"/>
                                        </p:tgtEl>
                                        <p:attrNameLst>
                                          <p:attrName>style.visibility</p:attrName>
                                        </p:attrNameLst>
                                      </p:cBhvr>
                                      <p:to>
                                        <p:strVal val="visible"/>
                                      </p:to>
                                    </p:set>
                                    <p:anim calcmode="lin" valueType="num">
                                      <p:cBhvr>
                                        <p:cTn id="186" dur="1000" fill="hold"/>
                                        <p:tgtEl>
                                          <p:spTgt spid="31"/>
                                        </p:tgtEl>
                                        <p:attrNameLst>
                                          <p:attrName>ppt_w</p:attrName>
                                        </p:attrNameLst>
                                      </p:cBhvr>
                                      <p:tavLst>
                                        <p:tav tm="0">
                                          <p:val>
                                            <p:strVal val="#ppt_w*0.70"/>
                                          </p:val>
                                        </p:tav>
                                        <p:tav tm="100000">
                                          <p:val>
                                            <p:strVal val="#ppt_w"/>
                                          </p:val>
                                        </p:tav>
                                      </p:tavLst>
                                    </p:anim>
                                    <p:anim calcmode="lin" valueType="num">
                                      <p:cBhvr>
                                        <p:cTn id="187" dur="1000" fill="hold"/>
                                        <p:tgtEl>
                                          <p:spTgt spid="31"/>
                                        </p:tgtEl>
                                        <p:attrNameLst>
                                          <p:attrName>ppt_h</p:attrName>
                                        </p:attrNameLst>
                                      </p:cBhvr>
                                      <p:tavLst>
                                        <p:tav tm="0">
                                          <p:val>
                                            <p:strVal val="#ppt_h"/>
                                          </p:val>
                                        </p:tav>
                                        <p:tav tm="100000">
                                          <p:val>
                                            <p:strVal val="#ppt_h"/>
                                          </p:val>
                                        </p:tav>
                                      </p:tavLst>
                                    </p:anim>
                                    <p:animEffect transition="in" filter="fade">
                                      <p:cBhvr>
                                        <p:cTn id="188"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1" grpId="0"/>
      <p:bldP spid="34" grpId="0"/>
      <p:bldP spid="3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1">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点击输入第四章标题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pic>
        <p:nvPicPr>
          <p:cNvPr id="11" name="图片 10"/>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005545" y="2934214"/>
            <a:ext cx="895898" cy="895898"/>
          </a:xfrm>
          <a:prstGeom prst="rect">
            <a:avLst/>
          </a:prstGeom>
        </p:spPr>
      </p:pic>
      <p:pic>
        <p:nvPicPr>
          <p:cNvPr id="12" name="图片 11"/>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984433" y="2934214"/>
            <a:ext cx="895898" cy="895898"/>
          </a:xfrm>
          <a:prstGeom prst="rect">
            <a:avLst/>
          </a:prstGeom>
        </p:spPr>
      </p:pic>
      <p:pic>
        <p:nvPicPr>
          <p:cNvPr id="14" name="图片 13"/>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963321" y="2934214"/>
            <a:ext cx="895898" cy="895898"/>
          </a:xfrm>
          <a:prstGeom prst="rect">
            <a:avLst/>
          </a:prstGeom>
        </p:spPr>
      </p:pic>
      <p:pic>
        <p:nvPicPr>
          <p:cNvPr id="15" name="图片 14"/>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942209" y="2934214"/>
            <a:ext cx="895898" cy="895898"/>
          </a:xfrm>
          <a:prstGeom prst="rect">
            <a:avLst/>
          </a:prstGeom>
        </p:spPr>
      </p:pic>
      <p:pic>
        <p:nvPicPr>
          <p:cNvPr id="16" name="图片 15"/>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921097" y="2934214"/>
            <a:ext cx="895898" cy="895898"/>
          </a:xfrm>
          <a:prstGeom prst="rect">
            <a:avLst/>
          </a:prstGeom>
        </p:spPr>
      </p:pic>
      <p:pic>
        <p:nvPicPr>
          <p:cNvPr id="18" name="图片 17"/>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005545" y="3683361"/>
            <a:ext cx="895898" cy="895898"/>
          </a:xfrm>
          <a:prstGeom prst="rect">
            <a:avLst/>
          </a:prstGeom>
        </p:spPr>
      </p:pic>
      <p:pic>
        <p:nvPicPr>
          <p:cNvPr id="19" name="图片 18"/>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984433" y="3683361"/>
            <a:ext cx="895898" cy="895898"/>
          </a:xfrm>
          <a:prstGeom prst="rect">
            <a:avLst/>
          </a:prstGeom>
        </p:spPr>
      </p:pic>
      <p:pic>
        <p:nvPicPr>
          <p:cNvPr id="20" name="图片 19"/>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963321" y="3683361"/>
            <a:ext cx="895898" cy="895898"/>
          </a:xfrm>
          <a:prstGeom prst="rect">
            <a:avLst/>
          </a:prstGeom>
        </p:spPr>
      </p:pic>
      <p:pic>
        <p:nvPicPr>
          <p:cNvPr id="21" name="图片 20"/>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942209" y="3683361"/>
            <a:ext cx="895898" cy="895898"/>
          </a:xfrm>
          <a:prstGeom prst="rect">
            <a:avLst/>
          </a:prstGeom>
        </p:spPr>
      </p:pic>
      <p:pic>
        <p:nvPicPr>
          <p:cNvPr id="22" name="图片 21"/>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921097" y="3683361"/>
            <a:ext cx="895898" cy="895898"/>
          </a:xfrm>
          <a:prstGeom prst="rect">
            <a:avLst/>
          </a:prstGeom>
        </p:spPr>
      </p:pic>
      <p:sp>
        <p:nvSpPr>
          <p:cNvPr id="24" name="文本框 23"/>
          <p:cNvSpPr txBox="1"/>
          <p:nvPr/>
        </p:nvSpPr>
        <p:spPr>
          <a:xfrm>
            <a:off x="1334349" y="3773062"/>
            <a:ext cx="1017504" cy="707886"/>
          </a:xfrm>
          <a:prstGeom prst="rect">
            <a:avLst/>
          </a:prstGeom>
          <a:noFill/>
        </p:spPr>
        <p:txBody>
          <a:bodyPr wrap="square" rtlCol="0">
            <a:spAutoFit/>
          </a:bodyPr>
          <a:lstStyle/>
          <a:p>
            <a:r>
              <a:rPr lang="en-US" altLang="zh-CN" sz="4000" dirty="0">
                <a:latin typeface="新蒂小丸子小学版" panose="03000600000000000000" pitchFamily="66" charset="-122"/>
                <a:ea typeface="新蒂小丸子小学版" panose="03000600000000000000" pitchFamily="66" charset="-122"/>
              </a:rPr>
              <a:t>45%</a:t>
            </a:r>
            <a:endParaRPr lang="zh-CN" altLang="en-US" sz="4000" dirty="0">
              <a:latin typeface="新蒂小丸子小学版" panose="03000600000000000000" pitchFamily="66" charset="-122"/>
              <a:ea typeface="新蒂小丸子小学版" panose="03000600000000000000" pitchFamily="66" charset="-122"/>
            </a:endParaRPr>
          </a:p>
        </p:txBody>
      </p:sp>
      <p:sp>
        <p:nvSpPr>
          <p:cNvPr id="25" name="文本框 24"/>
          <p:cNvSpPr txBox="1"/>
          <p:nvPr/>
        </p:nvSpPr>
        <p:spPr>
          <a:xfrm>
            <a:off x="1147036" y="4290869"/>
            <a:ext cx="1281528" cy="307777"/>
          </a:xfrm>
          <a:prstGeom prst="rect">
            <a:avLst/>
          </a:prstGeom>
          <a:noFill/>
        </p:spPr>
        <p:txBody>
          <a:bodyPr wrap="square" rtlCol="0">
            <a:spAutoFit/>
          </a:bodyPr>
          <a:lstStyle/>
          <a:p>
            <a:r>
              <a:rPr lang="zh-CN" altLang="en-US" sz="1400" dirty="0">
                <a:solidFill>
                  <a:srgbClr val="BE5108"/>
                </a:solidFill>
                <a:latin typeface="文泉驿微米黑" panose="020B0606030804020204" pitchFamily="34" charset="-122"/>
                <a:ea typeface="文泉驿微米黑" panose="020B0606030804020204" pitchFamily="34" charset="-122"/>
                <a:cs typeface="文泉驿微米黑" panose="020B0606030804020204" pitchFamily="34" charset="-122"/>
              </a:rPr>
              <a:t>点击输入标题</a:t>
            </a:r>
            <a:endParaRPr lang="zh-CN" altLang="en-US" sz="1400" dirty="0">
              <a:solidFill>
                <a:srgbClr val="BE5108"/>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26" name="矩形 10"/>
          <p:cNvSpPr/>
          <p:nvPr/>
        </p:nvSpPr>
        <p:spPr>
          <a:xfrm>
            <a:off x="2591229" y="1783133"/>
            <a:ext cx="5561254" cy="3800456"/>
          </a:xfrm>
          <a:custGeom>
            <a:avLst/>
            <a:gdLst>
              <a:gd name="connsiteX0" fmla="*/ 0 w 6699479"/>
              <a:gd name="connsiteY0" fmla="*/ 0 h 4863044"/>
              <a:gd name="connsiteX1" fmla="*/ 6699479 w 6699479"/>
              <a:gd name="connsiteY1" fmla="*/ 0 h 4863044"/>
              <a:gd name="connsiteX2" fmla="*/ 6699479 w 6699479"/>
              <a:gd name="connsiteY2" fmla="*/ 4863044 h 4863044"/>
              <a:gd name="connsiteX3" fmla="*/ 0 w 6699479"/>
              <a:gd name="connsiteY3" fmla="*/ 4863044 h 4863044"/>
              <a:gd name="connsiteX4" fmla="*/ 0 w 6699479"/>
              <a:gd name="connsiteY4" fmla="*/ 0 h 4863044"/>
              <a:gd name="connsiteX0-1" fmla="*/ 19975 w 6719454"/>
              <a:gd name="connsiteY0-2" fmla="*/ 0 h 4863044"/>
              <a:gd name="connsiteX1-3" fmla="*/ 6719454 w 6719454"/>
              <a:gd name="connsiteY1-4" fmla="*/ 0 h 4863044"/>
              <a:gd name="connsiteX2-5" fmla="*/ 6719454 w 6719454"/>
              <a:gd name="connsiteY2-6" fmla="*/ 4863044 h 4863044"/>
              <a:gd name="connsiteX3-7" fmla="*/ 19975 w 6719454"/>
              <a:gd name="connsiteY3-8" fmla="*/ 4863044 h 4863044"/>
              <a:gd name="connsiteX4-9" fmla="*/ 0 w 6719454"/>
              <a:gd name="connsiteY4-10" fmla="*/ 1163881 h 4863044"/>
              <a:gd name="connsiteX5" fmla="*/ 19975 w 6719454"/>
              <a:gd name="connsiteY5" fmla="*/ 0 h 4863044"/>
              <a:gd name="connsiteX0-11" fmla="*/ 0 w 6719454"/>
              <a:gd name="connsiteY0-12" fmla="*/ 1163881 h 4863044"/>
              <a:gd name="connsiteX1-13" fmla="*/ 19975 w 6719454"/>
              <a:gd name="connsiteY1-14" fmla="*/ 0 h 4863044"/>
              <a:gd name="connsiteX2-15" fmla="*/ 6719454 w 6719454"/>
              <a:gd name="connsiteY2-16" fmla="*/ 0 h 4863044"/>
              <a:gd name="connsiteX3-17" fmla="*/ 6719454 w 6719454"/>
              <a:gd name="connsiteY3-18" fmla="*/ 4863044 h 4863044"/>
              <a:gd name="connsiteX4-19" fmla="*/ 19975 w 6719454"/>
              <a:gd name="connsiteY4-20" fmla="*/ 4863044 h 4863044"/>
              <a:gd name="connsiteX5-21" fmla="*/ 91440 w 6719454"/>
              <a:gd name="connsiteY5-22" fmla="*/ 1255321 h 4863044"/>
              <a:gd name="connsiteX0-23" fmla="*/ 21992 w 6699882"/>
              <a:gd name="connsiteY0-24" fmla="*/ 1205445 h 4863044"/>
              <a:gd name="connsiteX1-25" fmla="*/ 403 w 6699882"/>
              <a:gd name="connsiteY1-26" fmla="*/ 0 h 4863044"/>
              <a:gd name="connsiteX2-27" fmla="*/ 6699882 w 6699882"/>
              <a:gd name="connsiteY2-28" fmla="*/ 0 h 4863044"/>
              <a:gd name="connsiteX3-29" fmla="*/ 6699882 w 6699882"/>
              <a:gd name="connsiteY3-30" fmla="*/ 4863044 h 4863044"/>
              <a:gd name="connsiteX4-31" fmla="*/ 403 w 6699882"/>
              <a:gd name="connsiteY4-32" fmla="*/ 4863044 h 4863044"/>
              <a:gd name="connsiteX5-33" fmla="*/ 71868 w 6699882"/>
              <a:gd name="connsiteY5-34" fmla="*/ 1255321 h 4863044"/>
              <a:gd name="connsiteX0-35" fmla="*/ 22811 w 6700701"/>
              <a:gd name="connsiteY0-36" fmla="*/ 1205445 h 4863044"/>
              <a:gd name="connsiteX1-37" fmla="*/ 1222 w 6700701"/>
              <a:gd name="connsiteY1-38" fmla="*/ 0 h 4863044"/>
              <a:gd name="connsiteX2-39" fmla="*/ 6700701 w 6700701"/>
              <a:gd name="connsiteY2-40" fmla="*/ 0 h 4863044"/>
              <a:gd name="connsiteX3-41" fmla="*/ 6700701 w 6700701"/>
              <a:gd name="connsiteY3-42" fmla="*/ 4863044 h 4863044"/>
              <a:gd name="connsiteX4-43" fmla="*/ 1222 w 6700701"/>
              <a:gd name="connsiteY4-44" fmla="*/ 4863044 h 4863044"/>
              <a:gd name="connsiteX5-45" fmla="*/ 17269 w 6700701"/>
              <a:gd name="connsiteY5-46" fmla="*/ 3250376 h 4863044"/>
              <a:gd name="connsiteX0-47" fmla="*/ 0 w 6705599"/>
              <a:gd name="connsiteY0-48" fmla="*/ 1205445 h 4863044"/>
              <a:gd name="connsiteX1-49" fmla="*/ 6120 w 6705599"/>
              <a:gd name="connsiteY1-50" fmla="*/ 0 h 4863044"/>
              <a:gd name="connsiteX2-51" fmla="*/ 6705599 w 6705599"/>
              <a:gd name="connsiteY2-52" fmla="*/ 0 h 4863044"/>
              <a:gd name="connsiteX3-53" fmla="*/ 6705599 w 6705599"/>
              <a:gd name="connsiteY3-54" fmla="*/ 4863044 h 4863044"/>
              <a:gd name="connsiteX4-55" fmla="*/ 6120 w 6705599"/>
              <a:gd name="connsiteY4-56" fmla="*/ 4863044 h 4863044"/>
              <a:gd name="connsiteX5-57" fmla="*/ 22167 w 6705599"/>
              <a:gd name="connsiteY5-58" fmla="*/ 3250376 h 4863044"/>
              <a:gd name="connsiteX0-59" fmla="*/ 0 w 6705599"/>
              <a:gd name="connsiteY0-60" fmla="*/ 1205445 h 4863044"/>
              <a:gd name="connsiteX1-61" fmla="*/ 6120 w 6705599"/>
              <a:gd name="connsiteY1-62" fmla="*/ 0 h 4863044"/>
              <a:gd name="connsiteX2-63" fmla="*/ 6705599 w 6705599"/>
              <a:gd name="connsiteY2-64" fmla="*/ 0 h 4863044"/>
              <a:gd name="connsiteX3-65" fmla="*/ 6705599 w 6705599"/>
              <a:gd name="connsiteY3-66" fmla="*/ 4863044 h 4863044"/>
              <a:gd name="connsiteX4-67" fmla="*/ 6120 w 6705599"/>
              <a:gd name="connsiteY4-68" fmla="*/ 4863044 h 4863044"/>
              <a:gd name="connsiteX5-69" fmla="*/ 8312 w 6705599"/>
              <a:gd name="connsiteY5-70" fmla="*/ 3250376 h 4863044"/>
              <a:gd name="connsiteX0-71" fmla="*/ 7378 w 6701961"/>
              <a:gd name="connsiteY0-72" fmla="*/ 909406 h 4863044"/>
              <a:gd name="connsiteX1-73" fmla="*/ 2482 w 6701961"/>
              <a:gd name="connsiteY1-74" fmla="*/ 0 h 4863044"/>
              <a:gd name="connsiteX2-75" fmla="*/ 6701961 w 6701961"/>
              <a:gd name="connsiteY2-76" fmla="*/ 0 h 4863044"/>
              <a:gd name="connsiteX3-77" fmla="*/ 6701961 w 6701961"/>
              <a:gd name="connsiteY3-78" fmla="*/ 4863044 h 4863044"/>
              <a:gd name="connsiteX4-79" fmla="*/ 2482 w 6701961"/>
              <a:gd name="connsiteY4-80" fmla="*/ 4863044 h 4863044"/>
              <a:gd name="connsiteX5-81" fmla="*/ 4674 w 6701961"/>
              <a:gd name="connsiteY5-82" fmla="*/ 3250376 h 486304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6701961" h="4863044">
                <a:moveTo>
                  <a:pt x="7378" y="909406"/>
                </a:moveTo>
                <a:lnTo>
                  <a:pt x="2482" y="0"/>
                </a:lnTo>
                <a:lnTo>
                  <a:pt x="6701961" y="0"/>
                </a:lnTo>
                <a:lnTo>
                  <a:pt x="6701961" y="4863044"/>
                </a:lnTo>
                <a:lnTo>
                  <a:pt x="2482" y="4863044"/>
                </a:lnTo>
                <a:cubicBezTo>
                  <a:pt x="-4176" y="3629990"/>
                  <a:pt x="4674" y="3250376"/>
                  <a:pt x="4674" y="325037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9396580" y="2045447"/>
            <a:ext cx="2157052" cy="1297131"/>
            <a:chOff x="9396580" y="2045447"/>
            <a:chExt cx="2157052" cy="1297131"/>
          </a:xfrm>
        </p:grpSpPr>
        <p:sp>
          <p:nvSpPr>
            <p:cNvPr id="28" name="文本框 27"/>
            <p:cNvSpPr txBox="1"/>
            <p:nvPr/>
          </p:nvSpPr>
          <p:spPr>
            <a:xfrm>
              <a:off x="9396580" y="2742414"/>
              <a:ext cx="2157052" cy="600164"/>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nvGrpSpPr>
            <p:cNvPr id="33" name="组合 32"/>
            <p:cNvGrpSpPr/>
            <p:nvPr/>
          </p:nvGrpSpPr>
          <p:grpSpPr>
            <a:xfrm>
              <a:off x="9586626" y="2045447"/>
              <a:ext cx="1319446" cy="572906"/>
              <a:chOff x="9435452" y="2057270"/>
              <a:chExt cx="1319446" cy="572906"/>
            </a:xfrm>
          </p:grpSpPr>
          <p:sp>
            <p:nvSpPr>
              <p:cNvPr id="30" name="矩形 29"/>
              <p:cNvSpPr/>
              <p:nvPr/>
            </p:nvSpPr>
            <p:spPr>
              <a:xfrm>
                <a:off x="9435452" y="2057270"/>
                <a:ext cx="1266700" cy="488168"/>
              </a:xfrm>
              <a:prstGeom prst="rect">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586626" y="2179941"/>
                <a:ext cx="1168272" cy="450235"/>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9680466" y="2235781"/>
                <a:ext cx="1021686" cy="338554"/>
              </a:xfrm>
              <a:prstGeom prst="rect">
                <a:avLst/>
              </a:prstGeom>
              <a:noFill/>
            </p:spPr>
            <p:txBody>
              <a:bodyPr wrap="square" rtlCol="0">
                <a:spAutoFit/>
              </a:bodyPr>
              <a:lstStyle/>
              <a:p>
                <a:r>
                  <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grpSp>
        <p:nvGrpSpPr>
          <p:cNvPr id="42" name="组合 41"/>
          <p:cNvGrpSpPr/>
          <p:nvPr/>
        </p:nvGrpSpPr>
        <p:grpSpPr>
          <a:xfrm>
            <a:off x="9396580" y="3908042"/>
            <a:ext cx="2157052" cy="1338871"/>
            <a:chOff x="9547754" y="3908042"/>
            <a:chExt cx="2157052" cy="1338871"/>
          </a:xfrm>
        </p:grpSpPr>
        <p:sp>
          <p:nvSpPr>
            <p:cNvPr id="27" name="文本框 26"/>
            <p:cNvSpPr txBox="1"/>
            <p:nvPr/>
          </p:nvSpPr>
          <p:spPr>
            <a:xfrm>
              <a:off x="9547754" y="4646749"/>
              <a:ext cx="2157052" cy="600164"/>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grpSp>
          <p:nvGrpSpPr>
            <p:cNvPr id="34" name="组合 33"/>
            <p:cNvGrpSpPr/>
            <p:nvPr/>
          </p:nvGrpSpPr>
          <p:grpSpPr>
            <a:xfrm>
              <a:off x="9737800" y="3908042"/>
              <a:ext cx="1319446" cy="572906"/>
              <a:chOff x="9435452" y="2057270"/>
              <a:chExt cx="1319446" cy="572906"/>
            </a:xfrm>
          </p:grpSpPr>
          <p:sp>
            <p:nvSpPr>
              <p:cNvPr id="35" name="矩形 34"/>
              <p:cNvSpPr/>
              <p:nvPr/>
            </p:nvSpPr>
            <p:spPr>
              <a:xfrm>
                <a:off x="9435452" y="2057270"/>
                <a:ext cx="1266700" cy="488168"/>
              </a:xfrm>
              <a:prstGeom prst="rect">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9586626" y="2179941"/>
                <a:ext cx="1168272" cy="450235"/>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9680466" y="2235781"/>
                <a:ext cx="1021686" cy="338554"/>
              </a:xfrm>
              <a:prstGeom prst="rect">
                <a:avLst/>
              </a:prstGeom>
              <a:noFill/>
            </p:spPr>
            <p:txBody>
              <a:bodyPr wrap="square" rtlCol="0">
                <a:spAutoFit/>
              </a:bodyPr>
              <a:lstStyle/>
              <a:p>
                <a:r>
                  <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16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cxnSp>
        <p:nvCxnSpPr>
          <p:cNvPr id="39" name="直接连接符 38"/>
          <p:cNvCxnSpPr/>
          <p:nvPr/>
        </p:nvCxnSpPr>
        <p:spPr>
          <a:xfrm>
            <a:off x="8890612" y="3584209"/>
            <a:ext cx="2743200" cy="0"/>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45" name="图片 4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544" y="2445874"/>
            <a:ext cx="2114371" cy="157638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heel(1)">
                                      <p:cBhvr>
                                        <p:cTn id="7" dur="20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arn(inVertical)">
                                      <p:cBhvr>
                                        <p:cTn id="12" dur="500"/>
                                        <p:tgtEl>
                                          <p:spTgt spid="26"/>
                                        </p:tgtEl>
                                      </p:cBhvr>
                                    </p:animEffect>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p:tgtEl>
                                          <p:spTgt spid="11"/>
                                        </p:tgtEl>
                                        <p:attrNameLst>
                                          <p:attrName>ppt_x</p:attrName>
                                        </p:attrNameLst>
                                      </p:cBhvr>
                                      <p:tavLst>
                                        <p:tav tm="0">
                                          <p:val>
                                            <p:strVal val="#ppt_x-#ppt_w*1.125000"/>
                                          </p:val>
                                        </p:tav>
                                        <p:tav tm="100000">
                                          <p:val>
                                            <p:strVal val="#ppt_x"/>
                                          </p:val>
                                        </p:tav>
                                      </p:tavLst>
                                    </p:anim>
                                    <p:animEffect transition="in" filter="wipe(right)">
                                      <p:cBhvr>
                                        <p:cTn id="17" dur="500"/>
                                        <p:tgtEl>
                                          <p:spTgt spid="11"/>
                                        </p:tgtEl>
                                      </p:cBhvr>
                                    </p:animEffect>
                                  </p:childTnLst>
                                </p:cTn>
                              </p:par>
                              <p:par>
                                <p:cTn id="18" presetID="12" presetClass="entr" presetSubtype="8" fill="hold" nodeType="withEffect">
                                  <p:stCondLst>
                                    <p:cond delay="10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p:tgtEl>
                                          <p:spTgt spid="12"/>
                                        </p:tgtEl>
                                        <p:attrNameLst>
                                          <p:attrName>ppt_x</p:attrName>
                                        </p:attrNameLst>
                                      </p:cBhvr>
                                      <p:tavLst>
                                        <p:tav tm="0">
                                          <p:val>
                                            <p:strVal val="#ppt_x-#ppt_w*1.125000"/>
                                          </p:val>
                                        </p:tav>
                                        <p:tav tm="100000">
                                          <p:val>
                                            <p:strVal val="#ppt_x"/>
                                          </p:val>
                                        </p:tav>
                                      </p:tavLst>
                                    </p:anim>
                                    <p:animEffect transition="in" filter="wipe(right)">
                                      <p:cBhvr>
                                        <p:cTn id="21" dur="500"/>
                                        <p:tgtEl>
                                          <p:spTgt spid="12"/>
                                        </p:tgtEl>
                                      </p:cBhvr>
                                    </p:animEffect>
                                  </p:childTnLst>
                                </p:cTn>
                              </p:par>
                              <p:par>
                                <p:cTn id="22" presetID="12" presetClass="entr" presetSubtype="8" fill="hold" nodeType="withEffect">
                                  <p:stCondLst>
                                    <p:cond delay="20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p:tgtEl>
                                          <p:spTgt spid="14"/>
                                        </p:tgtEl>
                                        <p:attrNameLst>
                                          <p:attrName>ppt_x</p:attrName>
                                        </p:attrNameLst>
                                      </p:cBhvr>
                                      <p:tavLst>
                                        <p:tav tm="0">
                                          <p:val>
                                            <p:strVal val="#ppt_x-#ppt_w*1.125000"/>
                                          </p:val>
                                        </p:tav>
                                        <p:tav tm="100000">
                                          <p:val>
                                            <p:strVal val="#ppt_x"/>
                                          </p:val>
                                        </p:tav>
                                      </p:tavLst>
                                    </p:anim>
                                    <p:animEffect transition="in" filter="wipe(right)">
                                      <p:cBhvr>
                                        <p:cTn id="25" dur="500"/>
                                        <p:tgtEl>
                                          <p:spTgt spid="14"/>
                                        </p:tgtEl>
                                      </p:cBhvr>
                                    </p:animEffect>
                                  </p:childTnLst>
                                </p:cTn>
                              </p:par>
                              <p:par>
                                <p:cTn id="26" presetID="12" presetClass="entr" presetSubtype="8" fill="hold" nodeType="withEffect">
                                  <p:stCondLst>
                                    <p:cond delay="30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p:tgtEl>
                                          <p:spTgt spid="15"/>
                                        </p:tgtEl>
                                        <p:attrNameLst>
                                          <p:attrName>ppt_x</p:attrName>
                                        </p:attrNameLst>
                                      </p:cBhvr>
                                      <p:tavLst>
                                        <p:tav tm="0">
                                          <p:val>
                                            <p:strVal val="#ppt_x-#ppt_w*1.125000"/>
                                          </p:val>
                                        </p:tav>
                                        <p:tav tm="100000">
                                          <p:val>
                                            <p:strVal val="#ppt_x"/>
                                          </p:val>
                                        </p:tav>
                                      </p:tavLst>
                                    </p:anim>
                                    <p:animEffect transition="in" filter="wipe(right)">
                                      <p:cBhvr>
                                        <p:cTn id="29" dur="500"/>
                                        <p:tgtEl>
                                          <p:spTgt spid="15"/>
                                        </p:tgtEl>
                                      </p:cBhvr>
                                    </p:animEffect>
                                  </p:childTnLst>
                                </p:cTn>
                              </p:par>
                              <p:par>
                                <p:cTn id="30" presetID="12" presetClass="entr" presetSubtype="8" fill="hold" nodeType="withEffect">
                                  <p:stCondLst>
                                    <p:cond delay="40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par>
                                <p:cTn id="34" presetID="12" presetClass="entr" presetSubtype="8" fill="hold" nodeType="withEffect">
                                  <p:stCondLst>
                                    <p:cond delay="50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p:tgtEl>
                                          <p:spTgt spid="18"/>
                                        </p:tgtEl>
                                        <p:attrNameLst>
                                          <p:attrName>ppt_x</p:attrName>
                                        </p:attrNameLst>
                                      </p:cBhvr>
                                      <p:tavLst>
                                        <p:tav tm="0">
                                          <p:val>
                                            <p:strVal val="#ppt_x-#ppt_w*1.125000"/>
                                          </p:val>
                                        </p:tav>
                                        <p:tav tm="100000">
                                          <p:val>
                                            <p:strVal val="#ppt_x"/>
                                          </p:val>
                                        </p:tav>
                                      </p:tavLst>
                                    </p:anim>
                                    <p:animEffect transition="in" filter="wipe(right)">
                                      <p:cBhvr>
                                        <p:cTn id="37" dur="500"/>
                                        <p:tgtEl>
                                          <p:spTgt spid="18"/>
                                        </p:tgtEl>
                                      </p:cBhvr>
                                    </p:animEffect>
                                  </p:childTnLst>
                                </p:cTn>
                              </p:par>
                              <p:par>
                                <p:cTn id="38" presetID="12" presetClass="entr" presetSubtype="8" fill="hold" nodeType="withEffect">
                                  <p:stCondLst>
                                    <p:cond delay="60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p:tgtEl>
                                          <p:spTgt spid="19"/>
                                        </p:tgtEl>
                                        <p:attrNameLst>
                                          <p:attrName>ppt_x</p:attrName>
                                        </p:attrNameLst>
                                      </p:cBhvr>
                                      <p:tavLst>
                                        <p:tav tm="0">
                                          <p:val>
                                            <p:strVal val="#ppt_x-#ppt_w*1.125000"/>
                                          </p:val>
                                        </p:tav>
                                        <p:tav tm="100000">
                                          <p:val>
                                            <p:strVal val="#ppt_x"/>
                                          </p:val>
                                        </p:tav>
                                      </p:tavLst>
                                    </p:anim>
                                    <p:animEffect transition="in" filter="wipe(right)">
                                      <p:cBhvr>
                                        <p:cTn id="41" dur="500"/>
                                        <p:tgtEl>
                                          <p:spTgt spid="19"/>
                                        </p:tgtEl>
                                      </p:cBhvr>
                                    </p:animEffect>
                                  </p:childTnLst>
                                </p:cTn>
                              </p:par>
                              <p:par>
                                <p:cTn id="42" presetID="12" presetClass="entr" presetSubtype="8" fill="hold" nodeType="withEffect">
                                  <p:stCondLst>
                                    <p:cond delay="70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p:tgtEl>
                                          <p:spTgt spid="20"/>
                                        </p:tgtEl>
                                        <p:attrNameLst>
                                          <p:attrName>ppt_x</p:attrName>
                                        </p:attrNameLst>
                                      </p:cBhvr>
                                      <p:tavLst>
                                        <p:tav tm="0">
                                          <p:val>
                                            <p:strVal val="#ppt_x-#ppt_w*1.125000"/>
                                          </p:val>
                                        </p:tav>
                                        <p:tav tm="100000">
                                          <p:val>
                                            <p:strVal val="#ppt_x"/>
                                          </p:val>
                                        </p:tav>
                                      </p:tavLst>
                                    </p:anim>
                                    <p:animEffect transition="in" filter="wipe(right)">
                                      <p:cBhvr>
                                        <p:cTn id="45" dur="500"/>
                                        <p:tgtEl>
                                          <p:spTgt spid="20"/>
                                        </p:tgtEl>
                                      </p:cBhvr>
                                    </p:animEffect>
                                  </p:childTnLst>
                                </p:cTn>
                              </p:par>
                              <p:par>
                                <p:cTn id="46" presetID="12" presetClass="entr" presetSubtype="8" fill="hold"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ppt_x</p:attrName>
                                        </p:attrNameLst>
                                      </p:cBhvr>
                                      <p:tavLst>
                                        <p:tav tm="0">
                                          <p:val>
                                            <p:strVal val="#ppt_x-#ppt_w*1.125000"/>
                                          </p:val>
                                        </p:tav>
                                        <p:tav tm="100000">
                                          <p:val>
                                            <p:strVal val="#ppt_x"/>
                                          </p:val>
                                        </p:tav>
                                      </p:tavLst>
                                    </p:anim>
                                    <p:animEffect transition="in" filter="wipe(right)">
                                      <p:cBhvr>
                                        <p:cTn id="49" dur="500"/>
                                        <p:tgtEl>
                                          <p:spTgt spid="21"/>
                                        </p:tgtEl>
                                      </p:cBhvr>
                                    </p:animEffect>
                                  </p:childTnLst>
                                </p:cTn>
                              </p:par>
                              <p:par>
                                <p:cTn id="50" presetID="12" presetClass="entr" presetSubtype="8" fill="hold" nodeType="withEffect">
                                  <p:stCondLst>
                                    <p:cond delay="9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ppt_x</p:attrName>
                                        </p:attrNameLst>
                                      </p:cBhvr>
                                      <p:tavLst>
                                        <p:tav tm="0">
                                          <p:val>
                                            <p:strVal val="#ppt_x-#ppt_w*1.125000"/>
                                          </p:val>
                                        </p:tav>
                                        <p:tav tm="100000">
                                          <p:val>
                                            <p:strVal val="#ppt_x"/>
                                          </p:val>
                                        </p:tav>
                                      </p:tavLst>
                                    </p:anim>
                                    <p:animEffect transition="in" filter="wipe(right)">
                                      <p:cBhvr>
                                        <p:cTn id="53" dur="500"/>
                                        <p:tgtEl>
                                          <p:spTgt spid="22"/>
                                        </p:tgtEl>
                                      </p:cBhvr>
                                    </p:animEffect>
                                  </p:childTnLst>
                                </p:cTn>
                              </p:par>
                            </p:childTnLst>
                          </p:cTn>
                        </p:par>
                        <p:par>
                          <p:cTn id="54" fill="hold">
                            <p:stCondLst>
                              <p:cond delay="1000"/>
                            </p:stCondLst>
                            <p:childTnLst>
                              <p:par>
                                <p:cTn id="55" presetID="12" presetClass="entr" presetSubtype="4"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p:tgtEl>
                                          <p:spTgt spid="24"/>
                                        </p:tgtEl>
                                        <p:attrNameLst>
                                          <p:attrName>ppt_y</p:attrName>
                                        </p:attrNameLst>
                                      </p:cBhvr>
                                      <p:tavLst>
                                        <p:tav tm="0">
                                          <p:val>
                                            <p:strVal val="#ppt_y+#ppt_h*1.125000"/>
                                          </p:val>
                                        </p:tav>
                                        <p:tav tm="100000">
                                          <p:val>
                                            <p:strVal val="#ppt_y"/>
                                          </p:val>
                                        </p:tav>
                                      </p:tavLst>
                                    </p:anim>
                                    <p:animEffect transition="in" filter="wipe(up)">
                                      <p:cBhvr>
                                        <p:cTn id="58" dur="500"/>
                                        <p:tgtEl>
                                          <p:spTgt spid="24"/>
                                        </p:tgtEl>
                                      </p:cBhvr>
                                    </p:animEffect>
                                  </p:childTnLst>
                                </p:cTn>
                              </p:par>
                            </p:childTnLst>
                          </p:cTn>
                        </p:par>
                        <p:par>
                          <p:cTn id="59" fill="hold">
                            <p:stCondLst>
                              <p:cond delay="1500"/>
                            </p:stCondLst>
                            <p:childTnLst>
                              <p:par>
                                <p:cTn id="60" presetID="9" presetClass="entr" presetSubtype="0"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dissolve">
                                      <p:cBhvr>
                                        <p:cTn id="62" dur="500"/>
                                        <p:tgtEl>
                                          <p:spTgt spid="2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500"/>
                                        <p:tgtEl>
                                          <p:spTgt spid="43"/>
                                        </p:tgtEl>
                                      </p:cBhvr>
                                    </p:animEffect>
                                  </p:childTnLst>
                                </p:cTn>
                              </p:par>
                            </p:childTnLst>
                          </p:cTn>
                        </p:par>
                        <p:par>
                          <p:cTn id="68" fill="hold">
                            <p:stCondLst>
                              <p:cond delay="500"/>
                            </p:stCondLst>
                            <p:childTnLst>
                              <p:par>
                                <p:cTn id="69" presetID="9" presetClass="entr" presetSubtype="0" fill="hold"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dissolve">
                                      <p:cBhvr>
                                        <p:cTn id="71" dur="500"/>
                                        <p:tgtEl>
                                          <p:spTgt spid="39"/>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42"/>
                                        </p:tgtEl>
                                        <p:attrNameLst>
                                          <p:attrName>style.visibility</p:attrName>
                                        </p:attrNameLst>
                                      </p:cBhvr>
                                      <p:to>
                                        <p:strVal val="visible"/>
                                      </p:to>
                                    </p:set>
                                    <p:animEffect transition="in" filter="fade">
                                      <p:cBhvr>
                                        <p:cTn id="7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1">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点击输入第四章标题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sp>
        <p:nvSpPr>
          <p:cNvPr id="11" name="矩形 1"/>
          <p:cNvSpPr/>
          <p:nvPr/>
        </p:nvSpPr>
        <p:spPr>
          <a:xfrm>
            <a:off x="3853400" y="2030820"/>
            <a:ext cx="4485200" cy="3373654"/>
          </a:xfrm>
          <a:custGeom>
            <a:avLst/>
            <a:gdLst>
              <a:gd name="connsiteX0" fmla="*/ 0 w 9485523"/>
              <a:gd name="connsiteY0" fmla="*/ 0 h 4682169"/>
              <a:gd name="connsiteX1" fmla="*/ 9485523 w 9485523"/>
              <a:gd name="connsiteY1" fmla="*/ 0 h 4682169"/>
              <a:gd name="connsiteX2" fmla="*/ 9485523 w 9485523"/>
              <a:gd name="connsiteY2" fmla="*/ 4682169 h 4682169"/>
              <a:gd name="connsiteX3" fmla="*/ 0 w 9485523"/>
              <a:gd name="connsiteY3" fmla="*/ 4682169 h 4682169"/>
              <a:gd name="connsiteX4" fmla="*/ 0 w 9485523"/>
              <a:gd name="connsiteY4" fmla="*/ 0 h 4682169"/>
              <a:gd name="connsiteX0-1" fmla="*/ 0 w 9485523"/>
              <a:gd name="connsiteY0-2" fmla="*/ 0 h 4682169"/>
              <a:gd name="connsiteX1-3" fmla="*/ 9485523 w 9485523"/>
              <a:gd name="connsiteY1-4" fmla="*/ 0 h 4682169"/>
              <a:gd name="connsiteX2-5" fmla="*/ 9485523 w 9485523"/>
              <a:gd name="connsiteY2-6" fmla="*/ 4682169 h 4682169"/>
              <a:gd name="connsiteX3-7" fmla="*/ 7658560 w 9485523"/>
              <a:gd name="connsiteY3-8" fmla="*/ 4671153 h 4682169"/>
              <a:gd name="connsiteX4-9" fmla="*/ 0 w 9485523"/>
              <a:gd name="connsiteY4-10" fmla="*/ 4682169 h 4682169"/>
              <a:gd name="connsiteX5" fmla="*/ 0 w 9485523"/>
              <a:gd name="connsiteY5" fmla="*/ 0 h 4682169"/>
              <a:gd name="connsiteX0-11" fmla="*/ 7658560 w 9485523"/>
              <a:gd name="connsiteY0-12" fmla="*/ 4671153 h 4762593"/>
              <a:gd name="connsiteX1-13" fmla="*/ 0 w 9485523"/>
              <a:gd name="connsiteY1-14" fmla="*/ 4682169 h 4762593"/>
              <a:gd name="connsiteX2-15" fmla="*/ 0 w 9485523"/>
              <a:gd name="connsiteY2-16" fmla="*/ 0 h 4762593"/>
              <a:gd name="connsiteX3-17" fmla="*/ 9485523 w 9485523"/>
              <a:gd name="connsiteY3-18" fmla="*/ 0 h 4762593"/>
              <a:gd name="connsiteX4-19" fmla="*/ 9485523 w 9485523"/>
              <a:gd name="connsiteY4-20" fmla="*/ 4682169 h 4762593"/>
              <a:gd name="connsiteX5-21" fmla="*/ 7750000 w 9485523"/>
              <a:gd name="connsiteY5-22" fmla="*/ 4762593 h 4762593"/>
              <a:gd name="connsiteX0-23" fmla="*/ 7658560 w 9485523"/>
              <a:gd name="connsiteY0-24" fmla="*/ 4671153 h 4682169"/>
              <a:gd name="connsiteX1-25" fmla="*/ 0 w 9485523"/>
              <a:gd name="connsiteY1-26" fmla="*/ 4682169 h 4682169"/>
              <a:gd name="connsiteX2-27" fmla="*/ 0 w 9485523"/>
              <a:gd name="connsiteY2-28" fmla="*/ 0 h 4682169"/>
              <a:gd name="connsiteX3-29" fmla="*/ 9485523 w 9485523"/>
              <a:gd name="connsiteY3-30" fmla="*/ 0 h 4682169"/>
              <a:gd name="connsiteX4-31" fmla="*/ 9485523 w 9485523"/>
              <a:gd name="connsiteY4-32" fmla="*/ 4682169 h 4682169"/>
              <a:gd name="connsiteX5-33" fmla="*/ 8256776 w 9485523"/>
              <a:gd name="connsiteY5-34" fmla="*/ 4674458 h 4682169"/>
              <a:gd name="connsiteX0-35" fmla="*/ 6986531 w 9485523"/>
              <a:gd name="connsiteY0-36" fmla="*/ 4671153 h 4682169"/>
              <a:gd name="connsiteX1-37" fmla="*/ 0 w 9485523"/>
              <a:gd name="connsiteY1-38" fmla="*/ 4682169 h 4682169"/>
              <a:gd name="connsiteX2-39" fmla="*/ 0 w 9485523"/>
              <a:gd name="connsiteY2-40" fmla="*/ 0 h 4682169"/>
              <a:gd name="connsiteX3-41" fmla="*/ 9485523 w 9485523"/>
              <a:gd name="connsiteY3-42" fmla="*/ 0 h 4682169"/>
              <a:gd name="connsiteX4-43" fmla="*/ 9485523 w 9485523"/>
              <a:gd name="connsiteY4-44" fmla="*/ 4682169 h 4682169"/>
              <a:gd name="connsiteX5-45" fmla="*/ 8256776 w 9485523"/>
              <a:gd name="connsiteY5-46" fmla="*/ 4674458 h 4682169"/>
              <a:gd name="connsiteX0-47" fmla="*/ 6995711 w 9494703"/>
              <a:gd name="connsiteY0-48" fmla="*/ 4671153 h 4682169"/>
              <a:gd name="connsiteX1-49" fmla="*/ 9180 w 9494703"/>
              <a:gd name="connsiteY1-50" fmla="*/ 4682169 h 4682169"/>
              <a:gd name="connsiteX2-51" fmla="*/ 0 w 9494703"/>
              <a:gd name="connsiteY2-52" fmla="*/ 1784734 h 4682169"/>
              <a:gd name="connsiteX3-53" fmla="*/ 9180 w 9494703"/>
              <a:gd name="connsiteY3-54" fmla="*/ 0 h 4682169"/>
              <a:gd name="connsiteX4-55" fmla="*/ 9494703 w 9494703"/>
              <a:gd name="connsiteY4-56" fmla="*/ 0 h 4682169"/>
              <a:gd name="connsiteX5-57" fmla="*/ 9494703 w 9494703"/>
              <a:gd name="connsiteY5-58" fmla="*/ 4682169 h 4682169"/>
              <a:gd name="connsiteX6" fmla="*/ 8265956 w 9494703"/>
              <a:gd name="connsiteY6" fmla="*/ 4674458 h 4682169"/>
              <a:gd name="connsiteX0-59" fmla="*/ 4814371 w 9494703"/>
              <a:gd name="connsiteY0-60" fmla="*/ 4682170 h 4682170"/>
              <a:gd name="connsiteX1-61" fmla="*/ 9180 w 9494703"/>
              <a:gd name="connsiteY1-62" fmla="*/ 4682169 h 4682170"/>
              <a:gd name="connsiteX2-63" fmla="*/ 0 w 9494703"/>
              <a:gd name="connsiteY2-64" fmla="*/ 1784734 h 4682170"/>
              <a:gd name="connsiteX3-65" fmla="*/ 9180 w 9494703"/>
              <a:gd name="connsiteY3-66" fmla="*/ 0 h 4682170"/>
              <a:gd name="connsiteX4-67" fmla="*/ 9494703 w 9494703"/>
              <a:gd name="connsiteY4-68" fmla="*/ 0 h 4682170"/>
              <a:gd name="connsiteX5-69" fmla="*/ 9494703 w 9494703"/>
              <a:gd name="connsiteY5-70" fmla="*/ 4682169 h 4682170"/>
              <a:gd name="connsiteX6-71" fmla="*/ 8265956 w 9494703"/>
              <a:gd name="connsiteY6-72" fmla="*/ 4674458 h 4682170"/>
              <a:gd name="connsiteX0-73" fmla="*/ 4805191 w 9485523"/>
              <a:gd name="connsiteY0-74" fmla="*/ 4682170 h 4682170"/>
              <a:gd name="connsiteX1-75" fmla="*/ 0 w 9485523"/>
              <a:gd name="connsiteY1-76" fmla="*/ 4682169 h 4682170"/>
              <a:gd name="connsiteX2-77" fmla="*/ 0 w 9485523"/>
              <a:gd name="connsiteY2-78" fmla="*/ 0 h 4682170"/>
              <a:gd name="connsiteX3-79" fmla="*/ 9485523 w 9485523"/>
              <a:gd name="connsiteY3-80" fmla="*/ 0 h 4682170"/>
              <a:gd name="connsiteX4-81" fmla="*/ 9485523 w 9485523"/>
              <a:gd name="connsiteY4-82" fmla="*/ 4682169 h 4682170"/>
              <a:gd name="connsiteX5-83" fmla="*/ 8256776 w 9485523"/>
              <a:gd name="connsiteY5-84" fmla="*/ 4674458 h 468217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9485523" h="4682170">
                <a:moveTo>
                  <a:pt x="4805191" y="4682170"/>
                </a:moveTo>
                <a:lnTo>
                  <a:pt x="0" y="4682169"/>
                </a:lnTo>
                <a:lnTo>
                  <a:pt x="0" y="0"/>
                </a:lnTo>
                <a:lnTo>
                  <a:pt x="9485523" y="0"/>
                </a:lnTo>
                <a:lnTo>
                  <a:pt x="9485523" y="4682169"/>
                </a:lnTo>
                <a:lnTo>
                  <a:pt x="8256776" y="4674458"/>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
          <p:cNvSpPr/>
          <p:nvPr/>
        </p:nvSpPr>
        <p:spPr>
          <a:xfrm>
            <a:off x="989015" y="2030820"/>
            <a:ext cx="2442637" cy="3373654"/>
          </a:xfrm>
          <a:custGeom>
            <a:avLst/>
            <a:gdLst>
              <a:gd name="connsiteX0" fmla="*/ 0 w 9485523"/>
              <a:gd name="connsiteY0" fmla="*/ 0 h 4682169"/>
              <a:gd name="connsiteX1" fmla="*/ 9485523 w 9485523"/>
              <a:gd name="connsiteY1" fmla="*/ 0 h 4682169"/>
              <a:gd name="connsiteX2" fmla="*/ 9485523 w 9485523"/>
              <a:gd name="connsiteY2" fmla="*/ 4682169 h 4682169"/>
              <a:gd name="connsiteX3" fmla="*/ 0 w 9485523"/>
              <a:gd name="connsiteY3" fmla="*/ 4682169 h 4682169"/>
              <a:gd name="connsiteX4" fmla="*/ 0 w 9485523"/>
              <a:gd name="connsiteY4" fmla="*/ 0 h 4682169"/>
              <a:gd name="connsiteX0-1" fmla="*/ 0 w 9485523"/>
              <a:gd name="connsiteY0-2" fmla="*/ 0 h 4682169"/>
              <a:gd name="connsiteX1-3" fmla="*/ 9485523 w 9485523"/>
              <a:gd name="connsiteY1-4" fmla="*/ 0 h 4682169"/>
              <a:gd name="connsiteX2-5" fmla="*/ 9485523 w 9485523"/>
              <a:gd name="connsiteY2-6" fmla="*/ 4682169 h 4682169"/>
              <a:gd name="connsiteX3-7" fmla="*/ 7658560 w 9485523"/>
              <a:gd name="connsiteY3-8" fmla="*/ 4671153 h 4682169"/>
              <a:gd name="connsiteX4-9" fmla="*/ 0 w 9485523"/>
              <a:gd name="connsiteY4-10" fmla="*/ 4682169 h 4682169"/>
              <a:gd name="connsiteX5" fmla="*/ 0 w 9485523"/>
              <a:gd name="connsiteY5" fmla="*/ 0 h 4682169"/>
              <a:gd name="connsiteX0-11" fmla="*/ 7658560 w 9485523"/>
              <a:gd name="connsiteY0-12" fmla="*/ 4671153 h 4762593"/>
              <a:gd name="connsiteX1-13" fmla="*/ 0 w 9485523"/>
              <a:gd name="connsiteY1-14" fmla="*/ 4682169 h 4762593"/>
              <a:gd name="connsiteX2-15" fmla="*/ 0 w 9485523"/>
              <a:gd name="connsiteY2-16" fmla="*/ 0 h 4762593"/>
              <a:gd name="connsiteX3-17" fmla="*/ 9485523 w 9485523"/>
              <a:gd name="connsiteY3-18" fmla="*/ 0 h 4762593"/>
              <a:gd name="connsiteX4-19" fmla="*/ 9485523 w 9485523"/>
              <a:gd name="connsiteY4-20" fmla="*/ 4682169 h 4762593"/>
              <a:gd name="connsiteX5-21" fmla="*/ 7750000 w 9485523"/>
              <a:gd name="connsiteY5-22" fmla="*/ 4762593 h 4762593"/>
              <a:gd name="connsiteX0-23" fmla="*/ 7658560 w 9485523"/>
              <a:gd name="connsiteY0-24" fmla="*/ 4671153 h 4682169"/>
              <a:gd name="connsiteX1-25" fmla="*/ 0 w 9485523"/>
              <a:gd name="connsiteY1-26" fmla="*/ 4682169 h 4682169"/>
              <a:gd name="connsiteX2-27" fmla="*/ 0 w 9485523"/>
              <a:gd name="connsiteY2-28" fmla="*/ 0 h 4682169"/>
              <a:gd name="connsiteX3-29" fmla="*/ 9485523 w 9485523"/>
              <a:gd name="connsiteY3-30" fmla="*/ 0 h 4682169"/>
              <a:gd name="connsiteX4-31" fmla="*/ 9485523 w 9485523"/>
              <a:gd name="connsiteY4-32" fmla="*/ 4682169 h 4682169"/>
              <a:gd name="connsiteX5-33" fmla="*/ 8256776 w 9485523"/>
              <a:gd name="connsiteY5-34" fmla="*/ 4674458 h 4682169"/>
              <a:gd name="connsiteX0-35" fmla="*/ 6986531 w 9485523"/>
              <a:gd name="connsiteY0-36" fmla="*/ 4671153 h 4682169"/>
              <a:gd name="connsiteX1-37" fmla="*/ 0 w 9485523"/>
              <a:gd name="connsiteY1-38" fmla="*/ 4682169 h 4682169"/>
              <a:gd name="connsiteX2-39" fmla="*/ 0 w 9485523"/>
              <a:gd name="connsiteY2-40" fmla="*/ 0 h 4682169"/>
              <a:gd name="connsiteX3-41" fmla="*/ 9485523 w 9485523"/>
              <a:gd name="connsiteY3-42" fmla="*/ 0 h 4682169"/>
              <a:gd name="connsiteX4-43" fmla="*/ 9485523 w 9485523"/>
              <a:gd name="connsiteY4-44" fmla="*/ 4682169 h 4682169"/>
              <a:gd name="connsiteX5-45" fmla="*/ 8256776 w 9485523"/>
              <a:gd name="connsiteY5-46" fmla="*/ 4674458 h 4682169"/>
              <a:gd name="connsiteX0-47" fmla="*/ 6995711 w 9494703"/>
              <a:gd name="connsiteY0-48" fmla="*/ 4671153 h 4682169"/>
              <a:gd name="connsiteX1-49" fmla="*/ 9180 w 9494703"/>
              <a:gd name="connsiteY1-50" fmla="*/ 4682169 h 4682169"/>
              <a:gd name="connsiteX2-51" fmla="*/ 0 w 9494703"/>
              <a:gd name="connsiteY2-52" fmla="*/ 1784734 h 4682169"/>
              <a:gd name="connsiteX3-53" fmla="*/ 9180 w 9494703"/>
              <a:gd name="connsiteY3-54" fmla="*/ 0 h 4682169"/>
              <a:gd name="connsiteX4-55" fmla="*/ 9494703 w 9494703"/>
              <a:gd name="connsiteY4-56" fmla="*/ 0 h 4682169"/>
              <a:gd name="connsiteX5-57" fmla="*/ 9494703 w 9494703"/>
              <a:gd name="connsiteY5-58" fmla="*/ 4682169 h 4682169"/>
              <a:gd name="connsiteX6" fmla="*/ 8265956 w 9494703"/>
              <a:gd name="connsiteY6" fmla="*/ 4674458 h 4682169"/>
              <a:gd name="connsiteX0-59" fmla="*/ 4814371 w 9494703"/>
              <a:gd name="connsiteY0-60" fmla="*/ 4682170 h 4682170"/>
              <a:gd name="connsiteX1-61" fmla="*/ 9180 w 9494703"/>
              <a:gd name="connsiteY1-62" fmla="*/ 4682169 h 4682170"/>
              <a:gd name="connsiteX2-63" fmla="*/ 0 w 9494703"/>
              <a:gd name="connsiteY2-64" fmla="*/ 1784734 h 4682170"/>
              <a:gd name="connsiteX3-65" fmla="*/ 9180 w 9494703"/>
              <a:gd name="connsiteY3-66" fmla="*/ 0 h 4682170"/>
              <a:gd name="connsiteX4-67" fmla="*/ 9494703 w 9494703"/>
              <a:gd name="connsiteY4-68" fmla="*/ 0 h 4682170"/>
              <a:gd name="connsiteX5-69" fmla="*/ 9494703 w 9494703"/>
              <a:gd name="connsiteY5-70" fmla="*/ 4682169 h 4682170"/>
              <a:gd name="connsiteX6-71" fmla="*/ 8265956 w 9494703"/>
              <a:gd name="connsiteY6-72" fmla="*/ 4674458 h 4682170"/>
              <a:gd name="connsiteX0-73" fmla="*/ 4805191 w 9485523"/>
              <a:gd name="connsiteY0-74" fmla="*/ 4682170 h 4682170"/>
              <a:gd name="connsiteX1-75" fmla="*/ 0 w 9485523"/>
              <a:gd name="connsiteY1-76" fmla="*/ 4682169 h 4682170"/>
              <a:gd name="connsiteX2-77" fmla="*/ 0 w 9485523"/>
              <a:gd name="connsiteY2-78" fmla="*/ 0 h 4682170"/>
              <a:gd name="connsiteX3-79" fmla="*/ 9485523 w 9485523"/>
              <a:gd name="connsiteY3-80" fmla="*/ 0 h 4682170"/>
              <a:gd name="connsiteX4-81" fmla="*/ 9485523 w 9485523"/>
              <a:gd name="connsiteY4-82" fmla="*/ 4682169 h 4682170"/>
              <a:gd name="connsiteX5-83" fmla="*/ 8256776 w 9485523"/>
              <a:gd name="connsiteY5-84" fmla="*/ 4674458 h 468217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9485523" h="4682170">
                <a:moveTo>
                  <a:pt x="4805191" y="4682170"/>
                </a:moveTo>
                <a:lnTo>
                  <a:pt x="0" y="4682169"/>
                </a:lnTo>
                <a:lnTo>
                  <a:pt x="0" y="0"/>
                </a:lnTo>
                <a:lnTo>
                  <a:pt x="9485523" y="0"/>
                </a:lnTo>
                <a:lnTo>
                  <a:pt x="9485523" y="4682169"/>
                </a:lnTo>
                <a:lnTo>
                  <a:pt x="8256776" y="4674458"/>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
          <p:cNvSpPr/>
          <p:nvPr/>
        </p:nvSpPr>
        <p:spPr>
          <a:xfrm>
            <a:off x="8760348" y="2030820"/>
            <a:ext cx="2442637" cy="3373654"/>
          </a:xfrm>
          <a:custGeom>
            <a:avLst/>
            <a:gdLst>
              <a:gd name="connsiteX0" fmla="*/ 0 w 9485523"/>
              <a:gd name="connsiteY0" fmla="*/ 0 h 4682169"/>
              <a:gd name="connsiteX1" fmla="*/ 9485523 w 9485523"/>
              <a:gd name="connsiteY1" fmla="*/ 0 h 4682169"/>
              <a:gd name="connsiteX2" fmla="*/ 9485523 w 9485523"/>
              <a:gd name="connsiteY2" fmla="*/ 4682169 h 4682169"/>
              <a:gd name="connsiteX3" fmla="*/ 0 w 9485523"/>
              <a:gd name="connsiteY3" fmla="*/ 4682169 h 4682169"/>
              <a:gd name="connsiteX4" fmla="*/ 0 w 9485523"/>
              <a:gd name="connsiteY4" fmla="*/ 0 h 4682169"/>
              <a:gd name="connsiteX0-1" fmla="*/ 0 w 9485523"/>
              <a:gd name="connsiteY0-2" fmla="*/ 0 h 4682169"/>
              <a:gd name="connsiteX1-3" fmla="*/ 9485523 w 9485523"/>
              <a:gd name="connsiteY1-4" fmla="*/ 0 h 4682169"/>
              <a:gd name="connsiteX2-5" fmla="*/ 9485523 w 9485523"/>
              <a:gd name="connsiteY2-6" fmla="*/ 4682169 h 4682169"/>
              <a:gd name="connsiteX3-7" fmla="*/ 7658560 w 9485523"/>
              <a:gd name="connsiteY3-8" fmla="*/ 4671153 h 4682169"/>
              <a:gd name="connsiteX4-9" fmla="*/ 0 w 9485523"/>
              <a:gd name="connsiteY4-10" fmla="*/ 4682169 h 4682169"/>
              <a:gd name="connsiteX5" fmla="*/ 0 w 9485523"/>
              <a:gd name="connsiteY5" fmla="*/ 0 h 4682169"/>
              <a:gd name="connsiteX0-11" fmla="*/ 7658560 w 9485523"/>
              <a:gd name="connsiteY0-12" fmla="*/ 4671153 h 4762593"/>
              <a:gd name="connsiteX1-13" fmla="*/ 0 w 9485523"/>
              <a:gd name="connsiteY1-14" fmla="*/ 4682169 h 4762593"/>
              <a:gd name="connsiteX2-15" fmla="*/ 0 w 9485523"/>
              <a:gd name="connsiteY2-16" fmla="*/ 0 h 4762593"/>
              <a:gd name="connsiteX3-17" fmla="*/ 9485523 w 9485523"/>
              <a:gd name="connsiteY3-18" fmla="*/ 0 h 4762593"/>
              <a:gd name="connsiteX4-19" fmla="*/ 9485523 w 9485523"/>
              <a:gd name="connsiteY4-20" fmla="*/ 4682169 h 4762593"/>
              <a:gd name="connsiteX5-21" fmla="*/ 7750000 w 9485523"/>
              <a:gd name="connsiteY5-22" fmla="*/ 4762593 h 4762593"/>
              <a:gd name="connsiteX0-23" fmla="*/ 7658560 w 9485523"/>
              <a:gd name="connsiteY0-24" fmla="*/ 4671153 h 4682169"/>
              <a:gd name="connsiteX1-25" fmla="*/ 0 w 9485523"/>
              <a:gd name="connsiteY1-26" fmla="*/ 4682169 h 4682169"/>
              <a:gd name="connsiteX2-27" fmla="*/ 0 w 9485523"/>
              <a:gd name="connsiteY2-28" fmla="*/ 0 h 4682169"/>
              <a:gd name="connsiteX3-29" fmla="*/ 9485523 w 9485523"/>
              <a:gd name="connsiteY3-30" fmla="*/ 0 h 4682169"/>
              <a:gd name="connsiteX4-31" fmla="*/ 9485523 w 9485523"/>
              <a:gd name="connsiteY4-32" fmla="*/ 4682169 h 4682169"/>
              <a:gd name="connsiteX5-33" fmla="*/ 8256776 w 9485523"/>
              <a:gd name="connsiteY5-34" fmla="*/ 4674458 h 4682169"/>
              <a:gd name="connsiteX0-35" fmla="*/ 6986531 w 9485523"/>
              <a:gd name="connsiteY0-36" fmla="*/ 4671153 h 4682169"/>
              <a:gd name="connsiteX1-37" fmla="*/ 0 w 9485523"/>
              <a:gd name="connsiteY1-38" fmla="*/ 4682169 h 4682169"/>
              <a:gd name="connsiteX2-39" fmla="*/ 0 w 9485523"/>
              <a:gd name="connsiteY2-40" fmla="*/ 0 h 4682169"/>
              <a:gd name="connsiteX3-41" fmla="*/ 9485523 w 9485523"/>
              <a:gd name="connsiteY3-42" fmla="*/ 0 h 4682169"/>
              <a:gd name="connsiteX4-43" fmla="*/ 9485523 w 9485523"/>
              <a:gd name="connsiteY4-44" fmla="*/ 4682169 h 4682169"/>
              <a:gd name="connsiteX5-45" fmla="*/ 8256776 w 9485523"/>
              <a:gd name="connsiteY5-46" fmla="*/ 4674458 h 4682169"/>
              <a:gd name="connsiteX0-47" fmla="*/ 6995711 w 9494703"/>
              <a:gd name="connsiteY0-48" fmla="*/ 4671153 h 4682169"/>
              <a:gd name="connsiteX1-49" fmla="*/ 9180 w 9494703"/>
              <a:gd name="connsiteY1-50" fmla="*/ 4682169 h 4682169"/>
              <a:gd name="connsiteX2-51" fmla="*/ 0 w 9494703"/>
              <a:gd name="connsiteY2-52" fmla="*/ 1784734 h 4682169"/>
              <a:gd name="connsiteX3-53" fmla="*/ 9180 w 9494703"/>
              <a:gd name="connsiteY3-54" fmla="*/ 0 h 4682169"/>
              <a:gd name="connsiteX4-55" fmla="*/ 9494703 w 9494703"/>
              <a:gd name="connsiteY4-56" fmla="*/ 0 h 4682169"/>
              <a:gd name="connsiteX5-57" fmla="*/ 9494703 w 9494703"/>
              <a:gd name="connsiteY5-58" fmla="*/ 4682169 h 4682169"/>
              <a:gd name="connsiteX6" fmla="*/ 8265956 w 9494703"/>
              <a:gd name="connsiteY6" fmla="*/ 4674458 h 4682169"/>
              <a:gd name="connsiteX0-59" fmla="*/ 4814371 w 9494703"/>
              <a:gd name="connsiteY0-60" fmla="*/ 4682170 h 4682170"/>
              <a:gd name="connsiteX1-61" fmla="*/ 9180 w 9494703"/>
              <a:gd name="connsiteY1-62" fmla="*/ 4682169 h 4682170"/>
              <a:gd name="connsiteX2-63" fmla="*/ 0 w 9494703"/>
              <a:gd name="connsiteY2-64" fmla="*/ 1784734 h 4682170"/>
              <a:gd name="connsiteX3-65" fmla="*/ 9180 w 9494703"/>
              <a:gd name="connsiteY3-66" fmla="*/ 0 h 4682170"/>
              <a:gd name="connsiteX4-67" fmla="*/ 9494703 w 9494703"/>
              <a:gd name="connsiteY4-68" fmla="*/ 0 h 4682170"/>
              <a:gd name="connsiteX5-69" fmla="*/ 9494703 w 9494703"/>
              <a:gd name="connsiteY5-70" fmla="*/ 4682169 h 4682170"/>
              <a:gd name="connsiteX6-71" fmla="*/ 8265956 w 9494703"/>
              <a:gd name="connsiteY6-72" fmla="*/ 4674458 h 4682170"/>
              <a:gd name="connsiteX0-73" fmla="*/ 4805191 w 9485523"/>
              <a:gd name="connsiteY0-74" fmla="*/ 4682170 h 4682170"/>
              <a:gd name="connsiteX1-75" fmla="*/ 0 w 9485523"/>
              <a:gd name="connsiteY1-76" fmla="*/ 4682169 h 4682170"/>
              <a:gd name="connsiteX2-77" fmla="*/ 0 w 9485523"/>
              <a:gd name="connsiteY2-78" fmla="*/ 0 h 4682170"/>
              <a:gd name="connsiteX3-79" fmla="*/ 9485523 w 9485523"/>
              <a:gd name="connsiteY3-80" fmla="*/ 0 h 4682170"/>
              <a:gd name="connsiteX4-81" fmla="*/ 9485523 w 9485523"/>
              <a:gd name="connsiteY4-82" fmla="*/ 4682169 h 4682170"/>
              <a:gd name="connsiteX5-83" fmla="*/ 8256776 w 9485523"/>
              <a:gd name="connsiteY5-84" fmla="*/ 4674458 h 468217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9485523" h="4682170">
                <a:moveTo>
                  <a:pt x="4805191" y="4682170"/>
                </a:moveTo>
                <a:lnTo>
                  <a:pt x="0" y="4682169"/>
                </a:lnTo>
                <a:lnTo>
                  <a:pt x="0" y="0"/>
                </a:lnTo>
                <a:lnTo>
                  <a:pt x="9485523" y="0"/>
                </a:lnTo>
                <a:lnTo>
                  <a:pt x="9485523" y="4682169"/>
                </a:lnTo>
                <a:lnTo>
                  <a:pt x="8256776" y="4674458"/>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118556" y="1616919"/>
            <a:ext cx="3920837" cy="748722"/>
            <a:chOff x="4118556" y="1616919"/>
            <a:chExt cx="3920837" cy="748722"/>
          </a:xfrm>
        </p:grpSpPr>
        <p:sp>
          <p:nvSpPr>
            <p:cNvPr id="15" name="矩形 14"/>
            <p:cNvSpPr/>
            <p:nvPr/>
          </p:nvSpPr>
          <p:spPr>
            <a:xfrm>
              <a:off x="4118556" y="1616919"/>
              <a:ext cx="3726873" cy="609560"/>
            </a:xfrm>
            <a:prstGeom prst="rect">
              <a:avLst/>
            </a:prstGeom>
            <a:blipFill dpi="0" rotWithShape="1">
              <a:blip r:embed="rId2">
                <a:alphaModFix amt="50000"/>
                <a:duotone>
                  <a:prstClr val="black"/>
                  <a:srgbClr val="91E0F1">
                    <a:tint val="45000"/>
                    <a:satMod val="400000"/>
                  </a:srgbClr>
                </a:duotone>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312520" y="1756081"/>
              <a:ext cx="3726873" cy="609560"/>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559749" y="1921699"/>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18" name="文本框 17"/>
          <p:cNvSpPr txBox="1"/>
          <p:nvPr/>
        </p:nvSpPr>
        <p:spPr>
          <a:xfrm>
            <a:off x="4189332" y="2780979"/>
            <a:ext cx="3973248" cy="2062103"/>
          </a:xfrm>
          <a:prstGeom prst="rect">
            <a:avLst/>
          </a:prstGeom>
          <a:noFill/>
        </p:spPr>
        <p:txBody>
          <a:bodyPr wrap="square" rtlCol="0">
            <a:spAutoFit/>
          </a:bodyPr>
          <a:lstStyle/>
          <a:p>
            <a:r>
              <a:rPr lang="en-US" altLang="zh-CN" sz="1600" dirty="0"/>
              <a:t>        Among thousands of people, meet the people you've met thousands of years, boundlessness of time, neither earlier nor too late, you happen to meet. Among thousands of people, meet the people you've met thousands of years, boundlessness of time, neither earlier nor too late, you happen to meet</a:t>
            </a:r>
            <a:endParaRPr lang="zh-CN" altLang="en-US" sz="1600" dirty="0"/>
          </a:p>
        </p:txBody>
      </p:sp>
      <p:grpSp>
        <p:nvGrpSpPr>
          <p:cNvPr id="10" name="组合 9"/>
          <p:cNvGrpSpPr/>
          <p:nvPr/>
        </p:nvGrpSpPr>
        <p:grpSpPr>
          <a:xfrm>
            <a:off x="1421824" y="2075959"/>
            <a:ext cx="1288325" cy="564270"/>
            <a:chOff x="1421824" y="2075959"/>
            <a:chExt cx="1288325" cy="564270"/>
          </a:xfrm>
        </p:grpSpPr>
        <p:sp>
          <p:nvSpPr>
            <p:cNvPr id="19" name="矩形: 圆角 18"/>
            <p:cNvSpPr/>
            <p:nvPr/>
          </p:nvSpPr>
          <p:spPr>
            <a:xfrm>
              <a:off x="1421824" y="2075959"/>
              <a:ext cx="1199832" cy="467511"/>
            </a:xfrm>
            <a:prstGeom prst="roundRect">
              <a:avLst/>
            </a:prstGeom>
            <a:blipFill dpi="0" rotWithShape="1">
              <a:blip r:embed="rId3">
                <a:duotone>
                  <a:schemeClr val="accent4">
                    <a:shade val="45000"/>
                    <a:satMod val="135000"/>
                  </a:schemeClr>
                  <a:prstClr val="white"/>
                </a:duotone>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p:cNvSpPr/>
            <p:nvPr/>
          </p:nvSpPr>
          <p:spPr>
            <a:xfrm>
              <a:off x="1474774" y="2172718"/>
              <a:ext cx="1235375" cy="467511"/>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1619892" y="2250055"/>
            <a:ext cx="996837" cy="338554"/>
          </a:xfrm>
          <a:prstGeom prst="rect">
            <a:avLst/>
          </a:prstGeom>
          <a:noFill/>
        </p:spPr>
        <p:txBody>
          <a:bodyPr wrap="square" rtlCol="0">
            <a:spAutoFit/>
          </a:bodyPr>
          <a:lstStyle/>
          <a:p>
            <a:r>
              <a:rPr lang="zh-CN" altLang="en-US" sz="1600" dirty="0">
                <a:solidFill>
                  <a:srgbClr val="AAC1C1"/>
                </a:solidFill>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1600" dirty="0">
              <a:solidFill>
                <a:srgbClr val="AAC1C1"/>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nvGrpSpPr>
          <p:cNvPr id="14" name="组合 13"/>
          <p:cNvGrpSpPr/>
          <p:nvPr/>
        </p:nvGrpSpPr>
        <p:grpSpPr>
          <a:xfrm>
            <a:off x="9300316" y="2075959"/>
            <a:ext cx="1288325" cy="564270"/>
            <a:chOff x="9300316" y="2075959"/>
            <a:chExt cx="1288325" cy="564270"/>
          </a:xfrm>
        </p:grpSpPr>
        <p:sp>
          <p:nvSpPr>
            <p:cNvPr id="22" name="矩形: 圆角 21"/>
            <p:cNvSpPr/>
            <p:nvPr/>
          </p:nvSpPr>
          <p:spPr>
            <a:xfrm>
              <a:off x="9300316" y="2075959"/>
              <a:ext cx="1199832" cy="467511"/>
            </a:xfrm>
            <a:prstGeom prst="roundRect">
              <a:avLst/>
            </a:prstGeom>
            <a:blipFill dpi="0" rotWithShape="1">
              <a:blip r:embed="rId3">
                <a:duotone>
                  <a:schemeClr val="accent4">
                    <a:shade val="45000"/>
                    <a:satMod val="135000"/>
                  </a:schemeClr>
                  <a:prstClr val="white"/>
                </a:duotone>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a:off x="9353266" y="2172718"/>
              <a:ext cx="1235375" cy="467511"/>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9498384" y="2250055"/>
            <a:ext cx="996837" cy="338554"/>
          </a:xfrm>
          <a:prstGeom prst="rect">
            <a:avLst/>
          </a:prstGeom>
          <a:noFill/>
        </p:spPr>
        <p:txBody>
          <a:bodyPr wrap="square" rtlCol="0">
            <a:spAutoFit/>
          </a:bodyPr>
          <a:lstStyle/>
          <a:p>
            <a:r>
              <a:rPr lang="zh-CN" altLang="en-US" sz="1600" dirty="0">
                <a:solidFill>
                  <a:srgbClr val="AAC1C1"/>
                </a:solidFill>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1600" dirty="0">
              <a:solidFill>
                <a:srgbClr val="AAC1C1"/>
              </a:solidFill>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sp>
        <p:nvSpPr>
          <p:cNvPr id="25" name="文本框 24"/>
          <p:cNvSpPr txBox="1"/>
          <p:nvPr/>
        </p:nvSpPr>
        <p:spPr>
          <a:xfrm>
            <a:off x="1068845" y="2894541"/>
            <a:ext cx="2282975" cy="2062103"/>
          </a:xfrm>
          <a:prstGeom prst="rect">
            <a:avLst/>
          </a:prstGeom>
          <a:noFill/>
        </p:spPr>
        <p:txBody>
          <a:bodyPr wrap="square" rtlCol="0">
            <a:spAutoFit/>
          </a:bodyPr>
          <a:lstStyle/>
          <a:p>
            <a:r>
              <a:rPr lang="en-US" altLang="zh-CN" sz="1600" dirty="0"/>
              <a:t>        Among thousands of people, meet the people you've met thousands of years, boundlessness of time, neither earlier nor too late, you happen to meet. </a:t>
            </a:r>
            <a:endParaRPr lang="zh-CN" altLang="en-US" sz="1600" dirty="0"/>
          </a:p>
        </p:txBody>
      </p:sp>
      <p:sp>
        <p:nvSpPr>
          <p:cNvPr id="26" name="文本框 25"/>
          <p:cNvSpPr txBox="1"/>
          <p:nvPr/>
        </p:nvSpPr>
        <p:spPr>
          <a:xfrm>
            <a:off x="8855314" y="2935713"/>
            <a:ext cx="2282975" cy="2062103"/>
          </a:xfrm>
          <a:prstGeom prst="rect">
            <a:avLst/>
          </a:prstGeom>
          <a:noFill/>
        </p:spPr>
        <p:txBody>
          <a:bodyPr wrap="square" rtlCol="0">
            <a:spAutoFit/>
          </a:bodyPr>
          <a:lstStyle/>
          <a:p>
            <a:r>
              <a:rPr lang="en-US" altLang="zh-CN" sz="1600" dirty="0"/>
              <a:t>        Among thousands of people, meet the people you've met thousands of years, boundlessness of time, neither earlier nor too late, you happen to meet. </a:t>
            </a:r>
            <a:endParaRPr lang="zh-CN" altLang="en-US" sz="1600" dirty="0"/>
          </a:p>
        </p:txBody>
      </p:sp>
      <p:pic>
        <p:nvPicPr>
          <p:cNvPr id="27" name="图片 26"/>
          <p:cNvPicPr>
            <a:picLocks noChangeAspect="1"/>
          </p:cNvPicPr>
          <p:nvPr/>
        </p:nvPicPr>
        <p:blipFill>
          <a:blip r:embed="rId1">
            <a:extLst>
              <a:ext uri="{28A0092B-C50C-407E-A947-70E740481C1C}">
                <a14:useLocalDpi xmlns:a14="http://schemas.microsoft.com/office/drawing/2010/main" val="0"/>
              </a:ext>
            </a:extLst>
          </a:blip>
          <a:srcRect l="65599" t="77230" r="478" b="789"/>
          <a:stretch>
            <a:fillRect/>
          </a:stretch>
        </p:blipFill>
        <p:spPr>
          <a:xfrm rot="2319470">
            <a:off x="716759" y="5032634"/>
            <a:ext cx="1225335" cy="743682"/>
          </a:xfrm>
          <a:custGeom>
            <a:avLst/>
            <a:gdLst>
              <a:gd name="connsiteX0" fmla="*/ 0 w 2483739"/>
              <a:gd name="connsiteY0" fmla="*/ 0 h 1507435"/>
              <a:gd name="connsiteX1" fmla="*/ 343526 w 2483739"/>
              <a:gd name="connsiteY1" fmla="*/ 0 h 1507435"/>
              <a:gd name="connsiteX2" fmla="*/ 343526 w 2483739"/>
              <a:gd name="connsiteY2" fmla="*/ 301664 h 1507435"/>
              <a:gd name="connsiteX3" fmla="*/ 1213005 w 2483739"/>
              <a:gd name="connsiteY3" fmla="*/ 301664 h 1507435"/>
              <a:gd name="connsiteX4" fmla="*/ 1213005 w 2483739"/>
              <a:gd name="connsiteY4" fmla="*/ 315065 h 1507435"/>
              <a:gd name="connsiteX5" fmla="*/ 1061350 w 2483739"/>
              <a:gd name="connsiteY5" fmla="*/ 315065 h 1507435"/>
              <a:gd name="connsiteX6" fmla="*/ 1061350 w 2483739"/>
              <a:gd name="connsiteY6" fmla="*/ 514747 h 1507435"/>
              <a:gd name="connsiteX7" fmla="*/ 1213005 w 2483739"/>
              <a:gd name="connsiteY7" fmla="*/ 514747 h 1507435"/>
              <a:gd name="connsiteX8" fmla="*/ 1213005 w 2483739"/>
              <a:gd name="connsiteY8" fmla="*/ 993043 h 1507435"/>
              <a:gd name="connsiteX9" fmla="*/ 1984186 w 2483739"/>
              <a:gd name="connsiteY9" fmla="*/ 993043 h 1507435"/>
              <a:gd name="connsiteX10" fmla="*/ 1984186 w 2483739"/>
              <a:gd name="connsiteY10" fmla="*/ 514747 h 1507435"/>
              <a:gd name="connsiteX11" fmla="*/ 2240155 w 2483739"/>
              <a:gd name="connsiteY11" fmla="*/ 514747 h 1507435"/>
              <a:gd name="connsiteX12" fmla="*/ 2240155 w 2483739"/>
              <a:gd name="connsiteY12" fmla="*/ 315065 h 1507435"/>
              <a:gd name="connsiteX13" fmla="*/ 1984186 w 2483739"/>
              <a:gd name="connsiteY13" fmla="*/ 315065 h 1507435"/>
              <a:gd name="connsiteX14" fmla="*/ 1984186 w 2483739"/>
              <a:gd name="connsiteY14" fmla="*/ 301664 h 1507435"/>
              <a:gd name="connsiteX15" fmla="*/ 2227410 w 2483739"/>
              <a:gd name="connsiteY15" fmla="*/ 301664 h 1507435"/>
              <a:gd name="connsiteX16" fmla="*/ 2227410 w 2483739"/>
              <a:gd name="connsiteY16" fmla="*/ 0 h 1507435"/>
              <a:gd name="connsiteX17" fmla="*/ 2483739 w 2483739"/>
              <a:gd name="connsiteY17" fmla="*/ 0 h 1507435"/>
              <a:gd name="connsiteX18" fmla="*/ 2483739 w 2483739"/>
              <a:gd name="connsiteY18" fmla="*/ 1507435 h 1507435"/>
              <a:gd name="connsiteX19" fmla="*/ 0 w 2483739"/>
              <a:gd name="connsiteY19" fmla="*/ 1507435 h 1507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3739" h="1507435">
                <a:moveTo>
                  <a:pt x="0" y="0"/>
                </a:moveTo>
                <a:lnTo>
                  <a:pt x="343526" y="0"/>
                </a:lnTo>
                <a:lnTo>
                  <a:pt x="343526" y="301664"/>
                </a:lnTo>
                <a:lnTo>
                  <a:pt x="1213005" y="301664"/>
                </a:lnTo>
                <a:lnTo>
                  <a:pt x="1213005" y="315065"/>
                </a:lnTo>
                <a:lnTo>
                  <a:pt x="1061350" y="315065"/>
                </a:lnTo>
                <a:lnTo>
                  <a:pt x="1061350" y="514747"/>
                </a:lnTo>
                <a:lnTo>
                  <a:pt x="1213005" y="514747"/>
                </a:lnTo>
                <a:lnTo>
                  <a:pt x="1213005" y="993043"/>
                </a:lnTo>
                <a:lnTo>
                  <a:pt x="1984186" y="993043"/>
                </a:lnTo>
                <a:lnTo>
                  <a:pt x="1984186" y="514747"/>
                </a:lnTo>
                <a:lnTo>
                  <a:pt x="2240155" y="514747"/>
                </a:lnTo>
                <a:lnTo>
                  <a:pt x="2240155" y="315065"/>
                </a:lnTo>
                <a:lnTo>
                  <a:pt x="1984186" y="315065"/>
                </a:lnTo>
                <a:lnTo>
                  <a:pt x="1984186" y="301664"/>
                </a:lnTo>
                <a:lnTo>
                  <a:pt x="2227410" y="301664"/>
                </a:lnTo>
                <a:lnTo>
                  <a:pt x="2227410" y="0"/>
                </a:lnTo>
                <a:lnTo>
                  <a:pt x="2483739" y="0"/>
                </a:lnTo>
                <a:lnTo>
                  <a:pt x="2483739" y="1507435"/>
                </a:lnTo>
                <a:lnTo>
                  <a:pt x="0" y="1507435"/>
                </a:lnTo>
                <a:close/>
              </a:path>
            </a:pathLst>
          </a:custGeom>
        </p:spPr>
      </p:pic>
      <p:pic>
        <p:nvPicPr>
          <p:cNvPr id="28" name="图片 27"/>
          <p:cNvPicPr>
            <a:picLocks noChangeAspect="1"/>
          </p:cNvPicPr>
          <p:nvPr/>
        </p:nvPicPr>
        <p:blipFill>
          <a:blip r:embed="rId1">
            <a:extLst>
              <a:ext uri="{28A0092B-C50C-407E-A947-70E740481C1C}">
                <a14:useLocalDpi xmlns:a14="http://schemas.microsoft.com/office/drawing/2010/main" val="0"/>
              </a:ext>
            </a:extLst>
          </a:blip>
          <a:srcRect l="65599" t="77230" r="478" b="789"/>
          <a:stretch>
            <a:fillRect/>
          </a:stretch>
        </p:blipFill>
        <p:spPr>
          <a:xfrm rot="2319470">
            <a:off x="8386259" y="1706549"/>
            <a:ext cx="1418841" cy="861125"/>
          </a:xfrm>
          <a:custGeom>
            <a:avLst/>
            <a:gdLst>
              <a:gd name="connsiteX0" fmla="*/ 0 w 2483739"/>
              <a:gd name="connsiteY0" fmla="*/ 0 h 1507435"/>
              <a:gd name="connsiteX1" fmla="*/ 343526 w 2483739"/>
              <a:gd name="connsiteY1" fmla="*/ 0 h 1507435"/>
              <a:gd name="connsiteX2" fmla="*/ 343526 w 2483739"/>
              <a:gd name="connsiteY2" fmla="*/ 301664 h 1507435"/>
              <a:gd name="connsiteX3" fmla="*/ 1213005 w 2483739"/>
              <a:gd name="connsiteY3" fmla="*/ 301664 h 1507435"/>
              <a:gd name="connsiteX4" fmla="*/ 1213005 w 2483739"/>
              <a:gd name="connsiteY4" fmla="*/ 315065 h 1507435"/>
              <a:gd name="connsiteX5" fmla="*/ 1061350 w 2483739"/>
              <a:gd name="connsiteY5" fmla="*/ 315065 h 1507435"/>
              <a:gd name="connsiteX6" fmla="*/ 1061350 w 2483739"/>
              <a:gd name="connsiteY6" fmla="*/ 514747 h 1507435"/>
              <a:gd name="connsiteX7" fmla="*/ 1213005 w 2483739"/>
              <a:gd name="connsiteY7" fmla="*/ 514747 h 1507435"/>
              <a:gd name="connsiteX8" fmla="*/ 1213005 w 2483739"/>
              <a:gd name="connsiteY8" fmla="*/ 993043 h 1507435"/>
              <a:gd name="connsiteX9" fmla="*/ 1984186 w 2483739"/>
              <a:gd name="connsiteY9" fmla="*/ 993043 h 1507435"/>
              <a:gd name="connsiteX10" fmla="*/ 1984186 w 2483739"/>
              <a:gd name="connsiteY10" fmla="*/ 514747 h 1507435"/>
              <a:gd name="connsiteX11" fmla="*/ 2240155 w 2483739"/>
              <a:gd name="connsiteY11" fmla="*/ 514747 h 1507435"/>
              <a:gd name="connsiteX12" fmla="*/ 2240155 w 2483739"/>
              <a:gd name="connsiteY12" fmla="*/ 315065 h 1507435"/>
              <a:gd name="connsiteX13" fmla="*/ 1984186 w 2483739"/>
              <a:gd name="connsiteY13" fmla="*/ 315065 h 1507435"/>
              <a:gd name="connsiteX14" fmla="*/ 1984186 w 2483739"/>
              <a:gd name="connsiteY14" fmla="*/ 301664 h 1507435"/>
              <a:gd name="connsiteX15" fmla="*/ 2227410 w 2483739"/>
              <a:gd name="connsiteY15" fmla="*/ 301664 h 1507435"/>
              <a:gd name="connsiteX16" fmla="*/ 2227410 w 2483739"/>
              <a:gd name="connsiteY16" fmla="*/ 0 h 1507435"/>
              <a:gd name="connsiteX17" fmla="*/ 2483739 w 2483739"/>
              <a:gd name="connsiteY17" fmla="*/ 0 h 1507435"/>
              <a:gd name="connsiteX18" fmla="*/ 2483739 w 2483739"/>
              <a:gd name="connsiteY18" fmla="*/ 1507435 h 1507435"/>
              <a:gd name="connsiteX19" fmla="*/ 0 w 2483739"/>
              <a:gd name="connsiteY19" fmla="*/ 1507435 h 1507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3739" h="1507435">
                <a:moveTo>
                  <a:pt x="0" y="0"/>
                </a:moveTo>
                <a:lnTo>
                  <a:pt x="343526" y="0"/>
                </a:lnTo>
                <a:lnTo>
                  <a:pt x="343526" y="301664"/>
                </a:lnTo>
                <a:lnTo>
                  <a:pt x="1213005" y="301664"/>
                </a:lnTo>
                <a:lnTo>
                  <a:pt x="1213005" y="315065"/>
                </a:lnTo>
                <a:lnTo>
                  <a:pt x="1061350" y="315065"/>
                </a:lnTo>
                <a:lnTo>
                  <a:pt x="1061350" y="514747"/>
                </a:lnTo>
                <a:lnTo>
                  <a:pt x="1213005" y="514747"/>
                </a:lnTo>
                <a:lnTo>
                  <a:pt x="1213005" y="993043"/>
                </a:lnTo>
                <a:lnTo>
                  <a:pt x="1984186" y="993043"/>
                </a:lnTo>
                <a:lnTo>
                  <a:pt x="1984186" y="514747"/>
                </a:lnTo>
                <a:lnTo>
                  <a:pt x="2240155" y="514747"/>
                </a:lnTo>
                <a:lnTo>
                  <a:pt x="2240155" y="315065"/>
                </a:lnTo>
                <a:lnTo>
                  <a:pt x="1984186" y="315065"/>
                </a:lnTo>
                <a:lnTo>
                  <a:pt x="1984186" y="301664"/>
                </a:lnTo>
                <a:lnTo>
                  <a:pt x="2227410" y="301664"/>
                </a:lnTo>
                <a:lnTo>
                  <a:pt x="2227410" y="0"/>
                </a:lnTo>
                <a:lnTo>
                  <a:pt x="2483739" y="0"/>
                </a:lnTo>
                <a:lnTo>
                  <a:pt x="2483739" y="1507435"/>
                </a:lnTo>
                <a:lnTo>
                  <a:pt x="0" y="1507435"/>
                </a:lnTo>
                <a:close/>
              </a:path>
            </a:pathLst>
          </a:custGeom>
        </p:spPr>
      </p:pic>
      <p:pic>
        <p:nvPicPr>
          <p:cNvPr id="29" name="图片 28"/>
          <p:cNvPicPr>
            <a:picLocks noChangeAspect="1"/>
          </p:cNvPicPr>
          <p:nvPr/>
        </p:nvPicPr>
        <p:blipFill>
          <a:blip r:embed="rId1">
            <a:extLst>
              <a:ext uri="{28A0092B-C50C-407E-A947-70E740481C1C}">
                <a14:useLocalDpi xmlns:a14="http://schemas.microsoft.com/office/drawing/2010/main" val="0"/>
              </a:ext>
            </a:extLst>
          </a:blip>
          <a:srcRect l="3088" t="25913" r="75048" b="51870"/>
          <a:stretch>
            <a:fillRect/>
          </a:stretch>
        </p:blipFill>
        <p:spPr>
          <a:xfrm rot="20076142">
            <a:off x="7786889" y="4846187"/>
            <a:ext cx="1213582" cy="1155029"/>
          </a:xfrm>
          <a:custGeom>
            <a:avLst/>
            <a:gdLst>
              <a:gd name="connsiteX0" fmla="*/ 0 w 1598354"/>
              <a:gd name="connsiteY0" fmla="*/ 0 h 1521236"/>
              <a:gd name="connsiteX1" fmla="*/ 1047510 w 1598354"/>
              <a:gd name="connsiteY1" fmla="*/ 66101 h 1521236"/>
              <a:gd name="connsiteX2" fmla="*/ 1598354 w 1598354"/>
              <a:gd name="connsiteY2" fmla="*/ 1355983 h 1521236"/>
              <a:gd name="connsiteX3" fmla="*/ 0 w 1598354"/>
              <a:gd name="connsiteY3" fmla="*/ 1521236 h 1521236"/>
              <a:gd name="connsiteX4" fmla="*/ 0 w 1598354"/>
              <a:gd name="connsiteY4" fmla="*/ 0 h 152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354" h="1521236">
                <a:moveTo>
                  <a:pt x="0" y="0"/>
                </a:moveTo>
                <a:lnTo>
                  <a:pt x="1047510" y="66101"/>
                </a:lnTo>
                <a:lnTo>
                  <a:pt x="1598354" y="1355983"/>
                </a:lnTo>
                <a:lnTo>
                  <a:pt x="0" y="1521236"/>
                </a:lnTo>
                <a:lnTo>
                  <a:pt x="0" y="0"/>
                </a:lnTo>
                <a:close/>
              </a:path>
            </a:pathLst>
          </a:cu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ppt_x</p:attrName>
                                        </p:attrNameLst>
                                      </p:cBhvr>
                                      <p:tavLst>
                                        <p:tav tm="0">
                                          <p:val>
                                            <p:fltVal val="0.5"/>
                                          </p:val>
                                        </p:tav>
                                        <p:tav tm="100000">
                                          <p:val>
                                            <p:strVal val="#ppt_x"/>
                                          </p:val>
                                        </p:tav>
                                      </p:tavLst>
                                    </p:anim>
                                    <p:anim calcmode="lin" valueType="num">
                                      <p:cBhvr>
                                        <p:cTn id="10" dur="500" fill="hold"/>
                                        <p:tgtEl>
                                          <p:spTgt spid="9"/>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3" presetClass="entr" presetSubtype="528" fill="hold" grpId="0" nodeType="afterEffect">
                                  <p:stCondLst>
                                    <p:cond delay="0"/>
                                  </p:stCondLst>
                                  <p:iterate type="lt">
                                    <p:tmPct val="5000"/>
                                  </p:iterate>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 calcmode="lin" valueType="num">
                                      <p:cBhvr>
                                        <p:cTn id="16" dur="500" fill="hold"/>
                                        <p:tgtEl>
                                          <p:spTgt spid="17"/>
                                        </p:tgtEl>
                                        <p:attrNameLst>
                                          <p:attrName>ppt_x</p:attrName>
                                        </p:attrNameLst>
                                      </p:cBhvr>
                                      <p:tavLst>
                                        <p:tav tm="0">
                                          <p:val>
                                            <p:fltVal val="0.5"/>
                                          </p:val>
                                        </p:tav>
                                        <p:tav tm="100000">
                                          <p:val>
                                            <p:strVal val="#ppt_x"/>
                                          </p:val>
                                        </p:tav>
                                      </p:tavLst>
                                    </p:anim>
                                    <p:anim calcmode="lin" valueType="num">
                                      <p:cBhvr>
                                        <p:cTn id="17" dur="500" fill="hold"/>
                                        <p:tgtEl>
                                          <p:spTgt spid="17"/>
                                        </p:tgtEl>
                                        <p:attrNameLst>
                                          <p:attrName>ppt_y</p:attrName>
                                        </p:attrNameLst>
                                      </p:cBhvr>
                                      <p:tavLst>
                                        <p:tav tm="0">
                                          <p:val>
                                            <p:fltVal val="0.5"/>
                                          </p:val>
                                        </p:tav>
                                        <p:tav tm="100000">
                                          <p:val>
                                            <p:strVal val="#ppt_y"/>
                                          </p:val>
                                        </p:tav>
                                      </p:tavLst>
                                    </p:anim>
                                  </p:childTnLst>
                                </p:cTn>
                              </p:par>
                            </p:childTnLst>
                          </p:cTn>
                        </p:par>
                        <p:par>
                          <p:cTn id="18" fill="hold">
                            <p:stCondLst>
                              <p:cond delay="1674"/>
                            </p:stCondLst>
                            <p:childTnLst>
                              <p:par>
                                <p:cTn id="19" presetID="22" presetClass="entr" presetSubtype="1"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childTnLst>
                          </p:cTn>
                        </p:par>
                        <p:par>
                          <p:cTn id="22" fill="hold">
                            <p:stCondLst>
                              <p:cond delay="2174"/>
                            </p:stCondLst>
                            <p:childTnLst>
                              <p:par>
                                <p:cTn id="23" presetID="20" presetClass="entr" presetSubtype="0" fill="hold" grpId="0" nodeType="afterEffect">
                                  <p:stCondLst>
                                    <p:cond delay="0"/>
                                  </p:stCondLst>
                                  <p:iterate type="lt">
                                    <p:tmPct val="1000"/>
                                  </p:iterate>
                                  <p:childTnLst>
                                    <p:set>
                                      <p:cBhvr>
                                        <p:cTn id="24" dur="1" fill="hold">
                                          <p:stCondLst>
                                            <p:cond delay="0"/>
                                          </p:stCondLst>
                                        </p:cTn>
                                        <p:tgtEl>
                                          <p:spTgt spid="18"/>
                                        </p:tgtEl>
                                        <p:attrNameLst>
                                          <p:attrName>style.visibility</p:attrName>
                                        </p:attrNameLst>
                                      </p:cBhvr>
                                      <p:to>
                                        <p:strVal val="visible"/>
                                      </p:to>
                                    </p:set>
                                    <p:animEffect transition="in" filter="wedge">
                                      <p:cBhvr>
                                        <p:cTn id="25" dur="14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up)">
                                      <p:cBhvr>
                                        <p:cTn id="30" dur="500"/>
                                        <p:tgtEl>
                                          <p:spTgt spid="12"/>
                                        </p:tgtEl>
                                      </p:cBhvr>
                                    </p:animEffect>
                                  </p:childTnLst>
                                </p:cTn>
                              </p:par>
                            </p:childTnLst>
                          </p:cTn>
                        </p:par>
                        <p:par>
                          <p:cTn id="31" fill="hold">
                            <p:stCondLst>
                              <p:cond delay="500"/>
                            </p:stCondLst>
                            <p:childTnLst>
                              <p:par>
                                <p:cTn id="32" presetID="23" presetClass="entr" presetSubtype="528"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1000"/>
                            </p:stCondLst>
                            <p:childTnLst>
                              <p:par>
                                <p:cTn id="39" presetID="23" presetClass="entr" presetSubtype="528" fill="hold" grpId="0" nodeType="afterEffect">
                                  <p:stCondLst>
                                    <p:cond delay="0"/>
                                  </p:stCondLst>
                                  <p:iterate type="lt">
                                    <p:tmPct val="5000"/>
                                  </p:iterate>
                                  <p:childTnLst>
                                    <p:set>
                                      <p:cBhvr>
                                        <p:cTn id="40" dur="1" fill="hold">
                                          <p:stCondLst>
                                            <p:cond delay="0"/>
                                          </p:stCondLst>
                                        </p:cTn>
                                        <p:tgtEl>
                                          <p:spTgt spid="21"/>
                                        </p:tgtEl>
                                        <p:attrNameLst>
                                          <p:attrName>style.visibility</p:attrName>
                                        </p:attrNameLst>
                                      </p:cBhvr>
                                      <p:to>
                                        <p:strVal val="visible"/>
                                      </p:to>
                                    </p:set>
                                    <p:anim calcmode="lin" valueType="num">
                                      <p:cBhvr>
                                        <p:cTn id="41" dur="500" fill="hold"/>
                                        <p:tgtEl>
                                          <p:spTgt spid="21"/>
                                        </p:tgtEl>
                                        <p:attrNameLst>
                                          <p:attrName>ppt_w</p:attrName>
                                        </p:attrNameLst>
                                      </p:cBhvr>
                                      <p:tavLst>
                                        <p:tav tm="0">
                                          <p:val>
                                            <p:fltVal val="0"/>
                                          </p:val>
                                        </p:tav>
                                        <p:tav tm="100000">
                                          <p:val>
                                            <p:strVal val="#ppt_w"/>
                                          </p:val>
                                        </p:tav>
                                      </p:tavLst>
                                    </p:anim>
                                    <p:anim calcmode="lin" valueType="num">
                                      <p:cBhvr>
                                        <p:cTn id="42" dur="500" fill="hold"/>
                                        <p:tgtEl>
                                          <p:spTgt spid="21"/>
                                        </p:tgtEl>
                                        <p:attrNameLst>
                                          <p:attrName>ppt_h</p:attrName>
                                        </p:attrNameLst>
                                      </p:cBhvr>
                                      <p:tavLst>
                                        <p:tav tm="0">
                                          <p:val>
                                            <p:fltVal val="0"/>
                                          </p:val>
                                        </p:tav>
                                        <p:tav tm="100000">
                                          <p:val>
                                            <p:strVal val="#ppt_h"/>
                                          </p:val>
                                        </p:tav>
                                      </p:tavLst>
                                    </p:anim>
                                    <p:anim calcmode="lin" valueType="num">
                                      <p:cBhvr>
                                        <p:cTn id="43" dur="500" fill="hold"/>
                                        <p:tgtEl>
                                          <p:spTgt spid="21"/>
                                        </p:tgtEl>
                                        <p:attrNameLst>
                                          <p:attrName>ppt_x</p:attrName>
                                        </p:attrNameLst>
                                      </p:cBhvr>
                                      <p:tavLst>
                                        <p:tav tm="0">
                                          <p:val>
                                            <p:fltVal val="0.5"/>
                                          </p:val>
                                        </p:tav>
                                        <p:tav tm="100000">
                                          <p:val>
                                            <p:strVal val="#ppt_x"/>
                                          </p:val>
                                        </p:tav>
                                      </p:tavLst>
                                    </p:anim>
                                    <p:anim calcmode="lin" valueType="num">
                                      <p:cBhvr>
                                        <p:cTn id="44" dur="500" fill="hold"/>
                                        <p:tgtEl>
                                          <p:spTgt spid="21"/>
                                        </p:tgtEl>
                                        <p:attrNameLst>
                                          <p:attrName>ppt_y</p:attrName>
                                        </p:attrNameLst>
                                      </p:cBhvr>
                                      <p:tavLst>
                                        <p:tav tm="0">
                                          <p:val>
                                            <p:fltVal val="0.5"/>
                                          </p:val>
                                        </p:tav>
                                        <p:tav tm="100000">
                                          <p:val>
                                            <p:strVal val="#ppt_y"/>
                                          </p:val>
                                        </p:tav>
                                      </p:tavLst>
                                    </p:anim>
                                  </p:childTnLst>
                                </p:cTn>
                              </p:par>
                            </p:childTnLst>
                          </p:cTn>
                        </p:par>
                        <p:par>
                          <p:cTn id="45" fill="hold">
                            <p:stCondLst>
                              <p:cond delay="1575"/>
                            </p:stCondLst>
                            <p:childTnLst>
                              <p:par>
                                <p:cTn id="46" presetID="20" presetClass="entr" presetSubtype="0" fill="hold" grpId="0" nodeType="afterEffect">
                                  <p:stCondLst>
                                    <p:cond delay="0"/>
                                  </p:stCondLst>
                                  <p:iterate type="lt">
                                    <p:tmPct val="1000"/>
                                  </p:iterate>
                                  <p:childTnLst>
                                    <p:set>
                                      <p:cBhvr>
                                        <p:cTn id="47" dur="1" fill="hold">
                                          <p:stCondLst>
                                            <p:cond delay="0"/>
                                          </p:stCondLst>
                                        </p:cTn>
                                        <p:tgtEl>
                                          <p:spTgt spid="25"/>
                                        </p:tgtEl>
                                        <p:attrNameLst>
                                          <p:attrName>style.visibility</p:attrName>
                                        </p:attrNameLst>
                                      </p:cBhvr>
                                      <p:to>
                                        <p:strVal val="visible"/>
                                      </p:to>
                                    </p:set>
                                    <p:animEffect transition="in" filter="wedge">
                                      <p:cBhvr>
                                        <p:cTn id="48" dur="20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up)">
                                      <p:cBhvr>
                                        <p:cTn id="53" dur="500"/>
                                        <p:tgtEl>
                                          <p:spTgt spid="13"/>
                                        </p:tgtEl>
                                      </p:cBhvr>
                                    </p:animEffect>
                                  </p:childTnLst>
                                </p:cTn>
                              </p:par>
                            </p:childTnLst>
                          </p:cTn>
                        </p:par>
                        <p:par>
                          <p:cTn id="54" fill="hold">
                            <p:stCondLst>
                              <p:cond delay="500"/>
                            </p:stCondLst>
                            <p:childTnLst>
                              <p:par>
                                <p:cTn id="55" presetID="23" presetClass="entr" presetSubtype="528"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 calcmode="lin" valueType="num">
                                      <p:cBhvr>
                                        <p:cTn id="59" dur="500" fill="hold"/>
                                        <p:tgtEl>
                                          <p:spTgt spid="14"/>
                                        </p:tgtEl>
                                        <p:attrNameLst>
                                          <p:attrName>ppt_x</p:attrName>
                                        </p:attrNameLst>
                                      </p:cBhvr>
                                      <p:tavLst>
                                        <p:tav tm="0">
                                          <p:val>
                                            <p:fltVal val="0.5"/>
                                          </p:val>
                                        </p:tav>
                                        <p:tav tm="100000">
                                          <p:val>
                                            <p:strVal val="#ppt_x"/>
                                          </p:val>
                                        </p:tav>
                                      </p:tavLst>
                                    </p:anim>
                                    <p:anim calcmode="lin" valueType="num">
                                      <p:cBhvr>
                                        <p:cTn id="60" dur="500" fill="hold"/>
                                        <p:tgtEl>
                                          <p:spTgt spid="14"/>
                                        </p:tgtEl>
                                        <p:attrNameLst>
                                          <p:attrName>ppt_y</p:attrName>
                                        </p:attrNameLst>
                                      </p:cBhvr>
                                      <p:tavLst>
                                        <p:tav tm="0">
                                          <p:val>
                                            <p:fltVal val="0.5"/>
                                          </p:val>
                                        </p:tav>
                                        <p:tav tm="100000">
                                          <p:val>
                                            <p:strVal val="#ppt_y"/>
                                          </p:val>
                                        </p:tav>
                                      </p:tavLst>
                                    </p:anim>
                                  </p:childTnLst>
                                </p:cTn>
                              </p:par>
                            </p:childTnLst>
                          </p:cTn>
                        </p:par>
                        <p:par>
                          <p:cTn id="61" fill="hold">
                            <p:stCondLst>
                              <p:cond delay="1000"/>
                            </p:stCondLst>
                            <p:childTnLst>
                              <p:par>
                                <p:cTn id="62" presetID="23" presetClass="entr" presetSubtype="528" fill="hold" grpId="0" nodeType="afterEffect">
                                  <p:stCondLst>
                                    <p:cond delay="0"/>
                                  </p:stCondLst>
                                  <p:iterate type="lt">
                                    <p:tmPct val="5000"/>
                                  </p:iterate>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fltVal val="0"/>
                                          </p:val>
                                        </p:tav>
                                        <p:tav tm="100000">
                                          <p:val>
                                            <p:strVal val="#ppt_h"/>
                                          </p:val>
                                        </p:tav>
                                      </p:tavLst>
                                    </p:anim>
                                    <p:anim calcmode="lin" valueType="num">
                                      <p:cBhvr>
                                        <p:cTn id="66" dur="500" fill="hold"/>
                                        <p:tgtEl>
                                          <p:spTgt spid="24"/>
                                        </p:tgtEl>
                                        <p:attrNameLst>
                                          <p:attrName>ppt_x</p:attrName>
                                        </p:attrNameLst>
                                      </p:cBhvr>
                                      <p:tavLst>
                                        <p:tav tm="0">
                                          <p:val>
                                            <p:fltVal val="0.5"/>
                                          </p:val>
                                        </p:tav>
                                        <p:tav tm="100000">
                                          <p:val>
                                            <p:strVal val="#ppt_x"/>
                                          </p:val>
                                        </p:tav>
                                      </p:tavLst>
                                    </p:anim>
                                    <p:anim calcmode="lin" valueType="num">
                                      <p:cBhvr>
                                        <p:cTn id="67" dur="500" fill="hold"/>
                                        <p:tgtEl>
                                          <p:spTgt spid="24"/>
                                        </p:tgtEl>
                                        <p:attrNameLst>
                                          <p:attrName>ppt_y</p:attrName>
                                        </p:attrNameLst>
                                      </p:cBhvr>
                                      <p:tavLst>
                                        <p:tav tm="0">
                                          <p:val>
                                            <p:fltVal val="0.5"/>
                                          </p:val>
                                        </p:tav>
                                        <p:tav tm="100000">
                                          <p:val>
                                            <p:strVal val="#ppt_y"/>
                                          </p:val>
                                        </p:tav>
                                      </p:tavLst>
                                    </p:anim>
                                  </p:childTnLst>
                                </p:cTn>
                              </p:par>
                            </p:childTnLst>
                          </p:cTn>
                        </p:par>
                        <p:par>
                          <p:cTn id="68" fill="hold">
                            <p:stCondLst>
                              <p:cond delay="1575"/>
                            </p:stCondLst>
                            <p:childTnLst>
                              <p:par>
                                <p:cTn id="69" presetID="20" presetClass="entr" presetSubtype="0" fill="hold" grpId="0" nodeType="afterEffect">
                                  <p:stCondLst>
                                    <p:cond delay="0"/>
                                  </p:stCondLst>
                                  <p:iterate type="lt">
                                    <p:tmPct val="1000"/>
                                  </p:iterate>
                                  <p:childTnLst>
                                    <p:set>
                                      <p:cBhvr>
                                        <p:cTn id="70" dur="1" fill="hold">
                                          <p:stCondLst>
                                            <p:cond delay="0"/>
                                          </p:stCondLst>
                                        </p:cTn>
                                        <p:tgtEl>
                                          <p:spTgt spid="26"/>
                                        </p:tgtEl>
                                        <p:attrNameLst>
                                          <p:attrName>style.visibility</p:attrName>
                                        </p:attrNameLst>
                                      </p:cBhvr>
                                      <p:to>
                                        <p:strVal val="visible"/>
                                      </p:to>
                                    </p:set>
                                    <p:animEffect transition="in" filter="wedge">
                                      <p:cBhvr>
                                        <p:cTn id="71" dur="2000"/>
                                        <p:tgtEl>
                                          <p:spTgt spid="26"/>
                                        </p:tgtEl>
                                      </p:cBhvr>
                                    </p:animEffect>
                                  </p:childTnLst>
                                </p:cTn>
                              </p:par>
                            </p:childTnLst>
                          </p:cTn>
                        </p:par>
                        <p:par>
                          <p:cTn id="72" fill="hold">
                            <p:stCondLst>
                              <p:cond delay="6654"/>
                            </p:stCondLst>
                            <p:childTnLst>
                              <p:par>
                                <p:cTn id="73" presetID="31" presetClass="entr" presetSubtype="0" fill="hold" nodeType="afterEffect">
                                  <p:stCondLst>
                                    <p:cond delay="0"/>
                                  </p:stCondLst>
                                  <p:childTnLst>
                                    <p:set>
                                      <p:cBhvr>
                                        <p:cTn id="74" dur="1" fill="hold">
                                          <p:stCondLst>
                                            <p:cond delay="0"/>
                                          </p:stCondLst>
                                        </p:cTn>
                                        <p:tgtEl>
                                          <p:spTgt spid="28"/>
                                        </p:tgtEl>
                                        <p:attrNameLst>
                                          <p:attrName>style.visibility</p:attrName>
                                        </p:attrNameLst>
                                      </p:cBhvr>
                                      <p:to>
                                        <p:strVal val="visible"/>
                                      </p:to>
                                    </p:set>
                                    <p:anim calcmode="lin" valueType="num">
                                      <p:cBhvr>
                                        <p:cTn id="75" dur="1000" fill="hold"/>
                                        <p:tgtEl>
                                          <p:spTgt spid="28"/>
                                        </p:tgtEl>
                                        <p:attrNameLst>
                                          <p:attrName>ppt_w</p:attrName>
                                        </p:attrNameLst>
                                      </p:cBhvr>
                                      <p:tavLst>
                                        <p:tav tm="0">
                                          <p:val>
                                            <p:fltVal val="0"/>
                                          </p:val>
                                        </p:tav>
                                        <p:tav tm="100000">
                                          <p:val>
                                            <p:strVal val="#ppt_w"/>
                                          </p:val>
                                        </p:tav>
                                      </p:tavLst>
                                    </p:anim>
                                    <p:anim calcmode="lin" valueType="num">
                                      <p:cBhvr>
                                        <p:cTn id="76" dur="1000" fill="hold"/>
                                        <p:tgtEl>
                                          <p:spTgt spid="28"/>
                                        </p:tgtEl>
                                        <p:attrNameLst>
                                          <p:attrName>ppt_h</p:attrName>
                                        </p:attrNameLst>
                                      </p:cBhvr>
                                      <p:tavLst>
                                        <p:tav tm="0">
                                          <p:val>
                                            <p:fltVal val="0"/>
                                          </p:val>
                                        </p:tav>
                                        <p:tav tm="100000">
                                          <p:val>
                                            <p:strVal val="#ppt_h"/>
                                          </p:val>
                                        </p:tav>
                                      </p:tavLst>
                                    </p:anim>
                                    <p:anim calcmode="lin" valueType="num">
                                      <p:cBhvr>
                                        <p:cTn id="77" dur="1000" fill="hold"/>
                                        <p:tgtEl>
                                          <p:spTgt spid="28"/>
                                        </p:tgtEl>
                                        <p:attrNameLst>
                                          <p:attrName>style.rotation</p:attrName>
                                        </p:attrNameLst>
                                      </p:cBhvr>
                                      <p:tavLst>
                                        <p:tav tm="0">
                                          <p:val>
                                            <p:fltVal val="90"/>
                                          </p:val>
                                        </p:tav>
                                        <p:tav tm="100000">
                                          <p:val>
                                            <p:fltVal val="0"/>
                                          </p:val>
                                        </p:tav>
                                      </p:tavLst>
                                    </p:anim>
                                    <p:animEffect transition="in" filter="fade">
                                      <p:cBhvr>
                                        <p:cTn id="78" dur="1000"/>
                                        <p:tgtEl>
                                          <p:spTgt spid="28"/>
                                        </p:tgtEl>
                                      </p:cBhvr>
                                    </p:animEffect>
                                  </p:childTnLst>
                                </p:cTn>
                              </p:par>
                            </p:childTnLst>
                          </p:cTn>
                        </p:par>
                        <p:par>
                          <p:cTn id="79" fill="hold">
                            <p:stCondLst>
                              <p:cond delay="7654"/>
                            </p:stCondLst>
                            <p:childTnLst>
                              <p:par>
                                <p:cTn id="80" presetID="31" presetClass="entr" presetSubtype="0" fill="hold" nodeType="after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p:cTn id="82" dur="1000" fill="hold"/>
                                        <p:tgtEl>
                                          <p:spTgt spid="29"/>
                                        </p:tgtEl>
                                        <p:attrNameLst>
                                          <p:attrName>ppt_w</p:attrName>
                                        </p:attrNameLst>
                                      </p:cBhvr>
                                      <p:tavLst>
                                        <p:tav tm="0">
                                          <p:val>
                                            <p:fltVal val="0"/>
                                          </p:val>
                                        </p:tav>
                                        <p:tav tm="100000">
                                          <p:val>
                                            <p:strVal val="#ppt_w"/>
                                          </p:val>
                                        </p:tav>
                                      </p:tavLst>
                                    </p:anim>
                                    <p:anim calcmode="lin" valueType="num">
                                      <p:cBhvr>
                                        <p:cTn id="83" dur="1000" fill="hold"/>
                                        <p:tgtEl>
                                          <p:spTgt spid="29"/>
                                        </p:tgtEl>
                                        <p:attrNameLst>
                                          <p:attrName>ppt_h</p:attrName>
                                        </p:attrNameLst>
                                      </p:cBhvr>
                                      <p:tavLst>
                                        <p:tav tm="0">
                                          <p:val>
                                            <p:fltVal val="0"/>
                                          </p:val>
                                        </p:tav>
                                        <p:tav tm="100000">
                                          <p:val>
                                            <p:strVal val="#ppt_h"/>
                                          </p:val>
                                        </p:tav>
                                      </p:tavLst>
                                    </p:anim>
                                    <p:anim calcmode="lin" valueType="num">
                                      <p:cBhvr>
                                        <p:cTn id="84" dur="1000" fill="hold"/>
                                        <p:tgtEl>
                                          <p:spTgt spid="29"/>
                                        </p:tgtEl>
                                        <p:attrNameLst>
                                          <p:attrName>style.rotation</p:attrName>
                                        </p:attrNameLst>
                                      </p:cBhvr>
                                      <p:tavLst>
                                        <p:tav tm="0">
                                          <p:val>
                                            <p:fltVal val="90"/>
                                          </p:val>
                                        </p:tav>
                                        <p:tav tm="100000">
                                          <p:val>
                                            <p:fltVal val="0"/>
                                          </p:val>
                                        </p:tav>
                                      </p:tavLst>
                                    </p:anim>
                                    <p:animEffect transition="in" filter="fade">
                                      <p:cBhvr>
                                        <p:cTn id="85" dur="1000"/>
                                        <p:tgtEl>
                                          <p:spTgt spid="29"/>
                                        </p:tgtEl>
                                      </p:cBhvr>
                                    </p:animEffect>
                                  </p:childTnLst>
                                </p:cTn>
                              </p:par>
                            </p:childTnLst>
                          </p:cTn>
                        </p:par>
                        <p:par>
                          <p:cTn id="86" fill="hold">
                            <p:stCondLst>
                              <p:cond delay="8654"/>
                            </p:stCondLst>
                            <p:childTnLst>
                              <p:par>
                                <p:cTn id="87" presetID="31" presetClass="entr" presetSubtype="0" fill="hold" nodeType="after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p:cTn id="89" dur="1000" fill="hold"/>
                                        <p:tgtEl>
                                          <p:spTgt spid="27"/>
                                        </p:tgtEl>
                                        <p:attrNameLst>
                                          <p:attrName>ppt_w</p:attrName>
                                        </p:attrNameLst>
                                      </p:cBhvr>
                                      <p:tavLst>
                                        <p:tav tm="0">
                                          <p:val>
                                            <p:fltVal val="0"/>
                                          </p:val>
                                        </p:tav>
                                        <p:tav tm="100000">
                                          <p:val>
                                            <p:strVal val="#ppt_w"/>
                                          </p:val>
                                        </p:tav>
                                      </p:tavLst>
                                    </p:anim>
                                    <p:anim calcmode="lin" valueType="num">
                                      <p:cBhvr>
                                        <p:cTn id="90" dur="1000" fill="hold"/>
                                        <p:tgtEl>
                                          <p:spTgt spid="27"/>
                                        </p:tgtEl>
                                        <p:attrNameLst>
                                          <p:attrName>ppt_h</p:attrName>
                                        </p:attrNameLst>
                                      </p:cBhvr>
                                      <p:tavLst>
                                        <p:tav tm="0">
                                          <p:val>
                                            <p:fltVal val="0"/>
                                          </p:val>
                                        </p:tav>
                                        <p:tav tm="100000">
                                          <p:val>
                                            <p:strVal val="#ppt_h"/>
                                          </p:val>
                                        </p:tav>
                                      </p:tavLst>
                                    </p:anim>
                                    <p:anim calcmode="lin" valueType="num">
                                      <p:cBhvr>
                                        <p:cTn id="91" dur="1000" fill="hold"/>
                                        <p:tgtEl>
                                          <p:spTgt spid="27"/>
                                        </p:tgtEl>
                                        <p:attrNameLst>
                                          <p:attrName>style.rotation</p:attrName>
                                        </p:attrNameLst>
                                      </p:cBhvr>
                                      <p:tavLst>
                                        <p:tav tm="0">
                                          <p:val>
                                            <p:fltVal val="90"/>
                                          </p:val>
                                        </p:tav>
                                        <p:tav tm="100000">
                                          <p:val>
                                            <p:fltVal val="0"/>
                                          </p:val>
                                        </p:tav>
                                      </p:tavLst>
                                    </p:anim>
                                    <p:animEffect transition="in" filter="fade">
                                      <p:cBhvr>
                                        <p:cTn id="92"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7" grpId="0"/>
      <p:bldP spid="18" grpId="0"/>
      <p:bldP spid="21" grpId="0"/>
      <p:bldP spid="24" grpId="0"/>
      <p:bldP spid="25"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1">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点击输入第四章标题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121" y="1460267"/>
            <a:ext cx="5006528" cy="4466936"/>
          </a:xfrm>
          <a:prstGeom prst="rect">
            <a:avLst/>
          </a:prstGeom>
        </p:spPr>
      </p:pic>
      <p:grpSp>
        <p:nvGrpSpPr>
          <p:cNvPr id="18" name="组合 17"/>
          <p:cNvGrpSpPr/>
          <p:nvPr/>
        </p:nvGrpSpPr>
        <p:grpSpPr>
          <a:xfrm>
            <a:off x="4941199" y="2261881"/>
            <a:ext cx="2373396" cy="596887"/>
            <a:chOff x="4818113" y="1876932"/>
            <a:chExt cx="2373396" cy="596887"/>
          </a:xfrm>
        </p:grpSpPr>
        <p:sp>
          <p:nvSpPr>
            <p:cNvPr id="12" name="矩形 11"/>
            <p:cNvSpPr/>
            <p:nvPr/>
          </p:nvSpPr>
          <p:spPr>
            <a:xfrm>
              <a:off x="4818113" y="1876932"/>
              <a:ext cx="2195558" cy="495759"/>
            </a:xfrm>
            <a:prstGeom prst="rect">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995951" y="1978060"/>
              <a:ext cx="2195558" cy="495759"/>
            </a:xfrm>
            <a:prstGeom prst="rect">
              <a:avLst/>
            </a:prstGeom>
            <a:solidFill>
              <a:srgbClr val="E4698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375957" y="1995106"/>
              <a:ext cx="1608509" cy="461665"/>
            </a:xfrm>
            <a:prstGeom prst="rect">
              <a:avLst/>
            </a:prstGeom>
            <a:noFill/>
          </p:spPr>
          <p:txBody>
            <a:bodyPr wrap="square" rtlCol="0">
              <a:spAutoFit/>
            </a:bodyPr>
            <a:lstStyle/>
            <a:p>
              <a:r>
                <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19" name="组合 18"/>
          <p:cNvGrpSpPr/>
          <p:nvPr/>
        </p:nvGrpSpPr>
        <p:grpSpPr>
          <a:xfrm>
            <a:off x="8766659" y="2261881"/>
            <a:ext cx="2373396" cy="596887"/>
            <a:chOff x="4818113" y="1876932"/>
            <a:chExt cx="2373396" cy="596887"/>
          </a:xfrm>
        </p:grpSpPr>
        <p:sp>
          <p:nvSpPr>
            <p:cNvPr id="20" name="矩形 19"/>
            <p:cNvSpPr/>
            <p:nvPr/>
          </p:nvSpPr>
          <p:spPr>
            <a:xfrm>
              <a:off x="4818113" y="1876932"/>
              <a:ext cx="2195558" cy="495759"/>
            </a:xfrm>
            <a:prstGeom prst="rect">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995951" y="1978060"/>
              <a:ext cx="2195558" cy="495759"/>
            </a:xfrm>
            <a:prstGeom prst="rect">
              <a:avLst/>
            </a:prstGeom>
            <a:solidFill>
              <a:srgbClr val="E4698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375957" y="1995106"/>
              <a:ext cx="1608509" cy="461665"/>
            </a:xfrm>
            <a:prstGeom prst="rect">
              <a:avLst/>
            </a:prstGeom>
            <a:noFill/>
          </p:spPr>
          <p:txBody>
            <a:bodyPr wrap="square" rtlCol="0">
              <a:spAutoFit/>
            </a:bodyPr>
            <a:lstStyle/>
            <a:p>
              <a:r>
                <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23" name="组合 22"/>
          <p:cNvGrpSpPr/>
          <p:nvPr/>
        </p:nvGrpSpPr>
        <p:grpSpPr>
          <a:xfrm>
            <a:off x="4941199" y="4270790"/>
            <a:ext cx="2373396" cy="596887"/>
            <a:chOff x="4818113" y="1876932"/>
            <a:chExt cx="2373396" cy="596887"/>
          </a:xfrm>
        </p:grpSpPr>
        <p:sp>
          <p:nvSpPr>
            <p:cNvPr id="24" name="矩形 23"/>
            <p:cNvSpPr/>
            <p:nvPr/>
          </p:nvSpPr>
          <p:spPr>
            <a:xfrm>
              <a:off x="4818113" y="1876932"/>
              <a:ext cx="2195558" cy="495759"/>
            </a:xfrm>
            <a:prstGeom prst="rect">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4995951" y="1978060"/>
              <a:ext cx="2195558" cy="495759"/>
            </a:xfrm>
            <a:prstGeom prst="rect">
              <a:avLst/>
            </a:prstGeom>
            <a:solidFill>
              <a:srgbClr val="E4698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375957" y="1995106"/>
              <a:ext cx="1608509" cy="461665"/>
            </a:xfrm>
            <a:prstGeom prst="rect">
              <a:avLst/>
            </a:prstGeom>
            <a:noFill/>
          </p:spPr>
          <p:txBody>
            <a:bodyPr wrap="square" rtlCol="0">
              <a:spAutoFit/>
            </a:bodyPr>
            <a:lstStyle/>
            <a:p>
              <a:r>
                <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grpSp>
        <p:nvGrpSpPr>
          <p:cNvPr id="27" name="组合 26"/>
          <p:cNvGrpSpPr/>
          <p:nvPr/>
        </p:nvGrpSpPr>
        <p:grpSpPr>
          <a:xfrm>
            <a:off x="8766659" y="4270790"/>
            <a:ext cx="2373396" cy="596887"/>
            <a:chOff x="4818113" y="1876932"/>
            <a:chExt cx="2373396" cy="596887"/>
          </a:xfrm>
        </p:grpSpPr>
        <p:sp>
          <p:nvSpPr>
            <p:cNvPr id="28" name="矩形 27"/>
            <p:cNvSpPr/>
            <p:nvPr/>
          </p:nvSpPr>
          <p:spPr>
            <a:xfrm>
              <a:off x="4818113" y="1876932"/>
              <a:ext cx="2195558" cy="495759"/>
            </a:xfrm>
            <a:prstGeom prst="rect">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4995951" y="1978060"/>
              <a:ext cx="2195558" cy="495759"/>
            </a:xfrm>
            <a:prstGeom prst="rect">
              <a:avLst/>
            </a:prstGeom>
            <a:solidFill>
              <a:srgbClr val="E4698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5375957" y="1995106"/>
              <a:ext cx="1608509" cy="461665"/>
            </a:xfrm>
            <a:prstGeom prst="rect">
              <a:avLst/>
            </a:prstGeom>
            <a:noFill/>
          </p:spPr>
          <p:txBody>
            <a:bodyPr wrap="square" rtlCol="0">
              <a:spAutoFit/>
            </a:bodyPr>
            <a:lstStyle/>
            <a:p>
              <a:r>
                <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rPr>
                <a:t>输入标题</a:t>
              </a:r>
              <a:endParaRPr lang="zh-CN" altLang="en-US" sz="2400" dirty="0">
                <a:latin typeface="文泉驿微米黑" panose="020B0606030804020204" pitchFamily="34" charset="-122"/>
                <a:ea typeface="文泉驿微米黑" panose="020B0606030804020204" pitchFamily="34" charset="-122"/>
                <a:cs typeface="文泉驿微米黑" panose="020B0606030804020204" pitchFamily="34" charset="-122"/>
              </a:endParaRPr>
            </a:p>
          </p:txBody>
        </p:sp>
      </p:grpSp>
      <p:sp>
        <p:nvSpPr>
          <p:cNvPr id="31" name="reading_161274"/>
          <p:cNvSpPr>
            <a:spLocks noChangeAspect="1"/>
          </p:cNvSpPr>
          <p:nvPr/>
        </p:nvSpPr>
        <p:spPr bwMode="auto">
          <a:xfrm>
            <a:off x="5907505" y="1554473"/>
            <a:ext cx="609685" cy="606280"/>
          </a:xfrm>
          <a:custGeom>
            <a:avLst/>
            <a:gdLst>
              <a:gd name="connsiteX0" fmla="*/ 577225 w 606580"/>
              <a:gd name="connsiteY0" fmla="*/ 290729 h 603193"/>
              <a:gd name="connsiteX1" fmla="*/ 606580 w 606580"/>
              <a:gd name="connsiteY1" fmla="*/ 352792 h 603193"/>
              <a:gd name="connsiteX2" fmla="*/ 577225 w 606580"/>
              <a:gd name="connsiteY2" fmla="*/ 414855 h 603193"/>
              <a:gd name="connsiteX3" fmla="*/ 547870 w 606580"/>
              <a:gd name="connsiteY3" fmla="*/ 352792 h 603193"/>
              <a:gd name="connsiteX4" fmla="*/ 577225 w 606580"/>
              <a:gd name="connsiteY4" fmla="*/ 290729 h 603193"/>
              <a:gd name="connsiteX5" fmla="*/ 29355 w 606580"/>
              <a:gd name="connsiteY5" fmla="*/ 290729 h 603193"/>
              <a:gd name="connsiteX6" fmla="*/ 58710 w 606580"/>
              <a:gd name="connsiteY6" fmla="*/ 352792 h 603193"/>
              <a:gd name="connsiteX7" fmla="*/ 29355 w 606580"/>
              <a:gd name="connsiteY7" fmla="*/ 414855 h 603193"/>
              <a:gd name="connsiteX8" fmla="*/ 0 w 606580"/>
              <a:gd name="connsiteY8" fmla="*/ 352792 h 603193"/>
              <a:gd name="connsiteX9" fmla="*/ 29355 w 606580"/>
              <a:gd name="connsiteY9" fmla="*/ 290729 h 603193"/>
              <a:gd name="connsiteX10" fmla="*/ 577225 w 606580"/>
              <a:gd name="connsiteY10" fmla="*/ 153762 h 603193"/>
              <a:gd name="connsiteX11" fmla="*/ 577225 w 606580"/>
              <a:gd name="connsiteY11" fmla="*/ 266217 h 603193"/>
              <a:gd name="connsiteX12" fmla="*/ 523283 w 606580"/>
              <a:gd name="connsiteY12" fmla="*/ 352806 h 603193"/>
              <a:gd name="connsiteX13" fmla="*/ 577225 w 606580"/>
              <a:gd name="connsiteY13" fmla="*/ 438839 h 603193"/>
              <a:gd name="connsiteX14" fmla="*/ 577225 w 606580"/>
              <a:gd name="connsiteY14" fmla="*/ 545639 h 603193"/>
              <a:gd name="connsiteX15" fmla="*/ 315780 w 606580"/>
              <a:gd name="connsiteY15" fmla="*/ 602840 h 603193"/>
              <a:gd name="connsiteX16" fmla="*/ 315780 w 606580"/>
              <a:gd name="connsiteY16" fmla="*/ 210963 h 603193"/>
              <a:gd name="connsiteX17" fmla="*/ 29355 w 606580"/>
              <a:gd name="connsiteY17" fmla="*/ 153762 h 603193"/>
              <a:gd name="connsiteX18" fmla="*/ 290800 w 606580"/>
              <a:gd name="connsiteY18" fmla="*/ 210961 h 603193"/>
              <a:gd name="connsiteX19" fmla="*/ 290800 w 606580"/>
              <a:gd name="connsiteY19" fmla="*/ 603193 h 603193"/>
              <a:gd name="connsiteX20" fmla="*/ 29355 w 606580"/>
              <a:gd name="connsiteY20" fmla="*/ 545994 h 603193"/>
              <a:gd name="connsiteX21" fmla="*/ 29355 w 606580"/>
              <a:gd name="connsiteY21" fmla="*/ 439292 h 603193"/>
              <a:gd name="connsiteX22" fmla="*/ 83297 w 606580"/>
              <a:gd name="connsiteY22" fmla="*/ 352798 h 603193"/>
              <a:gd name="connsiteX23" fmla="*/ 29355 w 606580"/>
              <a:gd name="connsiteY23" fmla="*/ 266213 h 603193"/>
              <a:gd name="connsiteX24" fmla="*/ 303301 w 606580"/>
              <a:gd name="connsiteY24" fmla="*/ 0 h 603193"/>
              <a:gd name="connsiteX25" fmla="*/ 462062 w 606580"/>
              <a:gd name="connsiteY25" fmla="*/ 147928 h 603193"/>
              <a:gd name="connsiteX26" fmla="*/ 462062 w 606580"/>
              <a:gd name="connsiteY26" fmla="*/ 153767 h 603193"/>
              <a:gd name="connsiteX27" fmla="*/ 303301 w 606580"/>
              <a:gd name="connsiteY27" fmla="*/ 188339 h 603193"/>
              <a:gd name="connsiteX28" fmla="*/ 144447 w 606580"/>
              <a:gd name="connsiteY28" fmla="*/ 153767 h 603193"/>
              <a:gd name="connsiteX29" fmla="*/ 144447 w 606580"/>
              <a:gd name="connsiteY29" fmla="*/ 147928 h 603193"/>
              <a:gd name="connsiteX30" fmla="*/ 303301 w 606580"/>
              <a:gd name="connsiteY30"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6580" h="603193">
                <a:moveTo>
                  <a:pt x="577225" y="290729"/>
                </a:moveTo>
                <a:cubicBezTo>
                  <a:pt x="593437" y="290729"/>
                  <a:pt x="606580" y="318516"/>
                  <a:pt x="606580" y="352792"/>
                </a:cubicBezTo>
                <a:cubicBezTo>
                  <a:pt x="606580" y="387068"/>
                  <a:pt x="593437" y="414855"/>
                  <a:pt x="577225" y="414855"/>
                </a:cubicBezTo>
                <a:cubicBezTo>
                  <a:pt x="561013" y="414855"/>
                  <a:pt x="547870" y="387068"/>
                  <a:pt x="547870" y="352792"/>
                </a:cubicBezTo>
                <a:cubicBezTo>
                  <a:pt x="547870" y="318516"/>
                  <a:pt x="561013" y="290729"/>
                  <a:pt x="577225" y="290729"/>
                </a:cubicBezTo>
                <a:close/>
                <a:moveTo>
                  <a:pt x="29355" y="290729"/>
                </a:moveTo>
                <a:cubicBezTo>
                  <a:pt x="45567" y="290729"/>
                  <a:pt x="58710" y="318516"/>
                  <a:pt x="58710" y="352792"/>
                </a:cubicBezTo>
                <a:cubicBezTo>
                  <a:pt x="58710" y="387068"/>
                  <a:pt x="45567" y="414855"/>
                  <a:pt x="29355" y="414855"/>
                </a:cubicBezTo>
                <a:cubicBezTo>
                  <a:pt x="13143" y="414855"/>
                  <a:pt x="0" y="387068"/>
                  <a:pt x="0" y="352792"/>
                </a:cubicBezTo>
                <a:cubicBezTo>
                  <a:pt x="0" y="318516"/>
                  <a:pt x="13143" y="290729"/>
                  <a:pt x="29355" y="290729"/>
                </a:cubicBezTo>
                <a:close/>
                <a:moveTo>
                  <a:pt x="577225" y="153762"/>
                </a:moveTo>
                <a:lnTo>
                  <a:pt x="577225" y="266217"/>
                </a:lnTo>
                <a:cubicBezTo>
                  <a:pt x="545937" y="266217"/>
                  <a:pt x="523283" y="302837"/>
                  <a:pt x="523283" y="352806"/>
                </a:cubicBezTo>
                <a:cubicBezTo>
                  <a:pt x="523283" y="402869"/>
                  <a:pt x="545937" y="438839"/>
                  <a:pt x="577225" y="438839"/>
                </a:cubicBezTo>
                <a:lnTo>
                  <a:pt x="577225" y="545639"/>
                </a:lnTo>
                <a:lnTo>
                  <a:pt x="315780" y="602840"/>
                </a:lnTo>
                <a:lnTo>
                  <a:pt x="315780" y="210963"/>
                </a:lnTo>
                <a:close/>
                <a:moveTo>
                  <a:pt x="29355" y="153762"/>
                </a:moveTo>
                <a:lnTo>
                  <a:pt x="290800" y="210961"/>
                </a:lnTo>
                <a:lnTo>
                  <a:pt x="290800" y="603193"/>
                </a:lnTo>
                <a:lnTo>
                  <a:pt x="29355" y="545994"/>
                </a:lnTo>
                <a:lnTo>
                  <a:pt x="29355" y="439292"/>
                </a:lnTo>
                <a:cubicBezTo>
                  <a:pt x="60643" y="439292"/>
                  <a:pt x="83297" y="402673"/>
                  <a:pt x="83297" y="352798"/>
                </a:cubicBezTo>
                <a:cubicBezTo>
                  <a:pt x="83297" y="302831"/>
                  <a:pt x="60643" y="266213"/>
                  <a:pt x="29355" y="266213"/>
                </a:cubicBezTo>
                <a:close/>
                <a:moveTo>
                  <a:pt x="303301" y="0"/>
                </a:moveTo>
                <a:cubicBezTo>
                  <a:pt x="390944" y="0"/>
                  <a:pt x="462062" y="66271"/>
                  <a:pt x="462062" y="147928"/>
                </a:cubicBezTo>
                <a:lnTo>
                  <a:pt x="462062" y="153767"/>
                </a:lnTo>
                <a:lnTo>
                  <a:pt x="303301" y="188339"/>
                </a:lnTo>
                <a:lnTo>
                  <a:pt x="144447" y="153767"/>
                </a:lnTo>
                <a:lnTo>
                  <a:pt x="144447" y="147928"/>
                </a:lnTo>
                <a:cubicBezTo>
                  <a:pt x="144447" y="66271"/>
                  <a:pt x="215657" y="0"/>
                  <a:pt x="303301" y="0"/>
                </a:cubicBezTo>
                <a:close/>
              </a:path>
            </a:pathLst>
          </a:custGeom>
          <a:solidFill>
            <a:srgbClr val="F9A74A"/>
          </a:solidFill>
          <a:ln>
            <a:noFill/>
          </a:ln>
        </p:spPr>
      </p:sp>
      <p:sp>
        <p:nvSpPr>
          <p:cNvPr id="32" name="reading_161274"/>
          <p:cNvSpPr>
            <a:spLocks noChangeAspect="1"/>
          </p:cNvSpPr>
          <p:nvPr/>
        </p:nvSpPr>
        <p:spPr bwMode="auto">
          <a:xfrm>
            <a:off x="9823914" y="1554473"/>
            <a:ext cx="609685" cy="606280"/>
          </a:xfrm>
          <a:custGeom>
            <a:avLst/>
            <a:gdLst>
              <a:gd name="connsiteX0" fmla="*/ 577225 w 606580"/>
              <a:gd name="connsiteY0" fmla="*/ 290729 h 603193"/>
              <a:gd name="connsiteX1" fmla="*/ 606580 w 606580"/>
              <a:gd name="connsiteY1" fmla="*/ 352792 h 603193"/>
              <a:gd name="connsiteX2" fmla="*/ 577225 w 606580"/>
              <a:gd name="connsiteY2" fmla="*/ 414855 h 603193"/>
              <a:gd name="connsiteX3" fmla="*/ 547870 w 606580"/>
              <a:gd name="connsiteY3" fmla="*/ 352792 h 603193"/>
              <a:gd name="connsiteX4" fmla="*/ 577225 w 606580"/>
              <a:gd name="connsiteY4" fmla="*/ 290729 h 603193"/>
              <a:gd name="connsiteX5" fmla="*/ 29355 w 606580"/>
              <a:gd name="connsiteY5" fmla="*/ 290729 h 603193"/>
              <a:gd name="connsiteX6" fmla="*/ 58710 w 606580"/>
              <a:gd name="connsiteY6" fmla="*/ 352792 h 603193"/>
              <a:gd name="connsiteX7" fmla="*/ 29355 w 606580"/>
              <a:gd name="connsiteY7" fmla="*/ 414855 h 603193"/>
              <a:gd name="connsiteX8" fmla="*/ 0 w 606580"/>
              <a:gd name="connsiteY8" fmla="*/ 352792 h 603193"/>
              <a:gd name="connsiteX9" fmla="*/ 29355 w 606580"/>
              <a:gd name="connsiteY9" fmla="*/ 290729 h 603193"/>
              <a:gd name="connsiteX10" fmla="*/ 577225 w 606580"/>
              <a:gd name="connsiteY10" fmla="*/ 153762 h 603193"/>
              <a:gd name="connsiteX11" fmla="*/ 577225 w 606580"/>
              <a:gd name="connsiteY11" fmla="*/ 266217 h 603193"/>
              <a:gd name="connsiteX12" fmla="*/ 523283 w 606580"/>
              <a:gd name="connsiteY12" fmla="*/ 352806 h 603193"/>
              <a:gd name="connsiteX13" fmla="*/ 577225 w 606580"/>
              <a:gd name="connsiteY13" fmla="*/ 438839 h 603193"/>
              <a:gd name="connsiteX14" fmla="*/ 577225 w 606580"/>
              <a:gd name="connsiteY14" fmla="*/ 545639 h 603193"/>
              <a:gd name="connsiteX15" fmla="*/ 315780 w 606580"/>
              <a:gd name="connsiteY15" fmla="*/ 602840 h 603193"/>
              <a:gd name="connsiteX16" fmla="*/ 315780 w 606580"/>
              <a:gd name="connsiteY16" fmla="*/ 210963 h 603193"/>
              <a:gd name="connsiteX17" fmla="*/ 29355 w 606580"/>
              <a:gd name="connsiteY17" fmla="*/ 153762 h 603193"/>
              <a:gd name="connsiteX18" fmla="*/ 290800 w 606580"/>
              <a:gd name="connsiteY18" fmla="*/ 210961 h 603193"/>
              <a:gd name="connsiteX19" fmla="*/ 290800 w 606580"/>
              <a:gd name="connsiteY19" fmla="*/ 603193 h 603193"/>
              <a:gd name="connsiteX20" fmla="*/ 29355 w 606580"/>
              <a:gd name="connsiteY20" fmla="*/ 545994 h 603193"/>
              <a:gd name="connsiteX21" fmla="*/ 29355 w 606580"/>
              <a:gd name="connsiteY21" fmla="*/ 439292 h 603193"/>
              <a:gd name="connsiteX22" fmla="*/ 83297 w 606580"/>
              <a:gd name="connsiteY22" fmla="*/ 352798 h 603193"/>
              <a:gd name="connsiteX23" fmla="*/ 29355 w 606580"/>
              <a:gd name="connsiteY23" fmla="*/ 266213 h 603193"/>
              <a:gd name="connsiteX24" fmla="*/ 303301 w 606580"/>
              <a:gd name="connsiteY24" fmla="*/ 0 h 603193"/>
              <a:gd name="connsiteX25" fmla="*/ 462062 w 606580"/>
              <a:gd name="connsiteY25" fmla="*/ 147928 h 603193"/>
              <a:gd name="connsiteX26" fmla="*/ 462062 w 606580"/>
              <a:gd name="connsiteY26" fmla="*/ 153767 h 603193"/>
              <a:gd name="connsiteX27" fmla="*/ 303301 w 606580"/>
              <a:gd name="connsiteY27" fmla="*/ 188339 h 603193"/>
              <a:gd name="connsiteX28" fmla="*/ 144447 w 606580"/>
              <a:gd name="connsiteY28" fmla="*/ 153767 h 603193"/>
              <a:gd name="connsiteX29" fmla="*/ 144447 w 606580"/>
              <a:gd name="connsiteY29" fmla="*/ 147928 h 603193"/>
              <a:gd name="connsiteX30" fmla="*/ 303301 w 606580"/>
              <a:gd name="connsiteY30"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6580" h="603193">
                <a:moveTo>
                  <a:pt x="577225" y="290729"/>
                </a:moveTo>
                <a:cubicBezTo>
                  <a:pt x="593437" y="290729"/>
                  <a:pt x="606580" y="318516"/>
                  <a:pt x="606580" y="352792"/>
                </a:cubicBezTo>
                <a:cubicBezTo>
                  <a:pt x="606580" y="387068"/>
                  <a:pt x="593437" y="414855"/>
                  <a:pt x="577225" y="414855"/>
                </a:cubicBezTo>
                <a:cubicBezTo>
                  <a:pt x="561013" y="414855"/>
                  <a:pt x="547870" y="387068"/>
                  <a:pt x="547870" y="352792"/>
                </a:cubicBezTo>
                <a:cubicBezTo>
                  <a:pt x="547870" y="318516"/>
                  <a:pt x="561013" y="290729"/>
                  <a:pt x="577225" y="290729"/>
                </a:cubicBezTo>
                <a:close/>
                <a:moveTo>
                  <a:pt x="29355" y="290729"/>
                </a:moveTo>
                <a:cubicBezTo>
                  <a:pt x="45567" y="290729"/>
                  <a:pt x="58710" y="318516"/>
                  <a:pt x="58710" y="352792"/>
                </a:cubicBezTo>
                <a:cubicBezTo>
                  <a:pt x="58710" y="387068"/>
                  <a:pt x="45567" y="414855"/>
                  <a:pt x="29355" y="414855"/>
                </a:cubicBezTo>
                <a:cubicBezTo>
                  <a:pt x="13143" y="414855"/>
                  <a:pt x="0" y="387068"/>
                  <a:pt x="0" y="352792"/>
                </a:cubicBezTo>
                <a:cubicBezTo>
                  <a:pt x="0" y="318516"/>
                  <a:pt x="13143" y="290729"/>
                  <a:pt x="29355" y="290729"/>
                </a:cubicBezTo>
                <a:close/>
                <a:moveTo>
                  <a:pt x="577225" y="153762"/>
                </a:moveTo>
                <a:lnTo>
                  <a:pt x="577225" y="266217"/>
                </a:lnTo>
                <a:cubicBezTo>
                  <a:pt x="545937" y="266217"/>
                  <a:pt x="523283" y="302837"/>
                  <a:pt x="523283" y="352806"/>
                </a:cubicBezTo>
                <a:cubicBezTo>
                  <a:pt x="523283" y="402869"/>
                  <a:pt x="545937" y="438839"/>
                  <a:pt x="577225" y="438839"/>
                </a:cubicBezTo>
                <a:lnTo>
                  <a:pt x="577225" y="545639"/>
                </a:lnTo>
                <a:lnTo>
                  <a:pt x="315780" y="602840"/>
                </a:lnTo>
                <a:lnTo>
                  <a:pt x="315780" y="210963"/>
                </a:lnTo>
                <a:close/>
                <a:moveTo>
                  <a:pt x="29355" y="153762"/>
                </a:moveTo>
                <a:lnTo>
                  <a:pt x="290800" y="210961"/>
                </a:lnTo>
                <a:lnTo>
                  <a:pt x="290800" y="603193"/>
                </a:lnTo>
                <a:lnTo>
                  <a:pt x="29355" y="545994"/>
                </a:lnTo>
                <a:lnTo>
                  <a:pt x="29355" y="439292"/>
                </a:lnTo>
                <a:cubicBezTo>
                  <a:pt x="60643" y="439292"/>
                  <a:pt x="83297" y="402673"/>
                  <a:pt x="83297" y="352798"/>
                </a:cubicBezTo>
                <a:cubicBezTo>
                  <a:pt x="83297" y="302831"/>
                  <a:pt x="60643" y="266213"/>
                  <a:pt x="29355" y="266213"/>
                </a:cubicBezTo>
                <a:close/>
                <a:moveTo>
                  <a:pt x="303301" y="0"/>
                </a:moveTo>
                <a:cubicBezTo>
                  <a:pt x="390944" y="0"/>
                  <a:pt x="462062" y="66271"/>
                  <a:pt x="462062" y="147928"/>
                </a:cubicBezTo>
                <a:lnTo>
                  <a:pt x="462062" y="153767"/>
                </a:lnTo>
                <a:lnTo>
                  <a:pt x="303301" y="188339"/>
                </a:lnTo>
                <a:lnTo>
                  <a:pt x="144447" y="153767"/>
                </a:lnTo>
                <a:lnTo>
                  <a:pt x="144447" y="147928"/>
                </a:lnTo>
                <a:cubicBezTo>
                  <a:pt x="144447" y="66271"/>
                  <a:pt x="215657" y="0"/>
                  <a:pt x="303301" y="0"/>
                </a:cubicBezTo>
                <a:close/>
              </a:path>
            </a:pathLst>
          </a:custGeom>
          <a:solidFill>
            <a:srgbClr val="F9A74A"/>
          </a:solidFill>
          <a:ln>
            <a:noFill/>
          </a:ln>
        </p:spPr>
      </p:sp>
      <p:sp>
        <p:nvSpPr>
          <p:cNvPr id="33" name="reading_161274"/>
          <p:cNvSpPr>
            <a:spLocks noChangeAspect="1"/>
          </p:cNvSpPr>
          <p:nvPr/>
        </p:nvSpPr>
        <p:spPr bwMode="auto">
          <a:xfrm>
            <a:off x="5915892" y="3563382"/>
            <a:ext cx="609685" cy="606280"/>
          </a:xfrm>
          <a:custGeom>
            <a:avLst/>
            <a:gdLst>
              <a:gd name="connsiteX0" fmla="*/ 577225 w 606580"/>
              <a:gd name="connsiteY0" fmla="*/ 290729 h 603193"/>
              <a:gd name="connsiteX1" fmla="*/ 606580 w 606580"/>
              <a:gd name="connsiteY1" fmla="*/ 352792 h 603193"/>
              <a:gd name="connsiteX2" fmla="*/ 577225 w 606580"/>
              <a:gd name="connsiteY2" fmla="*/ 414855 h 603193"/>
              <a:gd name="connsiteX3" fmla="*/ 547870 w 606580"/>
              <a:gd name="connsiteY3" fmla="*/ 352792 h 603193"/>
              <a:gd name="connsiteX4" fmla="*/ 577225 w 606580"/>
              <a:gd name="connsiteY4" fmla="*/ 290729 h 603193"/>
              <a:gd name="connsiteX5" fmla="*/ 29355 w 606580"/>
              <a:gd name="connsiteY5" fmla="*/ 290729 h 603193"/>
              <a:gd name="connsiteX6" fmla="*/ 58710 w 606580"/>
              <a:gd name="connsiteY6" fmla="*/ 352792 h 603193"/>
              <a:gd name="connsiteX7" fmla="*/ 29355 w 606580"/>
              <a:gd name="connsiteY7" fmla="*/ 414855 h 603193"/>
              <a:gd name="connsiteX8" fmla="*/ 0 w 606580"/>
              <a:gd name="connsiteY8" fmla="*/ 352792 h 603193"/>
              <a:gd name="connsiteX9" fmla="*/ 29355 w 606580"/>
              <a:gd name="connsiteY9" fmla="*/ 290729 h 603193"/>
              <a:gd name="connsiteX10" fmla="*/ 577225 w 606580"/>
              <a:gd name="connsiteY10" fmla="*/ 153762 h 603193"/>
              <a:gd name="connsiteX11" fmla="*/ 577225 w 606580"/>
              <a:gd name="connsiteY11" fmla="*/ 266217 h 603193"/>
              <a:gd name="connsiteX12" fmla="*/ 523283 w 606580"/>
              <a:gd name="connsiteY12" fmla="*/ 352806 h 603193"/>
              <a:gd name="connsiteX13" fmla="*/ 577225 w 606580"/>
              <a:gd name="connsiteY13" fmla="*/ 438839 h 603193"/>
              <a:gd name="connsiteX14" fmla="*/ 577225 w 606580"/>
              <a:gd name="connsiteY14" fmla="*/ 545639 h 603193"/>
              <a:gd name="connsiteX15" fmla="*/ 315780 w 606580"/>
              <a:gd name="connsiteY15" fmla="*/ 602840 h 603193"/>
              <a:gd name="connsiteX16" fmla="*/ 315780 w 606580"/>
              <a:gd name="connsiteY16" fmla="*/ 210963 h 603193"/>
              <a:gd name="connsiteX17" fmla="*/ 29355 w 606580"/>
              <a:gd name="connsiteY17" fmla="*/ 153762 h 603193"/>
              <a:gd name="connsiteX18" fmla="*/ 290800 w 606580"/>
              <a:gd name="connsiteY18" fmla="*/ 210961 h 603193"/>
              <a:gd name="connsiteX19" fmla="*/ 290800 w 606580"/>
              <a:gd name="connsiteY19" fmla="*/ 603193 h 603193"/>
              <a:gd name="connsiteX20" fmla="*/ 29355 w 606580"/>
              <a:gd name="connsiteY20" fmla="*/ 545994 h 603193"/>
              <a:gd name="connsiteX21" fmla="*/ 29355 w 606580"/>
              <a:gd name="connsiteY21" fmla="*/ 439292 h 603193"/>
              <a:gd name="connsiteX22" fmla="*/ 83297 w 606580"/>
              <a:gd name="connsiteY22" fmla="*/ 352798 h 603193"/>
              <a:gd name="connsiteX23" fmla="*/ 29355 w 606580"/>
              <a:gd name="connsiteY23" fmla="*/ 266213 h 603193"/>
              <a:gd name="connsiteX24" fmla="*/ 303301 w 606580"/>
              <a:gd name="connsiteY24" fmla="*/ 0 h 603193"/>
              <a:gd name="connsiteX25" fmla="*/ 462062 w 606580"/>
              <a:gd name="connsiteY25" fmla="*/ 147928 h 603193"/>
              <a:gd name="connsiteX26" fmla="*/ 462062 w 606580"/>
              <a:gd name="connsiteY26" fmla="*/ 153767 h 603193"/>
              <a:gd name="connsiteX27" fmla="*/ 303301 w 606580"/>
              <a:gd name="connsiteY27" fmla="*/ 188339 h 603193"/>
              <a:gd name="connsiteX28" fmla="*/ 144447 w 606580"/>
              <a:gd name="connsiteY28" fmla="*/ 153767 h 603193"/>
              <a:gd name="connsiteX29" fmla="*/ 144447 w 606580"/>
              <a:gd name="connsiteY29" fmla="*/ 147928 h 603193"/>
              <a:gd name="connsiteX30" fmla="*/ 303301 w 606580"/>
              <a:gd name="connsiteY30"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6580" h="603193">
                <a:moveTo>
                  <a:pt x="577225" y="290729"/>
                </a:moveTo>
                <a:cubicBezTo>
                  <a:pt x="593437" y="290729"/>
                  <a:pt x="606580" y="318516"/>
                  <a:pt x="606580" y="352792"/>
                </a:cubicBezTo>
                <a:cubicBezTo>
                  <a:pt x="606580" y="387068"/>
                  <a:pt x="593437" y="414855"/>
                  <a:pt x="577225" y="414855"/>
                </a:cubicBezTo>
                <a:cubicBezTo>
                  <a:pt x="561013" y="414855"/>
                  <a:pt x="547870" y="387068"/>
                  <a:pt x="547870" y="352792"/>
                </a:cubicBezTo>
                <a:cubicBezTo>
                  <a:pt x="547870" y="318516"/>
                  <a:pt x="561013" y="290729"/>
                  <a:pt x="577225" y="290729"/>
                </a:cubicBezTo>
                <a:close/>
                <a:moveTo>
                  <a:pt x="29355" y="290729"/>
                </a:moveTo>
                <a:cubicBezTo>
                  <a:pt x="45567" y="290729"/>
                  <a:pt x="58710" y="318516"/>
                  <a:pt x="58710" y="352792"/>
                </a:cubicBezTo>
                <a:cubicBezTo>
                  <a:pt x="58710" y="387068"/>
                  <a:pt x="45567" y="414855"/>
                  <a:pt x="29355" y="414855"/>
                </a:cubicBezTo>
                <a:cubicBezTo>
                  <a:pt x="13143" y="414855"/>
                  <a:pt x="0" y="387068"/>
                  <a:pt x="0" y="352792"/>
                </a:cubicBezTo>
                <a:cubicBezTo>
                  <a:pt x="0" y="318516"/>
                  <a:pt x="13143" y="290729"/>
                  <a:pt x="29355" y="290729"/>
                </a:cubicBezTo>
                <a:close/>
                <a:moveTo>
                  <a:pt x="577225" y="153762"/>
                </a:moveTo>
                <a:lnTo>
                  <a:pt x="577225" y="266217"/>
                </a:lnTo>
                <a:cubicBezTo>
                  <a:pt x="545937" y="266217"/>
                  <a:pt x="523283" y="302837"/>
                  <a:pt x="523283" y="352806"/>
                </a:cubicBezTo>
                <a:cubicBezTo>
                  <a:pt x="523283" y="402869"/>
                  <a:pt x="545937" y="438839"/>
                  <a:pt x="577225" y="438839"/>
                </a:cubicBezTo>
                <a:lnTo>
                  <a:pt x="577225" y="545639"/>
                </a:lnTo>
                <a:lnTo>
                  <a:pt x="315780" y="602840"/>
                </a:lnTo>
                <a:lnTo>
                  <a:pt x="315780" y="210963"/>
                </a:lnTo>
                <a:close/>
                <a:moveTo>
                  <a:pt x="29355" y="153762"/>
                </a:moveTo>
                <a:lnTo>
                  <a:pt x="290800" y="210961"/>
                </a:lnTo>
                <a:lnTo>
                  <a:pt x="290800" y="603193"/>
                </a:lnTo>
                <a:lnTo>
                  <a:pt x="29355" y="545994"/>
                </a:lnTo>
                <a:lnTo>
                  <a:pt x="29355" y="439292"/>
                </a:lnTo>
                <a:cubicBezTo>
                  <a:pt x="60643" y="439292"/>
                  <a:pt x="83297" y="402673"/>
                  <a:pt x="83297" y="352798"/>
                </a:cubicBezTo>
                <a:cubicBezTo>
                  <a:pt x="83297" y="302831"/>
                  <a:pt x="60643" y="266213"/>
                  <a:pt x="29355" y="266213"/>
                </a:cubicBezTo>
                <a:close/>
                <a:moveTo>
                  <a:pt x="303301" y="0"/>
                </a:moveTo>
                <a:cubicBezTo>
                  <a:pt x="390944" y="0"/>
                  <a:pt x="462062" y="66271"/>
                  <a:pt x="462062" y="147928"/>
                </a:cubicBezTo>
                <a:lnTo>
                  <a:pt x="462062" y="153767"/>
                </a:lnTo>
                <a:lnTo>
                  <a:pt x="303301" y="188339"/>
                </a:lnTo>
                <a:lnTo>
                  <a:pt x="144447" y="153767"/>
                </a:lnTo>
                <a:lnTo>
                  <a:pt x="144447" y="147928"/>
                </a:lnTo>
                <a:cubicBezTo>
                  <a:pt x="144447" y="66271"/>
                  <a:pt x="215657" y="0"/>
                  <a:pt x="303301" y="0"/>
                </a:cubicBezTo>
                <a:close/>
              </a:path>
            </a:pathLst>
          </a:custGeom>
          <a:solidFill>
            <a:srgbClr val="F9A74A"/>
          </a:solidFill>
          <a:ln>
            <a:noFill/>
          </a:ln>
        </p:spPr>
      </p:sp>
      <p:sp>
        <p:nvSpPr>
          <p:cNvPr id="34" name="reading_161274"/>
          <p:cNvSpPr>
            <a:spLocks noChangeAspect="1"/>
          </p:cNvSpPr>
          <p:nvPr/>
        </p:nvSpPr>
        <p:spPr bwMode="auto">
          <a:xfrm>
            <a:off x="9737433" y="3563382"/>
            <a:ext cx="609685" cy="606280"/>
          </a:xfrm>
          <a:custGeom>
            <a:avLst/>
            <a:gdLst>
              <a:gd name="connsiteX0" fmla="*/ 577225 w 606580"/>
              <a:gd name="connsiteY0" fmla="*/ 290729 h 603193"/>
              <a:gd name="connsiteX1" fmla="*/ 606580 w 606580"/>
              <a:gd name="connsiteY1" fmla="*/ 352792 h 603193"/>
              <a:gd name="connsiteX2" fmla="*/ 577225 w 606580"/>
              <a:gd name="connsiteY2" fmla="*/ 414855 h 603193"/>
              <a:gd name="connsiteX3" fmla="*/ 547870 w 606580"/>
              <a:gd name="connsiteY3" fmla="*/ 352792 h 603193"/>
              <a:gd name="connsiteX4" fmla="*/ 577225 w 606580"/>
              <a:gd name="connsiteY4" fmla="*/ 290729 h 603193"/>
              <a:gd name="connsiteX5" fmla="*/ 29355 w 606580"/>
              <a:gd name="connsiteY5" fmla="*/ 290729 h 603193"/>
              <a:gd name="connsiteX6" fmla="*/ 58710 w 606580"/>
              <a:gd name="connsiteY6" fmla="*/ 352792 h 603193"/>
              <a:gd name="connsiteX7" fmla="*/ 29355 w 606580"/>
              <a:gd name="connsiteY7" fmla="*/ 414855 h 603193"/>
              <a:gd name="connsiteX8" fmla="*/ 0 w 606580"/>
              <a:gd name="connsiteY8" fmla="*/ 352792 h 603193"/>
              <a:gd name="connsiteX9" fmla="*/ 29355 w 606580"/>
              <a:gd name="connsiteY9" fmla="*/ 290729 h 603193"/>
              <a:gd name="connsiteX10" fmla="*/ 577225 w 606580"/>
              <a:gd name="connsiteY10" fmla="*/ 153762 h 603193"/>
              <a:gd name="connsiteX11" fmla="*/ 577225 w 606580"/>
              <a:gd name="connsiteY11" fmla="*/ 266217 h 603193"/>
              <a:gd name="connsiteX12" fmla="*/ 523283 w 606580"/>
              <a:gd name="connsiteY12" fmla="*/ 352806 h 603193"/>
              <a:gd name="connsiteX13" fmla="*/ 577225 w 606580"/>
              <a:gd name="connsiteY13" fmla="*/ 438839 h 603193"/>
              <a:gd name="connsiteX14" fmla="*/ 577225 w 606580"/>
              <a:gd name="connsiteY14" fmla="*/ 545639 h 603193"/>
              <a:gd name="connsiteX15" fmla="*/ 315780 w 606580"/>
              <a:gd name="connsiteY15" fmla="*/ 602840 h 603193"/>
              <a:gd name="connsiteX16" fmla="*/ 315780 w 606580"/>
              <a:gd name="connsiteY16" fmla="*/ 210963 h 603193"/>
              <a:gd name="connsiteX17" fmla="*/ 29355 w 606580"/>
              <a:gd name="connsiteY17" fmla="*/ 153762 h 603193"/>
              <a:gd name="connsiteX18" fmla="*/ 290800 w 606580"/>
              <a:gd name="connsiteY18" fmla="*/ 210961 h 603193"/>
              <a:gd name="connsiteX19" fmla="*/ 290800 w 606580"/>
              <a:gd name="connsiteY19" fmla="*/ 603193 h 603193"/>
              <a:gd name="connsiteX20" fmla="*/ 29355 w 606580"/>
              <a:gd name="connsiteY20" fmla="*/ 545994 h 603193"/>
              <a:gd name="connsiteX21" fmla="*/ 29355 w 606580"/>
              <a:gd name="connsiteY21" fmla="*/ 439292 h 603193"/>
              <a:gd name="connsiteX22" fmla="*/ 83297 w 606580"/>
              <a:gd name="connsiteY22" fmla="*/ 352798 h 603193"/>
              <a:gd name="connsiteX23" fmla="*/ 29355 w 606580"/>
              <a:gd name="connsiteY23" fmla="*/ 266213 h 603193"/>
              <a:gd name="connsiteX24" fmla="*/ 303301 w 606580"/>
              <a:gd name="connsiteY24" fmla="*/ 0 h 603193"/>
              <a:gd name="connsiteX25" fmla="*/ 462062 w 606580"/>
              <a:gd name="connsiteY25" fmla="*/ 147928 h 603193"/>
              <a:gd name="connsiteX26" fmla="*/ 462062 w 606580"/>
              <a:gd name="connsiteY26" fmla="*/ 153767 h 603193"/>
              <a:gd name="connsiteX27" fmla="*/ 303301 w 606580"/>
              <a:gd name="connsiteY27" fmla="*/ 188339 h 603193"/>
              <a:gd name="connsiteX28" fmla="*/ 144447 w 606580"/>
              <a:gd name="connsiteY28" fmla="*/ 153767 h 603193"/>
              <a:gd name="connsiteX29" fmla="*/ 144447 w 606580"/>
              <a:gd name="connsiteY29" fmla="*/ 147928 h 603193"/>
              <a:gd name="connsiteX30" fmla="*/ 303301 w 606580"/>
              <a:gd name="connsiteY30"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6580" h="603193">
                <a:moveTo>
                  <a:pt x="577225" y="290729"/>
                </a:moveTo>
                <a:cubicBezTo>
                  <a:pt x="593437" y="290729"/>
                  <a:pt x="606580" y="318516"/>
                  <a:pt x="606580" y="352792"/>
                </a:cubicBezTo>
                <a:cubicBezTo>
                  <a:pt x="606580" y="387068"/>
                  <a:pt x="593437" y="414855"/>
                  <a:pt x="577225" y="414855"/>
                </a:cubicBezTo>
                <a:cubicBezTo>
                  <a:pt x="561013" y="414855"/>
                  <a:pt x="547870" y="387068"/>
                  <a:pt x="547870" y="352792"/>
                </a:cubicBezTo>
                <a:cubicBezTo>
                  <a:pt x="547870" y="318516"/>
                  <a:pt x="561013" y="290729"/>
                  <a:pt x="577225" y="290729"/>
                </a:cubicBezTo>
                <a:close/>
                <a:moveTo>
                  <a:pt x="29355" y="290729"/>
                </a:moveTo>
                <a:cubicBezTo>
                  <a:pt x="45567" y="290729"/>
                  <a:pt x="58710" y="318516"/>
                  <a:pt x="58710" y="352792"/>
                </a:cubicBezTo>
                <a:cubicBezTo>
                  <a:pt x="58710" y="387068"/>
                  <a:pt x="45567" y="414855"/>
                  <a:pt x="29355" y="414855"/>
                </a:cubicBezTo>
                <a:cubicBezTo>
                  <a:pt x="13143" y="414855"/>
                  <a:pt x="0" y="387068"/>
                  <a:pt x="0" y="352792"/>
                </a:cubicBezTo>
                <a:cubicBezTo>
                  <a:pt x="0" y="318516"/>
                  <a:pt x="13143" y="290729"/>
                  <a:pt x="29355" y="290729"/>
                </a:cubicBezTo>
                <a:close/>
                <a:moveTo>
                  <a:pt x="577225" y="153762"/>
                </a:moveTo>
                <a:lnTo>
                  <a:pt x="577225" y="266217"/>
                </a:lnTo>
                <a:cubicBezTo>
                  <a:pt x="545937" y="266217"/>
                  <a:pt x="523283" y="302837"/>
                  <a:pt x="523283" y="352806"/>
                </a:cubicBezTo>
                <a:cubicBezTo>
                  <a:pt x="523283" y="402869"/>
                  <a:pt x="545937" y="438839"/>
                  <a:pt x="577225" y="438839"/>
                </a:cubicBezTo>
                <a:lnTo>
                  <a:pt x="577225" y="545639"/>
                </a:lnTo>
                <a:lnTo>
                  <a:pt x="315780" y="602840"/>
                </a:lnTo>
                <a:lnTo>
                  <a:pt x="315780" y="210963"/>
                </a:lnTo>
                <a:close/>
                <a:moveTo>
                  <a:pt x="29355" y="153762"/>
                </a:moveTo>
                <a:lnTo>
                  <a:pt x="290800" y="210961"/>
                </a:lnTo>
                <a:lnTo>
                  <a:pt x="290800" y="603193"/>
                </a:lnTo>
                <a:lnTo>
                  <a:pt x="29355" y="545994"/>
                </a:lnTo>
                <a:lnTo>
                  <a:pt x="29355" y="439292"/>
                </a:lnTo>
                <a:cubicBezTo>
                  <a:pt x="60643" y="439292"/>
                  <a:pt x="83297" y="402673"/>
                  <a:pt x="83297" y="352798"/>
                </a:cubicBezTo>
                <a:cubicBezTo>
                  <a:pt x="83297" y="302831"/>
                  <a:pt x="60643" y="266213"/>
                  <a:pt x="29355" y="266213"/>
                </a:cubicBezTo>
                <a:close/>
                <a:moveTo>
                  <a:pt x="303301" y="0"/>
                </a:moveTo>
                <a:cubicBezTo>
                  <a:pt x="390944" y="0"/>
                  <a:pt x="462062" y="66271"/>
                  <a:pt x="462062" y="147928"/>
                </a:cubicBezTo>
                <a:lnTo>
                  <a:pt x="462062" y="153767"/>
                </a:lnTo>
                <a:lnTo>
                  <a:pt x="303301" y="188339"/>
                </a:lnTo>
                <a:lnTo>
                  <a:pt x="144447" y="153767"/>
                </a:lnTo>
                <a:lnTo>
                  <a:pt x="144447" y="147928"/>
                </a:lnTo>
                <a:cubicBezTo>
                  <a:pt x="144447" y="66271"/>
                  <a:pt x="215657" y="0"/>
                  <a:pt x="303301" y="0"/>
                </a:cubicBezTo>
                <a:close/>
              </a:path>
            </a:pathLst>
          </a:custGeom>
          <a:solidFill>
            <a:srgbClr val="F9A74A"/>
          </a:solidFill>
          <a:ln>
            <a:noFill/>
          </a:ln>
        </p:spPr>
      </p:sp>
      <p:sp>
        <p:nvSpPr>
          <p:cNvPr id="35" name="文本框 34"/>
          <p:cNvSpPr txBox="1"/>
          <p:nvPr/>
        </p:nvSpPr>
        <p:spPr>
          <a:xfrm>
            <a:off x="4941199" y="2942848"/>
            <a:ext cx="3148064"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6" name="文本框 35"/>
          <p:cNvSpPr txBox="1"/>
          <p:nvPr/>
        </p:nvSpPr>
        <p:spPr>
          <a:xfrm>
            <a:off x="8766659" y="2942848"/>
            <a:ext cx="3148064"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7" name="文本框 36"/>
          <p:cNvSpPr txBox="1"/>
          <p:nvPr/>
        </p:nvSpPr>
        <p:spPr>
          <a:xfrm>
            <a:off x="4941199" y="5040553"/>
            <a:ext cx="3148064"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38" name="文本框 37"/>
          <p:cNvSpPr txBox="1"/>
          <p:nvPr/>
        </p:nvSpPr>
        <p:spPr>
          <a:xfrm>
            <a:off x="8766659" y="5040553"/>
            <a:ext cx="3148064" cy="430887"/>
          </a:xfrm>
          <a:prstGeom prst="rect">
            <a:avLst/>
          </a:prstGeom>
          <a:noFill/>
        </p:spPr>
        <p:txBody>
          <a:bodyPr wrap="square" rtlCol="0">
            <a:spAutoFit/>
          </a:bodyPr>
          <a:lstStyle/>
          <a:p>
            <a:r>
              <a:rPr lang="en-US" altLang="zh-CN"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The best preparation for tomorrow is doing your best today.</a:t>
            </a:r>
            <a:endParaRPr lang="zh-CN" altLang="en-US" sz="11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cxnSp>
        <p:nvCxnSpPr>
          <p:cNvPr id="40" name="直接连接符 39"/>
          <p:cNvCxnSpPr/>
          <p:nvPr/>
        </p:nvCxnSpPr>
        <p:spPr>
          <a:xfrm>
            <a:off x="4239974" y="1630789"/>
            <a:ext cx="0" cy="4125891"/>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ircle(in)">
                                      <p:cBhvr>
                                        <p:cTn id="7" dur="1000"/>
                                        <p:tgtEl>
                                          <p:spTgt spid="31"/>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300"/>
                                        <p:tgtEl>
                                          <p:spTgt spid="18"/>
                                        </p:tgtEl>
                                      </p:cBhvr>
                                    </p:animEffect>
                                    <p:anim calcmode="lin" valueType="num">
                                      <p:cBhvr>
                                        <p:cTn id="12" dur="300" fill="hold"/>
                                        <p:tgtEl>
                                          <p:spTgt spid="18"/>
                                        </p:tgtEl>
                                        <p:attrNameLst>
                                          <p:attrName>ppt_x</p:attrName>
                                        </p:attrNameLst>
                                      </p:cBhvr>
                                      <p:tavLst>
                                        <p:tav tm="0">
                                          <p:val>
                                            <p:strVal val="#ppt_x"/>
                                          </p:val>
                                        </p:tav>
                                        <p:tav tm="100000">
                                          <p:val>
                                            <p:strVal val="#ppt_x"/>
                                          </p:val>
                                        </p:tav>
                                      </p:tavLst>
                                    </p:anim>
                                    <p:anim calcmode="lin" valueType="num">
                                      <p:cBhvr>
                                        <p:cTn id="13" dur="3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5" presetClass="entr" presetSubtype="0" fill="hold" grpId="0" nodeType="afterEffect">
                                  <p:stCondLst>
                                    <p:cond delay="0"/>
                                  </p:stCondLst>
                                  <p:iterate type="lt">
                                    <p:tmPct val="10000"/>
                                  </p:iterate>
                                  <p:childTnLst>
                                    <p:set>
                                      <p:cBhvr>
                                        <p:cTn id="16" dur="1" fill="hold">
                                          <p:stCondLst>
                                            <p:cond delay="0"/>
                                          </p:stCondLst>
                                        </p:cTn>
                                        <p:tgtEl>
                                          <p:spTgt spid="35"/>
                                        </p:tgtEl>
                                        <p:attrNameLst>
                                          <p:attrName>style.visibility</p:attrName>
                                        </p:attrNameLst>
                                      </p:cBhvr>
                                      <p:to>
                                        <p:strVal val="visible"/>
                                      </p:to>
                                    </p:set>
                                    <p:anim calcmode="lin" valueType="num">
                                      <p:cBhvr>
                                        <p:cTn id="17" dur="300" fill="hold"/>
                                        <p:tgtEl>
                                          <p:spTgt spid="35"/>
                                        </p:tgtEl>
                                        <p:attrNameLst>
                                          <p:attrName>ppt_w</p:attrName>
                                        </p:attrNameLst>
                                      </p:cBhvr>
                                      <p:tavLst>
                                        <p:tav tm="0">
                                          <p:val>
                                            <p:strVal val="#ppt_w*0.70"/>
                                          </p:val>
                                        </p:tav>
                                        <p:tav tm="100000">
                                          <p:val>
                                            <p:strVal val="#ppt_w"/>
                                          </p:val>
                                        </p:tav>
                                      </p:tavLst>
                                    </p:anim>
                                    <p:anim calcmode="lin" valueType="num">
                                      <p:cBhvr>
                                        <p:cTn id="18" dur="300" fill="hold"/>
                                        <p:tgtEl>
                                          <p:spTgt spid="35"/>
                                        </p:tgtEl>
                                        <p:attrNameLst>
                                          <p:attrName>ppt_h</p:attrName>
                                        </p:attrNameLst>
                                      </p:cBhvr>
                                      <p:tavLst>
                                        <p:tav tm="0">
                                          <p:val>
                                            <p:strVal val="#ppt_h"/>
                                          </p:val>
                                        </p:tav>
                                        <p:tav tm="100000">
                                          <p:val>
                                            <p:strVal val="#ppt_h"/>
                                          </p:val>
                                        </p:tav>
                                      </p:tavLst>
                                    </p:anim>
                                    <p:animEffect transition="in" filter="fade">
                                      <p:cBhvr>
                                        <p:cTn id="19" dur="300"/>
                                        <p:tgtEl>
                                          <p:spTgt spid="35"/>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circle(in)">
                                      <p:cBhvr>
                                        <p:cTn id="24" dur="1000"/>
                                        <p:tgtEl>
                                          <p:spTgt spid="32"/>
                                        </p:tgtEl>
                                      </p:cBhvr>
                                    </p:animEffect>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300"/>
                                        <p:tgtEl>
                                          <p:spTgt spid="19"/>
                                        </p:tgtEl>
                                      </p:cBhvr>
                                    </p:animEffect>
                                    <p:anim calcmode="lin" valueType="num">
                                      <p:cBhvr>
                                        <p:cTn id="29" dur="300" fill="hold"/>
                                        <p:tgtEl>
                                          <p:spTgt spid="19"/>
                                        </p:tgtEl>
                                        <p:attrNameLst>
                                          <p:attrName>ppt_x</p:attrName>
                                        </p:attrNameLst>
                                      </p:cBhvr>
                                      <p:tavLst>
                                        <p:tav tm="0">
                                          <p:val>
                                            <p:strVal val="#ppt_x"/>
                                          </p:val>
                                        </p:tav>
                                        <p:tav tm="100000">
                                          <p:val>
                                            <p:strVal val="#ppt_x"/>
                                          </p:val>
                                        </p:tav>
                                      </p:tavLst>
                                    </p:anim>
                                    <p:anim calcmode="lin" valueType="num">
                                      <p:cBhvr>
                                        <p:cTn id="30" dur="300" fill="hold"/>
                                        <p:tgtEl>
                                          <p:spTgt spid="19"/>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55" presetClass="entr" presetSubtype="0" fill="hold" grpId="0" nodeType="afterEffect">
                                  <p:stCondLst>
                                    <p:cond delay="0"/>
                                  </p:stCondLst>
                                  <p:iterate type="lt">
                                    <p:tmPct val="10000"/>
                                  </p:iterate>
                                  <p:childTnLst>
                                    <p:set>
                                      <p:cBhvr>
                                        <p:cTn id="33" dur="1" fill="hold">
                                          <p:stCondLst>
                                            <p:cond delay="0"/>
                                          </p:stCondLst>
                                        </p:cTn>
                                        <p:tgtEl>
                                          <p:spTgt spid="36"/>
                                        </p:tgtEl>
                                        <p:attrNameLst>
                                          <p:attrName>style.visibility</p:attrName>
                                        </p:attrNameLst>
                                      </p:cBhvr>
                                      <p:to>
                                        <p:strVal val="visible"/>
                                      </p:to>
                                    </p:set>
                                    <p:anim calcmode="lin" valueType="num">
                                      <p:cBhvr>
                                        <p:cTn id="34" dur="300" fill="hold"/>
                                        <p:tgtEl>
                                          <p:spTgt spid="36"/>
                                        </p:tgtEl>
                                        <p:attrNameLst>
                                          <p:attrName>ppt_w</p:attrName>
                                        </p:attrNameLst>
                                      </p:cBhvr>
                                      <p:tavLst>
                                        <p:tav tm="0">
                                          <p:val>
                                            <p:strVal val="#ppt_w*0.70"/>
                                          </p:val>
                                        </p:tav>
                                        <p:tav tm="100000">
                                          <p:val>
                                            <p:strVal val="#ppt_w"/>
                                          </p:val>
                                        </p:tav>
                                      </p:tavLst>
                                    </p:anim>
                                    <p:anim calcmode="lin" valueType="num">
                                      <p:cBhvr>
                                        <p:cTn id="35" dur="300" fill="hold"/>
                                        <p:tgtEl>
                                          <p:spTgt spid="36"/>
                                        </p:tgtEl>
                                        <p:attrNameLst>
                                          <p:attrName>ppt_h</p:attrName>
                                        </p:attrNameLst>
                                      </p:cBhvr>
                                      <p:tavLst>
                                        <p:tav tm="0">
                                          <p:val>
                                            <p:strVal val="#ppt_h"/>
                                          </p:val>
                                        </p:tav>
                                        <p:tav tm="100000">
                                          <p:val>
                                            <p:strVal val="#ppt_h"/>
                                          </p:val>
                                        </p:tav>
                                      </p:tavLst>
                                    </p:anim>
                                    <p:animEffect transition="in" filter="fade">
                                      <p:cBhvr>
                                        <p:cTn id="36" dur="300"/>
                                        <p:tgtEl>
                                          <p:spTgt spid="36"/>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nodeType="click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circle(in)">
                                      <p:cBhvr>
                                        <p:cTn id="41" dur="1000"/>
                                        <p:tgtEl>
                                          <p:spTgt spid="33"/>
                                        </p:tgtEl>
                                      </p:cBhvr>
                                    </p:animEffect>
                                  </p:childTnLst>
                                </p:cTn>
                              </p:par>
                            </p:childTnLst>
                          </p:cTn>
                        </p:par>
                        <p:par>
                          <p:cTn id="42" fill="hold">
                            <p:stCondLst>
                              <p:cond delay="1000"/>
                            </p:stCondLst>
                            <p:childTnLst>
                              <p:par>
                                <p:cTn id="43" presetID="42" presetClass="entr" presetSubtype="0"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300"/>
                                        <p:tgtEl>
                                          <p:spTgt spid="23"/>
                                        </p:tgtEl>
                                      </p:cBhvr>
                                    </p:animEffect>
                                    <p:anim calcmode="lin" valueType="num">
                                      <p:cBhvr>
                                        <p:cTn id="46" dur="300" fill="hold"/>
                                        <p:tgtEl>
                                          <p:spTgt spid="23"/>
                                        </p:tgtEl>
                                        <p:attrNameLst>
                                          <p:attrName>ppt_x</p:attrName>
                                        </p:attrNameLst>
                                      </p:cBhvr>
                                      <p:tavLst>
                                        <p:tav tm="0">
                                          <p:val>
                                            <p:strVal val="#ppt_x"/>
                                          </p:val>
                                        </p:tav>
                                        <p:tav tm="100000">
                                          <p:val>
                                            <p:strVal val="#ppt_x"/>
                                          </p:val>
                                        </p:tav>
                                      </p:tavLst>
                                    </p:anim>
                                    <p:anim calcmode="lin" valueType="num">
                                      <p:cBhvr>
                                        <p:cTn id="47" dur="300" fill="hold"/>
                                        <p:tgtEl>
                                          <p:spTgt spid="23"/>
                                        </p:tgtEl>
                                        <p:attrNameLst>
                                          <p:attrName>ppt_y</p:attrName>
                                        </p:attrNameLst>
                                      </p:cBhvr>
                                      <p:tavLst>
                                        <p:tav tm="0">
                                          <p:val>
                                            <p:strVal val="#ppt_y+.1"/>
                                          </p:val>
                                        </p:tav>
                                        <p:tav tm="100000">
                                          <p:val>
                                            <p:strVal val="#ppt_y"/>
                                          </p:val>
                                        </p:tav>
                                      </p:tavLst>
                                    </p:anim>
                                  </p:childTnLst>
                                </p:cTn>
                              </p:par>
                            </p:childTnLst>
                          </p:cTn>
                        </p:par>
                        <p:par>
                          <p:cTn id="48" fill="hold">
                            <p:stCondLst>
                              <p:cond delay="1500"/>
                            </p:stCondLst>
                            <p:childTnLst>
                              <p:par>
                                <p:cTn id="49" presetID="55" presetClass="entr" presetSubtype="0" fill="hold" grpId="0" nodeType="afterEffect">
                                  <p:stCondLst>
                                    <p:cond delay="0"/>
                                  </p:stCondLst>
                                  <p:iterate type="lt">
                                    <p:tmPct val="10000"/>
                                  </p:iterate>
                                  <p:childTnLst>
                                    <p:set>
                                      <p:cBhvr>
                                        <p:cTn id="50" dur="1" fill="hold">
                                          <p:stCondLst>
                                            <p:cond delay="0"/>
                                          </p:stCondLst>
                                        </p:cTn>
                                        <p:tgtEl>
                                          <p:spTgt spid="37"/>
                                        </p:tgtEl>
                                        <p:attrNameLst>
                                          <p:attrName>style.visibility</p:attrName>
                                        </p:attrNameLst>
                                      </p:cBhvr>
                                      <p:to>
                                        <p:strVal val="visible"/>
                                      </p:to>
                                    </p:set>
                                    <p:anim calcmode="lin" valueType="num">
                                      <p:cBhvr>
                                        <p:cTn id="51" dur="300" fill="hold"/>
                                        <p:tgtEl>
                                          <p:spTgt spid="37"/>
                                        </p:tgtEl>
                                        <p:attrNameLst>
                                          <p:attrName>ppt_w</p:attrName>
                                        </p:attrNameLst>
                                      </p:cBhvr>
                                      <p:tavLst>
                                        <p:tav tm="0">
                                          <p:val>
                                            <p:strVal val="#ppt_w*0.70"/>
                                          </p:val>
                                        </p:tav>
                                        <p:tav tm="100000">
                                          <p:val>
                                            <p:strVal val="#ppt_w"/>
                                          </p:val>
                                        </p:tav>
                                      </p:tavLst>
                                    </p:anim>
                                    <p:anim calcmode="lin" valueType="num">
                                      <p:cBhvr>
                                        <p:cTn id="52" dur="300" fill="hold"/>
                                        <p:tgtEl>
                                          <p:spTgt spid="37"/>
                                        </p:tgtEl>
                                        <p:attrNameLst>
                                          <p:attrName>ppt_h</p:attrName>
                                        </p:attrNameLst>
                                      </p:cBhvr>
                                      <p:tavLst>
                                        <p:tav tm="0">
                                          <p:val>
                                            <p:strVal val="#ppt_h"/>
                                          </p:val>
                                        </p:tav>
                                        <p:tav tm="100000">
                                          <p:val>
                                            <p:strVal val="#ppt_h"/>
                                          </p:val>
                                        </p:tav>
                                      </p:tavLst>
                                    </p:anim>
                                    <p:animEffect transition="in" filter="fade">
                                      <p:cBhvr>
                                        <p:cTn id="53" dur="300"/>
                                        <p:tgtEl>
                                          <p:spTgt spid="37"/>
                                        </p:tgtEl>
                                      </p:cBhvr>
                                    </p:animEffect>
                                  </p:childTnLst>
                                </p:cTn>
                              </p:par>
                            </p:childTnLst>
                          </p:cTn>
                        </p:par>
                      </p:childTnLst>
                    </p:cTn>
                  </p:par>
                  <p:par>
                    <p:cTn id="54" fill="hold">
                      <p:stCondLst>
                        <p:cond delay="indefinite"/>
                      </p:stCondLst>
                      <p:childTnLst>
                        <p:par>
                          <p:cTn id="55" fill="hold">
                            <p:stCondLst>
                              <p:cond delay="0"/>
                            </p:stCondLst>
                            <p:childTnLst>
                              <p:par>
                                <p:cTn id="56" presetID="6" presetClass="entr" presetSubtype="16" fill="hold" nodeType="click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circle(in)">
                                      <p:cBhvr>
                                        <p:cTn id="58" dur="1000"/>
                                        <p:tgtEl>
                                          <p:spTgt spid="34"/>
                                        </p:tgtEl>
                                      </p:cBhvr>
                                    </p:animEffect>
                                  </p:childTnLst>
                                </p:cTn>
                              </p:par>
                            </p:childTnLst>
                          </p:cTn>
                        </p:par>
                        <p:par>
                          <p:cTn id="59" fill="hold">
                            <p:stCondLst>
                              <p:cond delay="1000"/>
                            </p:stCondLst>
                            <p:childTnLst>
                              <p:par>
                                <p:cTn id="60" presetID="42" presetClass="entr" presetSubtype="0" fill="hold"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300"/>
                                        <p:tgtEl>
                                          <p:spTgt spid="27"/>
                                        </p:tgtEl>
                                      </p:cBhvr>
                                    </p:animEffect>
                                    <p:anim calcmode="lin" valueType="num">
                                      <p:cBhvr>
                                        <p:cTn id="63" dur="300" fill="hold"/>
                                        <p:tgtEl>
                                          <p:spTgt spid="27"/>
                                        </p:tgtEl>
                                        <p:attrNameLst>
                                          <p:attrName>ppt_x</p:attrName>
                                        </p:attrNameLst>
                                      </p:cBhvr>
                                      <p:tavLst>
                                        <p:tav tm="0">
                                          <p:val>
                                            <p:strVal val="#ppt_x"/>
                                          </p:val>
                                        </p:tav>
                                        <p:tav tm="100000">
                                          <p:val>
                                            <p:strVal val="#ppt_x"/>
                                          </p:val>
                                        </p:tav>
                                      </p:tavLst>
                                    </p:anim>
                                    <p:anim calcmode="lin" valueType="num">
                                      <p:cBhvr>
                                        <p:cTn id="64" dur="300" fill="hold"/>
                                        <p:tgtEl>
                                          <p:spTgt spid="27"/>
                                        </p:tgtEl>
                                        <p:attrNameLst>
                                          <p:attrName>ppt_y</p:attrName>
                                        </p:attrNameLst>
                                      </p:cBhvr>
                                      <p:tavLst>
                                        <p:tav tm="0">
                                          <p:val>
                                            <p:strVal val="#ppt_y+.1"/>
                                          </p:val>
                                        </p:tav>
                                        <p:tav tm="100000">
                                          <p:val>
                                            <p:strVal val="#ppt_y"/>
                                          </p:val>
                                        </p:tav>
                                      </p:tavLst>
                                    </p:anim>
                                  </p:childTnLst>
                                </p:cTn>
                              </p:par>
                            </p:childTnLst>
                          </p:cTn>
                        </p:par>
                        <p:par>
                          <p:cTn id="65" fill="hold">
                            <p:stCondLst>
                              <p:cond delay="1500"/>
                            </p:stCondLst>
                            <p:childTnLst>
                              <p:par>
                                <p:cTn id="66" presetID="55" presetClass="entr" presetSubtype="0" fill="hold" grpId="0" nodeType="afterEffect">
                                  <p:stCondLst>
                                    <p:cond delay="0"/>
                                  </p:stCondLst>
                                  <p:iterate type="lt">
                                    <p:tmPct val="10000"/>
                                  </p:iterate>
                                  <p:childTnLst>
                                    <p:set>
                                      <p:cBhvr>
                                        <p:cTn id="67" dur="1" fill="hold">
                                          <p:stCondLst>
                                            <p:cond delay="0"/>
                                          </p:stCondLst>
                                        </p:cTn>
                                        <p:tgtEl>
                                          <p:spTgt spid="38"/>
                                        </p:tgtEl>
                                        <p:attrNameLst>
                                          <p:attrName>style.visibility</p:attrName>
                                        </p:attrNameLst>
                                      </p:cBhvr>
                                      <p:to>
                                        <p:strVal val="visible"/>
                                      </p:to>
                                    </p:set>
                                    <p:anim calcmode="lin" valueType="num">
                                      <p:cBhvr>
                                        <p:cTn id="68" dur="300" fill="hold"/>
                                        <p:tgtEl>
                                          <p:spTgt spid="38"/>
                                        </p:tgtEl>
                                        <p:attrNameLst>
                                          <p:attrName>ppt_w</p:attrName>
                                        </p:attrNameLst>
                                      </p:cBhvr>
                                      <p:tavLst>
                                        <p:tav tm="0">
                                          <p:val>
                                            <p:strVal val="#ppt_w*0.70"/>
                                          </p:val>
                                        </p:tav>
                                        <p:tav tm="100000">
                                          <p:val>
                                            <p:strVal val="#ppt_w"/>
                                          </p:val>
                                        </p:tav>
                                      </p:tavLst>
                                    </p:anim>
                                    <p:anim calcmode="lin" valueType="num">
                                      <p:cBhvr>
                                        <p:cTn id="69" dur="300" fill="hold"/>
                                        <p:tgtEl>
                                          <p:spTgt spid="38"/>
                                        </p:tgtEl>
                                        <p:attrNameLst>
                                          <p:attrName>ppt_h</p:attrName>
                                        </p:attrNameLst>
                                      </p:cBhvr>
                                      <p:tavLst>
                                        <p:tav tm="0">
                                          <p:val>
                                            <p:strVal val="#ppt_h"/>
                                          </p:val>
                                        </p:tav>
                                        <p:tav tm="100000">
                                          <p:val>
                                            <p:strVal val="#ppt_h"/>
                                          </p:val>
                                        </p:tav>
                                      </p:tavLst>
                                    </p:anim>
                                    <p:animEffect transition="in" filter="fade">
                                      <p:cBhvr>
                                        <p:cTn id="70" dur="3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02"/>
            <a:ext cx="5915892" cy="1295782"/>
            <a:chOff x="0" y="2702"/>
            <a:chExt cx="5915892" cy="1295782"/>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rcRect l="69064" t="30516" r="15388" b="55281"/>
            <a:stretch>
              <a:fillRect/>
            </a:stretch>
          </p:blipFill>
          <p:spPr>
            <a:xfrm>
              <a:off x="0" y="384145"/>
              <a:ext cx="401782" cy="343786"/>
            </a:xfrm>
            <a:custGeom>
              <a:avLst/>
              <a:gdLst>
                <a:gd name="connsiteX0" fmla="*/ 0 w 1138381"/>
                <a:gd name="connsiteY0" fmla="*/ 0 h 974060"/>
                <a:gd name="connsiteX1" fmla="*/ 921326 w 1138381"/>
                <a:gd name="connsiteY1" fmla="*/ 32904 h 974060"/>
                <a:gd name="connsiteX2" fmla="*/ 1081231 w 1138381"/>
                <a:gd name="connsiteY2" fmla="*/ 151822 h 974060"/>
                <a:gd name="connsiteX3" fmla="*/ 1138381 w 1138381"/>
                <a:gd name="connsiteY3" fmla="*/ 272472 h 974060"/>
                <a:gd name="connsiteX4" fmla="*/ 851476 w 1138381"/>
                <a:gd name="connsiteY4" fmla="*/ 863022 h 974060"/>
                <a:gd name="connsiteX5" fmla="*/ 17895 w 1138381"/>
                <a:gd name="connsiteY5" fmla="*/ 831272 h 97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381" h="974060">
                  <a:moveTo>
                    <a:pt x="0" y="0"/>
                  </a:moveTo>
                  <a:lnTo>
                    <a:pt x="921326" y="32904"/>
                  </a:lnTo>
                  <a:lnTo>
                    <a:pt x="1081231" y="151822"/>
                  </a:lnTo>
                  <a:cubicBezTo>
                    <a:pt x="1100281" y="192039"/>
                    <a:pt x="1112981" y="143355"/>
                    <a:pt x="1138381" y="272472"/>
                  </a:cubicBezTo>
                  <a:cubicBezTo>
                    <a:pt x="1055446" y="755072"/>
                    <a:pt x="947111" y="666172"/>
                    <a:pt x="851476" y="863022"/>
                  </a:cubicBezTo>
                  <a:cubicBezTo>
                    <a:pt x="459316" y="1049289"/>
                    <a:pt x="295755" y="975205"/>
                    <a:pt x="17895" y="831272"/>
                  </a:cubicBezTo>
                  <a:close/>
                </a:path>
              </a:pathLst>
            </a:custGeom>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rcRect l="35354" t="54618" r="35304"/>
            <a:stretch>
              <a:fillRect/>
            </a:stretch>
          </p:blipFill>
          <p:spPr>
            <a:xfrm rot="18743688" flipH="1">
              <a:off x="224581" y="-93087"/>
              <a:ext cx="426944" cy="618522"/>
            </a:xfrm>
            <a:custGeom>
              <a:avLst/>
              <a:gdLst>
                <a:gd name="connsiteX0" fmla="*/ 442513 w 2148289"/>
                <a:gd name="connsiteY0" fmla="*/ 289301 h 3112265"/>
                <a:gd name="connsiteX1" fmla="*/ 442513 w 2148289"/>
                <a:gd name="connsiteY1" fmla="*/ 787707 h 3112265"/>
                <a:gd name="connsiteX2" fmla="*/ 1511149 w 2148289"/>
                <a:gd name="connsiteY2" fmla="*/ 787707 h 3112265"/>
                <a:gd name="connsiteX3" fmla="*/ 1511149 w 2148289"/>
                <a:gd name="connsiteY3" fmla="*/ 289301 h 3112265"/>
                <a:gd name="connsiteX4" fmla="*/ 0 w 2148289"/>
                <a:gd name="connsiteY4" fmla="*/ 0 h 3112265"/>
                <a:gd name="connsiteX5" fmla="*/ 2148289 w 2148289"/>
                <a:gd name="connsiteY5" fmla="*/ 0 h 3112265"/>
                <a:gd name="connsiteX6" fmla="*/ 2148289 w 2148289"/>
                <a:gd name="connsiteY6" fmla="*/ 3112265 h 3112265"/>
                <a:gd name="connsiteX7" fmla="*/ 0 w 2148289"/>
                <a:gd name="connsiteY7" fmla="*/ 3112265 h 311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289" h="3112265">
                  <a:moveTo>
                    <a:pt x="442513" y="289301"/>
                  </a:moveTo>
                  <a:lnTo>
                    <a:pt x="442513" y="787707"/>
                  </a:lnTo>
                  <a:lnTo>
                    <a:pt x="1511149" y="787707"/>
                  </a:lnTo>
                  <a:lnTo>
                    <a:pt x="1511149" y="289301"/>
                  </a:lnTo>
                  <a:close/>
                  <a:moveTo>
                    <a:pt x="0" y="0"/>
                  </a:moveTo>
                  <a:lnTo>
                    <a:pt x="2148289" y="0"/>
                  </a:lnTo>
                  <a:lnTo>
                    <a:pt x="2148289" y="3112265"/>
                  </a:lnTo>
                  <a:lnTo>
                    <a:pt x="0" y="3112265"/>
                  </a:lnTo>
                  <a:close/>
                </a:path>
              </a:pathLst>
            </a:custGeom>
          </p:spPr>
        </p:pic>
        <p:cxnSp>
          <p:nvCxnSpPr>
            <p:cNvPr id="5" name="直接连接符 4"/>
            <p:cNvCxnSpPr/>
            <p:nvPr/>
          </p:nvCxnSpPr>
          <p:spPr>
            <a:xfrm>
              <a:off x="401782" y="582342"/>
              <a:ext cx="5126182"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76106" y="94373"/>
              <a:ext cx="2996075" cy="461665"/>
            </a:xfrm>
            <a:prstGeom prst="rect">
              <a:avLst/>
            </a:prstGeom>
            <a:noFill/>
          </p:spPr>
          <p:txBody>
            <a:bodyPr wrap="square" rtlCol="0">
              <a:spAutoFit/>
            </a:bodyPr>
            <a:lstStyle/>
            <a:p>
              <a:r>
                <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点击输入第四章标题</a:t>
              </a:r>
              <a:endParaRPr lang="zh-CN" altLang="en-US" sz="2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
          <p:nvSpPr>
            <p:cNvPr id="7" name="文本框 6"/>
            <p:cNvSpPr txBox="1"/>
            <p:nvPr/>
          </p:nvSpPr>
          <p:spPr>
            <a:xfrm>
              <a:off x="2374143" y="574042"/>
              <a:ext cx="3232414" cy="307777"/>
            </a:xfrm>
            <a:prstGeom prst="rect">
              <a:avLst/>
            </a:prstGeom>
            <a:noFill/>
          </p:spPr>
          <p:txBody>
            <a:bodyPr wrap="square" rtlCol="0">
              <a:spAutoFit/>
            </a:bodyPr>
            <a:lstStyle/>
            <a:p>
              <a:r>
                <a:rPr lang="en-US" altLang="zh-CN"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solidFill>
                  <a:srgbClr val="282739"/>
                </a:solidFill>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rcRect l="13896" t="5301" r="69320" b="52714"/>
            <a:stretch>
              <a:fillRect/>
            </a:stretch>
          </p:blipFill>
          <p:spPr>
            <a:xfrm>
              <a:off x="5560216" y="465154"/>
              <a:ext cx="355676" cy="833330"/>
            </a:xfrm>
            <a:custGeom>
              <a:avLst/>
              <a:gdLst>
                <a:gd name="connsiteX0" fmla="*/ 0 w 1227020"/>
                <a:gd name="connsiteY0" fmla="*/ 0 h 2874841"/>
                <a:gd name="connsiteX1" fmla="*/ 1227020 w 1227020"/>
                <a:gd name="connsiteY1" fmla="*/ 0 h 2874841"/>
                <a:gd name="connsiteX2" fmla="*/ 1227020 w 1227020"/>
                <a:gd name="connsiteY2" fmla="*/ 2874841 h 2874841"/>
                <a:gd name="connsiteX3" fmla="*/ 0 w 1227020"/>
                <a:gd name="connsiteY3" fmla="*/ 2874841 h 2874841"/>
                <a:gd name="connsiteX4" fmla="*/ 0 w 1227020"/>
                <a:gd name="connsiteY4" fmla="*/ 2850941 h 2874841"/>
                <a:gd name="connsiteX5" fmla="*/ 808280 w 1227020"/>
                <a:gd name="connsiteY5" fmla="*/ 2767373 h 2874841"/>
                <a:gd name="connsiteX6" fmla="*/ 257436 w 1227020"/>
                <a:gd name="connsiteY6" fmla="*/ 1477491 h 2874841"/>
                <a:gd name="connsiteX7" fmla="*/ 0 w 1227020"/>
                <a:gd name="connsiteY7" fmla="*/ 1461246 h 2874841"/>
                <a:gd name="connsiteX8" fmla="*/ 0 w 1227020"/>
                <a:gd name="connsiteY8" fmla="*/ 0 h 287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7020" h="2874841">
                  <a:moveTo>
                    <a:pt x="0" y="0"/>
                  </a:moveTo>
                  <a:lnTo>
                    <a:pt x="1227020" y="0"/>
                  </a:lnTo>
                  <a:lnTo>
                    <a:pt x="1227020" y="2874841"/>
                  </a:lnTo>
                  <a:lnTo>
                    <a:pt x="0" y="2874841"/>
                  </a:lnTo>
                  <a:lnTo>
                    <a:pt x="0" y="2850941"/>
                  </a:lnTo>
                  <a:lnTo>
                    <a:pt x="808280" y="2767373"/>
                  </a:lnTo>
                  <a:lnTo>
                    <a:pt x="257436" y="1477491"/>
                  </a:lnTo>
                  <a:lnTo>
                    <a:pt x="0" y="1461246"/>
                  </a:lnTo>
                  <a:lnTo>
                    <a:pt x="0" y="0"/>
                  </a:lnTo>
                  <a:close/>
                </a:path>
              </a:pathLst>
            </a:custGeom>
          </p:spPr>
        </p:pic>
      </p:grpSp>
      <p:graphicFrame>
        <p:nvGraphicFramePr>
          <p:cNvPr id="12" name="图表 11"/>
          <p:cNvGraphicFramePr/>
          <p:nvPr/>
        </p:nvGraphicFramePr>
        <p:xfrm>
          <a:off x="6731224" y="3429000"/>
          <a:ext cx="4674369" cy="3116246"/>
        </p:xfrm>
        <a:graphic>
          <a:graphicData uri="http://schemas.openxmlformats.org/drawingml/2006/chart">
            <c:chart xmlns:c="http://schemas.openxmlformats.org/drawingml/2006/chart" xmlns:r="http://schemas.openxmlformats.org/officeDocument/2006/relationships" r:id="rId1"/>
          </a:graphicData>
        </a:graphic>
      </p:graphicFrame>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b="20309"/>
          <a:stretch>
            <a:fillRect/>
          </a:stretch>
        </p:blipFill>
        <p:spPr>
          <a:xfrm>
            <a:off x="0" y="1080016"/>
            <a:ext cx="6955381" cy="5465229"/>
          </a:xfrm>
          <a:prstGeom prst="rect">
            <a:avLst/>
          </a:prstGeom>
        </p:spPr>
      </p:pic>
      <p:sp>
        <p:nvSpPr>
          <p:cNvPr id="17" name="文本框 16"/>
          <p:cNvSpPr txBox="1"/>
          <p:nvPr/>
        </p:nvSpPr>
        <p:spPr>
          <a:xfrm>
            <a:off x="7081784" y="2143611"/>
            <a:ext cx="3973248" cy="1077218"/>
          </a:xfrm>
          <a:prstGeom prst="rect">
            <a:avLst/>
          </a:prstGeom>
          <a:noFill/>
        </p:spPr>
        <p:txBody>
          <a:bodyPr wrap="square" rtlCol="0">
            <a:spAutoFit/>
          </a:bodyPr>
          <a:lstStyle/>
          <a:p>
            <a:r>
              <a:rPr lang="en-US" altLang="zh-CN" sz="1600" dirty="0"/>
              <a:t>        Among thousands of people, meet the people you've met thousands of years, boundlessness of time, neither earlier nor too late, you happen to meet</a:t>
            </a:r>
            <a:endParaRPr lang="zh-CN" altLang="en-US" sz="1600" dirty="0"/>
          </a:p>
        </p:txBody>
      </p:sp>
      <p:grpSp>
        <p:nvGrpSpPr>
          <p:cNvPr id="9" name="组合 8"/>
          <p:cNvGrpSpPr/>
          <p:nvPr/>
        </p:nvGrpSpPr>
        <p:grpSpPr>
          <a:xfrm>
            <a:off x="7205193" y="1414593"/>
            <a:ext cx="3536416" cy="520847"/>
            <a:chOff x="7205193" y="1414593"/>
            <a:chExt cx="3536416" cy="520847"/>
          </a:xfrm>
        </p:grpSpPr>
        <p:sp>
          <p:nvSpPr>
            <p:cNvPr id="18" name="矩形 17"/>
            <p:cNvSpPr/>
            <p:nvPr/>
          </p:nvSpPr>
          <p:spPr>
            <a:xfrm>
              <a:off x="7205193" y="1506652"/>
              <a:ext cx="3426246" cy="428788"/>
            </a:xfrm>
            <a:prstGeom prst="rect">
              <a:avLst/>
            </a:prstGeom>
            <a:blipFill dpi="0" rotWithShape="1">
              <a:blip r:embed="rId4">
                <a:duotone>
                  <a:prstClr val="black"/>
                  <a:schemeClr val="accent5">
                    <a:tint val="45000"/>
                    <a:satMod val="400000"/>
                  </a:schemeClr>
                </a:duotone>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315363" y="1414593"/>
              <a:ext cx="3426246" cy="428788"/>
            </a:xfrm>
            <a:prstGeom prst="rect">
              <a:avLst/>
            </a:prstGeom>
            <a:solidFill>
              <a:srgbClr val="86C2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p:cNvSpPr txBox="1"/>
          <p:nvPr/>
        </p:nvSpPr>
        <p:spPr>
          <a:xfrm>
            <a:off x="7412279" y="1515584"/>
            <a:ext cx="3232414" cy="307777"/>
          </a:xfrm>
          <a:prstGeom prst="rect">
            <a:avLst/>
          </a:prstGeom>
          <a:noFill/>
        </p:spPr>
        <p:txBody>
          <a:bodyPr wrap="square" rtlCol="0">
            <a:spAutoFit/>
          </a:bodyPr>
          <a:lstStyle/>
          <a:p>
            <a:r>
              <a:rPr lang="en-US" altLang="zh-CN" sz="1400" dirty="0">
                <a:latin typeface="文泉驿等宽微米黑" panose="020B0606030804020204" pitchFamily="34" charset="-122"/>
                <a:ea typeface="文泉驿等宽微米黑" panose="020B0606030804020204" pitchFamily="34" charset="-122"/>
                <a:cs typeface="文泉驿等宽微米黑" panose="020B0606030804020204" pitchFamily="34" charset="-122"/>
              </a:rPr>
              <a:t>Click here to add your title</a:t>
            </a:r>
            <a:endParaRPr lang="zh-CN" altLang="en-US" sz="1400" dirty="0">
              <a:latin typeface="文泉驿等宽微米黑" panose="020B0606030804020204" pitchFamily="34" charset="-122"/>
              <a:ea typeface="文泉驿等宽微米黑" panose="020B0606030804020204" pitchFamily="34" charset="-122"/>
              <a:cs typeface="文泉驿等宽微米黑" panose="020B06060308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p:tgtEl>
                                          <p:spTgt spid="20"/>
                                        </p:tgtEl>
                                        <p:attrNameLst>
                                          <p:attrName>ppt_y</p:attrName>
                                        </p:attrNameLst>
                                      </p:cBhvr>
                                      <p:tavLst>
                                        <p:tav tm="0">
                                          <p:val>
                                            <p:strVal val="#ppt_y+#ppt_h*1.125000"/>
                                          </p:val>
                                        </p:tav>
                                        <p:tav tm="100000">
                                          <p:val>
                                            <p:strVal val="#ppt_y"/>
                                          </p:val>
                                        </p:tav>
                                      </p:tavLst>
                                    </p:anim>
                                    <p:animEffect transition="in" filter="wipe(up)">
                                      <p:cBhvr>
                                        <p:cTn id="13" dur="500"/>
                                        <p:tgtEl>
                                          <p:spTgt spid="20"/>
                                        </p:tgtEl>
                                      </p:cBhvr>
                                    </p:animEffect>
                                  </p:childTnLst>
                                </p:cTn>
                              </p:par>
                            </p:childTnLst>
                          </p:cTn>
                        </p:par>
                        <p:par>
                          <p:cTn id="14" fill="hold">
                            <p:stCondLst>
                              <p:cond delay="1000"/>
                            </p:stCondLst>
                            <p:childTnLst>
                              <p:par>
                                <p:cTn id="15" presetID="12" presetClass="entr" presetSubtype="4" fill="hold" grpId="0" nodeType="afterEffect">
                                  <p:stCondLst>
                                    <p:cond delay="0"/>
                                  </p:stCondLst>
                                  <p:iterate type="lt">
                                    <p:tmPct val="2000"/>
                                  </p:iterate>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p:tgtEl>
                                          <p:spTgt spid="17"/>
                                        </p:tgtEl>
                                        <p:attrNameLst>
                                          <p:attrName>ppt_y</p:attrName>
                                        </p:attrNameLst>
                                      </p:cBhvr>
                                      <p:tavLst>
                                        <p:tav tm="0">
                                          <p:val>
                                            <p:strVal val="#ppt_y+#ppt_h*1.125000"/>
                                          </p:val>
                                        </p:tav>
                                        <p:tav tm="100000">
                                          <p:val>
                                            <p:strVal val="#ppt_y"/>
                                          </p:val>
                                        </p:tav>
                                      </p:tavLst>
                                    </p:anim>
                                    <p:animEffect transition="in" filter="wipe(up)">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fade">
                                      <p:cBhvr>
                                        <p:cTn id="23" dur="500"/>
                                        <p:tgtEl>
                                          <p:spTgt spid="12">
                                            <p:graphicEl>
                                              <a:chart seriesIdx="-3" categoryIdx="-3" bldStep="gridLegend"/>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2">
                                            <p:graphicEl>
                                              <a:chart seriesIdx="-4" categoryIdx="0" bldStep="category"/>
                                            </p:graphicEl>
                                          </p:spTgt>
                                        </p:tgtEl>
                                        <p:attrNameLst>
                                          <p:attrName>style.visibility</p:attrName>
                                        </p:attrNameLst>
                                      </p:cBhvr>
                                      <p:to>
                                        <p:strVal val="visible"/>
                                      </p:to>
                                    </p:set>
                                    <p:animEffect transition="in" filter="fade">
                                      <p:cBhvr>
                                        <p:cTn id="28" dur="500"/>
                                        <p:tgtEl>
                                          <p:spTgt spid="12">
                                            <p:graphicEl>
                                              <a:chart seriesIdx="-4" categoryIdx="0" bldStep="category"/>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2">
                                            <p:graphicEl>
                                              <a:chart seriesIdx="-4" categoryIdx="1" bldStep="category"/>
                                            </p:graphicEl>
                                          </p:spTgt>
                                        </p:tgtEl>
                                        <p:attrNameLst>
                                          <p:attrName>style.visibility</p:attrName>
                                        </p:attrNameLst>
                                      </p:cBhvr>
                                      <p:to>
                                        <p:strVal val="visible"/>
                                      </p:to>
                                    </p:set>
                                    <p:animEffect transition="in" filter="fade">
                                      <p:cBhvr>
                                        <p:cTn id="33" dur="500"/>
                                        <p:tgtEl>
                                          <p:spTgt spid="12">
                                            <p:graphicEl>
                                              <a:chart seriesIdx="-4" categoryIdx="1" bldStep="category"/>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
                                            <p:graphicEl>
                                              <a:chart seriesIdx="-4" categoryIdx="2" bldStep="category"/>
                                            </p:graphicEl>
                                          </p:spTgt>
                                        </p:tgtEl>
                                        <p:attrNameLst>
                                          <p:attrName>style.visibility</p:attrName>
                                        </p:attrNameLst>
                                      </p:cBhvr>
                                      <p:to>
                                        <p:strVal val="visible"/>
                                      </p:to>
                                    </p:set>
                                    <p:animEffect transition="in" filter="fade">
                                      <p:cBhvr>
                                        <p:cTn id="38" dur="500"/>
                                        <p:tgtEl>
                                          <p:spTgt spid="12">
                                            <p:graphicEl>
                                              <a:chart seriesIdx="-4" categoryIdx="2" bldStep="category"/>
                                            </p:graphic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2">
                                            <p:graphicEl>
                                              <a:chart seriesIdx="-4" categoryIdx="3" bldStep="category"/>
                                            </p:graphicEl>
                                          </p:spTgt>
                                        </p:tgtEl>
                                        <p:attrNameLst>
                                          <p:attrName>style.visibility</p:attrName>
                                        </p:attrNameLst>
                                      </p:cBhvr>
                                      <p:to>
                                        <p:strVal val="visible"/>
                                      </p:to>
                                    </p:set>
                                    <p:animEffect transition="in" filter="fade">
                                      <p:cBhvr>
                                        <p:cTn id="43" dur="500"/>
                                        <p:tgtEl>
                                          <p:spTgt spid="12">
                                            <p:graphicEl>
                                              <a:chart seriesIdx="-4"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Chart bld="category"/>
        </p:bldSub>
      </p:bldGraphic>
      <p:bldP spid="17" grpId="0"/>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duotone>
              <a:schemeClr val="accent5">
                <a:shade val="45000"/>
                <a:satMod val="135000"/>
              </a:schemeClr>
              <a:prstClr val="white"/>
            </a:duotone>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tretch>
            <a:fillRect/>
          </a:stretch>
        </p:blipFill>
        <p:spPr>
          <a:xfrm rot="4867323">
            <a:off x="-656973" y="624670"/>
            <a:ext cx="3470531" cy="2481193"/>
          </a:xfrm>
          <a:prstGeom prst="rect">
            <a:avLst/>
          </a:prstGeom>
        </p:spPr>
      </p:pic>
      <p:pic>
        <p:nvPicPr>
          <p:cNvPr id="4" name="图片 3"/>
          <p:cNvPicPr>
            <a:picLocks noChangeAspect="1"/>
          </p:cNvPicPr>
          <p:nvPr/>
        </p:nvPicPr>
        <p:blipFill>
          <a:blip r:embed="rId1">
            <a:duotone>
              <a:schemeClr val="bg2">
                <a:shade val="45000"/>
                <a:satMod val="135000"/>
              </a:schemeClr>
              <a:prstClr val="white"/>
            </a:duotone>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tretch>
            <a:fillRect/>
          </a:stretch>
        </p:blipFill>
        <p:spPr>
          <a:xfrm rot="6475290">
            <a:off x="144300" y="256464"/>
            <a:ext cx="2335447" cy="1669685"/>
          </a:xfrm>
          <a:prstGeom prst="rect">
            <a:avLst/>
          </a:prstGeom>
        </p:spPr>
      </p:pic>
      <p:pic>
        <p:nvPicPr>
          <p:cNvPr id="5" name="图片 4"/>
          <p:cNvPicPr>
            <a:picLocks noChangeAspect="1"/>
          </p:cNvPicPr>
          <p:nvPr/>
        </p:nvPicPr>
        <p:blipFill>
          <a:blip r:embed="rId1">
            <a:duotone>
              <a:schemeClr val="accent4">
                <a:shade val="45000"/>
                <a:satMod val="135000"/>
              </a:schemeClr>
              <a:prstClr val="white"/>
            </a:duotone>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tretch>
            <a:fillRect/>
          </a:stretch>
        </p:blipFill>
        <p:spPr>
          <a:xfrm rot="9511151">
            <a:off x="1588194" y="566007"/>
            <a:ext cx="1791533" cy="1280824"/>
          </a:xfrm>
          <a:prstGeom prst="rect">
            <a:avLst/>
          </a:prstGeom>
          <a:noFill/>
          <a:ln>
            <a:noFill/>
          </a:ln>
        </p:spPr>
      </p:pic>
      <p:pic>
        <p:nvPicPr>
          <p:cNvPr id="6" name="图片 5"/>
          <p:cNvPicPr>
            <a:picLocks noChangeAspect="1"/>
          </p:cNvPicPr>
          <p:nvPr/>
        </p:nvPicPr>
        <p:blipFill>
          <a:blip r:embed="rId1">
            <a:duotone>
              <a:schemeClr val="accent2">
                <a:shade val="45000"/>
                <a:satMod val="135000"/>
              </a:schemeClr>
              <a:prstClr val="white"/>
            </a:duotone>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tretch>
            <a:fillRect/>
          </a:stretch>
        </p:blipFill>
        <p:spPr>
          <a:xfrm rot="13643111">
            <a:off x="2153383" y="5426"/>
            <a:ext cx="1527154" cy="1091811"/>
          </a:xfrm>
          <a:prstGeom prst="rect">
            <a:avLst/>
          </a:prstGeom>
          <a:noFill/>
          <a:ln>
            <a:noFill/>
          </a:ln>
        </p:spPr>
      </p:pic>
      <p:pic>
        <p:nvPicPr>
          <p:cNvPr id="7" name="图片 6"/>
          <p:cNvPicPr>
            <a:picLocks noChangeAspect="1"/>
          </p:cNvPicPr>
          <p:nvPr/>
        </p:nvPicPr>
        <p:blipFill>
          <a:blip r:embed="rId1">
            <a:duotone>
              <a:schemeClr val="accent5">
                <a:shade val="45000"/>
                <a:satMod val="135000"/>
              </a:schemeClr>
              <a:prstClr val="white"/>
            </a:duotone>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tretch>
            <a:fillRect/>
          </a:stretch>
        </p:blipFill>
        <p:spPr>
          <a:xfrm rot="6809620">
            <a:off x="9475111" y="4274384"/>
            <a:ext cx="3470531" cy="2481193"/>
          </a:xfrm>
          <a:prstGeom prst="rect">
            <a:avLst/>
          </a:prstGeom>
        </p:spPr>
      </p:pic>
      <p:pic>
        <p:nvPicPr>
          <p:cNvPr id="8" name="图片 7"/>
          <p:cNvPicPr>
            <a:picLocks noChangeAspect="1"/>
          </p:cNvPicPr>
          <p:nvPr/>
        </p:nvPicPr>
        <p:blipFill>
          <a:blip r:embed="rId1">
            <a:duotone>
              <a:schemeClr val="accent4">
                <a:shade val="45000"/>
                <a:satMod val="135000"/>
              </a:schemeClr>
              <a:prstClr val="white"/>
            </a:duotone>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tretch>
            <a:fillRect/>
          </a:stretch>
        </p:blipFill>
        <p:spPr>
          <a:xfrm rot="6809620">
            <a:off x="9429514" y="4494606"/>
            <a:ext cx="1791533" cy="1280824"/>
          </a:xfrm>
          <a:prstGeom prst="rect">
            <a:avLst/>
          </a:prstGeom>
          <a:noFill/>
          <a:ln>
            <a:noFill/>
          </a:ln>
        </p:spPr>
      </p:pic>
      <p:pic>
        <p:nvPicPr>
          <p:cNvPr id="9" name="图片 8"/>
          <p:cNvPicPr>
            <a:picLocks noChangeAspect="1"/>
          </p:cNvPicPr>
          <p:nvPr/>
        </p:nvPicPr>
        <p:blipFill>
          <a:blip r:embed="rId1">
            <a:duotone>
              <a:schemeClr val="accent2">
                <a:shade val="45000"/>
                <a:satMod val="135000"/>
              </a:schemeClr>
              <a:prstClr val="white"/>
            </a:duotone>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tretch>
            <a:fillRect/>
          </a:stretch>
        </p:blipFill>
        <p:spPr>
          <a:xfrm rot="10941580">
            <a:off x="10643018" y="5864485"/>
            <a:ext cx="1527154" cy="1091811"/>
          </a:xfrm>
          <a:prstGeom prst="rect">
            <a:avLst/>
          </a:prstGeom>
          <a:noFill/>
          <a:ln>
            <a:noFill/>
          </a:ln>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0301" y="2109690"/>
            <a:ext cx="8070749" cy="3605922"/>
          </a:xfrm>
          <a:prstGeom prst="rect">
            <a:avLst/>
          </a:prstGeom>
        </p:spPr>
      </p:pic>
      <p:sp>
        <p:nvSpPr>
          <p:cNvPr id="12" name="文本框 11"/>
          <p:cNvSpPr txBox="1"/>
          <p:nvPr/>
        </p:nvSpPr>
        <p:spPr>
          <a:xfrm>
            <a:off x="3728751" y="3041338"/>
            <a:ext cx="4586140" cy="1200329"/>
          </a:xfrm>
          <a:prstGeom prst="rect">
            <a:avLst/>
          </a:prstGeom>
          <a:noFill/>
        </p:spPr>
        <p:txBody>
          <a:bodyPr wrap="square" rtlCol="0">
            <a:spAutoFit/>
          </a:bodyPr>
          <a:lstStyle/>
          <a:p>
            <a:r>
              <a:rPr lang="zh-CN" altLang="en-US" sz="7200" dirty="0">
                <a:latin typeface="新蒂小丸子小学版" panose="03000600000000000000" pitchFamily="66" charset="-122"/>
                <a:ea typeface="新蒂小丸子小学版" panose="03000600000000000000" pitchFamily="66" charset="-122"/>
              </a:rPr>
              <a:t>感谢聆听</a:t>
            </a:r>
            <a:endParaRPr lang="zh-CN" altLang="en-US" sz="7200" dirty="0">
              <a:latin typeface="新蒂小丸子小学版" panose="03000600000000000000" pitchFamily="66" charset="-122"/>
              <a:ea typeface="新蒂小丸子小学版" panose="03000600000000000000" pitchFamily="66"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2"/>
                                        </p:tgtEl>
                                        <p:attrNameLst>
                                          <p:attrName>style.visibility</p:attrName>
                                        </p:attrNameLst>
                                      </p:cBhvr>
                                      <p:to>
                                        <p:strVal val="visible"/>
                                      </p:to>
                                    </p:set>
                                    <p:set>
                                      <p:cBhvr>
                                        <p:cTn id="7" dur="455" fill="hold">
                                          <p:stCondLst>
                                            <p:cond delay="0"/>
                                          </p:stCondLst>
                                        </p:cTn>
                                        <p:tgtEl>
                                          <p:spTgt spid="12"/>
                                        </p:tgtEl>
                                        <p:attrNameLst>
                                          <p:attrName>style.rotation</p:attrName>
                                        </p:attrNameLst>
                                      </p:cBhvr>
                                      <p:to>
                                        <p:strVal val="-45.0"/>
                                      </p:to>
                                    </p:set>
                                    <p:anim calcmode="lin" valueType="num">
                                      <p:cBhvr>
                                        <p:cTn id="8"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500"/>
                            </p:stCondLst>
                            <p:childTnLst>
                              <p:par>
                                <p:cTn id="13" presetID="23" presetClass="entr" presetSubtype="16"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285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8075</Words>
  <Application>WPS 演示</Application>
  <PresentationFormat>宽屏</PresentationFormat>
  <Paragraphs>452</Paragraphs>
  <Slides>27</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27</vt:i4>
      </vt:variant>
    </vt:vector>
  </HeadingPairs>
  <TitlesOfParts>
    <vt:vector size="45" baseType="lpstr">
      <vt:lpstr>Arial</vt:lpstr>
      <vt:lpstr>宋体</vt:lpstr>
      <vt:lpstr>Wingdings</vt:lpstr>
      <vt:lpstr>新蒂下午茶基本版</vt:lpstr>
      <vt:lpstr>文泉驿等宽微米黑</vt:lpstr>
      <vt:lpstr>站酷酷黑</vt:lpstr>
      <vt:lpstr>Gill Sans Ultra Bold</vt:lpstr>
      <vt:lpstr>文泉驿微米黑</vt:lpstr>
      <vt:lpstr>Calibri</vt:lpstr>
      <vt:lpstr>微软雅黑</vt:lpstr>
      <vt:lpstr>Franklin Gothic Book</vt:lpstr>
      <vt:lpstr>新蒂小丸子小学版</vt:lpstr>
      <vt:lpstr>黑体</vt:lpstr>
      <vt:lpstr>等线</vt:lpstr>
      <vt:lpstr>Arial Unicode MS</vt:lpstr>
      <vt:lpstr>等线 Light</vt:lpstr>
      <vt:lpstr>Aharoni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cp:lastModifiedBy>
  <cp:revision>77</cp:revision>
  <dcterms:created xsi:type="dcterms:W3CDTF">2018-08-27T07:48:00Z</dcterms:created>
  <dcterms:modified xsi:type="dcterms:W3CDTF">2018-08-31T08:23:56Z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