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8" r:id="rId4"/>
    <p:sldId id="269" r:id="rId5"/>
    <p:sldId id="263" r:id="rId6"/>
    <p:sldId id="260" r:id="rId7"/>
    <p:sldId id="264" r:id="rId8"/>
    <p:sldId id="277" r:id="rId9"/>
    <p:sldId id="262" r:id="rId10"/>
    <p:sldId id="278" r:id="rId11"/>
    <p:sldId id="261" r:id="rId12"/>
    <p:sldId id="272" r:id="rId13"/>
    <p:sldId id="259" r:id="rId14"/>
    <p:sldId id="279" r:id="rId15"/>
    <p:sldId id="266" r:id="rId16"/>
    <p:sldId id="265" r:id="rId17"/>
    <p:sldId id="280" r:id="rId18"/>
    <p:sldId id="267" r:id="rId19"/>
    <p:sldId id="257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BEF1D4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ABDDD1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338424768"/>
        <c:axId val="338425160"/>
      </c:barChart>
      <c:catAx>
        <c:axId val="33842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38425160"/>
        <c:crosses val="autoZero"/>
        <c:auto val="1"/>
        <c:lblAlgn val="ctr"/>
        <c:lblOffset val="100"/>
        <c:noMultiLvlLbl val="0"/>
      </c:catAx>
      <c:valAx>
        <c:axId val="3384251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8424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emf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853968" y="485774"/>
            <a:ext cx="7766532" cy="5857875"/>
          </a:xfrm>
          <a:prstGeom prst="rect">
            <a:avLst/>
          </a:prstGeom>
          <a:noFill/>
          <a:ln w="76200">
            <a:solidFill>
              <a:srgbClr val="BEF1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" y="0"/>
            <a:ext cx="3900487" cy="6858000"/>
          </a:xfrm>
          <a:prstGeom prst="rect">
            <a:avLst/>
          </a:prstGeom>
          <a:solidFill>
            <a:srgbClr val="BEF1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71500" y="471488"/>
            <a:ext cx="3328988" cy="585787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87444" y="3253187"/>
            <a:ext cx="6170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000" dirty="0">
                <a:latin typeface="海派腔调禅粗黑简2.0" panose="02000500000000000000" pitchFamily="2" charset="-122"/>
                <a:ea typeface="海派腔调禅粗黑简2.0" panose="02000500000000000000" pitchFamily="2" charset="-122"/>
              </a:rPr>
              <a:t>很高兴，遇见你</a:t>
            </a:r>
            <a:endParaRPr lang="zh-CN" altLang="en-US" sz="6000" dirty="0">
              <a:latin typeface="海派腔调禅粗黑简2.0" panose="02000500000000000000" pitchFamily="2" charset="-122"/>
              <a:ea typeface="海派腔调禅粗黑简2.0" panose="02000500000000000000" pitchFamily="2" charset="-122"/>
            </a:endParaRPr>
          </a:p>
        </p:txBody>
      </p:sp>
      <p:sp>
        <p:nvSpPr>
          <p:cNvPr id="10" name="TextBox 22"/>
          <p:cNvSpPr txBox="1"/>
          <p:nvPr/>
        </p:nvSpPr>
        <p:spPr>
          <a:xfrm>
            <a:off x="5172075" y="4268850"/>
            <a:ext cx="5985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The waves beside them danced; but they  Out-did the sparkling waves in glee: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A poet could not but be gay The waves beside them danced; but they  Out-did the waves beside them danced; but they  Out-did the sparkling waves in glee</a:t>
            </a:r>
            <a:endParaRPr lang="zh-CN" altLang="en-US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62098" y="2661268"/>
            <a:ext cx="5741059" cy="646331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381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BEF1D4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BUSINESS TEMPLATE</a:t>
            </a:r>
            <a:endParaRPr lang="zh-CN" altLang="en-US" sz="3600" b="1" dirty="0">
              <a:solidFill>
                <a:srgbClr val="BEF1D4"/>
              </a:solidFill>
              <a:latin typeface="Broadway" panose="04040905080B02020502" pitchFamily="82" charset="0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9"/>
          <a:stretch>
            <a:fillRect/>
          </a:stretch>
        </p:blipFill>
        <p:spPr>
          <a:xfrm flipH="1">
            <a:off x="1257734" y="-156279"/>
            <a:ext cx="5340397" cy="6984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4302919" y="985838"/>
            <a:ext cx="3586162" cy="0"/>
          </a:xfrm>
          <a:prstGeom prst="line">
            <a:avLst/>
          </a:prstGeom>
          <a:ln>
            <a:solidFill>
              <a:srgbClr val="BEF1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302919" y="1695450"/>
            <a:ext cx="3586162" cy="0"/>
          </a:xfrm>
          <a:prstGeom prst="line">
            <a:avLst/>
          </a:prstGeom>
          <a:ln>
            <a:solidFill>
              <a:srgbClr val="BEF1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782103" y="985838"/>
            <a:ext cx="2627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方正姚体" panose="02010601030101010101" pitchFamily="2" charset="-122"/>
                <a:ea typeface="方正姚体" panose="02010601030101010101" pitchFamily="2" charset="-122"/>
              </a:rPr>
              <a:t>目  录</a:t>
            </a:r>
            <a:endParaRPr lang="zh-CN" altLang="en-US" sz="40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0586" y="2514510"/>
            <a:ext cx="1814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01</a:t>
            </a:r>
            <a:endParaRPr lang="zh-CN" altLang="en-US" sz="8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" name="TextBox 22"/>
          <p:cNvSpPr txBox="1"/>
          <p:nvPr/>
        </p:nvSpPr>
        <p:spPr>
          <a:xfrm>
            <a:off x="515541" y="3429000"/>
            <a:ext cx="2451498" cy="6001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The waves beside them danced; but they  Out-did the sparkling waves in glee</a:t>
            </a:r>
            <a:endParaRPr lang="zh-CN" altLang="en-US" sz="11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71893" y="2514510"/>
            <a:ext cx="1814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02</a:t>
            </a:r>
            <a:endParaRPr lang="zh-CN" altLang="en-US" sz="8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0" name="TextBox 22"/>
          <p:cNvSpPr txBox="1"/>
          <p:nvPr/>
        </p:nvSpPr>
        <p:spPr>
          <a:xfrm>
            <a:off x="3403991" y="3429000"/>
            <a:ext cx="2451498" cy="6001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The waves beside them danced; but they  Out-did the sparkling waves in glee</a:t>
            </a:r>
            <a:endParaRPr lang="zh-CN" altLang="en-US" sz="11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744873" y="2514510"/>
            <a:ext cx="1814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03</a:t>
            </a:r>
            <a:endParaRPr lang="zh-CN" altLang="en-US" sz="8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2" name="TextBox 22"/>
          <p:cNvSpPr txBox="1"/>
          <p:nvPr/>
        </p:nvSpPr>
        <p:spPr>
          <a:xfrm>
            <a:off x="6376971" y="3429000"/>
            <a:ext cx="2451498" cy="6001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The waves beside them danced; but they  Out-did the sparkling waves in glee</a:t>
            </a:r>
            <a:endParaRPr lang="zh-CN" altLang="en-US" sz="11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32141" y="2514510"/>
            <a:ext cx="1814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04</a:t>
            </a:r>
            <a:endParaRPr lang="zh-CN" altLang="en-US" sz="8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9364239" y="3429000"/>
            <a:ext cx="2451498" cy="6001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The waves beside them danced; but they  Out-did the sparkling waves in glee</a:t>
            </a:r>
            <a:endParaRPr lang="zh-CN" altLang="en-US" sz="11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2399712" y="4761280"/>
            <a:ext cx="7073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anose="02000000000000000000" pitchFamily="2" charset="0"/>
              </a:rPr>
              <a:t>The waves beside them danced; but they  Out-did the sparkling waves in glee: A poet could not but be gay The waves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4060031" y="2721114"/>
            <a:ext cx="3586162" cy="0"/>
          </a:xfrm>
          <a:prstGeom prst="line">
            <a:avLst/>
          </a:prstGeom>
          <a:ln>
            <a:solidFill>
              <a:srgbClr val="BEF1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060031" y="3430726"/>
            <a:ext cx="3586162" cy="0"/>
          </a:xfrm>
          <a:prstGeom prst="line">
            <a:avLst/>
          </a:prstGeom>
          <a:ln>
            <a:solidFill>
              <a:srgbClr val="BEF1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539215" y="2721114"/>
            <a:ext cx="2627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方正姚体" panose="02010601030101010101" pitchFamily="2" charset="-122"/>
                <a:ea typeface="方正姚体" panose="02010601030101010101" pitchFamily="2" charset="-122"/>
              </a:rPr>
              <a:t>第一部分</a:t>
            </a:r>
            <a:endParaRPr lang="zh-CN" altLang="en-US" sz="40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TextBox 22"/>
          <p:cNvSpPr txBox="1"/>
          <p:nvPr/>
        </p:nvSpPr>
        <p:spPr>
          <a:xfrm>
            <a:off x="2826389" y="3676946"/>
            <a:ext cx="6053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The waves beside them danced; but they  Out-did the sparkling waves in glee: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A poet could not but be gay The waves beside them danced; but they  Out-did the waves beside them danced; but they  Out-did the sparkling waves in glee</a:t>
            </a:r>
            <a:endParaRPr lang="zh-CN" altLang="en-US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761626" y="3675027"/>
            <a:ext cx="841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3200" dirty="0">
                <a:latin typeface="楷体" panose="02010609060101010101" pitchFamily="49" charset="-122"/>
                <a:ea typeface="楷体" panose="02010609060101010101" pitchFamily="49" charset="-122"/>
                <a:cs typeface="Open Sans Extrabold" panose="020B0906030804020204" pitchFamily="34" charset="0"/>
              </a:rPr>
              <a:t>1</a:t>
            </a:r>
            <a:endParaRPr lang="en-US" sz="3200" dirty="0">
              <a:latin typeface="楷体" panose="02010609060101010101" pitchFamily="49" charset="-122"/>
              <a:ea typeface="楷体" panose="02010609060101010101" pitchFamily="49" charset="-122"/>
              <a:cs typeface="Open Sans Extrabold" panose="020B0906030804020204" pitchFamily="34" charset="0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1745803" y="3648670"/>
            <a:ext cx="3678458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Open Sans Semibold" panose="020B0706030804020204" pitchFamily="34" charset="0"/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761626" y="4862019"/>
            <a:ext cx="841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3200" dirty="0">
                <a:latin typeface="楷体" panose="02010609060101010101" pitchFamily="49" charset="-122"/>
                <a:ea typeface="楷体" panose="02010609060101010101" pitchFamily="49" charset="-122"/>
                <a:cs typeface="Open Sans Extrabold" panose="020B0906030804020204" pitchFamily="34" charset="0"/>
              </a:rPr>
              <a:t>2</a:t>
            </a:r>
            <a:endParaRPr lang="en-US" sz="3200" dirty="0">
              <a:latin typeface="楷体" panose="02010609060101010101" pitchFamily="49" charset="-122"/>
              <a:ea typeface="楷体" panose="02010609060101010101" pitchFamily="49" charset="-122"/>
              <a:cs typeface="Open Sans Extrabold" panose="020B0906030804020204" pitchFamily="34" charset="0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1745803" y="4835662"/>
            <a:ext cx="3678458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Open Sans Semibold" panose="020B0706030804020204" pitchFamily="34" charset="0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6184876" y="3675027"/>
            <a:ext cx="841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楷体" panose="02010609060101010101" pitchFamily="49" charset="-122"/>
                <a:ea typeface="楷体" panose="02010609060101010101" pitchFamily="49" charset="-122"/>
                <a:cs typeface="Open Sans Extrabold" panose="020B0906030804020204" pitchFamily="34" charset="0"/>
              </a:rPr>
              <a:t>3</a:t>
            </a:r>
            <a:endParaRPr lang="en-US" sz="3200" dirty="0">
              <a:latin typeface="楷体" panose="02010609060101010101" pitchFamily="49" charset="-122"/>
              <a:ea typeface="楷体" panose="02010609060101010101" pitchFamily="49" charset="-122"/>
              <a:cs typeface="Open Sans Extrabold" panose="020B0906030804020204" pitchFamily="34" charset="0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7169053" y="3648670"/>
            <a:ext cx="3678458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Open Sans Semibold" panose="020B0706030804020204" pitchFamily="34" charset="0"/>
            </a:endParaRPr>
          </a:p>
        </p:txBody>
      </p:sp>
      <p:sp>
        <p:nvSpPr>
          <p:cNvPr id="8" name="TextBox 14"/>
          <p:cNvSpPr txBox="1"/>
          <p:nvPr/>
        </p:nvSpPr>
        <p:spPr>
          <a:xfrm>
            <a:off x="6184876" y="4862019"/>
            <a:ext cx="841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楷体" panose="02010609060101010101" pitchFamily="49" charset="-122"/>
                <a:ea typeface="楷体" panose="02010609060101010101" pitchFamily="49" charset="-122"/>
                <a:cs typeface="Open Sans Extrabold" panose="020B0906030804020204" pitchFamily="34" charset="0"/>
              </a:rPr>
              <a:t>4</a:t>
            </a:r>
            <a:endParaRPr lang="en-US" sz="3200" dirty="0">
              <a:latin typeface="楷体" panose="02010609060101010101" pitchFamily="49" charset="-122"/>
              <a:ea typeface="楷体" panose="02010609060101010101" pitchFamily="49" charset="-122"/>
              <a:cs typeface="Open Sans Extrabold" panose="020B0906030804020204" pitchFamily="34" charset="0"/>
            </a:endParaRPr>
          </a:p>
        </p:txBody>
      </p:sp>
      <p:sp>
        <p:nvSpPr>
          <p:cNvPr id="9" name="TextBox 16"/>
          <p:cNvSpPr txBox="1"/>
          <p:nvPr/>
        </p:nvSpPr>
        <p:spPr>
          <a:xfrm>
            <a:off x="7169053" y="4835661"/>
            <a:ext cx="3678458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Open Sans Semibold" panose="020B0706030804020204" pitchFamily="34" charset="0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785212" y="1079891"/>
            <a:ext cx="8912990" cy="1966562"/>
          </a:xfrm>
          <a:prstGeom prst="roundRect">
            <a:avLst>
              <a:gd name="adj" fmla="val 1896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76716" y="1878506"/>
            <a:ext cx="34163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添  加  标  题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35962">
            <a:off x="1690825" y="964219"/>
            <a:ext cx="881652" cy="10779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92263">
            <a:off x="1162397" y="1307117"/>
            <a:ext cx="745438" cy="94309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40067">
            <a:off x="1391712" y="2502248"/>
            <a:ext cx="795390" cy="84841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18739">
            <a:off x="2626698" y="1143096"/>
            <a:ext cx="963950" cy="1289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8" y="1413651"/>
            <a:ext cx="4374440" cy="4374440"/>
          </a:xfrm>
          <a:prstGeom prst="ellipse">
            <a:avLst/>
          </a:prstGeom>
        </p:spPr>
      </p:pic>
      <p:cxnSp>
        <p:nvCxnSpPr>
          <p:cNvPr id="3" name="直接连接符 2"/>
          <p:cNvCxnSpPr/>
          <p:nvPr/>
        </p:nvCxnSpPr>
        <p:spPr>
          <a:xfrm flipH="1">
            <a:off x="5842965" y="2056748"/>
            <a:ext cx="1" cy="31344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139295" y="2738426"/>
            <a:ext cx="4489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22"/>
          <p:cNvSpPr txBox="1">
            <a:spLocks noChangeArrowheads="1"/>
          </p:cNvSpPr>
          <p:nvPr/>
        </p:nvSpPr>
        <p:spPr bwMode="auto">
          <a:xfrm>
            <a:off x="6139295" y="2296346"/>
            <a:ext cx="276739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39295" y="3976676"/>
            <a:ext cx="4489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767668" y="1200516"/>
            <a:ext cx="10601230" cy="4639424"/>
            <a:chOff x="1100786" y="1551735"/>
            <a:chExt cx="10052640" cy="4399344"/>
          </a:xfrm>
        </p:grpSpPr>
        <p:sp>
          <p:nvSpPr>
            <p:cNvPr id="3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D0E7ED"/>
            </a:solidFill>
            <a:ln>
              <a:noFill/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D0E7ED"/>
            </a:solidFill>
            <a:ln>
              <a:noFill/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D0E7ED"/>
            </a:solidFill>
            <a:ln>
              <a:noFill/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D0E7ED"/>
            </a:solidFill>
            <a:ln>
              <a:noFill/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D0E7ED"/>
            </a:solidFill>
            <a:ln>
              <a:noFill/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D0E7ED"/>
            </a:solidFill>
            <a:ln>
              <a:noFill/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10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10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10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10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" name="Straight Arrow Connector 37"/>
          <p:cNvCxnSpPr/>
          <p:nvPr/>
        </p:nvCxnSpPr>
        <p:spPr>
          <a:xfrm>
            <a:off x="3080684" y="3520228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40"/>
          <p:cNvCxnSpPr/>
          <p:nvPr/>
        </p:nvCxnSpPr>
        <p:spPr>
          <a:xfrm>
            <a:off x="7060340" y="3520228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41"/>
          <p:cNvCxnSpPr/>
          <p:nvPr/>
        </p:nvCxnSpPr>
        <p:spPr>
          <a:xfrm flipV="1">
            <a:off x="9046864" y="2507391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42"/>
          <p:cNvCxnSpPr/>
          <p:nvPr/>
        </p:nvCxnSpPr>
        <p:spPr>
          <a:xfrm flipV="1">
            <a:off x="5082675" y="2507391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5"/>
          <p:cNvGrpSpPr/>
          <p:nvPr/>
        </p:nvGrpSpPr>
        <p:grpSpPr>
          <a:xfrm>
            <a:off x="1547446" y="4585498"/>
            <a:ext cx="3069376" cy="1436221"/>
            <a:chOff x="1645209" y="4761534"/>
            <a:chExt cx="3300913" cy="1361895"/>
          </a:xfrm>
        </p:grpSpPr>
        <p:sp>
          <p:nvSpPr>
            <p:cNvPr id="19" name="TextBox 43"/>
            <p:cNvSpPr txBox="1"/>
            <p:nvPr/>
          </p:nvSpPr>
          <p:spPr>
            <a:xfrm>
              <a:off x="2229412" y="4761534"/>
              <a:ext cx="2129392" cy="39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44"/>
            <p:cNvSpPr/>
            <p:nvPr/>
          </p:nvSpPr>
          <p:spPr>
            <a:xfrm>
              <a:off x="1645209" y="5195350"/>
              <a:ext cx="3300913" cy="9280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8"/>
          <p:cNvGrpSpPr/>
          <p:nvPr/>
        </p:nvGrpSpPr>
        <p:grpSpPr>
          <a:xfrm>
            <a:off x="5540382" y="4610524"/>
            <a:ext cx="3068052" cy="1411195"/>
            <a:chOff x="5433211" y="4785265"/>
            <a:chExt cx="3299489" cy="1338164"/>
          </a:xfrm>
        </p:grpSpPr>
        <p:sp>
          <p:nvSpPr>
            <p:cNvPr id="22" name="TextBox 47"/>
            <p:cNvSpPr txBox="1"/>
            <p:nvPr/>
          </p:nvSpPr>
          <p:spPr>
            <a:xfrm>
              <a:off x="6003131" y="4785265"/>
              <a:ext cx="2129392" cy="39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48"/>
            <p:cNvSpPr/>
            <p:nvPr/>
          </p:nvSpPr>
          <p:spPr>
            <a:xfrm>
              <a:off x="5433211" y="5195350"/>
              <a:ext cx="3299489" cy="9280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6"/>
          <p:cNvGrpSpPr/>
          <p:nvPr/>
        </p:nvGrpSpPr>
        <p:grpSpPr>
          <a:xfrm>
            <a:off x="3538165" y="1133014"/>
            <a:ext cx="3101057" cy="1412487"/>
            <a:chOff x="3829458" y="1487725"/>
            <a:chExt cx="2736407" cy="1339394"/>
          </a:xfrm>
        </p:grpSpPr>
        <p:sp>
          <p:nvSpPr>
            <p:cNvPr id="25" name="TextBox 49"/>
            <p:cNvSpPr txBox="1"/>
            <p:nvPr/>
          </p:nvSpPr>
          <p:spPr>
            <a:xfrm>
              <a:off x="4316757" y="1487725"/>
              <a:ext cx="1747199" cy="391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50"/>
            <p:cNvSpPr/>
            <p:nvPr/>
          </p:nvSpPr>
          <p:spPr>
            <a:xfrm>
              <a:off x="3829458" y="1899037"/>
              <a:ext cx="2736407" cy="928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7"/>
          <p:cNvGrpSpPr/>
          <p:nvPr/>
        </p:nvGrpSpPr>
        <p:grpSpPr>
          <a:xfrm>
            <a:off x="7498724" y="1130846"/>
            <a:ext cx="3072590" cy="1414649"/>
            <a:chOff x="7584124" y="1485674"/>
            <a:chExt cx="2711288" cy="1341446"/>
          </a:xfrm>
        </p:grpSpPr>
        <p:sp>
          <p:nvSpPr>
            <p:cNvPr id="28" name="TextBox 51"/>
            <p:cNvSpPr txBox="1"/>
            <p:nvPr/>
          </p:nvSpPr>
          <p:spPr>
            <a:xfrm>
              <a:off x="8058710" y="1485674"/>
              <a:ext cx="1747200" cy="3912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52"/>
            <p:cNvSpPr/>
            <p:nvPr/>
          </p:nvSpPr>
          <p:spPr>
            <a:xfrm>
              <a:off x="7584124" y="1899037"/>
              <a:ext cx="2711288" cy="9280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790574" y="1720319"/>
          <a:ext cx="5824538" cy="3417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3" name="直接连接符 2"/>
          <p:cNvCxnSpPr/>
          <p:nvPr/>
        </p:nvCxnSpPr>
        <p:spPr>
          <a:xfrm flipH="1">
            <a:off x="7115174" y="2109757"/>
            <a:ext cx="1" cy="31344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411504" y="2791435"/>
            <a:ext cx="4489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22"/>
          <p:cNvSpPr txBox="1">
            <a:spLocks noChangeArrowheads="1"/>
          </p:cNvSpPr>
          <p:nvPr/>
        </p:nvSpPr>
        <p:spPr bwMode="auto">
          <a:xfrm>
            <a:off x="7411504" y="2349355"/>
            <a:ext cx="276739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Castellar" panose="020A0402060406010301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TITTLE HERE</a:t>
            </a:r>
            <a:endParaRPr lang="zh-CN" altLang="en-US" sz="2400" b="1" dirty="0">
              <a:latin typeface="Castellar" panose="020A0402060406010301" pitchFamily="18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11504" y="4029685"/>
            <a:ext cx="4489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category"/>
        </p:bldSub>
      </p:bldGraphic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86" y="2902227"/>
            <a:ext cx="3886200" cy="18585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838" y="1901662"/>
            <a:ext cx="1549695" cy="3183386"/>
          </a:xfrm>
          <a:prstGeom prst="rect">
            <a:avLst/>
          </a:prstGeom>
        </p:spPr>
      </p:pic>
      <p:sp>
        <p:nvSpPr>
          <p:cNvPr id="4" name="稻壳儿小白白(http://dwz.cn/Wu2UP)"/>
          <p:cNvSpPr txBox="1">
            <a:spLocks noChangeArrowheads="1"/>
          </p:cNvSpPr>
          <p:nvPr/>
        </p:nvSpPr>
        <p:spPr bwMode="auto">
          <a:xfrm>
            <a:off x="5019135" y="2100441"/>
            <a:ext cx="35822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2400" b="1" dirty="0">
                <a:solidFill>
                  <a:srgbClr val="49719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rgbClr val="497193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稻壳儿小白白(http://dwz.cn/Wu2UP)"/>
          <p:cNvSpPr txBox="1">
            <a:spLocks noChangeArrowheads="1"/>
          </p:cNvSpPr>
          <p:nvPr/>
        </p:nvSpPr>
        <p:spPr bwMode="auto">
          <a:xfrm>
            <a:off x="5019137" y="2494827"/>
            <a:ext cx="6122476" cy="126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。点击输入本栏的具体文字，简明扼要的说明分项内容，此为概念图解，请根据您的具体内容酌情修改。点击输入本栏的具体文字。</a:t>
            </a:r>
            <a:endParaRPr lang="zh-CN" altLang="en-US" sz="14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稻壳儿小白白(http://dwz.cn/Wu2UP)"/>
          <p:cNvSpPr txBox="1">
            <a:spLocks noChangeArrowheads="1"/>
          </p:cNvSpPr>
          <p:nvPr/>
        </p:nvSpPr>
        <p:spPr bwMode="auto">
          <a:xfrm>
            <a:off x="5019133" y="4180115"/>
            <a:ext cx="35822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2400" b="1" dirty="0">
                <a:solidFill>
                  <a:srgbClr val="49719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rgbClr val="497193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稻壳儿小白白(http://dwz.cn/Wu2UP)"/>
          <p:cNvSpPr txBox="1">
            <a:spLocks noChangeArrowheads="1"/>
          </p:cNvSpPr>
          <p:nvPr/>
        </p:nvSpPr>
        <p:spPr bwMode="auto">
          <a:xfrm>
            <a:off x="5019135" y="4574501"/>
            <a:ext cx="6122476" cy="126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。点击输入本栏的具体文字，简明扼要的说明分项内容，此为概念图解，请根据您的具体内容酌情修改。点击输入本栏的具体文字。</a:t>
            </a:r>
            <a:endParaRPr lang="zh-CN" altLang="en-US" sz="14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4060031" y="2721114"/>
            <a:ext cx="3586162" cy="0"/>
          </a:xfrm>
          <a:prstGeom prst="line">
            <a:avLst/>
          </a:prstGeom>
          <a:ln>
            <a:solidFill>
              <a:srgbClr val="BEF1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060031" y="3430726"/>
            <a:ext cx="3586162" cy="0"/>
          </a:xfrm>
          <a:prstGeom prst="line">
            <a:avLst/>
          </a:prstGeom>
          <a:ln>
            <a:solidFill>
              <a:srgbClr val="BEF1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539215" y="2721114"/>
            <a:ext cx="2627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方正姚体" panose="02010601030101010101" pitchFamily="2" charset="-122"/>
                <a:ea typeface="方正姚体" panose="02010601030101010101" pitchFamily="2" charset="-122"/>
              </a:rPr>
              <a:t>第二部分</a:t>
            </a:r>
            <a:endParaRPr lang="zh-CN" altLang="en-US" sz="40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TextBox 22"/>
          <p:cNvSpPr txBox="1"/>
          <p:nvPr/>
        </p:nvSpPr>
        <p:spPr>
          <a:xfrm>
            <a:off x="2826389" y="3676946"/>
            <a:ext cx="6053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The waves beside them danced; but they  Out-did the sparkling waves in glee: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A poet could not but be gay The waves beside them danced; but they  Out-did the waves beside them danced; but they  Out-did the sparkling waves in glee</a:t>
            </a:r>
            <a:endParaRPr lang="zh-CN" altLang="en-US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26730" y="1568763"/>
            <a:ext cx="1323826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BEF1D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7200" b="1" dirty="0">
              <a:solidFill>
                <a:srgbClr val="BEF1D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86230" y="1582831"/>
            <a:ext cx="1451970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BEF1D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7200" b="1" dirty="0">
              <a:solidFill>
                <a:srgbClr val="BEF1D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86409" y="1582831"/>
            <a:ext cx="1394165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BEF1D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7200" b="1" dirty="0">
              <a:solidFill>
                <a:srgbClr val="BEF1D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708734" y="2576501"/>
            <a:ext cx="87219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312139" y="2590569"/>
            <a:ext cx="87219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886526" y="2597155"/>
            <a:ext cx="87219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678126" y="2903413"/>
            <a:ext cx="2842477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3922778" y="3459387"/>
            <a:ext cx="23553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477897" y="2903413"/>
            <a:ext cx="254288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6551092" y="3459387"/>
            <a:ext cx="23553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9049059" y="2903413"/>
            <a:ext cx="254288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179406" y="3459387"/>
            <a:ext cx="23553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17" y="2381059"/>
            <a:ext cx="2651658" cy="2651658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68782" y="1538203"/>
            <a:ext cx="857250" cy="857250"/>
          </a:xfrm>
          <a:prstGeom prst="rect">
            <a:avLst/>
          </a:prstGeom>
          <a:solidFill>
            <a:srgbClr val="BEF1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82303" y="2271150"/>
            <a:ext cx="6976009" cy="81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22"/>
          <p:cNvSpPr txBox="1">
            <a:spLocks noChangeArrowheads="1"/>
          </p:cNvSpPr>
          <p:nvPr/>
        </p:nvSpPr>
        <p:spPr bwMode="auto">
          <a:xfrm>
            <a:off x="2382304" y="1673844"/>
            <a:ext cx="276739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871663" y="3657600"/>
            <a:ext cx="9144000" cy="0"/>
          </a:xfrm>
          <a:prstGeom prst="line">
            <a:avLst/>
          </a:prstGeom>
          <a:ln>
            <a:solidFill>
              <a:srgbClr val="BEF1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498357" y="3834046"/>
            <a:ext cx="857250" cy="857250"/>
          </a:xfrm>
          <a:prstGeom prst="rect">
            <a:avLst/>
          </a:prstGeom>
          <a:solidFill>
            <a:srgbClr val="BEF1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82303" y="4629145"/>
            <a:ext cx="6976009" cy="81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22"/>
          <p:cNvSpPr txBox="1">
            <a:spLocks noChangeArrowheads="1"/>
          </p:cNvSpPr>
          <p:nvPr/>
        </p:nvSpPr>
        <p:spPr bwMode="auto">
          <a:xfrm>
            <a:off x="6590915" y="4031839"/>
            <a:ext cx="276739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r"/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6" grpId="0" animBg="1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"/>
          <p:cNvSpPr txBox="1"/>
          <p:nvPr/>
        </p:nvSpPr>
        <p:spPr>
          <a:xfrm>
            <a:off x="1838170" y="1478805"/>
            <a:ext cx="338650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defRPr/>
            </a:pPr>
            <a:r>
              <a:rPr lang="zh-CN" altLang="en-US" sz="2400" b="1" spc="300" noProof="1"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点击此处添加标题</a:t>
            </a:r>
            <a:endParaRPr lang="en-US" altLang="zh-CN" sz="2400" b="1" spc="300" noProof="1">
              <a:latin typeface="楷体" panose="02010609060101010101" pitchFamily="49" charset="-122"/>
              <a:ea typeface="楷体" panose="02010609060101010101" pitchFamily="49" charset="-122"/>
              <a:cs typeface="微软雅黑 Light" panose="020B0502040204020203" pitchFamily="34" charset="-122"/>
            </a:endParaRPr>
          </a:p>
        </p:txBody>
      </p:sp>
      <p:sp>
        <p:nvSpPr>
          <p:cNvPr id="3" name="TextBox 23"/>
          <p:cNvSpPr txBox="1"/>
          <p:nvPr/>
        </p:nvSpPr>
        <p:spPr>
          <a:xfrm>
            <a:off x="1224020" y="2240582"/>
            <a:ext cx="46148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anose="02000000000000000000" pitchFamily="2" charset="0"/>
              </a:rPr>
              <a:t>The waves beside them danced; but they  Out-did the sparkling waves in glee: A poet could not but be gay The waves beside them danced; but they  Out-did the sparkling waves in glee: A poet could not but be gay The waves beside them danced; but they  Out-did The waves beside them danced; but they  Out-did the sparkling waves in glee: A poet could not but be gay The waves beside them danced; but they  Out-did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anose="02000000000000000000" pitchFamily="2" charset="0"/>
            </a:endParaRPr>
          </a:p>
        </p:txBody>
      </p:sp>
      <p:sp>
        <p:nvSpPr>
          <p:cNvPr id="4" name="TextBox 23"/>
          <p:cNvSpPr txBox="1"/>
          <p:nvPr/>
        </p:nvSpPr>
        <p:spPr>
          <a:xfrm>
            <a:off x="2255045" y="5569005"/>
            <a:ext cx="7902119" cy="77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anose="02000000000000000000" pitchFamily="2" charset="0"/>
              </a:rPr>
              <a:t>The waves beside them danced; but they  Out-did the sparkling waves in glee: A poet could not but be gay The waves beside them danced; but they  Out-did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anose="02000000000000000000" pitchFamily="2" charset="0"/>
            </a:endParaRPr>
          </a:p>
        </p:txBody>
      </p:sp>
      <p:sp>
        <p:nvSpPr>
          <p:cNvPr id="5" name="TextBox 17"/>
          <p:cNvSpPr txBox="1"/>
          <p:nvPr/>
        </p:nvSpPr>
        <p:spPr>
          <a:xfrm>
            <a:off x="6962620" y="1478805"/>
            <a:ext cx="338650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defRPr/>
            </a:pPr>
            <a:r>
              <a:rPr lang="zh-CN" altLang="en-US" sz="2400" b="1" spc="300" noProof="1"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点击此处添加标题</a:t>
            </a:r>
            <a:endParaRPr lang="en-US" altLang="zh-CN" sz="2400" b="1" spc="300" noProof="1">
              <a:latin typeface="楷体" panose="02010609060101010101" pitchFamily="49" charset="-122"/>
              <a:ea typeface="楷体" panose="02010609060101010101" pitchFamily="49" charset="-122"/>
              <a:cs typeface="微软雅黑 Light" panose="020B0502040204020203" pitchFamily="34" charset="-122"/>
            </a:endParaRPr>
          </a:p>
        </p:txBody>
      </p:sp>
      <p:sp>
        <p:nvSpPr>
          <p:cNvPr id="6" name="TextBox 23"/>
          <p:cNvSpPr txBox="1"/>
          <p:nvPr/>
        </p:nvSpPr>
        <p:spPr>
          <a:xfrm>
            <a:off x="6348470" y="2240582"/>
            <a:ext cx="46148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anose="02000000000000000000" pitchFamily="2" charset="0"/>
              </a:rPr>
              <a:t>The waves beside them danced; but they  Out-did the sparkling waves in glee: A poet could not but be gay The waves beside them danced; but they  Out-did the sparkling waves in glee: A poet could not but be gay The waves beside them danced; but they  Out-did The waves beside them danced; but they  Out-did the sparkling waves in glee: A poet could not but be gay The waves beside them danced; but they  Out-did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4060031" y="2721114"/>
            <a:ext cx="3586162" cy="0"/>
          </a:xfrm>
          <a:prstGeom prst="line">
            <a:avLst/>
          </a:prstGeom>
          <a:ln>
            <a:solidFill>
              <a:srgbClr val="BEF1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060031" y="3430726"/>
            <a:ext cx="3586162" cy="0"/>
          </a:xfrm>
          <a:prstGeom prst="line">
            <a:avLst/>
          </a:prstGeom>
          <a:ln>
            <a:solidFill>
              <a:srgbClr val="BEF1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539215" y="2721114"/>
            <a:ext cx="2627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方正姚体" panose="02010601030101010101" pitchFamily="2" charset="-122"/>
                <a:ea typeface="方正姚体" panose="02010601030101010101" pitchFamily="2" charset="-122"/>
              </a:rPr>
              <a:t>第三部分</a:t>
            </a:r>
            <a:endParaRPr lang="zh-CN" altLang="en-US" sz="40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TextBox 22"/>
          <p:cNvSpPr txBox="1"/>
          <p:nvPr/>
        </p:nvSpPr>
        <p:spPr>
          <a:xfrm>
            <a:off x="2826389" y="3676946"/>
            <a:ext cx="6053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The waves beside them danced; but they  Out-did the sparkling waves in glee: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A poet could not but be gay The waves beside them danced; but they  Out-did the waves beside them danced; but they  Out-did the sparkling waves in glee</a:t>
            </a:r>
            <a:endParaRPr lang="zh-CN" altLang="en-US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35962">
            <a:off x="2233750" y="1396031"/>
            <a:ext cx="881652" cy="10779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57968">
            <a:off x="1705322" y="1738929"/>
            <a:ext cx="745438" cy="943090"/>
          </a:xfrm>
          <a:prstGeom prst="rect">
            <a:avLst/>
          </a:prstGeom>
        </p:spPr>
      </p:pic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733161" y="3603332"/>
            <a:ext cx="3211254" cy="163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endParaRPr lang="zh-CN" altLang="en-US" sz="105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024010" y="2808023"/>
            <a:ext cx="2582780" cy="549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  加  标  题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35962">
            <a:off x="5900875" y="1396031"/>
            <a:ext cx="881652" cy="10779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57968">
            <a:off x="5372447" y="1738929"/>
            <a:ext cx="745438" cy="943090"/>
          </a:xfrm>
          <a:prstGeom prst="rect">
            <a:avLst/>
          </a:prstGeom>
        </p:spPr>
      </p:pic>
      <p:sp>
        <p:nvSpPr>
          <p:cNvPr id="8" name="文本框 26"/>
          <p:cNvSpPr txBox="1">
            <a:spLocks noChangeArrowheads="1"/>
          </p:cNvSpPr>
          <p:nvPr/>
        </p:nvSpPr>
        <p:spPr bwMode="auto">
          <a:xfrm>
            <a:off x="4400286" y="3603332"/>
            <a:ext cx="3211254" cy="163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endParaRPr lang="zh-CN" altLang="en-US" sz="105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691135" y="2808023"/>
            <a:ext cx="2582780" cy="549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  加  标  题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35962">
            <a:off x="9855213" y="1396029"/>
            <a:ext cx="881652" cy="10779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57968">
            <a:off x="9326785" y="1738927"/>
            <a:ext cx="745438" cy="943090"/>
          </a:xfrm>
          <a:prstGeom prst="rect">
            <a:avLst/>
          </a:prstGeom>
        </p:spPr>
      </p:pic>
      <p:sp>
        <p:nvSpPr>
          <p:cNvPr id="12" name="文本框 26"/>
          <p:cNvSpPr txBox="1">
            <a:spLocks noChangeArrowheads="1"/>
          </p:cNvSpPr>
          <p:nvPr/>
        </p:nvSpPr>
        <p:spPr bwMode="auto">
          <a:xfrm>
            <a:off x="8354624" y="3603330"/>
            <a:ext cx="3211254" cy="163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endParaRPr lang="zh-CN" altLang="en-US" sz="105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8645473" y="2808021"/>
            <a:ext cx="2582780" cy="549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  加  标  题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5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3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3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/>
      <p:bldP spid="9" grpId="0" animBg="1"/>
      <p:bldP spid="12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/>
          <p:nvPr/>
        </p:nvSpPr>
        <p:spPr bwMode="auto">
          <a:xfrm>
            <a:off x="4889873" y="2441056"/>
            <a:ext cx="1098400" cy="939026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599" y="21600"/>
                </a:moveTo>
                <a:cubicBezTo>
                  <a:pt x="0" y="14674"/>
                  <a:pt x="0" y="14674"/>
                  <a:pt x="0" y="14674"/>
                </a:cubicBezTo>
                <a:cubicBezTo>
                  <a:pt x="4517" y="6100"/>
                  <a:pt x="12282" y="577"/>
                  <a:pt x="20894" y="0"/>
                </a:cubicBezTo>
                <a:cubicBezTo>
                  <a:pt x="21599" y="13190"/>
                  <a:pt x="21599" y="13190"/>
                  <a:pt x="21599" y="13190"/>
                </a:cubicBezTo>
                <a:cubicBezTo>
                  <a:pt x="16517" y="13520"/>
                  <a:pt x="12141" y="16818"/>
                  <a:pt x="9599" y="21600"/>
                </a:cubicBezTo>
                <a:close/>
              </a:path>
            </a:pathLst>
          </a:custGeom>
          <a:solidFill>
            <a:srgbClr val="ACC9C0"/>
          </a:solidFill>
          <a:ln>
            <a:noFill/>
          </a:ln>
        </p:spPr>
        <p:txBody>
          <a:bodyPr lIns="16756" tIns="16756" rIns="16756" bIns="16756"/>
          <a:lstStyle/>
          <a:p>
            <a:pPr algn="ctr">
              <a:lnSpc>
                <a:spcPct val="120000"/>
              </a:lnSpc>
            </a:pPr>
            <a:endParaRPr lang="en-US" dirty="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" name="AutoShape 6"/>
          <p:cNvSpPr/>
          <p:nvPr/>
        </p:nvSpPr>
        <p:spPr bwMode="auto">
          <a:xfrm>
            <a:off x="6719942" y="3162147"/>
            <a:ext cx="662016" cy="1240326"/>
          </a:xfrm>
          <a:custGeom>
            <a:avLst/>
            <a:gdLst>
              <a:gd name="T0" fmla="*/ 10026 w 20053"/>
              <a:gd name="T1" fmla="*/ 10800 h 21600"/>
              <a:gd name="T2" fmla="*/ 10026 w 20053"/>
              <a:gd name="T3" fmla="*/ 10800 h 21600"/>
              <a:gd name="T4" fmla="*/ 10026 w 20053"/>
              <a:gd name="T5" fmla="*/ 10800 h 21600"/>
              <a:gd name="T6" fmla="*/ 10026 w 2005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53" h="21600">
                <a:moveTo>
                  <a:pt x="0" y="4619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599" y="6742"/>
                  <a:pt x="21599" y="14857"/>
                  <a:pt x="15413" y="21599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6" y="15169"/>
                  <a:pt x="2605" y="13047"/>
                  <a:pt x="2605" y="10800"/>
                </a:cubicBezTo>
                <a:cubicBezTo>
                  <a:pt x="2605" y="8552"/>
                  <a:pt x="1736" y="6492"/>
                  <a:pt x="0" y="4619"/>
                </a:cubicBezTo>
                <a:close/>
              </a:path>
            </a:pathLst>
          </a:custGeom>
          <a:solidFill>
            <a:srgbClr val="ACC9C0"/>
          </a:solidFill>
          <a:ln>
            <a:noFill/>
          </a:ln>
          <a:effectLst/>
        </p:spPr>
        <p:txBody>
          <a:bodyPr lIns="16756" tIns="16756" rIns="16756" bIns="16756"/>
          <a:lstStyle/>
          <a:p>
            <a:pPr algn="ctr" defTabSz="334645">
              <a:lnSpc>
                <a:spcPct val="120000"/>
              </a:lnSpc>
              <a:defRPr/>
            </a:pPr>
            <a:endParaRPr lang="es-ES" sz="7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AutoShape 7"/>
          <p:cNvSpPr/>
          <p:nvPr/>
        </p:nvSpPr>
        <p:spPr bwMode="auto">
          <a:xfrm>
            <a:off x="6076977" y="2457730"/>
            <a:ext cx="1101376" cy="9324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2" y="0"/>
                  <a:pt x="562" y="0"/>
                  <a:pt x="562" y="0"/>
                </a:cubicBezTo>
                <a:cubicBezTo>
                  <a:pt x="9216" y="498"/>
                  <a:pt x="17026" y="5981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4"/>
                  <a:pt x="5065" y="13624"/>
                  <a:pt x="0" y="13292"/>
                </a:cubicBezTo>
                <a:close/>
              </a:path>
            </a:pathLst>
          </a:custGeom>
          <a:solidFill>
            <a:srgbClr val="ACC9C0"/>
          </a:solidFill>
          <a:ln>
            <a:noFill/>
          </a:ln>
          <a:effectLst/>
        </p:spPr>
        <p:txBody>
          <a:bodyPr lIns="16756" tIns="16756" rIns="16756" bIns="16756"/>
          <a:lstStyle/>
          <a:p>
            <a:pPr algn="ctr" defTabSz="334645">
              <a:lnSpc>
                <a:spcPct val="120000"/>
              </a:lnSpc>
              <a:defRPr/>
            </a:pPr>
            <a:endParaRPr lang="es-ES" sz="7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AutoShape 8"/>
          <p:cNvSpPr/>
          <p:nvPr/>
        </p:nvSpPr>
        <p:spPr bwMode="auto">
          <a:xfrm>
            <a:off x="4691029" y="3176438"/>
            <a:ext cx="664993" cy="1240326"/>
          </a:xfrm>
          <a:custGeom>
            <a:avLst/>
            <a:gdLst>
              <a:gd name="T0" fmla="*/ 2147483647 w 20023"/>
              <a:gd name="T1" fmla="*/ 2147483647 h 21600"/>
              <a:gd name="T2" fmla="*/ 2147483647 w 20023"/>
              <a:gd name="T3" fmla="*/ 2147483647 h 21600"/>
              <a:gd name="T4" fmla="*/ 2147483647 w 20023"/>
              <a:gd name="T5" fmla="*/ 2147483647 h 21600"/>
              <a:gd name="T6" fmla="*/ 2147483647 w 20023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4" y="21599"/>
                  <a:pt x="4794" y="21599"/>
                  <a:pt x="4794" y="21599"/>
                </a:cubicBezTo>
                <a:cubicBezTo>
                  <a:pt x="-1470" y="14857"/>
                  <a:pt x="-1577" y="6804"/>
                  <a:pt x="4363" y="0"/>
                </a:cubicBezTo>
                <a:cubicBezTo>
                  <a:pt x="19806" y="4494"/>
                  <a:pt x="19806" y="4494"/>
                  <a:pt x="19806" y="4494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2"/>
                  <a:pt x="20023" y="16855"/>
                </a:cubicBezTo>
                <a:close/>
              </a:path>
            </a:pathLst>
          </a:custGeom>
          <a:solidFill>
            <a:srgbClr val="ACC9C0"/>
          </a:solidFill>
          <a:ln>
            <a:noFill/>
          </a:ln>
        </p:spPr>
        <p:txBody>
          <a:bodyPr lIns="16756" tIns="16756" rIns="16756" bIns="16756"/>
          <a:lstStyle/>
          <a:p>
            <a:pPr algn="ctr">
              <a:lnSpc>
                <a:spcPct val="120000"/>
              </a:lnSpc>
            </a:pPr>
            <a:endParaRPr lang="en-US" dirty="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" name="AutoShape 10"/>
          <p:cNvSpPr/>
          <p:nvPr/>
        </p:nvSpPr>
        <p:spPr bwMode="auto">
          <a:xfrm>
            <a:off x="5238146" y="2775106"/>
            <a:ext cx="600101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Lato Regular"/>
                <a:sym typeface="Arial" panose="020B0604020202020204" pitchFamily="34" charset="0"/>
              </a:rPr>
              <a:t>25%</a:t>
            </a:r>
            <a:endParaRPr lang="es-ES" sz="16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7" name="AutoShape 11"/>
          <p:cNvSpPr/>
          <p:nvPr/>
        </p:nvSpPr>
        <p:spPr bwMode="auto">
          <a:xfrm>
            <a:off x="6282369" y="2776892"/>
            <a:ext cx="600101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Lato Regular"/>
                <a:sym typeface="Arial" panose="020B0604020202020204" pitchFamily="34" charset="0"/>
              </a:rPr>
              <a:t>29%</a:t>
            </a:r>
            <a:endParaRPr lang="es-ES" sz="16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8" name="AutoShape 12"/>
          <p:cNvSpPr/>
          <p:nvPr/>
        </p:nvSpPr>
        <p:spPr bwMode="auto">
          <a:xfrm>
            <a:off x="6790788" y="3682574"/>
            <a:ext cx="599506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Lato Regular"/>
                <a:sym typeface="Arial" panose="020B0604020202020204" pitchFamily="34" charset="0"/>
              </a:rPr>
              <a:t>17%</a:t>
            </a:r>
            <a:endParaRPr lang="es-ES" sz="16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9" name="AutoShape 13"/>
          <p:cNvSpPr/>
          <p:nvPr/>
        </p:nvSpPr>
        <p:spPr bwMode="auto">
          <a:xfrm>
            <a:off x="4691029" y="3666496"/>
            <a:ext cx="599506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Lato Regular"/>
                <a:sym typeface="Arial" panose="020B0604020202020204" pitchFamily="34" charset="0"/>
              </a:rPr>
              <a:t>73%</a:t>
            </a:r>
            <a:endParaRPr lang="es-ES" sz="16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0" name="Text Placeholder 7"/>
          <p:cNvSpPr txBox="1"/>
          <p:nvPr/>
        </p:nvSpPr>
        <p:spPr>
          <a:xfrm>
            <a:off x="2073689" y="2009526"/>
            <a:ext cx="1886585" cy="254635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7962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Arial" panose="020B0604020202020204" pitchFamily="34" charset="0"/>
              </a:rPr>
              <a:t>单击此处输入标题</a:t>
            </a:r>
            <a:endParaRPr lang="es-ES_tradnl" sz="1000" b="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" name="Text Placeholder 2"/>
          <p:cNvSpPr txBox="1"/>
          <p:nvPr/>
        </p:nvSpPr>
        <p:spPr>
          <a:xfrm>
            <a:off x="940905" y="2264161"/>
            <a:ext cx="3019370" cy="94932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4148844" y="2264208"/>
            <a:ext cx="540022" cy="540651"/>
          </a:xfrm>
          <a:prstGeom prst="roundRect">
            <a:avLst>
              <a:gd name="adj" fmla="val 0"/>
            </a:avLst>
          </a:prstGeom>
          <a:solidFill>
            <a:srgbClr val="ACC9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9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" name="Text Placeholder 7"/>
          <p:cNvSpPr txBox="1"/>
          <p:nvPr/>
        </p:nvSpPr>
        <p:spPr>
          <a:xfrm>
            <a:off x="4200398" y="2332691"/>
            <a:ext cx="437148" cy="360827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01</a:t>
            </a:r>
            <a:endParaRPr lang="es-ES_tradnl" sz="1800" dirty="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" name="Text Placeholder 7"/>
          <p:cNvSpPr txBox="1"/>
          <p:nvPr/>
        </p:nvSpPr>
        <p:spPr>
          <a:xfrm>
            <a:off x="8201439" y="2009526"/>
            <a:ext cx="1894840" cy="254635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7962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Arial" panose="020B0604020202020204" pitchFamily="34" charset="0"/>
              </a:rPr>
              <a:t>单击此处输入标题</a:t>
            </a:r>
            <a:endParaRPr lang="es-ES_tradnl" sz="1000" b="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5" name="Text Placeholder 2"/>
          <p:cNvSpPr txBox="1"/>
          <p:nvPr/>
        </p:nvSpPr>
        <p:spPr>
          <a:xfrm>
            <a:off x="8201439" y="2264161"/>
            <a:ext cx="3192785" cy="85725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Rounded Rectangle 23"/>
          <p:cNvSpPr>
            <a:spLocks noChangeAspect="1"/>
          </p:cNvSpPr>
          <p:nvPr/>
        </p:nvSpPr>
        <p:spPr>
          <a:xfrm>
            <a:off x="7472919" y="2264208"/>
            <a:ext cx="540022" cy="540651"/>
          </a:xfrm>
          <a:prstGeom prst="roundRect">
            <a:avLst>
              <a:gd name="adj" fmla="val 0"/>
            </a:avLst>
          </a:prstGeom>
          <a:solidFill>
            <a:srgbClr val="ACC9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9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7" name="Text Placeholder 7"/>
          <p:cNvSpPr txBox="1"/>
          <p:nvPr/>
        </p:nvSpPr>
        <p:spPr>
          <a:xfrm>
            <a:off x="7516218" y="2332691"/>
            <a:ext cx="437148" cy="360827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02</a:t>
            </a:r>
            <a:endParaRPr lang="es-ES_tradnl" sz="1800" dirty="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" name="Text Placeholder 7"/>
          <p:cNvSpPr txBox="1"/>
          <p:nvPr/>
        </p:nvSpPr>
        <p:spPr>
          <a:xfrm>
            <a:off x="2027969" y="4125346"/>
            <a:ext cx="1932305" cy="307340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7962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Arial" panose="020B0604020202020204" pitchFamily="34" charset="0"/>
              </a:rPr>
              <a:t>单击此处输入标题</a:t>
            </a:r>
            <a:endParaRPr lang="es-ES_tradnl" sz="1000" b="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  <a:p>
            <a:pPr fontAlgn="auto">
              <a:lnSpc>
                <a:spcPct val="120000"/>
              </a:lnSpc>
            </a:pPr>
            <a:endParaRPr lang="es-ES_tradnl" sz="1000" b="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9" name="Text Placeholder 2"/>
          <p:cNvSpPr txBox="1"/>
          <p:nvPr/>
        </p:nvSpPr>
        <p:spPr>
          <a:xfrm>
            <a:off x="889933" y="4332356"/>
            <a:ext cx="3070342" cy="90360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1500"/>
              </a:spcBef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ounded Rectangle 27"/>
          <p:cNvSpPr>
            <a:spLocks noChangeAspect="1"/>
          </p:cNvSpPr>
          <p:nvPr/>
        </p:nvSpPr>
        <p:spPr>
          <a:xfrm>
            <a:off x="4149066" y="4363909"/>
            <a:ext cx="540022" cy="540651"/>
          </a:xfrm>
          <a:prstGeom prst="roundRect">
            <a:avLst>
              <a:gd name="adj" fmla="val 0"/>
            </a:avLst>
          </a:prstGeom>
          <a:solidFill>
            <a:srgbClr val="ACC9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1" name="Text Placeholder 7"/>
          <p:cNvSpPr txBox="1"/>
          <p:nvPr/>
        </p:nvSpPr>
        <p:spPr>
          <a:xfrm>
            <a:off x="4200621" y="4432393"/>
            <a:ext cx="437148" cy="360827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03</a:t>
            </a:r>
            <a:endParaRPr lang="es-ES_tradnl" sz="1800" dirty="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/>
          <p:nvPr/>
        </p:nvSpPr>
        <p:spPr>
          <a:xfrm>
            <a:off x="8109999" y="4109471"/>
            <a:ext cx="1895475" cy="254635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7962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Arial" panose="020B0604020202020204" pitchFamily="34" charset="0"/>
              </a:rPr>
              <a:t>单击此处输入标题</a:t>
            </a:r>
            <a:endParaRPr lang="es-ES_tradnl" sz="1000" b="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" name="Text Placeholder 2"/>
          <p:cNvSpPr txBox="1"/>
          <p:nvPr/>
        </p:nvSpPr>
        <p:spPr>
          <a:xfrm>
            <a:off x="8109999" y="4364106"/>
            <a:ext cx="3192068" cy="9017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ounded Rectangle 16"/>
          <p:cNvSpPr>
            <a:spLocks noChangeAspect="1"/>
          </p:cNvSpPr>
          <p:nvPr/>
        </p:nvSpPr>
        <p:spPr>
          <a:xfrm>
            <a:off x="7472919" y="4363909"/>
            <a:ext cx="540022" cy="540651"/>
          </a:xfrm>
          <a:prstGeom prst="roundRect">
            <a:avLst>
              <a:gd name="adj" fmla="val 0"/>
            </a:avLst>
          </a:prstGeom>
          <a:solidFill>
            <a:srgbClr val="ACC9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9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" name="Text Placeholder 7"/>
          <p:cNvSpPr txBox="1"/>
          <p:nvPr/>
        </p:nvSpPr>
        <p:spPr>
          <a:xfrm>
            <a:off x="7516218" y="4432393"/>
            <a:ext cx="437148" cy="360827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04</a:t>
            </a:r>
            <a:endParaRPr lang="es-ES_tradnl" sz="1800" dirty="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ldLvl="0" animBg="1"/>
      <p:bldP spid="1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ldLvl="0" animBg="1"/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ldLvl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ldLvl="0" animBg="1"/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4060031" y="2721114"/>
            <a:ext cx="3586162" cy="0"/>
          </a:xfrm>
          <a:prstGeom prst="line">
            <a:avLst/>
          </a:prstGeom>
          <a:ln>
            <a:solidFill>
              <a:srgbClr val="BEF1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060031" y="3430726"/>
            <a:ext cx="3586162" cy="0"/>
          </a:xfrm>
          <a:prstGeom prst="line">
            <a:avLst/>
          </a:prstGeom>
          <a:ln>
            <a:solidFill>
              <a:srgbClr val="BEF1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539215" y="2721114"/>
            <a:ext cx="2627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方正姚体" panose="02010601030101010101" pitchFamily="2" charset="-122"/>
                <a:ea typeface="方正姚体" panose="02010601030101010101" pitchFamily="2" charset="-122"/>
              </a:rPr>
              <a:t>第四部分</a:t>
            </a:r>
            <a:endParaRPr lang="zh-CN" altLang="en-US" sz="40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TextBox 22"/>
          <p:cNvSpPr txBox="1"/>
          <p:nvPr/>
        </p:nvSpPr>
        <p:spPr>
          <a:xfrm>
            <a:off x="2826389" y="3676946"/>
            <a:ext cx="6053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The waves beside them danced; but they  Out-did the sparkling waves in glee: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A poet could not but be gay The waves beside them danced; but they  Out-did the waves beside them danced; but they  Out-did the sparkling waves in glee</a:t>
            </a:r>
            <a:endParaRPr lang="zh-CN" altLang="en-US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9952722" y="2863266"/>
            <a:ext cx="1236361" cy="1235859"/>
            <a:chOff x="9158380" y="3435910"/>
            <a:chExt cx="2288589" cy="2289185"/>
          </a:xfrm>
          <a:solidFill>
            <a:schemeClr val="accent3"/>
          </a:solidFill>
        </p:grpSpPr>
        <p:sp>
          <p:nvSpPr>
            <p:cNvPr id="3" name="Freeform 2"/>
            <p:cNvSpPr>
              <a:spLocks noChangeArrowheads="1"/>
            </p:cNvSpPr>
            <p:nvPr/>
          </p:nvSpPr>
          <p:spPr bwMode="auto">
            <a:xfrm>
              <a:off x="9360043" y="3615290"/>
              <a:ext cx="1877678" cy="1878411"/>
            </a:xfrm>
            <a:custGeom>
              <a:avLst/>
              <a:gdLst>
                <a:gd name="T0" fmla="*/ 10058 w 10059"/>
                <a:gd name="T1" fmla="*/ 5032 h 10064"/>
                <a:gd name="T2" fmla="*/ 10058 w 10059"/>
                <a:gd name="T3" fmla="*/ 5032 h 10064"/>
                <a:gd name="T4" fmla="*/ 5031 w 10059"/>
                <a:gd name="T5" fmla="*/ 10063 h 10064"/>
                <a:gd name="T6" fmla="*/ 0 w 10059"/>
                <a:gd name="T7" fmla="*/ 5032 h 10064"/>
                <a:gd name="T8" fmla="*/ 5031 w 10059"/>
                <a:gd name="T9" fmla="*/ 0 h 10064"/>
                <a:gd name="T10" fmla="*/ 10058 w 10059"/>
                <a:gd name="T11" fmla="*/ 5032 h 10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59" h="10064">
                  <a:moveTo>
                    <a:pt x="10058" y="5032"/>
                  </a:moveTo>
                  <a:lnTo>
                    <a:pt x="10058" y="5032"/>
                  </a:lnTo>
                  <a:cubicBezTo>
                    <a:pt x="10058" y="7808"/>
                    <a:pt x="7807" y="10063"/>
                    <a:pt x="5031" y="10063"/>
                  </a:cubicBezTo>
                  <a:cubicBezTo>
                    <a:pt x="2250" y="10063"/>
                    <a:pt x="0" y="7808"/>
                    <a:pt x="0" y="5032"/>
                  </a:cubicBezTo>
                  <a:cubicBezTo>
                    <a:pt x="0" y="2255"/>
                    <a:pt x="2250" y="0"/>
                    <a:pt x="5031" y="0"/>
                  </a:cubicBezTo>
                  <a:cubicBezTo>
                    <a:pt x="7807" y="0"/>
                    <a:pt x="10058" y="2255"/>
                    <a:pt x="10058" y="503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4" name="Group 133"/>
            <p:cNvGrpSpPr/>
            <p:nvPr/>
          </p:nvGrpSpPr>
          <p:grpSpPr>
            <a:xfrm>
              <a:off x="9158380" y="3435910"/>
              <a:ext cx="2288589" cy="2289185"/>
              <a:chOff x="1119258" y="2257147"/>
              <a:chExt cx="1868076" cy="1868076"/>
            </a:xfrm>
            <a:grpFill/>
          </p:grpSpPr>
          <p:sp>
            <p:nvSpPr>
              <p:cNvPr id="5" name="Freeform 6"/>
              <p:cNvSpPr/>
              <p:nvPr/>
            </p:nvSpPr>
            <p:spPr bwMode="auto">
              <a:xfrm>
                <a:off x="2495041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6" name="Freeform 7"/>
              <p:cNvSpPr/>
              <p:nvPr/>
            </p:nvSpPr>
            <p:spPr bwMode="auto">
              <a:xfrm>
                <a:off x="2075273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7" name="Freeform 8"/>
              <p:cNvSpPr/>
              <p:nvPr/>
            </p:nvSpPr>
            <p:spPr bwMode="auto">
              <a:xfrm>
                <a:off x="2796131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8" name="Freeform 9"/>
              <p:cNvSpPr/>
              <p:nvPr/>
            </p:nvSpPr>
            <p:spPr bwMode="auto">
              <a:xfrm>
                <a:off x="2796131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9" name="Freeform 10"/>
              <p:cNvSpPr/>
              <p:nvPr/>
            </p:nvSpPr>
            <p:spPr bwMode="auto">
              <a:xfrm>
                <a:off x="2495041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0" name="Freeform 11"/>
              <p:cNvSpPr/>
              <p:nvPr/>
            </p:nvSpPr>
            <p:spPr bwMode="auto">
              <a:xfrm>
                <a:off x="2075273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1" name="Freeform 12"/>
              <p:cNvSpPr/>
              <p:nvPr/>
            </p:nvSpPr>
            <p:spPr bwMode="auto">
              <a:xfrm>
                <a:off x="1606057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2" name="Freeform 13"/>
              <p:cNvSpPr/>
              <p:nvPr/>
            </p:nvSpPr>
            <p:spPr bwMode="auto">
              <a:xfrm>
                <a:off x="1256616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3" name="Freeform 14"/>
              <p:cNvSpPr/>
              <p:nvPr/>
            </p:nvSpPr>
            <p:spPr bwMode="auto">
              <a:xfrm>
                <a:off x="1119258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4" name="Freeform 15"/>
              <p:cNvSpPr/>
              <p:nvPr/>
            </p:nvSpPr>
            <p:spPr bwMode="auto">
              <a:xfrm>
                <a:off x="1119258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5" name="Freeform 16"/>
              <p:cNvSpPr/>
              <p:nvPr/>
            </p:nvSpPr>
            <p:spPr bwMode="auto">
              <a:xfrm>
                <a:off x="1256616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6" name="Freeform 17"/>
              <p:cNvSpPr/>
              <p:nvPr/>
            </p:nvSpPr>
            <p:spPr bwMode="auto">
              <a:xfrm>
                <a:off x="1606057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sp>
        <p:nvSpPr>
          <p:cNvPr id="17" name="TextBox 103"/>
          <p:cNvSpPr txBox="1"/>
          <p:nvPr/>
        </p:nvSpPr>
        <p:spPr>
          <a:xfrm>
            <a:off x="10073111" y="3208747"/>
            <a:ext cx="1057547" cy="492340"/>
          </a:xfrm>
          <a:prstGeom prst="rect">
            <a:avLst/>
          </a:prstGeom>
          <a:noFill/>
        </p:spPr>
        <p:txBody>
          <a:bodyPr wrap="square" lIns="243744" tIns="121869" rIns="243744" bIns="121869" rtlCol="0">
            <a:spAutoFit/>
          </a:bodyPr>
          <a:lstStyle/>
          <a:p>
            <a:pPr algn="ctr"/>
            <a:r>
              <a:rPr 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Aparajita" panose="020B0604020202020204" pitchFamily="34" charset="0"/>
              </a:rPr>
              <a:t>70%</a:t>
            </a:r>
            <a:endParaRPr lang="en-US" sz="1600" b="1" dirty="0">
              <a:latin typeface="楷体" panose="02010609060101010101" pitchFamily="49" charset="-122"/>
              <a:ea typeface="楷体" panose="02010609060101010101" pitchFamily="49" charset="-122"/>
              <a:cs typeface="Aparajita" panose="020B0604020202020204" pitchFamily="34" charset="0"/>
            </a:endParaRPr>
          </a:p>
        </p:txBody>
      </p:sp>
      <p:grpSp>
        <p:nvGrpSpPr>
          <p:cNvPr id="18" name="Group 166"/>
          <p:cNvGrpSpPr/>
          <p:nvPr/>
        </p:nvGrpSpPr>
        <p:grpSpPr>
          <a:xfrm>
            <a:off x="9956401" y="4215253"/>
            <a:ext cx="1236361" cy="1235859"/>
            <a:chOff x="9158380" y="3435910"/>
            <a:chExt cx="2288589" cy="2289185"/>
          </a:xfrm>
          <a:solidFill>
            <a:schemeClr val="accent4"/>
          </a:solidFill>
        </p:grpSpPr>
        <p:sp>
          <p:nvSpPr>
            <p:cNvPr id="19" name="Freeform 2"/>
            <p:cNvSpPr>
              <a:spLocks noChangeArrowheads="1"/>
            </p:cNvSpPr>
            <p:nvPr/>
          </p:nvSpPr>
          <p:spPr bwMode="auto">
            <a:xfrm>
              <a:off x="9360043" y="3615290"/>
              <a:ext cx="1877678" cy="1878411"/>
            </a:xfrm>
            <a:custGeom>
              <a:avLst/>
              <a:gdLst>
                <a:gd name="T0" fmla="*/ 10058 w 10059"/>
                <a:gd name="T1" fmla="*/ 5032 h 10064"/>
                <a:gd name="T2" fmla="*/ 10058 w 10059"/>
                <a:gd name="T3" fmla="*/ 5032 h 10064"/>
                <a:gd name="T4" fmla="*/ 5031 w 10059"/>
                <a:gd name="T5" fmla="*/ 10063 h 10064"/>
                <a:gd name="T6" fmla="*/ 0 w 10059"/>
                <a:gd name="T7" fmla="*/ 5032 h 10064"/>
                <a:gd name="T8" fmla="*/ 5031 w 10059"/>
                <a:gd name="T9" fmla="*/ 0 h 10064"/>
                <a:gd name="T10" fmla="*/ 10058 w 10059"/>
                <a:gd name="T11" fmla="*/ 5032 h 10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59" h="10064">
                  <a:moveTo>
                    <a:pt x="10058" y="5032"/>
                  </a:moveTo>
                  <a:lnTo>
                    <a:pt x="10058" y="5032"/>
                  </a:lnTo>
                  <a:cubicBezTo>
                    <a:pt x="10058" y="7808"/>
                    <a:pt x="7807" y="10063"/>
                    <a:pt x="5031" y="10063"/>
                  </a:cubicBezTo>
                  <a:cubicBezTo>
                    <a:pt x="2250" y="10063"/>
                    <a:pt x="0" y="7808"/>
                    <a:pt x="0" y="5032"/>
                  </a:cubicBezTo>
                  <a:cubicBezTo>
                    <a:pt x="0" y="2255"/>
                    <a:pt x="2250" y="0"/>
                    <a:pt x="5031" y="0"/>
                  </a:cubicBezTo>
                  <a:cubicBezTo>
                    <a:pt x="7807" y="0"/>
                    <a:pt x="10058" y="2255"/>
                    <a:pt x="10058" y="503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0" name="Group 168"/>
            <p:cNvGrpSpPr/>
            <p:nvPr/>
          </p:nvGrpSpPr>
          <p:grpSpPr>
            <a:xfrm>
              <a:off x="9158380" y="3435910"/>
              <a:ext cx="2288589" cy="2289185"/>
              <a:chOff x="1119258" y="2257147"/>
              <a:chExt cx="1868076" cy="1868076"/>
            </a:xfrm>
            <a:grpFill/>
          </p:grpSpPr>
          <p:sp>
            <p:nvSpPr>
              <p:cNvPr id="21" name="Freeform 6"/>
              <p:cNvSpPr/>
              <p:nvPr/>
            </p:nvSpPr>
            <p:spPr bwMode="auto">
              <a:xfrm>
                <a:off x="2495041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2" name="Freeform 7"/>
              <p:cNvSpPr/>
              <p:nvPr/>
            </p:nvSpPr>
            <p:spPr bwMode="auto">
              <a:xfrm>
                <a:off x="2075273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3" name="Freeform 8"/>
              <p:cNvSpPr/>
              <p:nvPr/>
            </p:nvSpPr>
            <p:spPr bwMode="auto">
              <a:xfrm>
                <a:off x="2796131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4" name="Freeform 9"/>
              <p:cNvSpPr/>
              <p:nvPr/>
            </p:nvSpPr>
            <p:spPr bwMode="auto">
              <a:xfrm>
                <a:off x="2796131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5" name="Freeform 10"/>
              <p:cNvSpPr/>
              <p:nvPr/>
            </p:nvSpPr>
            <p:spPr bwMode="auto">
              <a:xfrm>
                <a:off x="2495041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6" name="Freeform 11"/>
              <p:cNvSpPr/>
              <p:nvPr/>
            </p:nvSpPr>
            <p:spPr bwMode="auto">
              <a:xfrm>
                <a:off x="2075273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7" name="Freeform 12"/>
              <p:cNvSpPr/>
              <p:nvPr/>
            </p:nvSpPr>
            <p:spPr bwMode="auto">
              <a:xfrm>
                <a:off x="1606057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8" name="Freeform 13"/>
              <p:cNvSpPr/>
              <p:nvPr/>
            </p:nvSpPr>
            <p:spPr bwMode="auto">
              <a:xfrm>
                <a:off x="1256616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9" name="Freeform 14"/>
              <p:cNvSpPr/>
              <p:nvPr/>
            </p:nvSpPr>
            <p:spPr bwMode="auto">
              <a:xfrm>
                <a:off x="1119258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0" name="Freeform 15"/>
              <p:cNvSpPr/>
              <p:nvPr/>
            </p:nvSpPr>
            <p:spPr bwMode="auto">
              <a:xfrm>
                <a:off x="1119258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1" name="Freeform 16"/>
              <p:cNvSpPr/>
              <p:nvPr/>
            </p:nvSpPr>
            <p:spPr bwMode="auto">
              <a:xfrm>
                <a:off x="1256616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2" name="Freeform 17"/>
              <p:cNvSpPr/>
              <p:nvPr/>
            </p:nvSpPr>
            <p:spPr bwMode="auto">
              <a:xfrm>
                <a:off x="1606057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sp>
        <p:nvSpPr>
          <p:cNvPr id="33" name="TextBox 196"/>
          <p:cNvSpPr txBox="1"/>
          <p:nvPr/>
        </p:nvSpPr>
        <p:spPr>
          <a:xfrm>
            <a:off x="10061632" y="4574229"/>
            <a:ext cx="1050358" cy="492340"/>
          </a:xfrm>
          <a:prstGeom prst="rect">
            <a:avLst/>
          </a:prstGeom>
          <a:noFill/>
        </p:spPr>
        <p:txBody>
          <a:bodyPr wrap="square" lIns="243744" tIns="121869" rIns="243744" bIns="121869" rtlCol="0">
            <a:spAutoFit/>
          </a:bodyPr>
          <a:lstStyle/>
          <a:p>
            <a:pPr algn="ctr"/>
            <a:r>
              <a:rPr 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Aparajita" panose="020B0604020202020204" pitchFamily="34" charset="0"/>
              </a:rPr>
              <a:t>90%</a:t>
            </a:r>
            <a:endParaRPr lang="en-US" sz="1600" b="1" dirty="0">
              <a:latin typeface="楷体" panose="02010609060101010101" pitchFamily="49" charset="-122"/>
              <a:ea typeface="楷体" panose="02010609060101010101" pitchFamily="49" charset="-122"/>
              <a:cs typeface="Aparajita" panose="020B0604020202020204" pitchFamily="34" charset="0"/>
            </a:endParaRPr>
          </a:p>
        </p:txBody>
      </p:sp>
      <p:grpSp>
        <p:nvGrpSpPr>
          <p:cNvPr id="34" name="Group 227"/>
          <p:cNvGrpSpPr/>
          <p:nvPr/>
        </p:nvGrpSpPr>
        <p:grpSpPr>
          <a:xfrm>
            <a:off x="6060779" y="3077219"/>
            <a:ext cx="3779398" cy="828878"/>
            <a:chOff x="12991940" y="3506283"/>
            <a:chExt cx="6995927" cy="1535333"/>
          </a:xfrm>
          <a:solidFill>
            <a:srgbClr val="D0E8E0"/>
          </a:solidFill>
        </p:grpSpPr>
        <p:grpSp>
          <p:nvGrpSpPr>
            <p:cNvPr id="35" name="Group 228"/>
            <p:cNvGrpSpPr/>
            <p:nvPr/>
          </p:nvGrpSpPr>
          <p:grpSpPr>
            <a:xfrm>
              <a:off x="12991940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6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6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6" name="Group 229"/>
            <p:cNvGrpSpPr/>
            <p:nvPr/>
          </p:nvGrpSpPr>
          <p:grpSpPr>
            <a:xfrm>
              <a:off x="13703288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6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6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7" name="Group 230"/>
            <p:cNvGrpSpPr/>
            <p:nvPr/>
          </p:nvGrpSpPr>
          <p:grpSpPr>
            <a:xfrm>
              <a:off x="14411112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5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6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8" name="Group 231"/>
            <p:cNvGrpSpPr/>
            <p:nvPr/>
          </p:nvGrpSpPr>
          <p:grpSpPr>
            <a:xfrm>
              <a:off x="15156315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5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5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9" name="Group 232"/>
            <p:cNvGrpSpPr/>
            <p:nvPr/>
          </p:nvGrpSpPr>
          <p:grpSpPr>
            <a:xfrm>
              <a:off x="15836055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5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5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40" name="Group 233"/>
            <p:cNvGrpSpPr/>
            <p:nvPr/>
          </p:nvGrpSpPr>
          <p:grpSpPr>
            <a:xfrm>
              <a:off x="16530469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5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5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41" name="Group 234"/>
            <p:cNvGrpSpPr/>
            <p:nvPr/>
          </p:nvGrpSpPr>
          <p:grpSpPr>
            <a:xfrm>
              <a:off x="17221374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5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5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42" name="Group 235"/>
            <p:cNvGrpSpPr/>
            <p:nvPr/>
          </p:nvGrpSpPr>
          <p:grpSpPr>
            <a:xfrm>
              <a:off x="17932701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4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5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43" name="Group 236"/>
            <p:cNvGrpSpPr/>
            <p:nvPr/>
          </p:nvGrpSpPr>
          <p:grpSpPr>
            <a:xfrm>
              <a:off x="18628949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4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4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44" name="Group 237"/>
            <p:cNvGrpSpPr/>
            <p:nvPr/>
          </p:nvGrpSpPr>
          <p:grpSpPr>
            <a:xfrm>
              <a:off x="19314216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4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4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65" name="Group 289"/>
          <p:cNvGrpSpPr/>
          <p:nvPr/>
        </p:nvGrpSpPr>
        <p:grpSpPr>
          <a:xfrm>
            <a:off x="6058621" y="4434642"/>
            <a:ext cx="3779398" cy="828878"/>
            <a:chOff x="12991940" y="3506283"/>
            <a:chExt cx="6995927" cy="1535333"/>
          </a:xfrm>
          <a:solidFill>
            <a:srgbClr val="D0E8E0"/>
          </a:solidFill>
        </p:grpSpPr>
        <p:grpSp>
          <p:nvGrpSpPr>
            <p:cNvPr id="66" name="Group 290"/>
            <p:cNvGrpSpPr/>
            <p:nvPr/>
          </p:nvGrpSpPr>
          <p:grpSpPr>
            <a:xfrm>
              <a:off x="12991940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94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95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67" name="Group 291"/>
            <p:cNvGrpSpPr/>
            <p:nvPr/>
          </p:nvGrpSpPr>
          <p:grpSpPr>
            <a:xfrm>
              <a:off x="13703288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92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93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68" name="Group 292"/>
            <p:cNvGrpSpPr/>
            <p:nvPr/>
          </p:nvGrpSpPr>
          <p:grpSpPr>
            <a:xfrm>
              <a:off x="14411112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90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91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69" name="Group 293"/>
            <p:cNvGrpSpPr/>
            <p:nvPr/>
          </p:nvGrpSpPr>
          <p:grpSpPr>
            <a:xfrm>
              <a:off x="15156315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88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89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70" name="Group 294"/>
            <p:cNvGrpSpPr/>
            <p:nvPr/>
          </p:nvGrpSpPr>
          <p:grpSpPr>
            <a:xfrm>
              <a:off x="15836055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86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87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71" name="Group 295"/>
            <p:cNvGrpSpPr/>
            <p:nvPr/>
          </p:nvGrpSpPr>
          <p:grpSpPr>
            <a:xfrm>
              <a:off x="16530469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84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85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72" name="Group 296"/>
            <p:cNvGrpSpPr/>
            <p:nvPr/>
          </p:nvGrpSpPr>
          <p:grpSpPr>
            <a:xfrm>
              <a:off x="17221374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82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83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73" name="Group 297"/>
            <p:cNvGrpSpPr/>
            <p:nvPr/>
          </p:nvGrpSpPr>
          <p:grpSpPr>
            <a:xfrm>
              <a:off x="17932701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80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81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74" name="Group 298"/>
            <p:cNvGrpSpPr/>
            <p:nvPr/>
          </p:nvGrpSpPr>
          <p:grpSpPr>
            <a:xfrm>
              <a:off x="18628949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78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79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75" name="Group 299"/>
            <p:cNvGrpSpPr/>
            <p:nvPr/>
          </p:nvGrpSpPr>
          <p:grpSpPr>
            <a:xfrm>
              <a:off x="19314216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76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77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1236296" y="3050909"/>
            <a:ext cx="4255814" cy="1138620"/>
            <a:chOff x="1120774" y="4295254"/>
            <a:chExt cx="4255814" cy="1138620"/>
          </a:xfrm>
        </p:grpSpPr>
        <p:sp>
          <p:nvSpPr>
            <p:cNvPr id="97" name="文本框 65"/>
            <p:cNvSpPr txBox="1">
              <a:spLocks noChangeArrowheads="1"/>
            </p:cNvSpPr>
            <p:nvPr/>
          </p:nvSpPr>
          <p:spPr bwMode="auto">
            <a:xfrm>
              <a:off x="1120774" y="4295254"/>
              <a:ext cx="256935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/>
              <a:r>
                <a:rPr lang="en-US" b="1" dirty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ADD YOUR TITLE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8" name="矩形 69"/>
            <p:cNvSpPr>
              <a:spLocks noChangeArrowheads="1"/>
            </p:cNvSpPr>
            <p:nvPr/>
          </p:nvSpPr>
          <p:spPr bwMode="auto">
            <a:xfrm>
              <a:off x="1130188" y="4695210"/>
              <a:ext cx="42464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Nothing we can do will  change it. The future is before us and dynamic. Everything we do will</a:t>
              </a:r>
              <a:endPara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1230153" y="4313382"/>
            <a:ext cx="4255814" cy="1138620"/>
            <a:chOff x="1120774" y="4295254"/>
            <a:chExt cx="4255814" cy="1138620"/>
          </a:xfrm>
        </p:grpSpPr>
        <p:sp>
          <p:nvSpPr>
            <p:cNvPr id="100" name="文本框 65"/>
            <p:cNvSpPr txBox="1">
              <a:spLocks noChangeArrowheads="1"/>
            </p:cNvSpPr>
            <p:nvPr/>
          </p:nvSpPr>
          <p:spPr bwMode="auto">
            <a:xfrm>
              <a:off x="1120774" y="4295254"/>
              <a:ext cx="25754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/>
              <a:r>
                <a:rPr lang="en-US" b="1" dirty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ADD YOUR TITLE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1" name="矩形 69"/>
            <p:cNvSpPr>
              <a:spLocks noChangeArrowheads="1"/>
            </p:cNvSpPr>
            <p:nvPr/>
          </p:nvSpPr>
          <p:spPr bwMode="auto">
            <a:xfrm>
              <a:off x="1130188" y="4695210"/>
              <a:ext cx="42464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Nothing we can do will  change it. The future is before us and dynamic. Everything we do will</a:t>
              </a:r>
              <a:endPara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1167759" y="1689868"/>
            <a:ext cx="9466786" cy="707733"/>
            <a:chOff x="1120774" y="4295254"/>
            <a:chExt cx="4255814" cy="707733"/>
          </a:xfrm>
        </p:grpSpPr>
        <p:sp>
          <p:nvSpPr>
            <p:cNvPr id="103" name="文本框 65"/>
            <p:cNvSpPr txBox="1">
              <a:spLocks noChangeArrowheads="1"/>
            </p:cNvSpPr>
            <p:nvPr/>
          </p:nvSpPr>
          <p:spPr bwMode="auto">
            <a:xfrm>
              <a:off x="1120774" y="4295254"/>
              <a:ext cx="256935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/>
              <a:r>
                <a:rPr lang="en-US" b="1" dirty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ADD YOUR TITLE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4" name="矩形 69"/>
            <p:cNvSpPr>
              <a:spLocks noChangeArrowheads="1"/>
            </p:cNvSpPr>
            <p:nvPr/>
          </p:nvSpPr>
          <p:spPr bwMode="auto">
            <a:xfrm>
              <a:off x="1130188" y="4695210"/>
              <a:ext cx="4246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Nothing we can do will  change it. The future is before us and dynamic. Everything we do will</a:t>
              </a:r>
              <a:endPara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853968" y="485774"/>
            <a:ext cx="7766532" cy="5857875"/>
          </a:xfrm>
          <a:prstGeom prst="rect">
            <a:avLst/>
          </a:prstGeom>
          <a:noFill/>
          <a:ln w="76200">
            <a:solidFill>
              <a:srgbClr val="BEF1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" y="0"/>
            <a:ext cx="3900487" cy="6858000"/>
          </a:xfrm>
          <a:prstGeom prst="rect">
            <a:avLst/>
          </a:prstGeom>
          <a:solidFill>
            <a:srgbClr val="BEF1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71500" y="471488"/>
            <a:ext cx="3328988" cy="585787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87444" y="3253187"/>
            <a:ext cx="6170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000" dirty="0">
                <a:latin typeface="海派腔调禅粗黑简2.0" panose="02000500000000000000" pitchFamily="2" charset="-122"/>
                <a:ea typeface="海派腔调禅粗黑简2.0" panose="02000500000000000000" pitchFamily="2" charset="-122"/>
              </a:rPr>
              <a:t>谢   谢</a:t>
            </a:r>
            <a:endParaRPr lang="zh-CN" altLang="en-US" sz="6000" dirty="0">
              <a:latin typeface="海派腔调禅粗黑简2.0" panose="02000500000000000000" pitchFamily="2" charset="-122"/>
              <a:ea typeface="海派腔调禅粗黑简2.0" panose="02000500000000000000" pitchFamily="2" charset="-122"/>
            </a:endParaRPr>
          </a:p>
        </p:txBody>
      </p:sp>
      <p:sp>
        <p:nvSpPr>
          <p:cNvPr id="10" name="TextBox 22"/>
          <p:cNvSpPr txBox="1"/>
          <p:nvPr/>
        </p:nvSpPr>
        <p:spPr>
          <a:xfrm>
            <a:off x="5172075" y="4268850"/>
            <a:ext cx="5985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The waves beside them danced; but they  Out-did the sparkling waves in glee: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A poet could not but be gay The waves beside them danced; but they  Out-did the waves beside them danced; but they  Out-did the sparkling waves in glee</a:t>
            </a:r>
            <a:endParaRPr lang="zh-CN" altLang="en-US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62098" y="2661268"/>
            <a:ext cx="5741059" cy="646331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381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BEF1D4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BUSINESS TEMPLATE</a:t>
            </a:r>
            <a:endParaRPr lang="zh-CN" altLang="en-US" sz="3600" b="1" dirty="0">
              <a:solidFill>
                <a:srgbClr val="BEF1D4"/>
              </a:solidFill>
              <a:latin typeface="Broadway" panose="04040905080B02020502" pitchFamily="82" charset="0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9"/>
          <a:stretch>
            <a:fillRect/>
          </a:stretch>
        </p:blipFill>
        <p:spPr>
          <a:xfrm flipH="1">
            <a:off x="1257734" y="-156279"/>
            <a:ext cx="5340397" cy="6984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6962</Words>
  <Application>WPS 演示</Application>
  <PresentationFormat>宽屏</PresentationFormat>
  <Paragraphs>212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44" baseType="lpstr">
      <vt:lpstr>Arial</vt:lpstr>
      <vt:lpstr>宋体</vt:lpstr>
      <vt:lpstr>Wingdings</vt:lpstr>
      <vt:lpstr>海派腔调禅粗黑简2.0</vt:lpstr>
      <vt:lpstr>全字库正楷体</vt:lpstr>
      <vt:lpstr>Broadway</vt:lpstr>
      <vt:lpstr>微软雅黑</vt:lpstr>
      <vt:lpstr>方正姚体</vt:lpstr>
      <vt:lpstr>楷体</vt:lpstr>
      <vt:lpstr>Ebrima</vt:lpstr>
      <vt:lpstr>Open Sans Extrabold</vt:lpstr>
      <vt:lpstr>Open Sans Semibold</vt:lpstr>
      <vt:lpstr>Castellar</vt:lpstr>
      <vt:lpstr>微软雅黑 Light</vt:lpstr>
      <vt:lpstr>Calibri</vt:lpstr>
      <vt:lpstr>Lato Regular</vt:lpstr>
      <vt:lpstr>League Gothic Regular</vt:lpstr>
      <vt:lpstr>FontAwesome</vt:lpstr>
      <vt:lpstr>Aparajita</vt:lpstr>
      <vt:lpstr>黑体</vt:lpstr>
      <vt:lpstr>Arial Unicode MS</vt:lpstr>
      <vt:lpstr>Calibri Light</vt:lpstr>
      <vt:lpstr>Kozuka Gothic Pro H</vt:lpstr>
      <vt:lpstr>Kozuka Gothic Pro M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14</cp:revision>
  <dcterms:created xsi:type="dcterms:W3CDTF">2018-07-24T03:12:00Z</dcterms:created>
  <dcterms:modified xsi:type="dcterms:W3CDTF">2018-08-31T08:23:54Z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