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8" r:id="rId4"/>
    <p:sldId id="257" r:id="rId5"/>
    <p:sldId id="259" r:id="rId6"/>
    <p:sldId id="262" r:id="rId7"/>
    <p:sldId id="263" r:id="rId8"/>
    <p:sldId id="260" r:id="rId9"/>
    <p:sldId id="264" r:id="rId10"/>
    <p:sldId id="265" r:id="rId11"/>
    <p:sldId id="261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A0B4"/>
    <a:srgbClr val="FF0066"/>
    <a:srgbClr val="3DABF9"/>
    <a:srgbClr val="EB58FF"/>
    <a:srgbClr val="3366FF"/>
    <a:srgbClr val="FF00FF"/>
    <a:srgbClr val="3399FF"/>
    <a:srgbClr val="CC00CC"/>
    <a:srgbClr val="FFCC66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3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>
              <a:gsLst>
                <a:gs pos="100000">
                  <a:srgbClr val="FFCC66">
                    <a:alpha val="75000"/>
                  </a:srgbClr>
                </a:gs>
                <a:gs pos="0">
                  <a:srgbClr val="66FF33">
                    <a:alpha val="75000"/>
                  </a:srgbClr>
                </a:gs>
              </a:gsLst>
              <a:lin ang="0" scaled="1"/>
            </a:gra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Sheet1!$A$2:$A$4</c:f>
              <c:strCache>
                <c:ptCount val="3"/>
                <c:pt idx="0">
                  <c:v>Type 1</c:v>
                </c:pt>
                <c:pt idx="1">
                  <c:v>Type 2</c:v>
                </c:pt>
                <c:pt idx="2">
                  <c:v>Type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flip="none" rotWithShape="1">
              <a:gsLst>
                <a:gs pos="0">
                  <a:srgbClr val="3399FF">
                    <a:alpha val="75000"/>
                  </a:srgbClr>
                </a:gs>
                <a:gs pos="100000">
                  <a:srgbClr val="66FF33">
                    <a:alpha val="75000"/>
                  </a:srgbClr>
                </a:gs>
              </a:gsLst>
              <a:lin ang="0" scaled="1"/>
              <a:tileRect/>
            </a:gra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Sheet1!$A$2:$A$4</c:f>
              <c:strCache>
                <c:ptCount val="3"/>
                <c:pt idx="0">
                  <c:v>Type 1</c:v>
                </c:pt>
                <c:pt idx="1">
                  <c:v>Type 2</c:v>
                </c:pt>
                <c:pt idx="2">
                  <c:v>Type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bg1">
                <a:lumMod val="50000"/>
                <a:alpha val="67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Sheet1!$A$2:$A$4</c:f>
              <c:strCache>
                <c:ptCount val="3"/>
                <c:pt idx="0">
                  <c:v>Type 1</c:v>
                </c:pt>
                <c:pt idx="1">
                  <c:v>Type 2</c:v>
                </c:pt>
                <c:pt idx="2">
                  <c:v>Type 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001493504"/>
        <c:axId val="652648784"/>
      </c:barChart>
      <c:catAx>
        <c:axId val="200149350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</a:p>
        </c:txPr>
        <c:crossAx val="652648784"/>
        <c:crosses val="autoZero"/>
        <c:auto val="1"/>
        <c:lblAlgn val="ctr"/>
        <c:lblOffset val="100"/>
        <c:noMultiLvlLbl val="0"/>
      </c:catAx>
      <c:valAx>
        <c:axId val="65264878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</a:p>
        </c:txPr>
        <c:crossAx val="2001493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600">
          <a:solidFill>
            <a:schemeClr val="bg1"/>
          </a:solidFill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Compare</c:v>
                </c:pt>
              </c:strCache>
            </c:strRef>
          </c:tx>
          <c:spPr>
            <a:gradFill flip="none" rotWithShape="1">
              <a:gsLst>
                <a:gs pos="90000">
                  <a:srgbClr val="FF0066"/>
                </a:gs>
                <a:gs pos="0">
                  <a:srgbClr val="3366FF">
                    <a:alpha val="75000"/>
                  </a:srgbClr>
                </a:gs>
              </a:gsLst>
              <a:lin ang="5400000" scaled="1"/>
              <a:tileRect/>
            </a:gra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Type 1</c:v>
                </c:pt>
                <c:pt idx="1">
                  <c:v>Type 2</c:v>
                </c:pt>
                <c:pt idx="2">
                  <c:v>Type 3</c:v>
                </c:pt>
                <c:pt idx="3">
                  <c:v>Type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0.8</c:v>
                </c:pt>
                <c:pt idx="3">
                  <c:v>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89"/>
        <c:overlap val="-27"/>
        <c:axId val="682346064"/>
        <c:axId val="931361024"/>
      </c:barChart>
      <c:catAx>
        <c:axId val="682346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</a:p>
        </c:txPr>
        <c:crossAx val="931361024"/>
        <c:crosses val="autoZero"/>
        <c:auto val="1"/>
        <c:lblAlgn val="ctr"/>
        <c:lblOffset val="100"/>
        <c:noMultiLvlLbl val="0"/>
      </c:catAx>
      <c:valAx>
        <c:axId val="93136102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</a:p>
        </c:txPr>
        <c:crossAx val="682346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solidFill>
            <a:schemeClr val="bg1"/>
          </a:solidFill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677082-4BDE-4ACD-B034-C27FBBEA4626}" type="doc">
      <dgm:prSet loTypeId="urn:microsoft.com/office/officeart/2009/3/layout/PieProces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1B0C6812-17DC-41FF-A1A8-DD6EBB47F910}">
      <dgm:prSet phldrT="[文本]" custT="1"/>
      <dgm:spPr/>
      <dgm:t>
        <a:bodyPr/>
        <a:lstStyle/>
        <a:p>
          <a:r>
            <a:rPr lang="en-US" altLang="zh-CN" sz="2400" dirty="0">
              <a:solidFill>
                <a:schemeClr val="bg1"/>
              </a:solidFill>
            </a:rPr>
            <a:t>Input your words</a:t>
          </a:r>
          <a:endParaRPr lang="zh-CN" altLang="en-US" sz="2400" dirty="0">
            <a:solidFill>
              <a:schemeClr val="bg1"/>
            </a:solidFill>
          </a:endParaRPr>
        </a:p>
      </dgm:t>
    </dgm:pt>
    <dgm:pt modelId="{ADFCD119-182B-48AD-A24D-BEA011DBCA05}" cxnId="{87C06F5A-C0BD-403F-9787-C9D071687121}" type="parTrans">
      <dgm:prSet/>
      <dgm:spPr/>
      <dgm:t>
        <a:bodyPr/>
        <a:lstStyle/>
        <a:p>
          <a:endParaRPr lang="zh-CN" altLang="en-US" sz="2400">
            <a:solidFill>
              <a:schemeClr val="bg1"/>
            </a:solidFill>
          </a:endParaRPr>
        </a:p>
      </dgm:t>
    </dgm:pt>
    <dgm:pt modelId="{6DA943A6-A8FD-4FC0-A915-A51704ED19C4}" cxnId="{87C06F5A-C0BD-403F-9787-C9D071687121}" type="sibTrans">
      <dgm:prSet/>
      <dgm:spPr/>
      <dgm:t>
        <a:bodyPr/>
        <a:lstStyle/>
        <a:p>
          <a:endParaRPr lang="zh-CN" altLang="en-US" sz="2400">
            <a:solidFill>
              <a:schemeClr val="bg1"/>
            </a:solidFill>
          </a:endParaRPr>
        </a:p>
      </dgm:t>
    </dgm:pt>
    <dgm:pt modelId="{8ED0E30B-5E48-4BAF-A438-59B6BE3F37DA}">
      <dgm:prSet phldrT="[文本]" custT="1"/>
      <dgm:spPr/>
      <dgm:t>
        <a:bodyPr/>
        <a:lstStyle/>
        <a:p>
          <a:r>
            <a:rPr lang="en-US" altLang="zh-CN" sz="1400" dirty="0">
              <a:solidFill>
                <a:schemeClr val="bg1"/>
              </a:solidFill>
            </a:rPr>
            <a:t>Input your words here</a:t>
          </a:r>
        </a:p>
        <a:p>
          <a:r>
            <a:rPr lang="en-US" altLang="zh-CN" sz="1400" dirty="0" err="1">
              <a:solidFill>
                <a:schemeClr val="bg1"/>
              </a:solidFill>
            </a:rPr>
            <a:t>Pellentesque</a:t>
          </a:r>
          <a:r>
            <a:rPr lang="en-US" altLang="zh-CN" sz="1400" dirty="0">
              <a:solidFill>
                <a:schemeClr val="bg1"/>
              </a:solidFill>
            </a:rPr>
            <a:t> habitant </a:t>
          </a:r>
          <a:r>
            <a:rPr lang="en-US" altLang="zh-CN" sz="1400" dirty="0" err="1">
              <a:solidFill>
                <a:schemeClr val="bg1"/>
              </a:solidFill>
            </a:rPr>
            <a:t>morbi</a:t>
          </a:r>
          <a:r>
            <a:rPr lang="en-US" altLang="zh-CN" sz="1400" dirty="0">
              <a:solidFill>
                <a:schemeClr val="bg1"/>
              </a:solidFill>
            </a:rPr>
            <a:t> </a:t>
          </a:r>
          <a:r>
            <a:rPr lang="en-US" altLang="zh-CN" sz="1400" dirty="0" err="1">
              <a:solidFill>
                <a:schemeClr val="bg1"/>
              </a:solidFill>
            </a:rPr>
            <a:t>tristique</a:t>
          </a:r>
          <a:r>
            <a:rPr lang="en-US" altLang="zh-CN" sz="1400" dirty="0">
              <a:solidFill>
                <a:schemeClr val="bg1"/>
              </a:solidFill>
            </a:rPr>
            <a:t> </a:t>
          </a:r>
          <a:r>
            <a:rPr lang="en-US" altLang="zh-CN" sz="1400" dirty="0" err="1">
              <a:solidFill>
                <a:schemeClr val="bg1"/>
              </a:solidFill>
            </a:rPr>
            <a:t>senectus</a:t>
          </a:r>
          <a:r>
            <a:rPr lang="en-US" altLang="zh-CN" sz="1400" dirty="0">
              <a:solidFill>
                <a:schemeClr val="bg1"/>
              </a:solidFill>
            </a:rPr>
            <a:t> et </a:t>
          </a:r>
          <a:r>
            <a:rPr lang="en-US" altLang="zh-CN" sz="1400" dirty="0" err="1">
              <a:solidFill>
                <a:schemeClr val="bg1"/>
              </a:solidFill>
            </a:rPr>
            <a:t>netus</a:t>
          </a:r>
          <a:r>
            <a:rPr lang="en-US" altLang="zh-CN" sz="1400" dirty="0">
              <a:solidFill>
                <a:schemeClr val="bg1"/>
              </a:solidFill>
            </a:rPr>
            <a:t> et </a:t>
          </a:r>
          <a:r>
            <a:rPr lang="en-US" altLang="zh-CN" sz="1400" dirty="0" err="1">
              <a:solidFill>
                <a:schemeClr val="bg1"/>
              </a:solidFill>
            </a:rPr>
            <a:t>malesuada</a:t>
          </a:r>
          <a:r>
            <a:rPr lang="en-US" altLang="zh-CN" sz="1400" dirty="0">
              <a:solidFill>
                <a:schemeClr val="bg1"/>
              </a:solidFill>
            </a:rPr>
            <a:t> fames ac </a:t>
          </a:r>
          <a:r>
            <a:rPr lang="en-US" altLang="zh-CN" sz="1400" dirty="0" err="1">
              <a:solidFill>
                <a:schemeClr val="bg1"/>
              </a:solidFill>
            </a:rPr>
            <a:t>turpis</a:t>
          </a:r>
          <a:r>
            <a:rPr lang="en-US" altLang="zh-CN" sz="1400" dirty="0">
              <a:solidFill>
                <a:schemeClr val="bg1"/>
              </a:solidFill>
            </a:rPr>
            <a:t> </a:t>
          </a:r>
          <a:r>
            <a:rPr lang="en-US" altLang="zh-CN" sz="1400" dirty="0" err="1">
              <a:solidFill>
                <a:schemeClr val="bg1"/>
              </a:solidFill>
            </a:rPr>
            <a:t>egestas</a:t>
          </a:r>
          <a:r>
            <a:rPr lang="en-US" altLang="zh-CN" sz="1400" dirty="0">
              <a:solidFill>
                <a:schemeClr val="bg1"/>
              </a:solidFill>
            </a:rPr>
            <a:t>. </a:t>
          </a:r>
          <a:r>
            <a:rPr lang="en-US" altLang="zh-CN" sz="1400" dirty="0" err="1">
              <a:solidFill>
                <a:schemeClr val="bg1"/>
              </a:solidFill>
            </a:rPr>
            <a:t>Proin</a:t>
          </a:r>
          <a:r>
            <a:rPr lang="en-US" altLang="zh-CN" sz="1400" dirty="0">
              <a:solidFill>
                <a:schemeClr val="bg1"/>
              </a:solidFill>
            </a:rPr>
            <a:t> pharetra </a:t>
          </a:r>
          <a:r>
            <a:rPr lang="en-US" altLang="zh-CN" sz="1400" dirty="0" err="1">
              <a:solidFill>
                <a:schemeClr val="bg1"/>
              </a:solidFill>
            </a:rPr>
            <a:t>nonummy</a:t>
          </a:r>
          <a:r>
            <a:rPr lang="en-US" altLang="zh-CN" sz="1400" dirty="0">
              <a:solidFill>
                <a:schemeClr val="bg1"/>
              </a:solidFill>
            </a:rPr>
            <a:t> </a:t>
          </a:r>
          <a:r>
            <a:rPr lang="en-US" altLang="zh-CN" sz="1400" dirty="0" err="1">
              <a:solidFill>
                <a:schemeClr val="bg1"/>
              </a:solidFill>
            </a:rPr>
            <a:t>pede</a:t>
          </a:r>
          <a:r>
            <a:rPr lang="en-US" altLang="zh-CN" sz="1400" dirty="0">
              <a:solidFill>
                <a:schemeClr val="bg1"/>
              </a:solidFill>
            </a:rPr>
            <a:t>. </a:t>
          </a:r>
          <a:r>
            <a:rPr lang="en-US" altLang="zh-CN" sz="1400" dirty="0" err="1">
              <a:solidFill>
                <a:schemeClr val="bg1"/>
              </a:solidFill>
            </a:rPr>
            <a:t>Mauris</a:t>
          </a:r>
          <a:r>
            <a:rPr lang="en-US" altLang="zh-CN" sz="1400" dirty="0">
              <a:solidFill>
                <a:schemeClr val="bg1"/>
              </a:solidFill>
            </a:rPr>
            <a:t> et </a:t>
          </a:r>
          <a:r>
            <a:rPr lang="en-US" altLang="zh-CN" sz="1400" dirty="0" err="1">
              <a:solidFill>
                <a:schemeClr val="bg1"/>
              </a:solidFill>
            </a:rPr>
            <a:t>orci</a:t>
          </a:r>
          <a:r>
            <a:rPr lang="en-US" altLang="zh-CN" sz="1400" dirty="0">
              <a:solidFill>
                <a:schemeClr val="bg1"/>
              </a:solidFill>
            </a:rPr>
            <a:t>.</a:t>
          </a:r>
          <a:endParaRPr lang="zh-CN" altLang="en-US" sz="1400" dirty="0">
            <a:solidFill>
              <a:schemeClr val="bg1"/>
            </a:solidFill>
          </a:endParaRPr>
        </a:p>
      </dgm:t>
    </dgm:pt>
    <dgm:pt modelId="{7E0B17E1-E86A-4A2F-881F-6AE092F995AD}" cxnId="{884EC4EE-1166-4DB6-8D77-FEAAF3BA773E}" type="parTrans">
      <dgm:prSet/>
      <dgm:spPr/>
      <dgm:t>
        <a:bodyPr/>
        <a:lstStyle/>
        <a:p>
          <a:endParaRPr lang="zh-CN" altLang="en-US" sz="2400">
            <a:solidFill>
              <a:schemeClr val="bg1"/>
            </a:solidFill>
          </a:endParaRPr>
        </a:p>
      </dgm:t>
    </dgm:pt>
    <dgm:pt modelId="{DB421772-34D3-4D95-9716-C667018A5775}" cxnId="{884EC4EE-1166-4DB6-8D77-FEAAF3BA773E}" type="sibTrans">
      <dgm:prSet/>
      <dgm:spPr/>
      <dgm:t>
        <a:bodyPr/>
        <a:lstStyle/>
        <a:p>
          <a:endParaRPr lang="zh-CN" altLang="en-US" sz="2400">
            <a:solidFill>
              <a:schemeClr val="bg1"/>
            </a:solidFill>
          </a:endParaRPr>
        </a:p>
      </dgm:t>
    </dgm:pt>
    <dgm:pt modelId="{46722629-70F6-4E44-A05C-D2AA0EC21519}">
      <dgm:prSet phldrT="[文本]" custT="1"/>
      <dgm:spPr/>
      <dgm:t>
        <a:bodyPr/>
        <a:lstStyle/>
        <a:p>
          <a:r>
            <a:rPr lang="en-US" altLang="zh-CN" sz="2400" dirty="0">
              <a:solidFill>
                <a:schemeClr val="bg1"/>
              </a:solidFill>
            </a:rPr>
            <a:t>Input your words</a:t>
          </a:r>
          <a:endParaRPr lang="zh-CN" altLang="en-US" sz="2400" dirty="0">
            <a:solidFill>
              <a:schemeClr val="bg1"/>
            </a:solidFill>
          </a:endParaRPr>
        </a:p>
      </dgm:t>
    </dgm:pt>
    <dgm:pt modelId="{1C32A18F-1F14-4BD4-BD28-14C9C18A40C8}" cxnId="{6738DEC3-959C-498C-87C4-A58188910EC1}" type="parTrans">
      <dgm:prSet/>
      <dgm:spPr/>
      <dgm:t>
        <a:bodyPr/>
        <a:lstStyle/>
        <a:p>
          <a:endParaRPr lang="zh-CN" altLang="en-US" sz="2400">
            <a:solidFill>
              <a:schemeClr val="bg1"/>
            </a:solidFill>
          </a:endParaRPr>
        </a:p>
      </dgm:t>
    </dgm:pt>
    <dgm:pt modelId="{D82B0930-67F4-4FDF-851D-FC00CACF19B3}" cxnId="{6738DEC3-959C-498C-87C4-A58188910EC1}" type="sibTrans">
      <dgm:prSet/>
      <dgm:spPr/>
      <dgm:t>
        <a:bodyPr/>
        <a:lstStyle/>
        <a:p>
          <a:endParaRPr lang="zh-CN" altLang="en-US" sz="2400">
            <a:solidFill>
              <a:schemeClr val="bg1"/>
            </a:solidFill>
          </a:endParaRPr>
        </a:p>
      </dgm:t>
    </dgm:pt>
    <dgm:pt modelId="{639ACD29-DCF4-415F-95BD-AB47FB44D0BD}">
      <dgm:prSet phldrT="[文本]" custT="1"/>
      <dgm:spPr/>
      <dgm:t>
        <a:bodyPr/>
        <a:lstStyle/>
        <a:p>
          <a:r>
            <a:rPr lang="en-US" altLang="zh-CN" sz="1400" dirty="0">
              <a:solidFill>
                <a:schemeClr val="bg1"/>
              </a:solidFill>
            </a:rPr>
            <a:t>Input your words here</a:t>
          </a:r>
        </a:p>
        <a:p>
          <a:r>
            <a:rPr lang="en-US" altLang="zh-CN" sz="1400" dirty="0" err="1">
              <a:solidFill>
                <a:schemeClr val="bg1"/>
              </a:solidFill>
            </a:rPr>
            <a:t>Pellentesque</a:t>
          </a:r>
          <a:r>
            <a:rPr lang="en-US" altLang="zh-CN" sz="1400" dirty="0">
              <a:solidFill>
                <a:schemeClr val="bg1"/>
              </a:solidFill>
            </a:rPr>
            <a:t> habitant </a:t>
          </a:r>
          <a:r>
            <a:rPr lang="en-US" altLang="zh-CN" sz="1400" dirty="0" err="1">
              <a:solidFill>
                <a:schemeClr val="bg1"/>
              </a:solidFill>
            </a:rPr>
            <a:t>morbi</a:t>
          </a:r>
          <a:r>
            <a:rPr lang="en-US" altLang="zh-CN" sz="1400" dirty="0">
              <a:solidFill>
                <a:schemeClr val="bg1"/>
              </a:solidFill>
            </a:rPr>
            <a:t> </a:t>
          </a:r>
          <a:r>
            <a:rPr lang="en-US" altLang="zh-CN" sz="1400" dirty="0" err="1">
              <a:solidFill>
                <a:schemeClr val="bg1"/>
              </a:solidFill>
            </a:rPr>
            <a:t>tristique</a:t>
          </a:r>
          <a:r>
            <a:rPr lang="en-US" altLang="zh-CN" sz="1400" dirty="0">
              <a:solidFill>
                <a:schemeClr val="bg1"/>
              </a:solidFill>
            </a:rPr>
            <a:t> </a:t>
          </a:r>
          <a:r>
            <a:rPr lang="en-US" altLang="zh-CN" sz="1400" dirty="0" err="1">
              <a:solidFill>
                <a:schemeClr val="bg1"/>
              </a:solidFill>
            </a:rPr>
            <a:t>senectus</a:t>
          </a:r>
          <a:r>
            <a:rPr lang="en-US" altLang="zh-CN" sz="1400" dirty="0">
              <a:solidFill>
                <a:schemeClr val="bg1"/>
              </a:solidFill>
            </a:rPr>
            <a:t> et </a:t>
          </a:r>
          <a:r>
            <a:rPr lang="en-US" altLang="zh-CN" sz="1400" dirty="0" err="1">
              <a:solidFill>
                <a:schemeClr val="bg1"/>
              </a:solidFill>
            </a:rPr>
            <a:t>netus</a:t>
          </a:r>
          <a:r>
            <a:rPr lang="en-US" altLang="zh-CN" sz="1400" dirty="0">
              <a:solidFill>
                <a:schemeClr val="bg1"/>
              </a:solidFill>
            </a:rPr>
            <a:t> et </a:t>
          </a:r>
          <a:r>
            <a:rPr lang="en-US" altLang="zh-CN" sz="1400" dirty="0" err="1">
              <a:solidFill>
                <a:schemeClr val="bg1"/>
              </a:solidFill>
            </a:rPr>
            <a:t>malesuada</a:t>
          </a:r>
          <a:r>
            <a:rPr lang="en-US" altLang="zh-CN" sz="1400" dirty="0">
              <a:solidFill>
                <a:schemeClr val="bg1"/>
              </a:solidFill>
            </a:rPr>
            <a:t> fames ac </a:t>
          </a:r>
          <a:r>
            <a:rPr lang="en-US" altLang="zh-CN" sz="1400" dirty="0" err="1">
              <a:solidFill>
                <a:schemeClr val="bg1"/>
              </a:solidFill>
            </a:rPr>
            <a:t>turpis</a:t>
          </a:r>
          <a:r>
            <a:rPr lang="en-US" altLang="zh-CN" sz="1400" dirty="0">
              <a:solidFill>
                <a:schemeClr val="bg1"/>
              </a:solidFill>
            </a:rPr>
            <a:t> </a:t>
          </a:r>
          <a:r>
            <a:rPr lang="en-US" altLang="zh-CN" sz="1400" dirty="0" err="1">
              <a:solidFill>
                <a:schemeClr val="bg1"/>
              </a:solidFill>
            </a:rPr>
            <a:t>egestas</a:t>
          </a:r>
          <a:r>
            <a:rPr lang="en-US" altLang="zh-CN" sz="1400" dirty="0">
              <a:solidFill>
                <a:schemeClr val="bg1"/>
              </a:solidFill>
            </a:rPr>
            <a:t>. </a:t>
          </a:r>
          <a:r>
            <a:rPr lang="en-US" altLang="zh-CN" sz="1400" dirty="0" err="1">
              <a:solidFill>
                <a:schemeClr val="bg1"/>
              </a:solidFill>
            </a:rPr>
            <a:t>Proin</a:t>
          </a:r>
          <a:r>
            <a:rPr lang="en-US" altLang="zh-CN" sz="1400" dirty="0">
              <a:solidFill>
                <a:schemeClr val="bg1"/>
              </a:solidFill>
            </a:rPr>
            <a:t> pharetra </a:t>
          </a:r>
          <a:r>
            <a:rPr lang="en-US" altLang="zh-CN" sz="1400" dirty="0" err="1">
              <a:solidFill>
                <a:schemeClr val="bg1"/>
              </a:solidFill>
            </a:rPr>
            <a:t>nonummy</a:t>
          </a:r>
          <a:r>
            <a:rPr lang="en-US" altLang="zh-CN" sz="1400" dirty="0">
              <a:solidFill>
                <a:schemeClr val="bg1"/>
              </a:solidFill>
            </a:rPr>
            <a:t> </a:t>
          </a:r>
          <a:r>
            <a:rPr lang="en-US" altLang="zh-CN" sz="1400" dirty="0" err="1">
              <a:solidFill>
                <a:schemeClr val="bg1"/>
              </a:solidFill>
            </a:rPr>
            <a:t>pede</a:t>
          </a:r>
          <a:r>
            <a:rPr lang="en-US" altLang="zh-CN" sz="1400" dirty="0">
              <a:solidFill>
                <a:schemeClr val="bg1"/>
              </a:solidFill>
            </a:rPr>
            <a:t>. </a:t>
          </a:r>
          <a:r>
            <a:rPr lang="en-US" altLang="zh-CN" sz="1400" dirty="0" err="1">
              <a:solidFill>
                <a:schemeClr val="bg1"/>
              </a:solidFill>
            </a:rPr>
            <a:t>Mauris</a:t>
          </a:r>
          <a:r>
            <a:rPr lang="en-US" altLang="zh-CN" sz="1400" dirty="0">
              <a:solidFill>
                <a:schemeClr val="bg1"/>
              </a:solidFill>
            </a:rPr>
            <a:t> et </a:t>
          </a:r>
          <a:r>
            <a:rPr lang="en-US" altLang="zh-CN" sz="1400" dirty="0" err="1">
              <a:solidFill>
                <a:schemeClr val="bg1"/>
              </a:solidFill>
            </a:rPr>
            <a:t>orci</a:t>
          </a:r>
          <a:r>
            <a:rPr lang="en-US" altLang="zh-CN" sz="1400" dirty="0">
              <a:solidFill>
                <a:schemeClr val="bg1"/>
              </a:solidFill>
            </a:rPr>
            <a:t>.</a:t>
          </a:r>
        </a:p>
      </dgm:t>
    </dgm:pt>
    <dgm:pt modelId="{6E94AC11-6B2F-4296-B2A7-66F1530EE467}" cxnId="{5B68AE04-D4EF-4E05-A503-B6554376A2C8}" type="parTrans">
      <dgm:prSet/>
      <dgm:spPr/>
      <dgm:t>
        <a:bodyPr/>
        <a:lstStyle/>
        <a:p>
          <a:endParaRPr lang="zh-CN" altLang="en-US" sz="2400">
            <a:solidFill>
              <a:schemeClr val="bg1"/>
            </a:solidFill>
          </a:endParaRPr>
        </a:p>
      </dgm:t>
    </dgm:pt>
    <dgm:pt modelId="{D8DC17F9-9304-4F45-BF83-0C91DCA01801}" cxnId="{5B68AE04-D4EF-4E05-A503-B6554376A2C8}" type="sibTrans">
      <dgm:prSet/>
      <dgm:spPr/>
      <dgm:t>
        <a:bodyPr/>
        <a:lstStyle/>
        <a:p>
          <a:endParaRPr lang="zh-CN" altLang="en-US" sz="2400">
            <a:solidFill>
              <a:schemeClr val="bg1"/>
            </a:solidFill>
          </a:endParaRPr>
        </a:p>
      </dgm:t>
    </dgm:pt>
    <dgm:pt modelId="{1B01157D-F677-48F8-AA25-060339347E38}">
      <dgm:prSet phldrT="[文本]" custT="1"/>
      <dgm:spPr/>
      <dgm:t>
        <a:bodyPr/>
        <a:lstStyle/>
        <a:p>
          <a:r>
            <a:rPr lang="en-US" altLang="zh-CN" sz="2400" dirty="0">
              <a:solidFill>
                <a:schemeClr val="bg1"/>
              </a:solidFill>
            </a:rPr>
            <a:t>Input your words</a:t>
          </a:r>
          <a:endParaRPr lang="zh-CN" altLang="en-US" sz="2400" dirty="0">
            <a:solidFill>
              <a:schemeClr val="bg1"/>
            </a:solidFill>
          </a:endParaRPr>
        </a:p>
      </dgm:t>
    </dgm:pt>
    <dgm:pt modelId="{B6EEE53D-814C-4D0A-8429-DCC31204261F}" cxnId="{B99301BB-3099-48E4-A30E-C0A6D3E4AA06}" type="parTrans">
      <dgm:prSet/>
      <dgm:spPr/>
      <dgm:t>
        <a:bodyPr/>
        <a:lstStyle/>
        <a:p>
          <a:endParaRPr lang="zh-CN" altLang="en-US" sz="2400">
            <a:solidFill>
              <a:schemeClr val="bg1"/>
            </a:solidFill>
          </a:endParaRPr>
        </a:p>
      </dgm:t>
    </dgm:pt>
    <dgm:pt modelId="{960BE17D-58F5-4F74-ABEE-D4A1F0618834}" cxnId="{B99301BB-3099-48E4-A30E-C0A6D3E4AA06}" type="sibTrans">
      <dgm:prSet/>
      <dgm:spPr/>
      <dgm:t>
        <a:bodyPr/>
        <a:lstStyle/>
        <a:p>
          <a:endParaRPr lang="zh-CN" altLang="en-US" sz="2400">
            <a:solidFill>
              <a:schemeClr val="bg1"/>
            </a:solidFill>
          </a:endParaRPr>
        </a:p>
      </dgm:t>
    </dgm:pt>
    <dgm:pt modelId="{0700EE1B-F444-475A-87EF-4FFE0DCFA8A4}">
      <dgm:prSet phldrT="[文本]" custT="1"/>
      <dgm:spPr/>
      <dgm:t>
        <a:bodyPr/>
        <a:lstStyle/>
        <a:p>
          <a:r>
            <a:rPr lang="en-US" altLang="zh-CN" sz="1400" dirty="0">
              <a:solidFill>
                <a:schemeClr val="bg1"/>
              </a:solidFill>
            </a:rPr>
            <a:t>Input your words here</a:t>
          </a:r>
        </a:p>
        <a:p>
          <a:r>
            <a:rPr lang="en-US" altLang="zh-CN" sz="1400" dirty="0" err="1">
              <a:solidFill>
                <a:schemeClr val="bg1"/>
              </a:solidFill>
            </a:rPr>
            <a:t>Pellentesque</a:t>
          </a:r>
          <a:r>
            <a:rPr lang="en-US" altLang="zh-CN" sz="1400" dirty="0">
              <a:solidFill>
                <a:schemeClr val="bg1"/>
              </a:solidFill>
            </a:rPr>
            <a:t> habitant </a:t>
          </a:r>
          <a:r>
            <a:rPr lang="en-US" altLang="zh-CN" sz="1400" dirty="0" err="1">
              <a:solidFill>
                <a:schemeClr val="bg1"/>
              </a:solidFill>
            </a:rPr>
            <a:t>morbi</a:t>
          </a:r>
          <a:r>
            <a:rPr lang="en-US" altLang="zh-CN" sz="1400" dirty="0">
              <a:solidFill>
                <a:schemeClr val="bg1"/>
              </a:solidFill>
            </a:rPr>
            <a:t> </a:t>
          </a:r>
          <a:r>
            <a:rPr lang="en-US" altLang="zh-CN" sz="1400" dirty="0" err="1">
              <a:solidFill>
                <a:schemeClr val="bg1"/>
              </a:solidFill>
            </a:rPr>
            <a:t>tristique</a:t>
          </a:r>
          <a:r>
            <a:rPr lang="en-US" altLang="zh-CN" sz="1400" dirty="0">
              <a:solidFill>
                <a:schemeClr val="bg1"/>
              </a:solidFill>
            </a:rPr>
            <a:t> </a:t>
          </a:r>
          <a:r>
            <a:rPr lang="en-US" altLang="zh-CN" sz="1400" dirty="0" err="1">
              <a:solidFill>
                <a:schemeClr val="bg1"/>
              </a:solidFill>
            </a:rPr>
            <a:t>senectus</a:t>
          </a:r>
          <a:r>
            <a:rPr lang="en-US" altLang="zh-CN" sz="1400" dirty="0">
              <a:solidFill>
                <a:schemeClr val="bg1"/>
              </a:solidFill>
            </a:rPr>
            <a:t> et </a:t>
          </a:r>
          <a:r>
            <a:rPr lang="en-US" altLang="zh-CN" sz="1400" dirty="0" err="1">
              <a:solidFill>
                <a:schemeClr val="bg1"/>
              </a:solidFill>
            </a:rPr>
            <a:t>netus</a:t>
          </a:r>
          <a:r>
            <a:rPr lang="en-US" altLang="zh-CN" sz="1400" dirty="0">
              <a:solidFill>
                <a:schemeClr val="bg1"/>
              </a:solidFill>
            </a:rPr>
            <a:t> et </a:t>
          </a:r>
          <a:r>
            <a:rPr lang="en-US" altLang="zh-CN" sz="1400" dirty="0" err="1">
              <a:solidFill>
                <a:schemeClr val="bg1"/>
              </a:solidFill>
            </a:rPr>
            <a:t>malesuada</a:t>
          </a:r>
          <a:r>
            <a:rPr lang="en-US" altLang="zh-CN" sz="1400" dirty="0">
              <a:solidFill>
                <a:schemeClr val="bg1"/>
              </a:solidFill>
            </a:rPr>
            <a:t> fames ac </a:t>
          </a:r>
          <a:r>
            <a:rPr lang="en-US" altLang="zh-CN" sz="1400" dirty="0" err="1">
              <a:solidFill>
                <a:schemeClr val="bg1"/>
              </a:solidFill>
            </a:rPr>
            <a:t>turpis</a:t>
          </a:r>
          <a:r>
            <a:rPr lang="en-US" altLang="zh-CN" sz="1400" dirty="0">
              <a:solidFill>
                <a:schemeClr val="bg1"/>
              </a:solidFill>
            </a:rPr>
            <a:t> </a:t>
          </a:r>
          <a:r>
            <a:rPr lang="en-US" altLang="zh-CN" sz="1400" dirty="0" err="1">
              <a:solidFill>
                <a:schemeClr val="bg1"/>
              </a:solidFill>
            </a:rPr>
            <a:t>egestas</a:t>
          </a:r>
          <a:r>
            <a:rPr lang="en-US" altLang="zh-CN" sz="1400" dirty="0">
              <a:solidFill>
                <a:schemeClr val="bg1"/>
              </a:solidFill>
            </a:rPr>
            <a:t>. </a:t>
          </a:r>
          <a:r>
            <a:rPr lang="en-US" altLang="zh-CN" sz="1400" dirty="0" err="1">
              <a:solidFill>
                <a:schemeClr val="bg1"/>
              </a:solidFill>
            </a:rPr>
            <a:t>Proin</a:t>
          </a:r>
          <a:r>
            <a:rPr lang="en-US" altLang="zh-CN" sz="1400" dirty="0">
              <a:solidFill>
                <a:schemeClr val="bg1"/>
              </a:solidFill>
            </a:rPr>
            <a:t> pharetra </a:t>
          </a:r>
          <a:r>
            <a:rPr lang="en-US" altLang="zh-CN" sz="1400" dirty="0" err="1">
              <a:solidFill>
                <a:schemeClr val="bg1"/>
              </a:solidFill>
            </a:rPr>
            <a:t>nonummy</a:t>
          </a:r>
          <a:r>
            <a:rPr lang="en-US" altLang="zh-CN" sz="1400" dirty="0">
              <a:solidFill>
                <a:schemeClr val="bg1"/>
              </a:solidFill>
            </a:rPr>
            <a:t> </a:t>
          </a:r>
          <a:r>
            <a:rPr lang="en-US" altLang="zh-CN" sz="1400" dirty="0" err="1">
              <a:solidFill>
                <a:schemeClr val="bg1"/>
              </a:solidFill>
            </a:rPr>
            <a:t>pede</a:t>
          </a:r>
          <a:r>
            <a:rPr lang="en-US" altLang="zh-CN" sz="1400" dirty="0">
              <a:solidFill>
                <a:schemeClr val="bg1"/>
              </a:solidFill>
            </a:rPr>
            <a:t>. </a:t>
          </a:r>
          <a:r>
            <a:rPr lang="en-US" altLang="zh-CN" sz="1400" dirty="0" err="1">
              <a:solidFill>
                <a:schemeClr val="bg1"/>
              </a:solidFill>
            </a:rPr>
            <a:t>Mauris</a:t>
          </a:r>
          <a:r>
            <a:rPr lang="en-US" altLang="zh-CN" sz="1400" dirty="0">
              <a:solidFill>
                <a:schemeClr val="bg1"/>
              </a:solidFill>
            </a:rPr>
            <a:t> et </a:t>
          </a:r>
          <a:r>
            <a:rPr lang="en-US" altLang="zh-CN" sz="1400" dirty="0" err="1">
              <a:solidFill>
                <a:schemeClr val="bg1"/>
              </a:solidFill>
            </a:rPr>
            <a:t>orci</a:t>
          </a:r>
          <a:r>
            <a:rPr lang="en-US" altLang="zh-CN" sz="1400" dirty="0">
              <a:solidFill>
                <a:schemeClr val="bg1"/>
              </a:solidFill>
            </a:rPr>
            <a:t>.</a:t>
          </a:r>
          <a:endParaRPr lang="zh-CN" altLang="en-US" sz="1400" dirty="0">
            <a:solidFill>
              <a:schemeClr val="bg1"/>
            </a:solidFill>
          </a:endParaRPr>
        </a:p>
      </dgm:t>
    </dgm:pt>
    <dgm:pt modelId="{5B69B998-89F8-4C8B-A48A-F39431E666A8}" cxnId="{C745E314-3189-44D7-B87B-F924BEBBFC33}" type="parTrans">
      <dgm:prSet/>
      <dgm:spPr/>
      <dgm:t>
        <a:bodyPr/>
        <a:lstStyle/>
        <a:p>
          <a:endParaRPr lang="zh-CN" altLang="en-US" sz="2400">
            <a:solidFill>
              <a:schemeClr val="bg1"/>
            </a:solidFill>
          </a:endParaRPr>
        </a:p>
      </dgm:t>
    </dgm:pt>
    <dgm:pt modelId="{A614AA5D-114D-453A-A60D-B0F0B3B29855}" cxnId="{C745E314-3189-44D7-B87B-F924BEBBFC33}" type="sibTrans">
      <dgm:prSet/>
      <dgm:spPr/>
      <dgm:t>
        <a:bodyPr/>
        <a:lstStyle/>
        <a:p>
          <a:endParaRPr lang="zh-CN" altLang="en-US" sz="2400">
            <a:solidFill>
              <a:schemeClr val="bg1"/>
            </a:solidFill>
          </a:endParaRPr>
        </a:p>
      </dgm:t>
    </dgm:pt>
    <dgm:pt modelId="{D813F4BB-51F3-4DE8-9894-1EFEEF461C05}" type="pres">
      <dgm:prSet presAssocID="{B1677082-4BDE-4ACD-B034-C27FBBEA4626}" presName="Name0" presStyleCnt="0">
        <dgm:presLayoutVars>
          <dgm:chMax val="7"/>
          <dgm:chPref val="7"/>
          <dgm:dir/>
          <dgm:animOne val="branch"/>
          <dgm:animLvl val="lvl"/>
        </dgm:presLayoutVars>
      </dgm:prSet>
      <dgm:spPr/>
    </dgm:pt>
    <dgm:pt modelId="{C00163C6-8B1E-44D3-8A60-27D7D83D5225}" type="pres">
      <dgm:prSet presAssocID="{1B0C6812-17DC-41FF-A1A8-DD6EBB47F910}" presName="ParentComposite" presStyleCnt="0"/>
      <dgm:spPr/>
    </dgm:pt>
    <dgm:pt modelId="{DEEDFB05-FD36-4A25-A7B4-F7B8DE45806C}" type="pres">
      <dgm:prSet presAssocID="{1B0C6812-17DC-41FF-A1A8-DD6EBB47F910}" presName="Chord" presStyleLbl="bgShp" presStyleIdx="0" presStyleCnt="3"/>
      <dgm:spPr/>
    </dgm:pt>
    <dgm:pt modelId="{E21FD83D-8CE5-47A2-99F0-4813F7DF2F72}" type="pres">
      <dgm:prSet presAssocID="{1B0C6812-17DC-41FF-A1A8-DD6EBB47F910}" presName="Pie" presStyleLbl="alignNode1" presStyleIdx="0" presStyleCnt="3"/>
      <dgm:spPr>
        <a:solidFill>
          <a:srgbClr val="7030A0"/>
        </a:solidFill>
        <a:ln>
          <a:noFill/>
        </a:ln>
      </dgm:spPr>
    </dgm:pt>
    <dgm:pt modelId="{AF2F71DE-C746-4B94-A72C-FC1189FDDB55}" type="pres">
      <dgm:prSet presAssocID="{1B0C6812-17DC-41FF-A1A8-DD6EBB47F910}" presName="Parent" presStyleLbl="revTx" presStyleIdx="0" presStyleCnt="6">
        <dgm:presLayoutVars>
          <dgm:chMax val="1"/>
          <dgm:chPref val="1"/>
          <dgm:bulletEnabled val="1"/>
        </dgm:presLayoutVars>
      </dgm:prSet>
      <dgm:spPr/>
    </dgm:pt>
    <dgm:pt modelId="{F3710BF7-AA79-4E2F-97AC-55FE051C9C68}" type="pres">
      <dgm:prSet presAssocID="{DB421772-34D3-4D95-9716-C667018A5775}" presName="negSibTrans" presStyleCnt="0"/>
      <dgm:spPr/>
    </dgm:pt>
    <dgm:pt modelId="{0FF8C83B-696A-4BFE-98B6-DF83A4A09A99}" type="pres">
      <dgm:prSet presAssocID="{1B0C6812-17DC-41FF-A1A8-DD6EBB47F910}" presName="composite" presStyleCnt="0"/>
      <dgm:spPr/>
    </dgm:pt>
    <dgm:pt modelId="{A8139CC2-840E-4D42-8E7F-A265D00930B1}" type="pres">
      <dgm:prSet presAssocID="{1B0C6812-17DC-41FF-A1A8-DD6EBB47F910}" presName="Child" presStyleLbl="revTx" presStyleIdx="1" presStyleCnt="6" custScaleY="86541">
        <dgm:presLayoutVars>
          <dgm:chMax val="0"/>
          <dgm:chPref val="0"/>
          <dgm:bulletEnabled val="1"/>
        </dgm:presLayoutVars>
      </dgm:prSet>
      <dgm:spPr/>
    </dgm:pt>
    <dgm:pt modelId="{4EEC80F4-E833-4B8F-B861-34BB81BB296A}" type="pres">
      <dgm:prSet presAssocID="{6DA943A6-A8FD-4FC0-A915-A51704ED19C4}" presName="sibTrans" presStyleCnt="0"/>
      <dgm:spPr/>
    </dgm:pt>
    <dgm:pt modelId="{C8EF6443-3C07-47A6-BB56-E12982882F8D}" type="pres">
      <dgm:prSet presAssocID="{46722629-70F6-4E44-A05C-D2AA0EC21519}" presName="ParentComposite" presStyleCnt="0"/>
      <dgm:spPr/>
    </dgm:pt>
    <dgm:pt modelId="{8673D0AD-9A41-4627-9B08-6A07E7958151}" type="pres">
      <dgm:prSet presAssocID="{46722629-70F6-4E44-A05C-D2AA0EC21519}" presName="Chord" presStyleLbl="bgShp" presStyleIdx="1" presStyleCnt="3"/>
      <dgm:spPr/>
    </dgm:pt>
    <dgm:pt modelId="{1EC45EAB-CF6B-4253-A42B-6A4BAAF7CCE7}" type="pres">
      <dgm:prSet presAssocID="{46722629-70F6-4E44-A05C-D2AA0EC21519}" presName="Pie" presStyleLbl="alignNode1" presStyleIdx="1" presStyleCnt="3"/>
      <dgm:spPr>
        <a:solidFill>
          <a:srgbClr val="7030A0"/>
        </a:solidFill>
        <a:ln>
          <a:noFill/>
        </a:ln>
      </dgm:spPr>
    </dgm:pt>
    <dgm:pt modelId="{8B99558A-7286-497F-83FE-E69E2BF4AB6D}" type="pres">
      <dgm:prSet presAssocID="{46722629-70F6-4E44-A05C-D2AA0EC21519}" presName="Parent" presStyleLbl="revTx" presStyleIdx="2" presStyleCnt="6">
        <dgm:presLayoutVars>
          <dgm:chMax val="1"/>
          <dgm:chPref val="1"/>
          <dgm:bulletEnabled val="1"/>
        </dgm:presLayoutVars>
      </dgm:prSet>
      <dgm:spPr/>
    </dgm:pt>
    <dgm:pt modelId="{3DB8876D-A1AF-4AFA-98F2-80166A542AE3}" type="pres">
      <dgm:prSet presAssocID="{D8DC17F9-9304-4F45-BF83-0C91DCA01801}" presName="negSibTrans" presStyleCnt="0"/>
      <dgm:spPr/>
    </dgm:pt>
    <dgm:pt modelId="{0A1F59F2-D73A-4ECE-99F7-8C52842A4E41}" type="pres">
      <dgm:prSet presAssocID="{46722629-70F6-4E44-A05C-D2AA0EC21519}" presName="composite" presStyleCnt="0"/>
      <dgm:spPr/>
    </dgm:pt>
    <dgm:pt modelId="{9BCB513B-D075-4E8D-B4B9-591BE01582F6}" type="pres">
      <dgm:prSet presAssocID="{46722629-70F6-4E44-A05C-D2AA0EC21519}" presName="Child" presStyleLbl="revTx" presStyleIdx="3" presStyleCnt="6" custScaleY="83886">
        <dgm:presLayoutVars>
          <dgm:chMax val="0"/>
          <dgm:chPref val="0"/>
          <dgm:bulletEnabled val="1"/>
        </dgm:presLayoutVars>
      </dgm:prSet>
      <dgm:spPr/>
    </dgm:pt>
    <dgm:pt modelId="{81357987-7243-44B8-83DC-FE0C2DC7DA3F}" type="pres">
      <dgm:prSet presAssocID="{D82B0930-67F4-4FDF-851D-FC00CACF19B3}" presName="sibTrans" presStyleCnt="0"/>
      <dgm:spPr/>
    </dgm:pt>
    <dgm:pt modelId="{6DA17A7B-BC16-4385-AFA0-CC6C56C55B16}" type="pres">
      <dgm:prSet presAssocID="{1B01157D-F677-48F8-AA25-060339347E38}" presName="ParentComposite" presStyleCnt="0"/>
      <dgm:spPr/>
    </dgm:pt>
    <dgm:pt modelId="{80EFE49E-055A-429C-BEAB-3C61247FCE0B}" type="pres">
      <dgm:prSet presAssocID="{1B01157D-F677-48F8-AA25-060339347E38}" presName="Chord" presStyleLbl="bgShp" presStyleIdx="2" presStyleCnt="3"/>
      <dgm:spPr/>
    </dgm:pt>
    <dgm:pt modelId="{B996AC16-F59B-432F-86B4-0B506C45C979}" type="pres">
      <dgm:prSet presAssocID="{1B01157D-F677-48F8-AA25-060339347E38}" presName="Pie" presStyleLbl="alignNode1" presStyleIdx="2" presStyleCnt="3"/>
      <dgm:spPr>
        <a:solidFill>
          <a:srgbClr val="7030A0"/>
        </a:solidFill>
        <a:ln>
          <a:noFill/>
        </a:ln>
      </dgm:spPr>
    </dgm:pt>
    <dgm:pt modelId="{5E550423-58F9-48A0-9171-60DBB2E5A2CC}" type="pres">
      <dgm:prSet presAssocID="{1B01157D-F677-48F8-AA25-060339347E38}" presName="Parent" presStyleLbl="revTx" presStyleIdx="4" presStyleCnt="6">
        <dgm:presLayoutVars>
          <dgm:chMax val="1"/>
          <dgm:chPref val="1"/>
          <dgm:bulletEnabled val="1"/>
        </dgm:presLayoutVars>
      </dgm:prSet>
      <dgm:spPr/>
    </dgm:pt>
    <dgm:pt modelId="{366899D9-8358-469B-8F34-409CEBE232FA}" type="pres">
      <dgm:prSet presAssocID="{A614AA5D-114D-453A-A60D-B0F0B3B29855}" presName="negSibTrans" presStyleCnt="0"/>
      <dgm:spPr/>
    </dgm:pt>
    <dgm:pt modelId="{DF700E20-60FD-4F93-970F-20F3C00E8308}" type="pres">
      <dgm:prSet presAssocID="{1B01157D-F677-48F8-AA25-060339347E38}" presName="composite" presStyleCnt="0"/>
      <dgm:spPr/>
    </dgm:pt>
    <dgm:pt modelId="{486B9F1C-898B-4687-A572-7E040B4D14DC}" type="pres">
      <dgm:prSet presAssocID="{1B01157D-F677-48F8-AA25-060339347E38}" presName="Child" presStyleLbl="revTx" presStyleIdx="5" presStyleCnt="6" custScaleY="86541">
        <dgm:presLayoutVars>
          <dgm:chMax val="0"/>
          <dgm:chPref val="0"/>
          <dgm:bulletEnabled val="1"/>
        </dgm:presLayoutVars>
      </dgm:prSet>
      <dgm:spPr/>
    </dgm:pt>
  </dgm:ptLst>
  <dgm:cxnLst>
    <dgm:cxn modelId="{5B68AE04-D4EF-4E05-A503-B6554376A2C8}" srcId="{46722629-70F6-4E44-A05C-D2AA0EC21519}" destId="{639ACD29-DCF4-415F-95BD-AB47FB44D0BD}" srcOrd="0" destOrd="0" parTransId="{6E94AC11-6B2F-4296-B2A7-66F1530EE467}" sibTransId="{D8DC17F9-9304-4F45-BF83-0C91DCA01801}"/>
    <dgm:cxn modelId="{C745E314-3189-44D7-B87B-F924BEBBFC33}" srcId="{1B01157D-F677-48F8-AA25-060339347E38}" destId="{0700EE1B-F444-475A-87EF-4FFE0DCFA8A4}" srcOrd="0" destOrd="0" parTransId="{5B69B998-89F8-4C8B-A48A-F39431E666A8}" sibTransId="{A614AA5D-114D-453A-A60D-B0F0B3B29855}"/>
    <dgm:cxn modelId="{DD469D2A-4CAC-4CD8-BFB9-745A0468CCEF}" type="presOf" srcId="{1B0C6812-17DC-41FF-A1A8-DD6EBB47F910}" destId="{AF2F71DE-C746-4B94-A72C-FC1189FDDB55}" srcOrd="0" destOrd="0" presId="urn:microsoft.com/office/officeart/2009/3/layout/PieProcess"/>
    <dgm:cxn modelId="{AA09EC2D-5D86-4620-AB4D-E6825A9E51F1}" type="presOf" srcId="{0700EE1B-F444-475A-87EF-4FFE0DCFA8A4}" destId="{486B9F1C-898B-4687-A572-7E040B4D14DC}" srcOrd="0" destOrd="0" presId="urn:microsoft.com/office/officeart/2009/3/layout/PieProcess"/>
    <dgm:cxn modelId="{6F952130-E70A-4206-9D7B-9C09EBB353E4}" type="presOf" srcId="{1B01157D-F677-48F8-AA25-060339347E38}" destId="{5E550423-58F9-48A0-9171-60DBB2E5A2CC}" srcOrd="0" destOrd="0" presId="urn:microsoft.com/office/officeart/2009/3/layout/PieProcess"/>
    <dgm:cxn modelId="{C3449D43-15F5-4B5B-87FD-331C86039474}" type="presOf" srcId="{46722629-70F6-4E44-A05C-D2AA0EC21519}" destId="{8B99558A-7286-497F-83FE-E69E2BF4AB6D}" srcOrd="0" destOrd="0" presId="urn:microsoft.com/office/officeart/2009/3/layout/PieProcess"/>
    <dgm:cxn modelId="{FD92A243-8555-4BCF-8C32-D3BF0AF4B038}" type="presOf" srcId="{B1677082-4BDE-4ACD-B034-C27FBBEA4626}" destId="{D813F4BB-51F3-4DE8-9894-1EFEEF461C05}" srcOrd="0" destOrd="0" presId="urn:microsoft.com/office/officeart/2009/3/layout/PieProcess"/>
    <dgm:cxn modelId="{87C06F5A-C0BD-403F-9787-C9D071687121}" srcId="{B1677082-4BDE-4ACD-B034-C27FBBEA4626}" destId="{1B0C6812-17DC-41FF-A1A8-DD6EBB47F910}" srcOrd="0" destOrd="0" parTransId="{ADFCD119-182B-48AD-A24D-BEA011DBCA05}" sibTransId="{6DA943A6-A8FD-4FC0-A915-A51704ED19C4}"/>
    <dgm:cxn modelId="{D36E789F-BFC2-4BEF-B40B-747A51C341BA}" type="presOf" srcId="{639ACD29-DCF4-415F-95BD-AB47FB44D0BD}" destId="{9BCB513B-D075-4E8D-B4B9-591BE01582F6}" srcOrd="0" destOrd="0" presId="urn:microsoft.com/office/officeart/2009/3/layout/PieProcess"/>
    <dgm:cxn modelId="{B99301BB-3099-48E4-A30E-C0A6D3E4AA06}" srcId="{B1677082-4BDE-4ACD-B034-C27FBBEA4626}" destId="{1B01157D-F677-48F8-AA25-060339347E38}" srcOrd="2" destOrd="0" parTransId="{B6EEE53D-814C-4D0A-8429-DCC31204261F}" sibTransId="{960BE17D-58F5-4F74-ABEE-D4A1F0618834}"/>
    <dgm:cxn modelId="{B58B17BE-A191-4B29-8CE1-DE7908E9838F}" type="presOf" srcId="{8ED0E30B-5E48-4BAF-A438-59B6BE3F37DA}" destId="{A8139CC2-840E-4D42-8E7F-A265D00930B1}" srcOrd="0" destOrd="0" presId="urn:microsoft.com/office/officeart/2009/3/layout/PieProcess"/>
    <dgm:cxn modelId="{6738DEC3-959C-498C-87C4-A58188910EC1}" srcId="{B1677082-4BDE-4ACD-B034-C27FBBEA4626}" destId="{46722629-70F6-4E44-A05C-D2AA0EC21519}" srcOrd="1" destOrd="0" parTransId="{1C32A18F-1F14-4BD4-BD28-14C9C18A40C8}" sibTransId="{D82B0930-67F4-4FDF-851D-FC00CACF19B3}"/>
    <dgm:cxn modelId="{884EC4EE-1166-4DB6-8D77-FEAAF3BA773E}" srcId="{1B0C6812-17DC-41FF-A1A8-DD6EBB47F910}" destId="{8ED0E30B-5E48-4BAF-A438-59B6BE3F37DA}" srcOrd="0" destOrd="0" parTransId="{7E0B17E1-E86A-4A2F-881F-6AE092F995AD}" sibTransId="{DB421772-34D3-4D95-9716-C667018A5775}"/>
    <dgm:cxn modelId="{FC5B3164-E57A-42C9-83B5-ED06FF99A803}" type="presParOf" srcId="{D813F4BB-51F3-4DE8-9894-1EFEEF461C05}" destId="{C00163C6-8B1E-44D3-8A60-27D7D83D5225}" srcOrd="0" destOrd="0" presId="urn:microsoft.com/office/officeart/2009/3/layout/PieProcess"/>
    <dgm:cxn modelId="{0B9CDC8A-01D0-4D9F-98D1-BEF3549306E4}" type="presParOf" srcId="{C00163C6-8B1E-44D3-8A60-27D7D83D5225}" destId="{DEEDFB05-FD36-4A25-A7B4-F7B8DE45806C}" srcOrd="0" destOrd="0" presId="urn:microsoft.com/office/officeart/2009/3/layout/PieProcess"/>
    <dgm:cxn modelId="{19AF3BAA-4E64-42A8-A292-45DB9B7C1997}" type="presParOf" srcId="{C00163C6-8B1E-44D3-8A60-27D7D83D5225}" destId="{E21FD83D-8CE5-47A2-99F0-4813F7DF2F72}" srcOrd="1" destOrd="0" presId="urn:microsoft.com/office/officeart/2009/3/layout/PieProcess"/>
    <dgm:cxn modelId="{B2ACC1C7-E947-4507-B8F2-C0D4A27DA718}" type="presParOf" srcId="{C00163C6-8B1E-44D3-8A60-27D7D83D5225}" destId="{AF2F71DE-C746-4B94-A72C-FC1189FDDB55}" srcOrd="2" destOrd="0" presId="urn:microsoft.com/office/officeart/2009/3/layout/PieProcess"/>
    <dgm:cxn modelId="{A31847DE-84CF-419F-8B3D-8D654B812BA6}" type="presParOf" srcId="{D813F4BB-51F3-4DE8-9894-1EFEEF461C05}" destId="{F3710BF7-AA79-4E2F-97AC-55FE051C9C68}" srcOrd="1" destOrd="0" presId="urn:microsoft.com/office/officeart/2009/3/layout/PieProcess"/>
    <dgm:cxn modelId="{A7C904F8-3D55-4125-8C14-423CAEB44BC7}" type="presParOf" srcId="{D813F4BB-51F3-4DE8-9894-1EFEEF461C05}" destId="{0FF8C83B-696A-4BFE-98B6-DF83A4A09A99}" srcOrd="2" destOrd="0" presId="urn:microsoft.com/office/officeart/2009/3/layout/PieProcess"/>
    <dgm:cxn modelId="{F30AD984-6ADD-469E-B8C9-BF7E0E992130}" type="presParOf" srcId="{0FF8C83B-696A-4BFE-98B6-DF83A4A09A99}" destId="{A8139CC2-840E-4D42-8E7F-A265D00930B1}" srcOrd="0" destOrd="0" presId="urn:microsoft.com/office/officeart/2009/3/layout/PieProcess"/>
    <dgm:cxn modelId="{14279D77-9CAA-4725-8E83-C96FCCC2A357}" type="presParOf" srcId="{D813F4BB-51F3-4DE8-9894-1EFEEF461C05}" destId="{4EEC80F4-E833-4B8F-B861-34BB81BB296A}" srcOrd="3" destOrd="0" presId="urn:microsoft.com/office/officeart/2009/3/layout/PieProcess"/>
    <dgm:cxn modelId="{150B1938-5691-4B8C-B74A-BFAC51AEB4AB}" type="presParOf" srcId="{D813F4BB-51F3-4DE8-9894-1EFEEF461C05}" destId="{C8EF6443-3C07-47A6-BB56-E12982882F8D}" srcOrd="4" destOrd="0" presId="urn:microsoft.com/office/officeart/2009/3/layout/PieProcess"/>
    <dgm:cxn modelId="{8EAA100A-2F80-4BCE-87AD-D4796B40BA49}" type="presParOf" srcId="{C8EF6443-3C07-47A6-BB56-E12982882F8D}" destId="{8673D0AD-9A41-4627-9B08-6A07E7958151}" srcOrd="0" destOrd="0" presId="urn:microsoft.com/office/officeart/2009/3/layout/PieProcess"/>
    <dgm:cxn modelId="{0401FF14-A4EF-4895-B99C-A98F8AAE44E9}" type="presParOf" srcId="{C8EF6443-3C07-47A6-BB56-E12982882F8D}" destId="{1EC45EAB-CF6B-4253-A42B-6A4BAAF7CCE7}" srcOrd="1" destOrd="0" presId="urn:microsoft.com/office/officeart/2009/3/layout/PieProcess"/>
    <dgm:cxn modelId="{394FA50E-2034-4A0E-A7A4-A5D8C3E0C8FB}" type="presParOf" srcId="{C8EF6443-3C07-47A6-BB56-E12982882F8D}" destId="{8B99558A-7286-497F-83FE-E69E2BF4AB6D}" srcOrd="2" destOrd="0" presId="urn:microsoft.com/office/officeart/2009/3/layout/PieProcess"/>
    <dgm:cxn modelId="{04A8B3FC-C655-498D-943B-2AC4D76F629F}" type="presParOf" srcId="{D813F4BB-51F3-4DE8-9894-1EFEEF461C05}" destId="{3DB8876D-A1AF-4AFA-98F2-80166A542AE3}" srcOrd="5" destOrd="0" presId="urn:microsoft.com/office/officeart/2009/3/layout/PieProcess"/>
    <dgm:cxn modelId="{FF0AB05A-9ECD-4525-A3E7-69ACA187CB6F}" type="presParOf" srcId="{D813F4BB-51F3-4DE8-9894-1EFEEF461C05}" destId="{0A1F59F2-D73A-4ECE-99F7-8C52842A4E41}" srcOrd="6" destOrd="0" presId="urn:microsoft.com/office/officeart/2009/3/layout/PieProcess"/>
    <dgm:cxn modelId="{B973FDB7-4E4A-46FB-A5DA-622BCC27C4A6}" type="presParOf" srcId="{0A1F59F2-D73A-4ECE-99F7-8C52842A4E41}" destId="{9BCB513B-D075-4E8D-B4B9-591BE01582F6}" srcOrd="0" destOrd="0" presId="urn:microsoft.com/office/officeart/2009/3/layout/PieProcess"/>
    <dgm:cxn modelId="{414E0722-DBB3-4D89-B648-761411973C0B}" type="presParOf" srcId="{D813F4BB-51F3-4DE8-9894-1EFEEF461C05}" destId="{81357987-7243-44B8-83DC-FE0C2DC7DA3F}" srcOrd="7" destOrd="0" presId="urn:microsoft.com/office/officeart/2009/3/layout/PieProcess"/>
    <dgm:cxn modelId="{5C2854E1-2B62-40B5-9E40-D1657D6274AE}" type="presParOf" srcId="{D813F4BB-51F3-4DE8-9894-1EFEEF461C05}" destId="{6DA17A7B-BC16-4385-AFA0-CC6C56C55B16}" srcOrd="8" destOrd="0" presId="urn:microsoft.com/office/officeart/2009/3/layout/PieProcess"/>
    <dgm:cxn modelId="{FEB20455-20E3-4631-A039-33CC97BEDF12}" type="presParOf" srcId="{6DA17A7B-BC16-4385-AFA0-CC6C56C55B16}" destId="{80EFE49E-055A-429C-BEAB-3C61247FCE0B}" srcOrd="0" destOrd="0" presId="urn:microsoft.com/office/officeart/2009/3/layout/PieProcess"/>
    <dgm:cxn modelId="{BA131387-2BD1-4E69-BB13-E67DC8BF1B02}" type="presParOf" srcId="{6DA17A7B-BC16-4385-AFA0-CC6C56C55B16}" destId="{B996AC16-F59B-432F-86B4-0B506C45C979}" srcOrd="1" destOrd="0" presId="urn:microsoft.com/office/officeart/2009/3/layout/PieProcess"/>
    <dgm:cxn modelId="{39F2E2B0-3617-493A-9624-99C87D3D1516}" type="presParOf" srcId="{6DA17A7B-BC16-4385-AFA0-CC6C56C55B16}" destId="{5E550423-58F9-48A0-9171-60DBB2E5A2CC}" srcOrd="2" destOrd="0" presId="urn:microsoft.com/office/officeart/2009/3/layout/PieProcess"/>
    <dgm:cxn modelId="{C980F340-2C8F-4BE5-B1E2-F2ACCBC476D3}" type="presParOf" srcId="{D813F4BB-51F3-4DE8-9894-1EFEEF461C05}" destId="{366899D9-8358-469B-8F34-409CEBE232FA}" srcOrd="9" destOrd="0" presId="urn:microsoft.com/office/officeart/2009/3/layout/PieProcess"/>
    <dgm:cxn modelId="{17C6CFE5-3B75-4ED5-8C2D-94B2D90B254B}" type="presParOf" srcId="{D813F4BB-51F3-4DE8-9894-1EFEEF461C05}" destId="{DF700E20-60FD-4F93-970F-20F3C00E8308}" srcOrd="10" destOrd="0" presId="urn:microsoft.com/office/officeart/2009/3/layout/PieProcess"/>
    <dgm:cxn modelId="{D8058F9C-81D7-45C6-B828-C4019FA3C1FC}" type="presParOf" srcId="{DF700E20-60FD-4F93-970F-20F3C00E8308}" destId="{486B9F1C-898B-4687-A572-7E040B4D14DC}" srcOrd="0" destOrd="0" presId="urn:microsoft.com/office/officeart/2009/3/layout/Pi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EDFB05-FD36-4A25-A7B4-F7B8DE45806C}">
      <dsp:nvSpPr>
        <dsp:cNvPr id="0" name=""/>
        <dsp:cNvSpPr/>
      </dsp:nvSpPr>
      <dsp:spPr>
        <a:xfrm>
          <a:off x="2446" y="549539"/>
          <a:ext cx="695451" cy="695451"/>
        </a:xfrm>
        <a:prstGeom prst="chord">
          <a:avLst>
            <a:gd name="adj1" fmla="val 4800000"/>
            <a:gd name="adj2" fmla="val 1680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1FD83D-8CE5-47A2-99F0-4813F7DF2F72}">
      <dsp:nvSpPr>
        <dsp:cNvPr id="0" name=""/>
        <dsp:cNvSpPr/>
      </dsp:nvSpPr>
      <dsp:spPr>
        <a:xfrm>
          <a:off x="71992" y="619084"/>
          <a:ext cx="556361" cy="556361"/>
        </a:xfrm>
        <a:prstGeom prst="pie">
          <a:avLst>
            <a:gd name="adj1" fmla="val 12600000"/>
            <a:gd name="adj2" fmla="val 16200000"/>
          </a:avLst>
        </a:prstGeom>
        <a:solidFill>
          <a:srgbClr val="7030A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2F71DE-C746-4B94-A72C-FC1189FDDB55}">
      <dsp:nvSpPr>
        <dsp:cNvPr id="0" name=""/>
        <dsp:cNvSpPr/>
      </dsp:nvSpPr>
      <dsp:spPr>
        <a:xfrm rot="16200000">
          <a:off x="-797322" y="2114304"/>
          <a:ext cx="2016809" cy="4172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400" kern="1200" dirty="0">
              <a:solidFill>
                <a:schemeClr val="bg1"/>
              </a:solidFill>
            </a:rPr>
            <a:t>Input your words</a:t>
          </a:r>
          <a:endParaRPr lang="zh-CN" altLang="en-US" sz="2400" kern="1200" dirty="0">
            <a:solidFill>
              <a:schemeClr val="bg1"/>
            </a:solidFill>
          </a:endParaRPr>
        </a:p>
      </dsp:txBody>
      <dsp:txXfrm>
        <a:off x="-797322" y="2114304"/>
        <a:ext cx="2016809" cy="417270"/>
      </dsp:txXfrm>
    </dsp:sp>
    <dsp:sp modelId="{A8139CC2-840E-4D42-8E7F-A265D00930B1}">
      <dsp:nvSpPr>
        <dsp:cNvPr id="0" name=""/>
        <dsp:cNvSpPr/>
      </dsp:nvSpPr>
      <dsp:spPr>
        <a:xfrm>
          <a:off x="489262" y="736740"/>
          <a:ext cx="1390902" cy="24074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400" kern="1200" dirty="0">
              <a:solidFill>
                <a:schemeClr val="bg1"/>
              </a:solidFill>
            </a:rPr>
            <a:t>Input your words here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400" kern="1200" dirty="0" err="1">
              <a:solidFill>
                <a:schemeClr val="bg1"/>
              </a:solidFill>
            </a:rPr>
            <a:t>Pellentesque</a:t>
          </a:r>
          <a:r>
            <a:rPr lang="en-US" altLang="zh-CN" sz="1400" kern="1200" dirty="0">
              <a:solidFill>
                <a:schemeClr val="bg1"/>
              </a:solidFill>
            </a:rPr>
            <a:t> habitant </a:t>
          </a:r>
          <a:r>
            <a:rPr lang="en-US" altLang="zh-CN" sz="1400" kern="1200" dirty="0" err="1">
              <a:solidFill>
                <a:schemeClr val="bg1"/>
              </a:solidFill>
            </a:rPr>
            <a:t>morbi</a:t>
          </a:r>
          <a:r>
            <a:rPr lang="en-US" altLang="zh-CN" sz="1400" kern="1200" dirty="0">
              <a:solidFill>
                <a:schemeClr val="bg1"/>
              </a:solidFill>
            </a:rPr>
            <a:t> </a:t>
          </a:r>
          <a:r>
            <a:rPr lang="en-US" altLang="zh-CN" sz="1400" kern="1200" dirty="0" err="1">
              <a:solidFill>
                <a:schemeClr val="bg1"/>
              </a:solidFill>
            </a:rPr>
            <a:t>tristique</a:t>
          </a:r>
          <a:r>
            <a:rPr lang="en-US" altLang="zh-CN" sz="1400" kern="1200" dirty="0">
              <a:solidFill>
                <a:schemeClr val="bg1"/>
              </a:solidFill>
            </a:rPr>
            <a:t> </a:t>
          </a:r>
          <a:r>
            <a:rPr lang="en-US" altLang="zh-CN" sz="1400" kern="1200" dirty="0" err="1">
              <a:solidFill>
                <a:schemeClr val="bg1"/>
              </a:solidFill>
            </a:rPr>
            <a:t>senectus</a:t>
          </a:r>
          <a:r>
            <a:rPr lang="en-US" altLang="zh-CN" sz="1400" kern="1200" dirty="0">
              <a:solidFill>
                <a:schemeClr val="bg1"/>
              </a:solidFill>
            </a:rPr>
            <a:t> et </a:t>
          </a:r>
          <a:r>
            <a:rPr lang="en-US" altLang="zh-CN" sz="1400" kern="1200" dirty="0" err="1">
              <a:solidFill>
                <a:schemeClr val="bg1"/>
              </a:solidFill>
            </a:rPr>
            <a:t>netus</a:t>
          </a:r>
          <a:r>
            <a:rPr lang="en-US" altLang="zh-CN" sz="1400" kern="1200" dirty="0">
              <a:solidFill>
                <a:schemeClr val="bg1"/>
              </a:solidFill>
            </a:rPr>
            <a:t> et </a:t>
          </a:r>
          <a:r>
            <a:rPr lang="en-US" altLang="zh-CN" sz="1400" kern="1200" dirty="0" err="1">
              <a:solidFill>
                <a:schemeClr val="bg1"/>
              </a:solidFill>
            </a:rPr>
            <a:t>malesuada</a:t>
          </a:r>
          <a:r>
            <a:rPr lang="en-US" altLang="zh-CN" sz="1400" kern="1200" dirty="0">
              <a:solidFill>
                <a:schemeClr val="bg1"/>
              </a:solidFill>
            </a:rPr>
            <a:t> fames ac </a:t>
          </a:r>
          <a:r>
            <a:rPr lang="en-US" altLang="zh-CN" sz="1400" kern="1200" dirty="0" err="1">
              <a:solidFill>
                <a:schemeClr val="bg1"/>
              </a:solidFill>
            </a:rPr>
            <a:t>turpis</a:t>
          </a:r>
          <a:r>
            <a:rPr lang="en-US" altLang="zh-CN" sz="1400" kern="1200" dirty="0">
              <a:solidFill>
                <a:schemeClr val="bg1"/>
              </a:solidFill>
            </a:rPr>
            <a:t> </a:t>
          </a:r>
          <a:r>
            <a:rPr lang="en-US" altLang="zh-CN" sz="1400" kern="1200" dirty="0" err="1">
              <a:solidFill>
                <a:schemeClr val="bg1"/>
              </a:solidFill>
            </a:rPr>
            <a:t>egestas</a:t>
          </a:r>
          <a:r>
            <a:rPr lang="en-US" altLang="zh-CN" sz="1400" kern="1200" dirty="0">
              <a:solidFill>
                <a:schemeClr val="bg1"/>
              </a:solidFill>
            </a:rPr>
            <a:t>. </a:t>
          </a:r>
          <a:r>
            <a:rPr lang="en-US" altLang="zh-CN" sz="1400" kern="1200" dirty="0" err="1">
              <a:solidFill>
                <a:schemeClr val="bg1"/>
              </a:solidFill>
            </a:rPr>
            <a:t>Proin</a:t>
          </a:r>
          <a:r>
            <a:rPr lang="en-US" altLang="zh-CN" sz="1400" kern="1200" dirty="0">
              <a:solidFill>
                <a:schemeClr val="bg1"/>
              </a:solidFill>
            </a:rPr>
            <a:t> pharetra </a:t>
          </a:r>
          <a:r>
            <a:rPr lang="en-US" altLang="zh-CN" sz="1400" kern="1200" dirty="0" err="1">
              <a:solidFill>
                <a:schemeClr val="bg1"/>
              </a:solidFill>
            </a:rPr>
            <a:t>nonummy</a:t>
          </a:r>
          <a:r>
            <a:rPr lang="en-US" altLang="zh-CN" sz="1400" kern="1200" dirty="0">
              <a:solidFill>
                <a:schemeClr val="bg1"/>
              </a:solidFill>
            </a:rPr>
            <a:t> </a:t>
          </a:r>
          <a:r>
            <a:rPr lang="en-US" altLang="zh-CN" sz="1400" kern="1200" dirty="0" err="1">
              <a:solidFill>
                <a:schemeClr val="bg1"/>
              </a:solidFill>
            </a:rPr>
            <a:t>pede</a:t>
          </a:r>
          <a:r>
            <a:rPr lang="en-US" altLang="zh-CN" sz="1400" kern="1200" dirty="0">
              <a:solidFill>
                <a:schemeClr val="bg1"/>
              </a:solidFill>
            </a:rPr>
            <a:t>. </a:t>
          </a:r>
          <a:r>
            <a:rPr lang="en-US" altLang="zh-CN" sz="1400" kern="1200" dirty="0" err="1">
              <a:solidFill>
                <a:schemeClr val="bg1"/>
              </a:solidFill>
            </a:rPr>
            <a:t>Mauris</a:t>
          </a:r>
          <a:r>
            <a:rPr lang="en-US" altLang="zh-CN" sz="1400" kern="1200" dirty="0">
              <a:solidFill>
                <a:schemeClr val="bg1"/>
              </a:solidFill>
            </a:rPr>
            <a:t> et </a:t>
          </a:r>
          <a:r>
            <a:rPr lang="en-US" altLang="zh-CN" sz="1400" kern="1200" dirty="0" err="1">
              <a:solidFill>
                <a:schemeClr val="bg1"/>
              </a:solidFill>
            </a:rPr>
            <a:t>orci</a:t>
          </a:r>
          <a:r>
            <a:rPr lang="en-US" altLang="zh-CN" sz="1400" kern="1200" dirty="0">
              <a:solidFill>
                <a:schemeClr val="bg1"/>
              </a:solidFill>
            </a:rPr>
            <a:t>.</a:t>
          </a:r>
          <a:endParaRPr lang="zh-CN" altLang="en-US" sz="1400" kern="1200" dirty="0">
            <a:solidFill>
              <a:schemeClr val="bg1"/>
            </a:solidFill>
          </a:endParaRPr>
        </a:p>
      </dsp:txBody>
      <dsp:txXfrm>
        <a:off x="489262" y="736740"/>
        <a:ext cx="1390902" cy="2407402"/>
      </dsp:txXfrm>
    </dsp:sp>
    <dsp:sp modelId="{8673D0AD-9A41-4627-9B08-6A07E7958151}">
      <dsp:nvSpPr>
        <dsp:cNvPr id="0" name=""/>
        <dsp:cNvSpPr/>
      </dsp:nvSpPr>
      <dsp:spPr>
        <a:xfrm>
          <a:off x="2063066" y="549539"/>
          <a:ext cx="695451" cy="695451"/>
        </a:xfrm>
        <a:prstGeom prst="chord">
          <a:avLst>
            <a:gd name="adj1" fmla="val 4800000"/>
            <a:gd name="adj2" fmla="val 1680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C45EAB-CF6B-4253-A42B-6A4BAAF7CCE7}">
      <dsp:nvSpPr>
        <dsp:cNvPr id="0" name=""/>
        <dsp:cNvSpPr/>
      </dsp:nvSpPr>
      <dsp:spPr>
        <a:xfrm>
          <a:off x="2132611" y="619084"/>
          <a:ext cx="556361" cy="556361"/>
        </a:xfrm>
        <a:prstGeom prst="pie">
          <a:avLst>
            <a:gd name="adj1" fmla="val 9000000"/>
            <a:gd name="adj2" fmla="val 16200000"/>
          </a:avLst>
        </a:prstGeom>
        <a:solidFill>
          <a:srgbClr val="7030A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99558A-7286-497F-83FE-E69E2BF4AB6D}">
      <dsp:nvSpPr>
        <dsp:cNvPr id="0" name=""/>
        <dsp:cNvSpPr/>
      </dsp:nvSpPr>
      <dsp:spPr>
        <a:xfrm rot="16200000">
          <a:off x="1263297" y="2114304"/>
          <a:ext cx="2016809" cy="4172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400" kern="1200" dirty="0">
              <a:solidFill>
                <a:schemeClr val="bg1"/>
              </a:solidFill>
            </a:rPr>
            <a:t>Input your words</a:t>
          </a:r>
          <a:endParaRPr lang="zh-CN" altLang="en-US" sz="2400" kern="1200" dirty="0">
            <a:solidFill>
              <a:schemeClr val="bg1"/>
            </a:solidFill>
          </a:endParaRPr>
        </a:p>
      </dsp:txBody>
      <dsp:txXfrm>
        <a:off x="1263297" y="2114304"/>
        <a:ext cx="2016809" cy="417270"/>
      </dsp:txXfrm>
    </dsp:sp>
    <dsp:sp modelId="{9BCB513B-D075-4E8D-B4B9-591BE01582F6}">
      <dsp:nvSpPr>
        <dsp:cNvPr id="0" name=""/>
        <dsp:cNvSpPr/>
      </dsp:nvSpPr>
      <dsp:spPr>
        <a:xfrm>
          <a:off x="2549882" y="773669"/>
          <a:ext cx="1390902" cy="23335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400" kern="1200" dirty="0">
              <a:solidFill>
                <a:schemeClr val="bg1"/>
              </a:solidFill>
            </a:rPr>
            <a:t>Input your words here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400" kern="1200" dirty="0" err="1">
              <a:solidFill>
                <a:schemeClr val="bg1"/>
              </a:solidFill>
            </a:rPr>
            <a:t>Pellentesque</a:t>
          </a:r>
          <a:r>
            <a:rPr lang="en-US" altLang="zh-CN" sz="1400" kern="1200" dirty="0">
              <a:solidFill>
                <a:schemeClr val="bg1"/>
              </a:solidFill>
            </a:rPr>
            <a:t> habitant </a:t>
          </a:r>
          <a:r>
            <a:rPr lang="en-US" altLang="zh-CN" sz="1400" kern="1200" dirty="0" err="1">
              <a:solidFill>
                <a:schemeClr val="bg1"/>
              </a:solidFill>
            </a:rPr>
            <a:t>morbi</a:t>
          </a:r>
          <a:r>
            <a:rPr lang="en-US" altLang="zh-CN" sz="1400" kern="1200" dirty="0">
              <a:solidFill>
                <a:schemeClr val="bg1"/>
              </a:solidFill>
            </a:rPr>
            <a:t> </a:t>
          </a:r>
          <a:r>
            <a:rPr lang="en-US" altLang="zh-CN" sz="1400" kern="1200" dirty="0" err="1">
              <a:solidFill>
                <a:schemeClr val="bg1"/>
              </a:solidFill>
            </a:rPr>
            <a:t>tristique</a:t>
          </a:r>
          <a:r>
            <a:rPr lang="en-US" altLang="zh-CN" sz="1400" kern="1200" dirty="0">
              <a:solidFill>
                <a:schemeClr val="bg1"/>
              </a:solidFill>
            </a:rPr>
            <a:t> </a:t>
          </a:r>
          <a:r>
            <a:rPr lang="en-US" altLang="zh-CN" sz="1400" kern="1200" dirty="0" err="1">
              <a:solidFill>
                <a:schemeClr val="bg1"/>
              </a:solidFill>
            </a:rPr>
            <a:t>senectus</a:t>
          </a:r>
          <a:r>
            <a:rPr lang="en-US" altLang="zh-CN" sz="1400" kern="1200" dirty="0">
              <a:solidFill>
                <a:schemeClr val="bg1"/>
              </a:solidFill>
            </a:rPr>
            <a:t> et </a:t>
          </a:r>
          <a:r>
            <a:rPr lang="en-US" altLang="zh-CN" sz="1400" kern="1200" dirty="0" err="1">
              <a:solidFill>
                <a:schemeClr val="bg1"/>
              </a:solidFill>
            </a:rPr>
            <a:t>netus</a:t>
          </a:r>
          <a:r>
            <a:rPr lang="en-US" altLang="zh-CN" sz="1400" kern="1200" dirty="0">
              <a:solidFill>
                <a:schemeClr val="bg1"/>
              </a:solidFill>
            </a:rPr>
            <a:t> et </a:t>
          </a:r>
          <a:r>
            <a:rPr lang="en-US" altLang="zh-CN" sz="1400" kern="1200" dirty="0" err="1">
              <a:solidFill>
                <a:schemeClr val="bg1"/>
              </a:solidFill>
            </a:rPr>
            <a:t>malesuada</a:t>
          </a:r>
          <a:r>
            <a:rPr lang="en-US" altLang="zh-CN" sz="1400" kern="1200" dirty="0">
              <a:solidFill>
                <a:schemeClr val="bg1"/>
              </a:solidFill>
            </a:rPr>
            <a:t> fames ac </a:t>
          </a:r>
          <a:r>
            <a:rPr lang="en-US" altLang="zh-CN" sz="1400" kern="1200" dirty="0" err="1">
              <a:solidFill>
                <a:schemeClr val="bg1"/>
              </a:solidFill>
            </a:rPr>
            <a:t>turpis</a:t>
          </a:r>
          <a:r>
            <a:rPr lang="en-US" altLang="zh-CN" sz="1400" kern="1200" dirty="0">
              <a:solidFill>
                <a:schemeClr val="bg1"/>
              </a:solidFill>
            </a:rPr>
            <a:t> </a:t>
          </a:r>
          <a:r>
            <a:rPr lang="en-US" altLang="zh-CN" sz="1400" kern="1200" dirty="0" err="1">
              <a:solidFill>
                <a:schemeClr val="bg1"/>
              </a:solidFill>
            </a:rPr>
            <a:t>egestas</a:t>
          </a:r>
          <a:r>
            <a:rPr lang="en-US" altLang="zh-CN" sz="1400" kern="1200" dirty="0">
              <a:solidFill>
                <a:schemeClr val="bg1"/>
              </a:solidFill>
            </a:rPr>
            <a:t>. </a:t>
          </a:r>
          <a:r>
            <a:rPr lang="en-US" altLang="zh-CN" sz="1400" kern="1200" dirty="0" err="1">
              <a:solidFill>
                <a:schemeClr val="bg1"/>
              </a:solidFill>
            </a:rPr>
            <a:t>Proin</a:t>
          </a:r>
          <a:r>
            <a:rPr lang="en-US" altLang="zh-CN" sz="1400" kern="1200" dirty="0">
              <a:solidFill>
                <a:schemeClr val="bg1"/>
              </a:solidFill>
            </a:rPr>
            <a:t> pharetra </a:t>
          </a:r>
          <a:r>
            <a:rPr lang="en-US" altLang="zh-CN" sz="1400" kern="1200" dirty="0" err="1">
              <a:solidFill>
                <a:schemeClr val="bg1"/>
              </a:solidFill>
            </a:rPr>
            <a:t>nonummy</a:t>
          </a:r>
          <a:r>
            <a:rPr lang="en-US" altLang="zh-CN" sz="1400" kern="1200" dirty="0">
              <a:solidFill>
                <a:schemeClr val="bg1"/>
              </a:solidFill>
            </a:rPr>
            <a:t> </a:t>
          </a:r>
          <a:r>
            <a:rPr lang="en-US" altLang="zh-CN" sz="1400" kern="1200" dirty="0" err="1">
              <a:solidFill>
                <a:schemeClr val="bg1"/>
              </a:solidFill>
            </a:rPr>
            <a:t>pede</a:t>
          </a:r>
          <a:r>
            <a:rPr lang="en-US" altLang="zh-CN" sz="1400" kern="1200" dirty="0">
              <a:solidFill>
                <a:schemeClr val="bg1"/>
              </a:solidFill>
            </a:rPr>
            <a:t>. </a:t>
          </a:r>
          <a:r>
            <a:rPr lang="en-US" altLang="zh-CN" sz="1400" kern="1200" dirty="0" err="1">
              <a:solidFill>
                <a:schemeClr val="bg1"/>
              </a:solidFill>
            </a:rPr>
            <a:t>Mauris</a:t>
          </a:r>
          <a:r>
            <a:rPr lang="en-US" altLang="zh-CN" sz="1400" kern="1200" dirty="0">
              <a:solidFill>
                <a:schemeClr val="bg1"/>
              </a:solidFill>
            </a:rPr>
            <a:t> et </a:t>
          </a:r>
          <a:r>
            <a:rPr lang="en-US" altLang="zh-CN" sz="1400" kern="1200" dirty="0" err="1">
              <a:solidFill>
                <a:schemeClr val="bg1"/>
              </a:solidFill>
            </a:rPr>
            <a:t>orci</a:t>
          </a:r>
          <a:r>
            <a:rPr lang="en-US" altLang="zh-CN" sz="1400" kern="1200" dirty="0">
              <a:solidFill>
                <a:schemeClr val="bg1"/>
              </a:solidFill>
            </a:rPr>
            <a:t>.</a:t>
          </a:r>
        </a:p>
      </dsp:txBody>
      <dsp:txXfrm>
        <a:off x="2549882" y="773669"/>
        <a:ext cx="1390902" cy="2333545"/>
      </dsp:txXfrm>
    </dsp:sp>
    <dsp:sp modelId="{80EFE49E-055A-429C-BEAB-3C61247FCE0B}">
      <dsp:nvSpPr>
        <dsp:cNvPr id="0" name=""/>
        <dsp:cNvSpPr/>
      </dsp:nvSpPr>
      <dsp:spPr>
        <a:xfrm>
          <a:off x="4123685" y="549539"/>
          <a:ext cx="695451" cy="695451"/>
        </a:xfrm>
        <a:prstGeom prst="chord">
          <a:avLst>
            <a:gd name="adj1" fmla="val 4800000"/>
            <a:gd name="adj2" fmla="val 1680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96AC16-F59B-432F-86B4-0B506C45C979}">
      <dsp:nvSpPr>
        <dsp:cNvPr id="0" name=""/>
        <dsp:cNvSpPr/>
      </dsp:nvSpPr>
      <dsp:spPr>
        <a:xfrm>
          <a:off x="4193230" y="619084"/>
          <a:ext cx="556361" cy="556361"/>
        </a:xfrm>
        <a:prstGeom prst="pie">
          <a:avLst>
            <a:gd name="adj1" fmla="val 5400000"/>
            <a:gd name="adj2" fmla="val 16200000"/>
          </a:avLst>
        </a:prstGeom>
        <a:solidFill>
          <a:srgbClr val="7030A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550423-58F9-48A0-9171-60DBB2E5A2CC}">
      <dsp:nvSpPr>
        <dsp:cNvPr id="0" name=""/>
        <dsp:cNvSpPr/>
      </dsp:nvSpPr>
      <dsp:spPr>
        <a:xfrm rot="16200000">
          <a:off x="3323916" y="2114304"/>
          <a:ext cx="2016809" cy="4172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400" kern="1200" dirty="0">
              <a:solidFill>
                <a:schemeClr val="bg1"/>
              </a:solidFill>
            </a:rPr>
            <a:t>Input your words</a:t>
          </a:r>
          <a:endParaRPr lang="zh-CN" altLang="en-US" sz="2400" kern="1200" dirty="0">
            <a:solidFill>
              <a:schemeClr val="bg1"/>
            </a:solidFill>
          </a:endParaRPr>
        </a:p>
      </dsp:txBody>
      <dsp:txXfrm>
        <a:off x="3323916" y="2114304"/>
        <a:ext cx="2016809" cy="417270"/>
      </dsp:txXfrm>
    </dsp:sp>
    <dsp:sp modelId="{486B9F1C-898B-4687-A572-7E040B4D14DC}">
      <dsp:nvSpPr>
        <dsp:cNvPr id="0" name=""/>
        <dsp:cNvSpPr/>
      </dsp:nvSpPr>
      <dsp:spPr>
        <a:xfrm>
          <a:off x="4610501" y="736740"/>
          <a:ext cx="1390902" cy="24074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400" kern="1200" dirty="0">
              <a:solidFill>
                <a:schemeClr val="bg1"/>
              </a:solidFill>
            </a:rPr>
            <a:t>Input your words here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400" kern="1200" dirty="0" err="1">
              <a:solidFill>
                <a:schemeClr val="bg1"/>
              </a:solidFill>
            </a:rPr>
            <a:t>Pellentesque</a:t>
          </a:r>
          <a:r>
            <a:rPr lang="en-US" altLang="zh-CN" sz="1400" kern="1200" dirty="0">
              <a:solidFill>
                <a:schemeClr val="bg1"/>
              </a:solidFill>
            </a:rPr>
            <a:t> habitant </a:t>
          </a:r>
          <a:r>
            <a:rPr lang="en-US" altLang="zh-CN" sz="1400" kern="1200" dirty="0" err="1">
              <a:solidFill>
                <a:schemeClr val="bg1"/>
              </a:solidFill>
            </a:rPr>
            <a:t>morbi</a:t>
          </a:r>
          <a:r>
            <a:rPr lang="en-US" altLang="zh-CN" sz="1400" kern="1200" dirty="0">
              <a:solidFill>
                <a:schemeClr val="bg1"/>
              </a:solidFill>
            </a:rPr>
            <a:t> </a:t>
          </a:r>
          <a:r>
            <a:rPr lang="en-US" altLang="zh-CN" sz="1400" kern="1200" dirty="0" err="1">
              <a:solidFill>
                <a:schemeClr val="bg1"/>
              </a:solidFill>
            </a:rPr>
            <a:t>tristique</a:t>
          </a:r>
          <a:r>
            <a:rPr lang="en-US" altLang="zh-CN" sz="1400" kern="1200" dirty="0">
              <a:solidFill>
                <a:schemeClr val="bg1"/>
              </a:solidFill>
            </a:rPr>
            <a:t> </a:t>
          </a:r>
          <a:r>
            <a:rPr lang="en-US" altLang="zh-CN" sz="1400" kern="1200" dirty="0" err="1">
              <a:solidFill>
                <a:schemeClr val="bg1"/>
              </a:solidFill>
            </a:rPr>
            <a:t>senectus</a:t>
          </a:r>
          <a:r>
            <a:rPr lang="en-US" altLang="zh-CN" sz="1400" kern="1200" dirty="0">
              <a:solidFill>
                <a:schemeClr val="bg1"/>
              </a:solidFill>
            </a:rPr>
            <a:t> et </a:t>
          </a:r>
          <a:r>
            <a:rPr lang="en-US" altLang="zh-CN" sz="1400" kern="1200" dirty="0" err="1">
              <a:solidFill>
                <a:schemeClr val="bg1"/>
              </a:solidFill>
            </a:rPr>
            <a:t>netus</a:t>
          </a:r>
          <a:r>
            <a:rPr lang="en-US" altLang="zh-CN" sz="1400" kern="1200" dirty="0">
              <a:solidFill>
                <a:schemeClr val="bg1"/>
              </a:solidFill>
            </a:rPr>
            <a:t> et </a:t>
          </a:r>
          <a:r>
            <a:rPr lang="en-US" altLang="zh-CN" sz="1400" kern="1200" dirty="0" err="1">
              <a:solidFill>
                <a:schemeClr val="bg1"/>
              </a:solidFill>
            </a:rPr>
            <a:t>malesuada</a:t>
          </a:r>
          <a:r>
            <a:rPr lang="en-US" altLang="zh-CN" sz="1400" kern="1200" dirty="0">
              <a:solidFill>
                <a:schemeClr val="bg1"/>
              </a:solidFill>
            </a:rPr>
            <a:t> fames ac </a:t>
          </a:r>
          <a:r>
            <a:rPr lang="en-US" altLang="zh-CN" sz="1400" kern="1200" dirty="0" err="1">
              <a:solidFill>
                <a:schemeClr val="bg1"/>
              </a:solidFill>
            </a:rPr>
            <a:t>turpis</a:t>
          </a:r>
          <a:r>
            <a:rPr lang="en-US" altLang="zh-CN" sz="1400" kern="1200" dirty="0">
              <a:solidFill>
                <a:schemeClr val="bg1"/>
              </a:solidFill>
            </a:rPr>
            <a:t> </a:t>
          </a:r>
          <a:r>
            <a:rPr lang="en-US" altLang="zh-CN" sz="1400" kern="1200" dirty="0" err="1">
              <a:solidFill>
                <a:schemeClr val="bg1"/>
              </a:solidFill>
            </a:rPr>
            <a:t>egestas</a:t>
          </a:r>
          <a:r>
            <a:rPr lang="en-US" altLang="zh-CN" sz="1400" kern="1200" dirty="0">
              <a:solidFill>
                <a:schemeClr val="bg1"/>
              </a:solidFill>
            </a:rPr>
            <a:t>. </a:t>
          </a:r>
          <a:r>
            <a:rPr lang="en-US" altLang="zh-CN" sz="1400" kern="1200" dirty="0" err="1">
              <a:solidFill>
                <a:schemeClr val="bg1"/>
              </a:solidFill>
            </a:rPr>
            <a:t>Proin</a:t>
          </a:r>
          <a:r>
            <a:rPr lang="en-US" altLang="zh-CN" sz="1400" kern="1200" dirty="0">
              <a:solidFill>
                <a:schemeClr val="bg1"/>
              </a:solidFill>
            </a:rPr>
            <a:t> pharetra </a:t>
          </a:r>
          <a:r>
            <a:rPr lang="en-US" altLang="zh-CN" sz="1400" kern="1200" dirty="0" err="1">
              <a:solidFill>
                <a:schemeClr val="bg1"/>
              </a:solidFill>
            </a:rPr>
            <a:t>nonummy</a:t>
          </a:r>
          <a:r>
            <a:rPr lang="en-US" altLang="zh-CN" sz="1400" kern="1200" dirty="0">
              <a:solidFill>
                <a:schemeClr val="bg1"/>
              </a:solidFill>
            </a:rPr>
            <a:t> </a:t>
          </a:r>
          <a:r>
            <a:rPr lang="en-US" altLang="zh-CN" sz="1400" kern="1200" dirty="0" err="1">
              <a:solidFill>
                <a:schemeClr val="bg1"/>
              </a:solidFill>
            </a:rPr>
            <a:t>pede</a:t>
          </a:r>
          <a:r>
            <a:rPr lang="en-US" altLang="zh-CN" sz="1400" kern="1200" dirty="0">
              <a:solidFill>
                <a:schemeClr val="bg1"/>
              </a:solidFill>
            </a:rPr>
            <a:t>. </a:t>
          </a:r>
          <a:r>
            <a:rPr lang="en-US" altLang="zh-CN" sz="1400" kern="1200" dirty="0" err="1">
              <a:solidFill>
                <a:schemeClr val="bg1"/>
              </a:solidFill>
            </a:rPr>
            <a:t>Mauris</a:t>
          </a:r>
          <a:r>
            <a:rPr lang="en-US" altLang="zh-CN" sz="1400" kern="1200" dirty="0">
              <a:solidFill>
                <a:schemeClr val="bg1"/>
              </a:solidFill>
            </a:rPr>
            <a:t> et </a:t>
          </a:r>
          <a:r>
            <a:rPr lang="en-US" altLang="zh-CN" sz="1400" kern="1200" dirty="0" err="1">
              <a:solidFill>
                <a:schemeClr val="bg1"/>
              </a:solidFill>
            </a:rPr>
            <a:t>orci</a:t>
          </a:r>
          <a:r>
            <a:rPr lang="en-US" altLang="zh-CN" sz="1400" kern="1200" dirty="0">
              <a:solidFill>
                <a:schemeClr val="bg1"/>
              </a:solidFill>
            </a:rPr>
            <a:t>.</a:t>
          </a:r>
          <a:endParaRPr lang="zh-CN" altLang="en-US" sz="1400" kern="1200" dirty="0">
            <a:solidFill>
              <a:schemeClr val="bg1"/>
            </a:solidFill>
          </a:endParaRPr>
        </a:p>
      </dsp:txBody>
      <dsp:txXfrm>
        <a:off x="4610501" y="736740"/>
        <a:ext cx="1390902" cy="24074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PieProcess">
  <dgm:title val=""/>
  <dgm:desc val=""/>
  <dgm:catLst>
    <dgm:cat type="list" pri="8600"/>
    <dgm:cat type="process" pri="4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One val="branch"/>
      <dgm:animLvl val="lvl"/>
    </dgm:varLst>
    <dgm:choose name="Name1">
      <dgm:if name="Name2" func="var" arg="dir" op="equ" val="norm">
        <dgm:alg type="lin">
          <dgm:param type="linDir" val="fromL"/>
        </dgm:alg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val="65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w" for="ch" forName="ParentComposite" refType="w" fact="0.5"/>
      <dgm:constr type="h" for="ch" forName="ParentComposite" refType="h"/>
      <dgm:constr type="w" for="ch" forName="negSibTrans" refType="h" refFor="ch" refForName="composite" fact="-0.075"/>
      <dgm:constr type="w" for="ch" forName="sibTrans" refType="w" refFor="ch" refForName="composite" fact="0.0425"/>
    </dgm:constrLst>
    <dgm:forEach name="nodesForEach" axis="ch" ptType="node" cnt="7">
      <dgm:layoutNode name="ParentComposite">
        <dgm:alg type="composite">
          <dgm:param type="ar" val="0.2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.275"/>
              <dgm:constr type="w" for="ch" forName="Parent" refType="w" fact="0.6"/>
              <dgm:constr type="h" for="ch" forName="Parent" refType="h" fact="0.725"/>
              <dgm:constr type="l" for="ch" forName="Chord" refType="w" fact="0"/>
              <dgm:constr type="t" for="ch" forName="Chord" refType="h" fact="0"/>
              <dgm:constr type="w" for="ch" forName="Chord" refType="w"/>
              <dgm:constr type="h" for="ch" forName="Chord" refType="h" fact="0.25"/>
              <dgm:constr type="l" for="ch" forName="Pie" refType="w" fact="0.1"/>
              <dgm:constr type="t" for="ch" forName="Pie" refType="h" fact="0.025"/>
              <dgm:constr type="w" for="ch" forName="Pie" refType="w" fact="0.8"/>
              <dgm:constr type="h" for="ch" forName="Pie" refType="h" fact="0.2"/>
            </dgm:constrLst>
          </dgm:if>
          <dgm:else name="Name6">
            <dgm:constrLst>
              <dgm:constr type="r" for="ch" forName="Parent" refType="w"/>
              <dgm:constr type="t" for="ch" forName="Parent" refType="h" fact="0.275"/>
              <dgm:constr type="w" for="ch" forName="Parent" refType="w" fact="0.6"/>
              <dgm:constr type="h" for="ch" forName="Parent" refType="h" fact="0.725"/>
              <dgm:constr type="r" for="ch" forName="Chord" refType="w"/>
              <dgm:constr type="t" for="ch" forName="Chord" refType="h" fact="0"/>
              <dgm:constr type="w" for="ch" forName="Chord" refType="w"/>
              <dgm:constr type="h" for="ch" forName="Chord" refType="h" fact="0.25"/>
              <dgm:constr type="r" for="ch" forName="Pie" refType="w" fact="0.9"/>
              <dgm:constr type="t" for="ch" forName="Pie" refType="h" fact="0.025"/>
              <dgm:constr type="w" for="ch" forName="Pie" refType="w" fact="0.8"/>
              <dgm:constr type="h" for="ch" forName="Pie" refType="h" fact="0.2"/>
            </dgm:constrLst>
          </dgm:else>
        </dgm:choose>
        <dgm:layoutNode name="Chord" styleLbl="bgShp">
          <dgm:alg type="sp"/>
          <dgm:choose name="Name7">
            <dgm:if name="Name8" func="var" arg="dir" op="equ" val="norm">
              <dgm:shape xmlns:r="http://schemas.openxmlformats.org/officeDocument/2006/relationships" type="chord" r:blip="">
                <dgm:adjLst>
                  <dgm:adj idx="1" val="80"/>
                  <dgm:adj idx="2" val="-80"/>
                </dgm:adjLst>
              </dgm:shape>
            </dgm:if>
            <dgm:else name="Name9">
              <dgm:shape xmlns:r="http://schemas.openxmlformats.org/officeDocument/2006/relationships" type="chord" r:blip="" rot="180">
                <dgm:adjLst>
                  <dgm:adj idx="1" val="80"/>
                  <dgm:adj idx="2" val="-80"/>
                </dgm:adjLst>
              </dgm:shape>
            </dgm:else>
          </dgm:choose>
          <dgm:presOf/>
        </dgm:layoutNode>
        <dgm:layoutNode name="Pie" styleLbl="alignNode1">
          <dgm:alg type="sp"/>
          <dgm:choose name="Name10">
            <dgm:if name="Name11" func="var" arg="dir" op="equ" val="norm">
              <dgm:choose name="Name12">
                <dgm:if name="Name13" axis="precedSib" ptType="node" func="cnt" op="equ" val="0">
                  <dgm:choose name="Name14">
                    <dgm:if name="Name15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16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80"/>
                          <dgm:adj idx="2" val="-90"/>
                        </dgm:adjLst>
                      </dgm:shape>
                    </dgm:if>
                    <dgm:if name="Name17" axis="followSib" ptType="node" func="cnt" op="equ" val="2">
                      <dgm:shape xmlns:r="http://schemas.openxmlformats.org/officeDocument/2006/relationships" type="pie" r:blip="">
                        <dgm:adjLst>
                          <dgm:adj idx="1" val="-150"/>
                          <dgm:adj idx="2" val="-90"/>
                        </dgm:adjLst>
                      </dgm:shape>
                    </dgm:if>
                    <dgm:if name="Name18" axis="followSib" ptType="node" func="cnt" op="equ" val="3">
                      <dgm:shape xmlns:r="http://schemas.openxmlformats.org/officeDocument/2006/relationships" type="pie" r:blip="">
                        <dgm:adjLst>
                          <dgm:adj idx="1" val="-135"/>
                          <dgm:adj idx="2" val="-90"/>
                        </dgm:adjLst>
                      </dgm:shape>
                    </dgm:if>
                    <dgm:if name="Name19" axis="followSib" ptType="node" func="cnt" op="equ" val="4">
                      <dgm:shape xmlns:r="http://schemas.openxmlformats.org/officeDocument/2006/relationships" type="pie" r:blip="">
                        <dgm:adjLst>
                          <dgm:adj idx="1" val="-126"/>
                          <dgm:adj idx="2" val="-90"/>
                        </dgm:adjLst>
                      </dgm:shape>
                    </dgm:if>
                    <dgm:if name="Name20" axis="followSib" ptType="node" func="cnt" op="equ" val="5">
                      <dgm:shape xmlns:r="http://schemas.openxmlformats.org/officeDocument/2006/relationships" type="pie" r:blip="">
                        <dgm:adjLst>
                          <dgm:adj idx="1" val="-120"/>
                          <dgm:adj idx="2" val="-90"/>
                        </dgm:adjLst>
                      </dgm:shape>
                    </dgm:if>
                    <dgm:else name="Name21">
                      <dgm:shape xmlns:r="http://schemas.openxmlformats.org/officeDocument/2006/relationships" type="pie" r:blip="">
                        <dgm:adjLst>
                          <dgm:adj idx="1" val="-115.7143"/>
                          <dgm:adj idx="2" val="-90"/>
                        </dgm:adjLst>
                      </dgm:shape>
                    </dgm:else>
                  </dgm:choose>
                </dgm:if>
                <dgm:if name="Name22" axis="precedSib" ptType="node" func="cnt" op="equ" val="1">
                  <dgm:choose name="Name23">
                    <dgm:if name="Name24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25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50"/>
                          <dgm:adj idx="2" val="-90"/>
                        </dgm:adjLst>
                      </dgm:shape>
                    </dgm:if>
                    <dgm:if name="Name26" axis="followSib" ptType="node" func="cnt" op="equ" val="2">
                      <dgm:shape xmlns:r="http://schemas.openxmlformats.org/officeDocument/2006/relationships" type="pie" r:blip="">
                        <dgm:adjLst>
                          <dgm:adj idx="1" val="180"/>
                          <dgm:adj idx="2" val="-90"/>
                        </dgm:adjLst>
                      </dgm:shape>
                    </dgm:if>
                    <dgm:if name="Name27" axis="followSib" ptType="node" func="cnt" op="equ" val="3">
                      <dgm:shape xmlns:r="http://schemas.openxmlformats.org/officeDocument/2006/relationships" type="pie" r:blip="">
                        <dgm:adjLst>
                          <dgm:adj idx="1" val="-162"/>
                          <dgm:adj idx="2" val="-90"/>
                        </dgm:adjLst>
                      </dgm:shape>
                    </dgm:if>
                    <dgm:if name="Name28" axis="followSib" ptType="node" func="cnt" op="equ" val="4">
                      <dgm:shape xmlns:r="http://schemas.openxmlformats.org/officeDocument/2006/relationships" type="pie" r:blip="">
                        <dgm:adjLst>
                          <dgm:adj idx="1" val="-150"/>
                          <dgm:adj idx="2" val="-90"/>
                        </dgm:adjLst>
                      </dgm:shape>
                    </dgm:if>
                    <dgm:else name="Name29">
                      <dgm:shape xmlns:r="http://schemas.openxmlformats.org/officeDocument/2006/relationships" type="pie" r:blip="">
                        <dgm:adjLst>
                          <dgm:adj idx="1" val="-141.4286"/>
                          <dgm:adj idx="2" val="-90"/>
                        </dgm:adjLst>
                      </dgm:shape>
                    </dgm:else>
                  </dgm:choose>
                </dgm:if>
                <dgm:if name="Name30" axis="precedSib" ptType="node" func="cnt" op="equ" val="2">
                  <dgm:choose name="Name31">
                    <dgm:if name="Name32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33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35"/>
                          <dgm:adj idx="2" val="-90"/>
                        </dgm:adjLst>
                      </dgm:shape>
                    </dgm:if>
                    <dgm:if name="Name34" axis="followSib" ptType="node" func="cnt" op="equ" val="2">
                      <dgm:shape xmlns:r="http://schemas.openxmlformats.org/officeDocument/2006/relationships" type="pie" r:blip="">
                        <dgm:adjLst>
                          <dgm:adj idx="1" val="162"/>
                          <dgm:adj idx="2" val="-90"/>
                        </dgm:adjLst>
                      </dgm:shape>
                    </dgm:if>
                    <dgm:if name="Name35" axis="followSib" ptType="node" func="cnt" op="equ" val="3">
                      <dgm:shape xmlns:r="http://schemas.openxmlformats.org/officeDocument/2006/relationships" type="pie" r:blip="">
                        <dgm:adjLst>
                          <dgm:adj idx="1" val="180"/>
                          <dgm:adj idx="2" val="-90"/>
                        </dgm:adjLst>
                      </dgm:shape>
                    </dgm:if>
                    <dgm:else name="Name36">
                      <dgm:shape xmlns:r="http://schemas.openxmlformats.org/officeDocument/2006/relationships" type="pie" r:blip="">
                        <dgm:adjLst>
                          <dgm:adj idx="1" val="-167.1429"/>
                          <dgm:adj idx="2" val="-90"/>
                        </dgm:adjLst>
                      </dgm:shape>
                    </dgm:else>
                  </dgm:choose>
                </dgm:if>
                <dgm:if name="Name37" axis="precedSib" ptType="node" func="cnt" op="equ" val="3">
                  <dgm:choose name="Name38">
                    <dgm:if name="Name39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40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26"/>
                          <dgm:adj idx="2" val="-90"/>
                        </dgm:adjLst>
                      </dgm:shape>
                    </dgm:if>
                    <dgm:if name="Name41" axis="followSib" ptType="node" func="cnt" op="equ" val="2">
                      <dgm:shape xmlns:r="http://schemas.openxmlformats.org/officeDocument/2006/relationships" type="pie" r:blip="">
                        <dgm:adjLst>
                          <dgm:adj idx="1" val="150"/>
                          <dgm:adj idx="2" val="-90"/>
                        </dgm:adjLst>
                      </dgm:shape>
                    </dgm:if>
                    <dgm:else name="Name42">
                      <dgm:shape xmlns:r="http://schemas.openxmlformats.org/officeDocument/2006/relationships" type="pie" r:blip="">
                        <dgm:adjLst>
                          <dgm:adj idx="1" val="167.1429"/>
                          <dgm:adj idx="2" val="-90"/>
                        </dgm:adjLst>
                      </dgm:shape>
                    </dgm:else>
                  </dgm:choose>
                </dgm:if>
                <dgm:if name="Name43" axis="precedSib" ptType="node" func="cnt" op="equ" val="4">
                  <dgm:choose name="Name44">
                    <dgm:if name="Name45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46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20"/>
                          <dgm:adj idx="2" val="-90"/>
                        </dgm:adjLst>
                      </dgm:shape>
                    </dgm:if>
                    <dgm:else name="Name47">
                      <dgm:shape xmlns:r="http://schemas.openxmlformats.org/officeDocument/2006/relationships" type="pie" r:blip="">
                        <dgm:adjLst>
                          <dgm:adj idx="1" val="141.4286"/>
                          <dgm:adj idx="2" val="-90"/>
                        </dgm:adjLst>
                      </dgm:shape>
                    </dgm:else>
                  </dgm:choose>
                </dgm:if>
                <dgm:if name="Name48" axis="precedSib" ptType="node" func="cnt" op="equ" val="5">
                  <dgm:choose name="Name49">
                    <dgm:if name="Name50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else name="Name51">
                      <dgm:shape xmlns:r="http://schemas.openxmlformats.org/officeDocument/2006/relationships" type="pie" r:blip="">
                        <dgm:adjLst>
                          <dgm:adj idx="1" val="115.7143"/>
                          <dgm:adj idx="2" val="-90"/>
                        </dgm:adjLst>
                      </dgm:shape>
                    </dgm:else>
                  </dgm:choose>
                </dgm:if>
                <dgm:else name="Name52">
                  <dgm:shape xmlns:r="http://schemas.openxmlformats.org/officeDocument/2006/relationships" type="pie" r:blip="">
                    <dgm:adjLst>
                      <dgm:adj idx="1" val="90"/>
                      <dgm:adj idx="2" val="-90"/>
                    </dgm:adjLst>
                  </dgm:shape>
                </dgm:else>
              </dgm:choose>
            </dgm:if>
            <dgm:else name="Name53">
              <dgm:choose name="Name54">
                <dgm:if name="Name55" axis="precedSib" ptType="node" func="cnt" op="equ" val="0">
                  <dgm:choose name="Name56">
                    <dgm:if name="Name57" axis="followSib" ptType="node" func="cnt" op="equ" val="0">
                      <dgm:shape xmlns:r="http://schemas.openxmlformats.org/officeDocument/2006/relationships" type="pie" r:blip="" rot="180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58" axis="followSib" ptType="node" func="cnt" op="equ" val="1">
                      <dgm:shape xmlns:r="http://schemas.openxmlformats.org/officeDocument/2006/relationships" type="pie" r:blip="" rot="180">
                        <dgm:adjLst>
                          <dgm:adj idx="1" val="90"/>
                          <dgm:adj idx="2" val="180"/>
                        </dgm:adjLst>
                      </dgm:shape>
                    </dgm:if>
                    <dgm:if name="Name59" axis="followSib" ptType="node" func="cnt" op="equ" val="2">
                      <dgm:shape xmlns:r="http://schemas.openxmlformats.org/officeDocument/2006/relationships" type="pie" r:blip="" rot="180">
                        <dgm:adjLst>
                          <dgm:adj idx="1" val="90"/>
                          <dgm:adj idx="2" val="150"/>
                        </dgm:adjLst>
                      </dgm:shape>
                    </dgm:if>
                    <dgm:if name="Name60" axis="followSib" ptType="node" func="cnt" op="equ" val="3">
                      <dgm:shape xmlns:r="http://schemas.openxmlformats.org/officeDocument/2006/relationships" type="pie" r:blip="" rot="180">
                        <dgm:adjLst>
                          <dgm:adj idx="1" val="90"/>
                          <dgm:adj idx="2" val="135"/>
                        </dgm:adjLst>
                      </dgm:shape>
                    </dgm:if>
                    <dgm:if name="Name61" axis="followSib" ptType="node" func="cnt" op="equ" val="4">
                      <dgm:shape xmlns:r="http://schemas.openxmlformats.org/officeDocument/2006/relationships" type="pie" r:blip="" rot="180">
                        <dgm:adjLst>
                          <dgm:adj idx="1" val="90"/>
                          <dgm:adj idx="2" val="126"/>
                        </dgm:adjLst>
                      </dgm:shape>
                    </dgm:if>
                    <dgm:if name="Name62" axis="followSib" ptType="node" func="cnt" op="equ" val="5">
                      <dgm:shape xmlns:r="http://schemas.openxmlformats.org/officeDocument/2006/relationships" type="pie" r:blip="" rot="180">
                        <dgm:adjLst>
                          <dgm:adj idx="1" val="90"/>
                          <dgm:adj idx="2" val="120"/>
                        </dgm:adjLst>
                      </dgm:shape>
                    </dgm:if>
                    <dgm:else name="Name63">
                      <dgm:shape xmlns:r="http://schemas.openxmlformats.org/officeDocument/2006/relationships" type="pie" r:blip="" rot="180">
                        <dgm:adjLst>
                          <dgm:adj idx="1" val="90"/>
                          <dgm:adj idx="2" val="115.7143"/>
                        </dgm:adjLst>
                      </dgm:shape>
                    </dgm:else>
                  </dgm:choose>
                </dgm:if>
                <dgm:if name="Name64" axis="precedSib" ptType="node" func="cnt" op="equ" val="1">
                  <dgm:choose name="Name65">
                    <dgm:if name="Name66" axis="followSib" ptType="node" func="cnt" op="equ" val="0">
                      <dgm:shape xmlns:r="http://schemas.openxmlformats.org/officeDocument/2006/relationships" type="pie" r:blip="" rot="180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67" axis="followSib" ptType="node" func="cnt" op="equ" val="1">
                      <dgm:shape xmlns:r="http://schemas.openxmlformats.org/officeDocument/2006/relationships" type="pie" r:blip="" rot="180">
                        <dgm:adjLst>
                          <dgm:adj idx="1" val="90"/>
                          <dgm:adj idx="2" val="-150"/>
                        </dgm:adjLst>
                      </dgm:shape>
                    </dgm:if>
                    <dgm:if name="Name68" axis="followSib" ptType="node" func="cnt" op="equ" val="2">
                      <dgm:shape xmlns:r="http://schemas.openxmlformats.org/officeDocument/2006/relationships" type="pie" r:blip="" rot="180">
                        <dgm:adjLst>
                          <dgm:adj idx="1" val="90"/>
                          <dgm:adj idx="2" val="180"/>
                        </dgm:adjLst>
                      </dgm:shape>
                    </dgm:if>
                    <dgm:if name="Name69" axis="followSib" ptType="node" func="cnt" op="equ" val="3">
                      <dgm:shape xmlns:r="http://schemas.openxmlformats.org/officeDocument/2006/relationships" type="pie" r:blip="" rot="180">
                        <dgm:adjLst>
                          <dgm:adj idx="1" val="90"/>
                          <dgm:adj idx="2" val="162"/>
                        </dgm:adjLst>
                      </dgm:shape>
                    </dgm:if>
                    <dgm:if name="Name70" axis="followSib" ptType="node" func="cnt" op="equ" val="4">
                      <dgm:shape xmlns:r="http://schemas.openxmlformats.org/officeDocument/2006/relationships" type="pie" r:blip="" rot="180">
                        <dgm:adjLst>
                          <dgm:adj idx="1" val="90"/>
                          <dgm:adj idx="2" val="150"/>
                        </dgm:adjLst>
                      </dgm:shape>
                    </dgm:if>
                    <dgm:else name="Name71">
                      <dgm:shape xmlns:r="http://schemas.openxmlformats.org/officeDocument/2006/relationships" type="pie" r:blip="" rot="180">
                        <dgm:adjLst>
                          <dgm:adj idx="1" val="90"/>
                          <dgm:adj idx="2" val="141.4286"/>
                        </dgm:adjLst>
                      </dgm:shape>
                    </dgm:else>
                  </dgm:choose>
                </dgm:if>
                <dgm:if name="Name72" axis="precedSib" ptType="node" func="cnt" op="equ" val="2">
                  <dgm:choose name="Name73">
                    <dgm:if name="Name74" axis="followSib" ptType="node" func="cnt" op="equ" val="0">
                      <dgm:shape xmlns:r="http://schemas.openxmlformats.org/officeDocument/2006/relationships" type="pie" r:blip="" rot="180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75" axis="followSib" ptType="node" func="cnt" op="equ" val="1">
                      <dgm:shape xmlns:r="http://schemas.openxmlformats.org/officeDocument/2006/relationships" type="pie" r:blip="" rot="180">
                        <dgm:adjLst>
                          <dgm:adj idx="1" val="90"/>
                          <dgm:adj idx="2" val="-135"/>
                        </dgm:adjLst>
                      </dgm:shape>
                    </dgm:if>
                    <dgm:if name="Name76" axis="followSib" ptType="node" func="cnt" op="equ" val="2">
                      <dgm:shape xmlns:r="http://schemas.openxmlformats.org/officeDocument/2006/relationships" type="pie" r:blip="" rot="180">
                        <dgm:adjLst>
                          <dgm:adj idx="1" val="90"/>
                          <dgm:adj idx="2" val="-162"/>
                        </dgm:adjLst>
                      </dgm:shape>
                    </dgm:if>
                    <dgm:if name="Name77" axis="followSib" ptType="node" func="cnt" op="equ" val="3">
                      <dgm:shape xmlns:r="http://schemas.openxmlformats.org/officeDocument/2006/relationships" type="pie" r:blip="" rot="180">
                        <dgm:adjLst>
                          <dgm:adj idx="1" val="90"/>
                          <dgm:adj idx="2" val="180"/>
                        </dgm:adjLst>
                      </dgm:shape>
                    </dgm:if>
                    <dgm:else name="Name78">
                      <dgm:shape xmlns:r="http://schemas.openxmlformats.org/officeDocument/2006/relationships" type="pie" r:blip="" rot="180">
                        <dgm:adjLst>
                          <dgm:adj idx="1" val="90"/>
                          <dgm:adj idx="2" val="167.1429"/>
                        </dgm:adjLst>
                      </dgm:shape>
                    </dgm:else>
                  </dgm:choose>
                </dgm:if>
                <dgm:if name="Name79" axis="precedSib" ptType="node" func="cnt" op="equ" val="3">
                  <dgm:choose name="Name80">
                    <dgm:if name="Name81" axis="followSib" ptType="node" func="cnt" op="equ" val="0">
                      <dgm:shape xmlns:r="http://schemas.openxmlformats.org/officeDocument/2006/relationships" type="pie" r:blip="" rot="180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82" axis="followSib" ptType="node" func="cnt" op="equ" val="1">
                      <dgm:shape xmlns:r="http://schemas.openxmlformats.org/officeDocument/2006/relationships" type="pie" r:blip="" rot="180">
                        <dgm:adjLst>
                          <dgm:adj idx="1" val="90"/>
                          <dgm:adj idx="2" val="-126"/>
                        </dgm:adjLst>
                      </dgm:shape>
                    </dgm:if>
                    <dgm:if name="Name83" axis="followSib" ptType="node" func="cnt" op="equ" val="2">
                      <dgm:shape xmlns:r="http://schemas.openxmlformats.org/officeDocument/2006/relationships" type="pie" r:blip="" rot="180">
                        <dgm:adjLst>
                          <dgm:adj idx="1" val="90"/>
                          <dgm:adj idx="2" val="-150"/>
                        </dgm:adjLst>
                      </dgm:shape>
                    </dgm:if>
                    <dgm:else name="Name84">
                      <dgm:shape xmlns:r="http://schemas.openxmlformats.org/officeDocument/2006/relationships" type="pie" r:blip="" rot="180">
                        <dgm:adjLst>
                          <dgm:adj idx="1" val="90"/>
                          <dgm:adj idx="2" val="-167.1429"/>
                        </dgm:adjLst>
                      </dgm:shape>
                    </dgm:else>
                  </dgm:choose>
                </dgm:if>
                <dgm:if name="Name85" axis="precedSib" ptType="node" func="cnt" op="equ" val="4">
                  <dgm:choose name="Name86">
                    <dgm:if name="Name87" axis="followSib" ptType="node" func="cnt" op="equ" val="0">
                      <dgm:shape xmlns:r="http://schemas.openxmlformats.org/officeDocument/2006/relationships" type="pie" r:blip="" rot="180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88" axis="followSib" ptType="node" func="cnt" op="equ" val="1">
                      <dgm:shape xmlns:r="http://schemas.openxmlformats.org/officeDocument/2006/relationships" type="pie" r:blip="" rot="180">
                        <dgm:adjLst>
                          <dgm:adj idx="1" val="90"/>
                          <dgm:adj idx="2" val="-120"/>
                        </dgm:adjLst>
                      </dgm:shape>
                    </dgm:if>
                    <dgm:else name="Name89">
                      <dgm:shape xmlns:r="http://schemas.openxmlformats.org/officeDocument/2006/relationships" type="pie" r:blip="" rot="180">
                        <dgm:adjLst>
                          <dgm:adj idx="1" val="90"/>
                          <dgm:adj idx="2" val="-141.4286"/>
                        </dgm:adjLst>
                      </dgm:shape>
                    </dgm:else>
                  </dgm:choose>
                </dgm:if>
                <dgm:if name="Name90" axis="precedSib" ptType="node" func="cnt" op="equ" val="5">
                  <dgm:choose name="Name91">
                    <dgm:if name="Name92" axis="followSib" ptType="node" func="cnt" op="equ" val="0">
                      <dgm:shape xmlns:r="http://schemas.openxmlformats.org/officeDocument/2006/relationships" type="pie" r:blip="" rot="180">
                        <dgm:adjLst>
                          <dgm:adj idx="1" val="90"/>
                          <dgm:adj idx="2" val="-90"/>
                        </dgm:adjLst>
                      </dgm:shape>
                    </dgm:if>
                    <dgm:else name="Name93">
                      <dgm:shape xmlns:r="http://schemas.openxmlformats.org/officeDocument/2006/relationships" type="pie" r:blip="" rot="180">
                        <dgm:adjLst>
                          <dgm:adj idx="1" val="90"/>
                          <dgm:adj idx="2" val="-115.7143"/>
                        </dgm:adjLst>
                      </dgm:shape>
                    </dgm:else>
                  </dgm:choose>
                </dgm:if>
                <dgm:else name="Name94">
                  <dgm:shape xmlns:r="http://schemas.openxmlformats.org/officeDocument/2006/relationships" type="pie" r:blip="" rot="180">
                    <dgm:adjLst>
                      <dgm:adj idx="1" val="90"/>
                      <dgm:adj idx="2" val="-90"/>
                    </dgm:adjLst>
                  </dgm:shape>
                </dgm:else>
              </dgm:choose>
            </dgm:else>
          </dgm:choose>
          <dgm:presOf/>
        </dgm:layoutNode>
        <dgm:layoutNode name="Parent" styleLbl="revTx">
          <dgm:varLst>
            <dgm:chMax val="1"/>
            <dgm:chPref val="1"/>
            <dgm:bulletEnabled val="1"/>
          </dgm:varLst>
          <dgm:choose name="Name95">
            <dgm:if name="Name96" func="var" arg="dir" op="equ" val="norm">
              <dgm:alg type="tx">
                <dgm:param type="autoTxRot" val="grav"/>
                <dgm:param type="parTxLTRAlign" val="r"/>
                <dgm:param type="parTxRTLAlign" val="r"/>
                <dgm:param type="shpTxLTRAlignCh" val="r"/>
                <dgm:param type="shpTxRTLAlignCh" val="r"/>
                <dgm:param type="txAnchorVert" val="b"/>
              </dgm:alg>
            </dgm:if>
            <dgm:else name="Name97">
              <dgm:alg type="tx">
                <dgm:param type="autoTxRot" val="grav"/>
                <dgm:param type="parTxLTRAlign" val="l"/>
                <dgm:param type="parTxRTLAlign" val="l"/>
                <dgm:param type="shpTxLTRAlignCh" val="l"/>
                <dgm:param type="shpTxRTLAlignCh" val="l"/>
                <dgm:param type="txAnchorVert" val="b"/>
              </dgm:alg>
            </dgm:else>
          </dgm:choose>
          <dgm:choose name="Name98">
            <dgm:if name="Name99" func="var" arg="dir" op="equ" val="norm">
              <dgm:shape xmlns:r="http://schemas.openxmlformats.org/officeDocument/2006/relationships" type="rect" r:blip="" rot="-90">
                <dgm:adjLst/>
              </dgm:shape>
            </dgm:if>
            <dgm:else name="Name100">
              <dgm:shape xmlns:r="http://schemas.openxmlformats.org/officeDocument/2006/relationships" type="rect" r:blip="" rot="90">
                <dgm:adjLst/>
              </dgm:shape>
            </dgm:else>
          </dgm:choose>
          <dgm:presOf axis="self" ptType="node"/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</dgm:layoutNode>
      <dgm:choose name="Name101">
        <dgm:if name="Name102" axis="ch" ptType="node" func="cnt" op="gte" val="1">
          <dgm:forEach name="negSibTransForEach" axis="ch" ptType="sibTrans" hideLastTrans="0" cnt="1">
            <dgm:layoutNode name="negSibTrans">
              <dgm:alg type="sp"/>
              <dgm:shape xmlns:r="http://schemas.openxmlformats.org/officeDocument/2006/relationships" r:blip="">
                <dgm:adjLst/>
              </dgm:shape>
            </dgm:layoutNode>
          </dgm:forEach>
          <dgm:layoutNode name="composite">
            <dgm:alg type="composite">
              <dgm:param type="ar" val="0.5"/>
            </dgm:alg>
            <dgm:shape xmlns:r="http://schemas.openxmlformats.org/officeDocument/2006/relationships" r:blip="">
              <dgm:adjLst/>
            </dgm:shape>
            <dgm:choose name="Name103">
              <dgm:if name="Name104" func="var" arg="dir" op="equ" val="norm">
                <dgm:constrLst>
                  <dgm:constr type="l" for="ch" forName="Child" refType="w" fact="0"/>
                  <dgm:constr type="t" for="ch" forName="Child" refType="h" fact="0"/>
                  <dgm:constr type="w" for="ch" forName="Child" refType="w"/>
                  <dgm:constr type="h" for="ch" forName="Child" refType="h"/>
                </dgm:constrLst>
              </dgm:if>
              <dgm:else name="Name105">
                <dgm:constrLst>
                  <dgm:constr type="r" for="ch" forName="Child" refType="w"/>
                  <dgm:constr type="t" for="ch" forName="Child" refType="h" fact="0"/>
                  <dgm:constr type="w" for="ch" forName="Child" refType="w"/>
                  <dgm:constr type="h" for="ch" forName="Child" refType="h"/>
                </dgm:constrLst>
              </dgm:else>
            </dgm:choose>
            <dgm:ruleLst/>
            <dgm:layoutNode name="Child" styleLbl="revTx">
              <dgm:varLst>
                <dgm:chMax val="0"/>
                <dgm:chPref val="0"/>
                <dgm:bulletEnabled val="1"/>
              </dgm:varLst>
              <dgm:choose name="Name106">
                <dgm:if name="Name107" func="var" arg="dir" op="equ" val="norm">
                  <dgm:alg type="tx">
                    <dgm:param type="parTxLTRAlign" val="l"/>
                    <dgm:param type="parTxRTLAlign" val="r"/>
                    <dgm:param type="txAnchorVert" val="t"/>
                  </dgm:alg>
                </dgm:if>
                <dgm:else name="Name108">
                  <dgm:alg type="tx">
                    <dgm:param type="parTxLTRAlign" val="r"/>
                    <dgm:param type="parTxRTLAlign" val="l"/>
                    <dgm:param type="txAnchorVert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"/>
                <dgm:constr type="rMarg" refType="primFontSz" fact="0"/>
                <dgm:constr type="tMarg" refType="primFontSz" fact="0"/>
                <dgm:constr type="bMarg" refType="primFontSz" fact="0"/>
              </dgm:constrLst>
              <dgm:ruleLst>
                <dgm:rule type="primFontSz" val="5" fact="NaN" max="NaN"/>
              </dgm:ruleLst>
            </dgm:layoutNode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</dgm:layoutNode>
          </dgm:forEach>
        </dgm:if>
        <dgm:else name="Name10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60635-C728-4F2F-9AB8-842B54C9A3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C9069-2A73-4205-8E23-C0F5C05163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60635-C728-4F2F-9AB8-842B54C9A3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C9069-2A73-4205-8E23-C0F5C05163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60635-C728-4F2F-9AB8-842B54C9A3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C9069-2A73-4205-8E23-C0F5C05163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60635-C728-4F2F-9AB8-842B54C9A3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C9069-2A73-4205-8E23-C0F5C05163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60635-C728-4F2F-9AB8-842B54C9A3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C9069-2A73-4205-8E23-C0F5C05163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60635-C728-4F2F-9AB8-842B54C9A3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C9069-2A73-4205-8E23-C0F5C05163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60635-C728-4F2F-9AB8-842B54C9A3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C9069-2A73-4205-8E23-C0F5C05163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60635-C728-4F2F-9AB8-842B54C9A3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C9069-2A73-4205-8E23-C0F5C05163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60635-C728-4F2F-9AB8-842B54C9A3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C9069-2A73-4205-8E23-C0F5C05163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60635-C728-4F2F-9AB8-842B54C9A3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C9069-2A73-4205-8E23-C0F5C05163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60635-C728-4F2F-9AB8-842B54C9A3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C9069-2A73-4205-8E23-C0F5C05163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060635-C728-4F2F-9AB8-842B54C9A3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7C9069-2A73-4205-8E23-C0F5C051638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microsoft.com/office/2007/relationships/hdphoto" Target="../media/hdphoto1.wdp"/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jpeg"/><Relationship Id="rId1" Type="http://schemas.openxmlformats.org/officeDocument/2006/relationships/chart" Target="../charts/char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2000">
              <a:srgbClr val="1F0E2C"/>
            </a:gs>
            <a:gs pos="100000">
              <a:srgbClr val="2D153F">
                <a:lumMod val="72000"/>
                <a:lumOff val="28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8"/>
          <p:cNvSpPr/>
          <p:nvPr/>
        </p:nvSpPr>
        <p:spPr>
          <a:xfrm>
            <a:off x="-9732553" y="-16207556"/>
            <a:ext cx="19846106" cy="19846106"/>
          </a:xfrm>
          <a:prstGeom prst="ellipse">
            <a:avLst/>
          </a:prstGeom>
          <a:gradFill flip="none" rotWithShape="1">
            <a:gsLst>
              <a:gs pos="23000">
                <a:srgbClr val="FF66CC"/>
              </a:gs>
              <a:gs pos="58000">
                <a:srgbClr val="FF66CC">
                  <a:alpha val="0"/>
                </a:srgbClr>
              </a:gs>
              <a:gs pos="56000">
                <a:srgbClr val="FF66CC">
                  <a:alpha val="47843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7985126" y="-2174874"/>
            <a:ext cx="4486276" cy="4486276"/>
          </a:xfrm>
          <a:custGeom>
            <a:avLst/>
            <a:gdLst>
              <a:gd name="connsiteX0" fmla="*/ 0 w 4486275"/>
              <a:gd name="connsiteY0" fmla="*/ 2243138 h 4486275"/>
              <a:gd name="connsiteX1" fmla="*/ 2243138 w 4486275"/>
              <a:gd name="connsiteY1" fmla="*/ 0 h 4486275"/>
              <a:gd name="connsiteX2" fmla="*/ 4486276 w 4486275"/>
              <a:gd name="connsiteY2" fmla="*/ 2243138 h 4486275"/>
              <a:gd name="connsiteX3" fmla="*/ 2243138 w 4486275"/>
              <a:gd name="connsiteY3" fmla="*/ 4486276 h 4486275"/>
              <a:gd name="connsiteX4" fmla="*/ 0 w 4486275"/>
              <a:gd name="connsiteY4" fmla="*/ 2243138 h 4486275"/>
              <a:gd name="connsiteX0-1" fmla="*/ 7985125 w 12471401"/>
              <a:gd name="connsiteY0-2" fmla="*/ 2243138 h 4486276"/>
              <a:gd name="connsiteX1-3" fmla="*/ 0 w 12471401"/>
              <a:gd name="connsiteY1-4" fmla="*/ 2174875 h 4486276"/>
              <a:gd name="connsiteX2-5" fmla="*/ 10228263 w 12471401"/>
              <a:gd name="connsiteY2-6" fmla="*/ 0 h 4486276"/>
              <a:gd name="connsiteX3-7" fmla="*/ 12471401 w 12471401"/>
              <a:gd name="connsiteY3-8" fmla="*/ 2243138 h 4486276"/>
              <a:gd name="connsiteX4-9" fmla="*/ 10228263 w 12471401"/>
              <a:gd name="connsiteY4-10" fmla="*/ 4486276 h 4486276"/>
              <a:gd name="connsiteX5" fmla="*/ 7985125 w 12471401"/>
              <a:gd name="connsiteY5" fmla="*/ 2243138 h 4486276"/>
              <a:gd name="connsiteX0-11" fmla="*/ 0 w 4486276"/>
              <a:gd name="connsiteY0-12" fmla="*/ 2243138 h 4486276"/>
              <a:gd name="connsiteX1-13" fmla="*/ 2243138 w 4486276"/>
              <a:gd name="connsiteY1-14" fmla="*/ 0 h 4486276"/>
              <a:gd name="connsiteX2-15" fmla="*/ 4486276 w 4486276"/>
              <a:gd name="connsiteY2-16" fmla="*/ 2243138 h 4486276"/>
              <a:gd name="connsiteX3-17" fmla="*/ 2243138 w 4486276"/>
              <a:gd name="connsiteY3-18" fmla="*/ 4486276 h 4486276"/>
              <a:gd name="connsiteX4-19" fmla="*/ 0 w 4486276"/>
              <a:gd name="connsiteY4-20" fmla="*/ 2243138 h 448627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486276" h="4486276">
                <a:moveTo>
                  <a:pt x="0" y="2243138"/>
                </a:moveTo>
                <a:cubicBezTo>
                  <a:pt x="0" y="1004287"/>
                  <a:pt x="1004287" y="0"/>
                  <a:pt x="2243138" y="0"/>
                </a:cubicBezTo>
                <a:cubicBezTo>
                  <a:pt x="3481989" y="0"/>
                  <a:pt x="4486276" y="1004287"/>
                  <a:pt x="4486276" y="2243138"/>
                </a:cubicBezTo>
                <a:cubicBezTo>
                  <a:pt x="4486276" y="3481989"/>
                  <a:pt x="3481989" y="4486276"/>
                  <a:pt x="2243138" y="4486276"/>
                </a:cubicBezTo>
                <a:cubicBezTo>
                  <a:pt x="1004287" y="4486276"/>
                  <a:pt x="0" y="3481989"/>
                  <a:pt x="0" y="2243138"/>
                </a:cubicBezTo>
                <a:close/>
              </a:path>
            </a:pathLst>
          </a:custGeom>
          <a:gradFill flip="none" rotWithShape="1">
            <a:gsLst>
              <a:gs pos="23000">
                <a:srgbClr val="FF0066">
                  <a:alpha val="45000"/>
                </a:srgbClr>
              </a:gs>
              <a:gs pos="68000">
                <a:srgbClr val="FF0066">
                  <a:alpha val="0"/>
                </a:srgbClr>
              </a:gs>
              <a:gs pos="47000">
                <a:srgbClr val="FF0066">
                  <a:alpha val="48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-1352550" y="2974975"/>
            <a:ext cx="5067300" cy="5067300"/>
          </a:xfrm>
          <a:prstGeom prst="ellipse">
            <a:avLst/>
          </a:prstGeom>
          <a:gradFill flip="none" rotWithShape="1">
            <a:gsLst>
              <a:gs pos="23000">
                <a:srgbClr val="FF00FF">
                  <a:alpha val="44706"/>
                </a:srgbClr>
              </a:gs>
              <a:gs pos="68000">
                <a:srgbClr val="FF00FF">
                  <a:alpha val="0"/>
                </a:srgbClr>
              </a:gs>
              <a:gs pos="47000">
                <a:srgbClr val="FF00FF">
                  <a:alpha val="4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椭圆 5"/>
          <p:cNvSpPr/>
          <p:nvPr/>
        </p:nvSpPr>
        <p:spPr>
          <a:xfrm>
            <a:off x="1181100" y="4724400"/>
            <a:ext cx="3238500" cy="3238500"/>
          </a:xfrm>
          <a:prstGeom prst="ellipse">
            <a:avLst/>
          </a:prstGeom>
          <a:gradFill flip="none" rotWithShape="1">
            <a:gsLst>
              <a:gs pos="23000">
                <a:srgbClr val="FF0066">
                  <a:alpha val="45000"/>
                </a:srgbClr>
              </a:gs>
              <a:gs pos="68000">
                <a:srgbClr val="FF0066">
                  <a:alpha val="0"/>
                </a:srgbClr>
              </a:gs>
              <a:gs pos="47000">
                <a:srgbClr val="FF0066">
                  <a:alpha val="48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-438150" y="-263525"/>
            <a:ext cx="3238500" cy="3238500"/>
          </a:xfrm>
          <a:prstGeom prst="ellipse">
            <a:avLst/>
          </a:prstGeom>
          <a:gradFill flip="none" rotWithShape="1">
            <a:gsLst>
              <a:gs pos="23000">
                <a:srgbClr val="FF5050">
                  <a:alpha val="44706"/>
                </a:srgbClr>
              </a:gs>
              <a:gs pos="62000">
                <a:srgbClr val="5D2884">
                  <a:alpha val="54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softEdge rad="304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8477252" y="5232399"/>
            <a:ext cx="2809876" cy="2809876"/>
          </a:xfrm>
          <a:prstGeom prst="ellipse">
            <a:avLst/>
          </a:prstGeom>
          <a:gradFill flip="none" rotWithShape="1">
            <a:gsLst>
              <a:gs pos="23000">
                <a:srgbClr val="00FF99">
                  <a:alpha val="30980"/>
                </a:srgbClr>
              </a:gs>
              <a:gs pos="68000">
                <a:srgbClr val="00FF99">
                  <a:alpha val="0"/>
                </a:srgbClr>
              </a:gs>
              <a:gs pos="47000">
                <a:srgbClr val="00FF99">
                  <a:alpha val="31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1281953" y="2825750"/>
            <a:ext cx="1625600" cy="1625600"/>
          </a:xfrm>
          <a:prstGeom prst="ellipse">
            <a:avLst/>
          </a:prstGeom>
          <a:gradFill flip="none" rotWithShape="1">
            <a:gsLst>
              <a:gs pos="23000">
                <a:srgbClr val="FF0066">
                  <a:alpha val="45000"/>
                </a:srgbClr>
              </a:gs>
              <a:gs pos="68000">
                <a:srgbClr val="FF0066">
                  <a:alpha val="0"/>
                </a:srgbClr>
              </a:gs>
              <a:gs pos="47000">
                <a:srgbClr val="FF0066">
                  <a:alpha val="48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9739312" y="3429000"/>
            <a:ext cx="4486275" cy="4486275"/>
          </a:xfrm>
          <a:prstGeom prst="ellipse">
            <a:avLst/>
          </a:prstGeom>
          <a:gradFill flip="none" rotWithShape="1">
            <a:gsLst>
              <a:gs pos="23000">
                <a:schemeClr val="accent5">
                  <a:lumMod val="75000"/>
                  <a:alpha val="31000"/>
                </a:schemeClr>
              </a:gs>
              <a:gs pos="68000">
                <a:schemeClr val="accent5">
                  <a:lumMod val="75000"/>
                  <a:alpha val="0"/>
                </a:schemeClr>
              </a:gs>
              <a:gs pos="47000">
                <a:schemeClr val="accent5">
                  <a:lumMod val="75000"/>
                  <a:alpha val="3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3224060" y="3328568"/>
            <a:ext cx="57438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dirty="0">
                <a:gradFill flip="none" rotWithShape="1">
                  <a:gsLst>
                    <a:gs pos="43000">
                      <a:schemeClr val="accent5">
                        <a:lumMod val="76000"/>
                        <a:lumOff val="24000"/>
                      </a:schemeClr>
                    </a:gs>
                    <a:gs pos="60000">
                      <a:srgbClr val="2D153F">
                        <a:lumMod val="26000"/>
                        <a:lumOff val="74000"/>
                      </a:srgbClr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atin typeface="黑体" panose="02010609060101010101" pitchFamily="49" charset="-122"/>
                <a:ea typeface="黑体" panose="02010609060101010101" pitchFamily="49" charset="-122"/>
              </a:rPr>
              <a:t>渐变极简风格</a:t>
            </a:r>
            <a:endParaRPr lang="zh-CN" altLang="en-US" sz="7200" dirty="0">
              <a:gradFill flip="none" rotWithShape="1">
                <a:gsLst>
                  <a:gs pos="43000">
                    <a:schemeClr val="accent5">
                      <a:lumMod val="76000"/>
                      <a:lumOff val="24000"/>
                    </a:schemeClr>
                  </a:gs>
                  <a:gs pos="60000">
                    <a:srgbClr val="2D153F">
                      <a:lumMod val="26000"/>
                      <a:lumOff val="74000"/>
                    </a:srgbClr>
                  </a:gs>
                </a:gsLst>
                <a:path path="circle">
                  <a:fillToRect l="100000" b="100000"/>
                </a:path>
                <a:tileRect t="-100000" r="-100000"/>
              </a:gra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312264" y="4613137"/>
            <a:ext cx="556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</a:rPr>
              <a:t>Lorem ipsum dolor sit amet, consectetuer adipiscing elit. </a:t>
            </a:r>
            <a:endParaRPr lang="en-US" altLang="zh-CN" sz="1200" dirty="0">
              <a:solidFill>
                <a:schemeClr val="bg1"/>
              </a:solidFill>
            </a:endParaRPr>
          </a:p>
          <a:p>
            <a:pPr algn="ctr"/>
            <a:r>
              <a:rPr lang="en-US" altLang="zh-CN" sz="1200" dirty="0">
                <a:solidFill>
                  <a:schemeClr val="bg1"/>
                </a:solidFill>
              </a:rPr>
              <a:t>Maecenas porttitor congue massa. 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023431" y="5114259"/>
            <a:ext cx="192976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展示人：</a:t>
            </a:r>
            <a:r>
              <a:rPr lang="en-US" sz="2400" dirty="0">
                <a:solidFill>
                  <a:schemeClr val="bg1"/>
                </a:solidFill>
              </a:rPr>
              <a:t>XXX</a:t>
            </a:r>
            <a:endParaRPr lang="en-US" sz="2400" dirty="0">
              <a:solidFill>
                <a:schemeClr val="bg1"/>
              </a:solidFill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183125" y="1456661"/>
            <a:ext cx="1825750" cy="1825750"/>
            <a:chOff x="5560828" y="935665"/>
            <a:chExt cx="1825750" cy="1825750"/>
          </a:xfrm>
        </p:grpSpPr>
        <p:sp>
          <p:nvSpPr>
            <p:cNvPr id="16" name="矩形: 圆角 15"/>
            <p:cNvSpPr/>
            <p:nvPr/>
          </p:nvSpPr>
          <p:spPr>
            <a:xfrm>
              <a:off x="5560828" y="935665"/>
              <a:ext cx="1825750" cy="1825750"/>
            </a:xfrm>
            <a:prstGeom prst="roundRect">
              <a:avLst/>
            </a:prstGeom>
            <a:gradFill>
              <a:gsLst>
                <a:gs pos="46000">
                  <a:schemeClr val="accent1">
                    <a:lumMod val="34000"/>
                    <a:alpha val="55000"/>
                  </a:schemeClr>
                </a:gs>
                <a:gs pos="77000">
                  <a:srgbClr val="2D153F">
                    <a:alpha val="50000"/>
                    <a:lumMod val="88000"/>
                    <a:lumOff val="12000"/>
                  </a:srgb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627277" y="1463819"/>
              <a:ext cx="170591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>
                  <a:gradFill flip="none" rotWithShape="1">
                    <a:gsLst>
                      <a:gs pos="38000">
                        <a:srgbClr val="5D2884">
                          <a:lumMod val="63000"/>
                          <a:lumOff val="37000"/>
                        </a:srgbClr>
                      </a:gs>
                      <a:gs pos="100000">
                        <a:srgbClr val="002060">
                          <a:lumMod val="76000"/>
                          <a:lumOff val="24000"/>
                        </a:srgbClr>
                      </a:gs>
                    </a:gsLst>
                    <a:path path="circle">
                      <a:fillToRect t="100000" r="100000"/>
                    </a:path>
                    <a:tileRect l="-100000" b="-100000"/>
                  </a:gradFill>
                </a:rPr>
                <a:t>LOGO</a:t>
              </a:r>
              <a:endParaRPr lang="zh-CN" altLang="en-US" sz="4400" b="1" dirty="0">
                <a:gradFill flip="none" rotWithShape="1">
                  <a:gsLst>
                    <a:gs pos="38000">
                      <a:srgbClr val="5D2884">
                        <a:lumMod val="63000"/>
                        <a:lumOff val="37000"/>
                      </a:srgbClr>
                    </a:gs>
                    <a:gs pos="100000">
                      <a:srgbClr val="002060">
                        <a:lumMod val="76000"/>
                        <a:lumOff val="24000"/>
                      </a:srgbClr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</a:endParaRPr>
            </a:p>
          </p:txBody>
        </p:sp>
      </p:grp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2000">
              <a:srgbClr val="1F0E2C"/>
            </a:gs>
            <a:gs pos="100000">
              <a:srgbClr val="2D153F">
                <a:lumMod val="72000"/>
                <a:lumOff val="28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8"/>
          <p:cNvSpPr/>
          <p:nvPr/>
        </p:nvSpPr>
        <p:spPr>
          <a:xfrm>
            <a:off x="-9732553" y="-16207556"/>
            <a:ext cx="19846106" cy="19846106"/>
          </a:xfrm>
          <a:prstGeom prst="ellipse">
            <a:avLst/>
          </a:prstGeom>
          <a:gradFill flip="none" rotWithShape="1">
            <a:gsLst>
              <a:gs pos="23000">
                <a:srgbClr val="FF66CC"/>
              </a:gs>
              <a:gs pos="58000">
                <a:srgbClr val="FF66CC">
                  <a:alpha val="0"/>
                </a:srgbClr>
              </a:gs>
              <a:gs pos="56000">
                <a:srgbClr val="FF66CC">
                  <a:alpha val="47843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1481264" y="1693125"/>
            <a:ext cx="4486276" cy="4486276"/>
          </a:xfrm>
          <a:custGeom>
            <a:avLst/>
            <a:gdLst>
              <a:gd name="connsiteX0" fmla="*/ 0 w 4486275"/>
              <a:gd name="connsiteY0" fmla="*/ 2243138 h 4486275"/>
              <a:gd name="connsiteX1" fmla="*/ 2243138 w 4486275"/>
              <a:gd name="connsiteY1" fmla="*/ 0 h 4486275"/>
              <a:gd name="connsiteX2" fmla="*/ 4486276 w 4486275"/>
              <a:gd name="connsiteY2" fmla="*/ 2243138 h 4486275"/>
              <a:gd name="connsiteX3" fmla="*/ 2243138 w 4486275"/>
              <a:gd name="connsiteY3" fmla="*/ 4486276 h 4486275"/>
              <a:gd name="connsiteX4" fmla="*/ 0 w 4486275"/>
              <a:gd name="connsiteY4" fmla="*/ 2243138 h 4486275"/>
              <a:gd name="connsiteX0-1" fmla="*/ 7985125 w 12471401"/>
              <a:gd name="connsiteY0-2" fmla="*/ 2243138 h 4486276"/>
              <a:gd name="connsiteX1-3" fmla="*/ 0 w 12471401"/>
              <a:gd name="connsiteY1-4" fmla="*/ 2174875 h 4486276"/>
              <a:gd name="connsiteX2-5" fmla="*/ 10228263 w 12471401"/>
              <a:gd name="connsiteY2-6" fmla="*/ 0 h 4486276"/>
              <a:gd name="connsiteX3-7" fmla="*/ 12471401 w 12471401"/>
              <a:gd name="connsiteY3-8" fmla="*/ 2243138 h 4486276"/>
              <a:gd name="connsiteX4-9" fmla="*/ 10228263 w 12471401"/>
              <a:gd name="connsiteY4-10" fmla="*/ 4486276 h 4486276"/>
              <a:gd name="connsiteX5" fmla="*/ 7985125 w 12471401"/>
              <a:gd name="connsiteY5" fmla="*/ 2243138 h 4486276"/>
              <a:gd name="connsiteX0-11" fmla="*/ 0 w 4486276"/>
              <a:gd name="connsiteY0-12" fmla="*/ 2243138 h 4486276"/>
              <a:gd name="connsiteX1-13" fmla="*/ 2243138 w 4486276"/>
              <a:gd name="connsiteY1-14" fmla="*/ 0 h 4486276"/>
              <a:gd name="connsiteX2-15" fmla="*/ 4486276 w 4486276"/>
              <a:gd name="connsiteY2-16" fmla="*/ 2243138 h 4486276"/>
              <a:gd name="connsiteX3-17" fmla="*/ 2243138 w 4486276"/>
              <a:gd name="connsiteY3-18" fmla="*/ 4486276 h 4486276"/>
              <a:gd name="connsiteX4-19" fmla="*/ 0 w 4486276"/>
              <a:gd name="connsiteY4-20" fmla="*/ 2243138 h 448627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486276" h="4486276">
                <a:moveTo>
                  <a:pt x="0" y="2243138"/>
                </a:moveTo>
                <a:cubicBezTo>
                  <a:pt x="0" y="1004287"/>
                  <a:pt x="1004287" y="0"/>
                  <a:pt x="2243138" y="0"/>
                </a:cubicBezTo>
                <a:cubicBezTo>
                  <a:pt x="3481989" y="0"/>
                  <a:pt x="4486276" y="1004287"/>
                  <a:pt x="4486276" y="2243138"/>
                </a:cubicBezTo>
                <a:cubicBezTo>
                  <a:pt x="4486276" y="3481989"/>
                  <a:pt x="3481989" y="4486276"/>
                  <a:pt x="2243138" y="4486276"/>
                </a:cubicBezTo>
                <a:cubicBezTo>
                  <a:pt x="1004287" y="4486276"/>
                  <a:pt x="0" y="3481989"/>
                  <a:pt x="0" y="2243138"/>
                </a:cubicBezTo>
                <a:close/>
              </a:path>
            </a:pathLst>
          </a:custGeom>
          <a:gradFill flip="none" rotWithShape="1">
            <a:gsLst>
              <a:gs pos="23000">
                <a:srgbClr val="FF0066">
                  <a:alpha val="45000"/>
                </a:srgbClr>
              </a:gs>
              <a:gs pos="68000">
                <a:srgbClr val="FF0066">
                  <a:alpha val="0"/>
                </a:srgbClr>
              </a:gs>
              <a:gs pos="47000">
                <a:srgbClr val="FF0066">
                  <a:alpha val="48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-1352550" y="2974975"/>
            <a:ext cx="5067300" cy="5067300"/>
          </a:xfrm>
          <a:prstGeom prst="ellipse">
            <a:avLst/>
          </a:prstGeom>
          <a:gradFill flip="none" rotWithShape="1">
            <a:gsLst>
              <a:gs pos="23000">
                <a:srgbClr val="FF00FF">
                  <a:alpha val="44706"/>
                </a:srgbClr>
              </a:gs>
              <a:gs pos="68000">
                <a:srgbClr val="FF00FF">
                  <a:alpha val="0"/>
                </a:srgbClr>
              </a:gs>
              <a:gs pos="47000">
                <a:srgbClr val="FF00FF">
                  <a:alpha val="4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181100" y="4724400"/>
            <a:ext cx="3238500" cy="3238500"/>
          </a:xfrm>
          <a:prstGeom prst="ellipse">
            <a:avLst/>
          </a:prstGeom>
          <a:gradFill flip="none" rotWithShape="1">
            <a:gsLst>
              <a:gs pos="23000">
                <a:srgbClr val="FF0066">
                  <a:alpha val="45000"/>
                </a:srgbClr>
              </a:gs>
              <a:gs pos="68000">
                <a:srgbClr val="FF0066">
                  <a:alpha val="0"/>
                </a:srgbClr>
              </a:gs>
              <a:gs pos="47000">
                <a:srgbClr val="FF0066">
                  <a:alpha val="48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190500" y="1625598"/>
            <a:ext cx="2809876" cy="2809876"/>
          </a:xfrm>
          <a:prstGeom prst="ellipse">
            <a:avLst/>
          </a:prstGeom>
          <a:gradFill flip="none" rotWithShape="1">
            <a:gsLst>
              <a:gs pos="23000">
                <a:srgbClr val="00FF99">
                  <a:alpha val="30980"/>
                </a:srgbClr>
              </a:gs>
              <a:gs pos="68000">
                <a:srgbClr val="00FF99">
                  <a:alpha val="0"/>
                </a:srgbClr>
              </a:gs>
              <a:gs pos="47000">
                <a:srgbClr val="00FF99">
                  <a:alpha val="31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3019680" y="1589382"/>
            <a:ext cx="1625600" cy="1625600"/>
          </a:xfrm>
          <a:prstGeom prst="ellipse">
            <a:avLst/>
          </a:prstGeom>
          <a:gradFill flip="none" rotWithShape="1">
            <a:gsLst>
              <a:gs pos="23000">
                <a:srgbClr val="FF0066">
                  <a:alpha val="45000"/>
                </a:srgbClr>
              </a:gs>
              <a:gs pos="68000">
                <a:srgbClr val="FF0066">
                  <a:alpha val="0"/>
                </a:srgbClr>
              </a:gs>
              <a:gs pos="47000">
                <a:srgbClr val="FF0066">
                  <a:alpha val="48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2849336" y="-2084093"/>
            <a:ext cx="4486275" cy="4486275"/>
          </a:xfrm>
          <a:prstGeom prst="ellipse">
            <a:avLst/>
          </a:prstGeom>
          <a:gradFill flip="none" rotWithShape="1">
            <a:gsLst>
              <a:gs pos="23000">
                <a:schemeClr val="accent5">
                  <a:lumMod val="75000"/>
                  <a:alpha val="31000"/>
                </a:schemeClr>
              </a:gs>
              <a:gs pos="68000">
                <a:schemeClr val="accent5">
                  <a:lumMod val="75000"/>
                  <a:alpha val="0"/>
                </a:schemeClr>
              </a:gs>
              <a:gs pos="47000">
                <a:schemeClr val="accent5">
                  <a:lumMod val="75000"/>
                  <a:alpha val="3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-438150" y="-263525"/>
            <a:ext cx="3238500" cy="3238500"/>
          </a:xfrm>
          <a:prstGeom prst="ellipse">
            <a:avLst/>
          </a:prstGeom>
          <a:gradFill flip="none" rotWithShape="1">
            <a:gsLst>
              <a:gs pos="23000">
                <a:srgbClr val="FF5050">
                  <a:alpha val="44706"/>
                </a:srgbClr>
              </a:gs>
              <a:gs pos="62000">
                <a:srgbClr val="5D2884">
                  <a:alpha val="54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softEdge rad="304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368996" y="527276"/>
            <a:ext cx="41809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b="1" dirty="0">
                <a:gradFill flip="none" rotWithShape="1">
                  <a:gsLst>
                    <a:gs pos="43000">
                      <a:schemeClr val="accent5">
                        <a:lumMod val="76000"/>
                        <a:lumOff val="24000"/>
                      </a:schemeClr>
                    </a:gs>
                    <a:gs pos="60000">
                      <a:srgbClr val="2D153F">
                        <a:lumMod val="26000"/>
                        <a:lumOff val="74000"/>
                      </a:srgbClr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atin typeface="+mj-ea"/>
                <a:ea typeface="+mj-ea"/>
              </a:rPr>
              <a:t>CONTENT</a:t>
            </a:r>
            <a:endParaRPr lang="zh-CN" altLang="en-US" sz="7200" b="1" dirty="0">
              <a:gradFill flip="none" rotWithShape="1">
                <a:gsLst>
                  <a:gs pos="43000">
                    <a:schemeClr val="accent5">
                      <a:lumMod val="76000"/>
                      <a:lumOff val="24000"/>
                    </a:schemeClr>
                  </a:gs>
                  <a:gs pos="60000">
                    <a:srgbClr val="2D153F">
                      <a:lumMod val="26000"/>
                      <a:lumOff val="74000"/>
                    </a:srgbClr>
                  </a:gs>
                </a:gsLst>
                <a:path path="circle">
                  <a:fillToRect l="100000" b="100000"/>
                </a:path>
                <a:tileRect t="-100000" r="-100000"/>
              </a:gradFill>
              <a:latin typeface="+mj-ea"/>
              <a:ea typeface="+mj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116494" y="2281798"/>
            <a:ext cx="47395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</a:rPr>
              <a:t>Lorem ipsum</a:t>
            </a:r>
            <a:endParaRPr lang="en-US" altLang="zh-CN" sz="2800" dirty="0">
              <a:solidFill>
                <a:schemeClr val="bg1"/>
              </a:solidFill>
            </a:endParaRPr>
          </a:p>
          <a:p>
            <a:r>
              <a:rPr lang="en-US" altLang="zh-CN" sz="1200" dirty="0">
                <a:solidFill>
                  <a:schemeClr val="bg1"/>
                </a:solidFill>
              </a:rPr>
              <a:t>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sz="1200" dirty="0" err="1">
                <a:solidFill>
                  <a:schemeClr val="bg1"/>
                </a:solidFill>
              </a:rPr>
              <a:t>urna</a:t>
            </a:r>
            <a:r>
              <a:rPr lang="en-US" altLang="zh-CN" sz="1200" dirty="0">
                <a:solidFill>
                  <a:schemeClr val="bg1"/>
                </a:solidFill>
              </a:rPr>
              <a:t>.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971163" y="3742293"/>
            <a:ext cx="47395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</a:rPr>
              <a:t>Lorem ipsum</a:t>
            </a:r>
            <a:endParaRPr lang="en-US" altLang="zh-CN" sz="2800" dirty="0">
              <a:solidFill>
                <a:schemeClr val="bg1"/>
              </a:solidFill>
            </a:endParaRPr>
          </a:p>
          <a:p>
            <a:r>
              <a:rPr lang="en-US" altLang="zh-CN" sz="1200" dirty="0">
                <a:solidFill>
                  <a:schemeClr val="bg1"/>
                </a:solidFill>
              </a:rPr>
              <a:t>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sz="1200" dirty="0" err="1">
                <a:solidFill>
                  <a:schemeClr val="bg1"/>
                </a:solidFill>
              </a:rPr>
              <a:t>urna</a:t>
            </a:r>
            <a:r>
              <a:rPr lang="en-US" altLang="zh-CN" sz="1200" dirty="0">
                <a:solidFill>
                  <a:schemeClr val="bg1"/>
                </a:solidFill>
              </a:rPr>
              <a:t>.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999209" y="5361215"/>
            <a:ext cx="47395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</a:rPr>
              <a:t>Lorem ipsum</a:t>
            </a:r>
            <a:endParaRPr lang="en-US" altLang="zh-CN" sz="2800" dirty="0">
              <a:solidFill>
                <a:schemeClr val="bg1"/>
              </a:solidFill>
            </a:endParaRPr>
          </a:p>
          <a:p>
            <a:r>
              <a:rPr lang="en-US" altLang="zh-CN" sz="1200" dirty="0">
                <a:solidFill>
                  <a:schemeClr val="bg1"/>
                </a:solidFill>
              </a:rPr>
              <a:t>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sz="1200" dirty="0" err="1">
                <a:solidFill>
                  <a:schemeClr val="bg1"/>
                </a:solidFill>
              </a:rPr>
              <a:t>urna</a:t>
            </a:r>
            <a:r>
              <a:rPr lang="en-US" altLang="zh-CN" sz="1200" dirty="0">
                <a:solidFill>
                  <a:schemeClr val="bg1"/>
                </a:solidFill>
              </a:rPr>
              <a:t>.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2000">
              <a:srgbClr val="1F0E2C"/>
            </a:gs>
            <a:gs pos="100000">
              <a:srgbClr val="2D153F">
                <a:lumMod val="72000"/>
                <a:lumOff val="28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5345798" y="1814732"/>
            <a:ext cx="1500405" cy="1500405"/>
          </a:xfrm>
          <a:prstGeom prst="ellipse">
            <a:avLst/>
          </a:prstGeom>
          <a:gradFill flip="none" rotWithShape="1">
            <a:gsLst>
              <a:gs pos="22000">
                <a:srgbClr val="FF5050">
                  <a:alpha val="96000"/>
                </a:srgbClr>
              </a:gs>
              <a:gs pos="53000">
                <a:srgbClr val="FF33CC">
                  <a:alpha val="57000"/>
                </a:srgbClr>
              </a:gs>
              <a:gs pos="69000">
                <a:srgbClr val="5D2884">
                  <a:alpha val="84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784805" y="1977662"/>
            <a:ext cx="53732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b="1" dirty="0">
                <a:gradFill flip="none"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atin typeface="Impact" panose="020B0806030902050204" pitchFamily="34" charset="0"/>
                <a:ea typeface="黑体" panose="02010609060101010101" pitchFamily="49" charset="-122"/>
              </a:rPr>
              <a:t>1</a:t>
            </a:r>
            <a:endParaRPr lang="zh-CN" altLang="en-US" sz="7200" b="1" dirty="0">
              <a:gradFill flip="none" rotWithShape="1">
                <a:gsLst>
                  <a:gs pos="0">
                    <a:srgbClr val="FFFFCC"/>
                  </a:gs>
                  <a:gs pos="100000">
                    <a:srgbClr val="FF9999"/>
                  </a:gs>
                </a:gsLst>
                <a:path path="circle">
                  <a:fillToRect l="100000" b="100000"/>
                </a:path>
                <a:tileRect t="-100000" r="-100000"/>
              </a:gradFill>
              <a:latin typeface="Impact" panose="020B0806030902050204" pitchFamily="34" charset="0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849231" y="3425093"/>
            <a:ext cx="449353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</a:rPr>
              <a:t>Lorem ipsum</a:t>
            </a:r>
            <a:endParaRPr lang="en-US" altLang="zh-CN" sz="6000" dirty="0">
              <a:solidFill>
                <a:schemeClr val="bg1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 rot="20803744">
            <a:off x="8123274" y="2179672"/>
            <a:ext cx="5401340" cy="446567"/>
          </a:xfrm>
          <a:prstGeom prst="ellipse">
            <a:avLst/>
          </a:prstGeom>
          <a:gradFill flip="none" rotWithShape="1">
            <a:gsLst>
              <a:gs pos="30000">
                <a:srgbClr val="1F0E2C">
                  <a:alpha val="0"/>
                </a:srgbClr>
              </a:gs>
              <a:gs pos="100000">
                <a:srgbClr val="5D2884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 rot="13700321">
            <a:off x="201814" y="-223284"/>
            <a:ext cx="5401340" cy="446567"/>
          </a:xfrm>
          <a:prstGeom prst="ellipse">
            <a:avLst/>
          </a:prstGeom>
          <a:gradFill flip="none" rotWithShape="1">
            <a:gsLst>
              <a:gs pos="59000">
                <a:srgbClr val="1F0E2C">
                  <a:alpha val="0"/>
                </a:srgbClr>
              </a:gs>
              <a:gs pos="100000">
                <a:srgbClr val="33CCFF">
                  <a:alpha val="44706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 rot="2893469">
            <a:off x="6132137" y="6380281"/>
            <a:ext cx="5401340" cy="446567"/>
          </a:xfrm>
          <a:prstGeom prst="ellipse">
            <a:avLst/>
          </a:prstGeom>
          <a:gradFill flip="none" rotWithShape="1">
            <a:gsLst>
              <a:gs pos="64000">
                <a:srgbClr val="1F0E2C">
                  <a:alpha val="0"/>
                </a:srgbClr>
              </a:gs>
              <a:gs pos="100000">
                <a:srgbClr val="FF00FF">
                  <a:alpha val="49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 rot="7642706">
            <a:off x="509727" y="6848044"/>
            <a:ext cx="5401340" cy="446567"/>
          </a:xfrm>
          <a:prstGeom prst="ellipse">
            <a:avLst/>
          </a:prstGeom>
          <a:gradFill flip="none" rotWithShape="1">
            <a:gsLst>
              <a:gs pos="43000">
                <a:srgbClr val="1F0E2C">
                  <a:alpha val="0"/>
                </a:srgbClr>
              </a:gs>
              <a:gs pos="100000">
                <a:srgbClr val="9933FF">
                  <a:alpha val="56863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2000">
              <a:srgbClr val="1F0E2C"/>
            </a:gs>
            <a:gs pos="100000">
              <a:srgbClr val="2D153F">
                <a:lumMod val="72000"/>
                <a:lumOff val="28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7985126" y="-2174874"/>
            <a:ext cx="4486276" cy="4486276"/>
          </a:xfrm>
          <a:custGeom>
            <a:avLst/>
            <a:gdLst>
              <a:gd name="connsiteX0" fmla="*/ 0 w 4486275"/>
              <a:gd name="connsiteY0" fmla="*/ 2243138 h 4486275"/>
              <a:gd name="connsiteX1" fmla="*/ 2243138 w 4486275"/>
              <a:gd name="connsiteY1" fmla="*/ 0 h 4486275"/>
              <a:gd name="connsiteX2" fmla="*/ 4486276 w 4486275"/>
              <a:gd name="connsiteY2" fmla="*/ 2243138 h 4486275"/>
              <a:gd name="connsiteX3" fmla="*/ 2243138 w 4486275"/>
              <a:gd name="connsiteY3" fmla="*/ 4486276 h 4486275"/>
              <a:gd name="connsiteX4" fmla="*/ 0 w 4486275"/>
              <a:gd name="connsiteY4" fmla="*/ 2243138 h 4486275"/>
              <a:gd name="connsiteX0-1" fmla="*/ 7985125 w 12471401"/>
              <a:gd name="connsiteY0-2" fmla="*/ 2243138 h 4486276"/>
              <a:gd name="connsiteX1-3" fmla="*/ 0 w 12471401"/>
              <a:gd name="connsiteY1-4" fmla="*/ 2174875 h 4486276"/>
              <a:gd name="connsiteX2-5" fmla="*/ 10228263 w 12471401"/>
              <a:gd name="connsiteY2-6" fmla="*/ 0 h 4486276"/>
              <a:gd name="connsiteX3-7" fmla="*/ 12471401 w 12471401"/>
              <a:gd name="connsiteY3-8" fmla="*/ 2243138 h 4486276"/>
              <a:gd name="connsiteX4-9" fmla="*/ 10228263 w 12471401"/>
              <a:gd name="connsiteY4-10" fmla="*/ 4486276 h 4486276"/>
              <a:gd name="connsiteX5" fmla="*/ 7985125 w 12471401"/>
              <a:gd name="connsiteY5" fmla="*/ 2243138 h 4486276"/>
              <a:gd name="connsiteX0-11" fmla="*/ 0 w 4486276"/>
              <a:gd name="connsiteY0-12" fmla="*/ 2243138 h 4486276"/>
              <a:gd name="connsiteX1-13" fmla="*/ 2243138 w 4486276"/>
              <a:gd name="connsiteY1-14" fmla="*/ 0 h 4486276"/>
              <a:gd name="connsiteX2-15" fmla="*/ 4486276 w 4486276"/>
              <a:gd name="connsiteY2-16" fmla="*/ 2243138 h 4486276"/>
              <a:gd name="connsiteX3-17" fmla="*/ 2243138 w 4486276"/>
              <a:gd name="connsiteY3-18" fmla="*/ 4486276 h 4486276"/>
              <a:gd name="connsiteX4-19" fmla="*/ 0 w 4486276"/>
              <a:gd name="connsiteY4-20" fmla="*/ 2243138 h 448627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486276" h="4486276">
                <a:moveTo>
                  <a:pt x="0" y="2243138"/>
                </a:moveTo>
                <a:cubicBezTo>
                  <a:pt x="0" y="1004287"/>
                  <a:pt x="1004287" y="0"/>
                  <a:pt x="2243138" y="0"/>
                </a:cubicBezTo>
                <a:cubicBezTo>
                  <a:pt x="3481989" y="0"/>
                  <a:pt x="4486276" y="1004287"/>
                  <a:pt x="4486276" y="2243138"/>
                </a:cubicBezTo>
                <a:cubicBezTo>
                  <a:pt x="4486276" y="3481989"/>
                  <a:pt x="3481989" y="4486276"/>
                  <a:pt x="2243138" y="4486276"/>
                </a:cubicBezTo>
                <a:cubicBezTo>
                  <a:pt x="1004287" y="4486276"/>
                  <a:pt x="0" y="3481989"/>
                  <a:pt x="0" y="2243138"/>
                </a:cubicBezTo>
                <a:close/>
              </a:path>
            </a:pathLst>
          </a:custGeom>
          <a:gradFill flip="none" rotWithShape="1">
            <a:gsLst>
              <a:gs pos="23000">
                <a:srgbClr val="FF0066">
                  <a:alpha val="45000"/>
                </a:srgbClr>
              </a:gs>
              <a:gs pos="68000">
                <a:srgbClr val="FF0066">
                  <a:alpha val="0"/>
                </a:srgbClr>
              </a:gs>
              <a:gs pos="47000">
                <a:srgbClr val="FF0066">
                  <a:alpha val="48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8477252" y="5232399"/>
            <a:ext cx="2809876" cy="2809876"/>
          </a:xfrm>
          <a:prstGeom prst="ellipse">
            <a:avLst/>
          </a:prstGeom>
          <a:gradFill flip="none" rotWithShape="1">
            <a:gsLst>
              <a:gs pos="23000">
                <a:srgbClr val="00FF99">
                  <a:alpha val="30980"/>
                </a:srgbClr>
              </a:gs>
              <a:gs pos="68000">
                <a:srgbClr val="00FF99">
                  <a:alpha val="0"/>
                </a:srgbClr>
              </a:gs>
              <a:gs pos="47000">
                <a:srgbClr val="00FF99">
                  <a:alpha val="31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11281953" y="2825750"/>
            <a:ext cx="1625600" cy="1625600"/>
          </a:xfrm>
          <a:prstGeom prst="ellipse">
            <a:avLst/>
          </a:prstGeom>
          <a:gradFill flip="none" rotWithShape="1">
            <a:gsLst>
              <a:gs pos="23000">
                <a:srgbClr val="FF0066">
                  <a:alpha val="45000"/>
                </a:srgbClr>
              </a:gs>
              <a:gs pos="68000">
                <a:srgbClr val="FF0066">
                  <a:alpha val="0"/>
                </a:srgbClr>
              </a:gs>
              <a:gs pos="47000">
                <a:srgbClr val="FF0066">
                  <a:alpha val="48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9739312" y="3429000"/>
            <a:ext cx="4486275" cy="4486275"/>
          </a:xfrm>
          <a:prstGeom prst="ellipse">
            <a:avLst/>
          </a:prstGeom>
          <a:gradFill flip="none" rotWithShape="1">
            <a:gsLst>
              <a:gs pos="23000">
                <a:schemeClr val="accent5">
                  <a:lumMod val="75000"/>
                  <a:alpha val="31000"/>
                </a:schemeClr>
              </a:gs>
              <a:gs pos="68000">
                <a:schemeClr val="accent5">
                  <a:lumMod val="75000"/>
                  <a:alpha val="0"/>
                </a:schemeClr>
              </a:gs>
              <a:gs pos="47000">
                <a:schemeClr val="accent5">
                  <a:lumMod val="75000"/>
                  <a:alpha val="3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2583718" y="2798614"/>
            <a:ext cx="598612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</a:rPr>
              <a:t>Lorem ipsum dolor sit amet, consectetuer adipiscing elit. Maecenas porttitor congue massa. Fusce posuere, magna sed pulvinar ultricies, purus lectus malesuada libero, sit amet commodo magna eros quis urna.</a:t>
            </a:r>
            <a:endParaRPr lang="en-US" altLang="zh-CN" sz="1600" dirty="0">
              <a:solidFill>
                <a:schemeClr val="bg1"/>
              </a:solidFill>
            </a:endParaRPr>
          </a:p>
          <a:p>
            <a:endParaRPr lang="en-US" altLang="zh-CN" sz="1600" dirty="0">
              <a:solidFill>
                <a:schemeClr val="bg1"/>
              </a:solidFill>
            </a:endParaRPr>
          </a:p>
          <a:p>
            <a:r>
              <a:rPr lang="en-US" altLang="zh-CN" sz="1600" dirty="0">
                <a:solidFill>
                  <a:schemeClr val="bg1"/>
                </a:solidFill>
              </a:rPr>
              <a:t>Nunc viverra imperdiet enim. Fusce est. Vivamus a tellus.</a:t>
            </a:r>
            <a:endParaRPr lang="en-US" altLang="zh-CN" sz="1600" dirty="0">
              <a:solidFill>
                <a:schemeClr val="bg1"/>
              </a:solidFill>
            </a:endParaRPr>
          </a:p>
          <a:p>
            <a:endParaRPr lang="en-US" altLang="zh-CN" sz="1600" dirty="0">
              <a:solidFill>
                <a:schemeClr val="bg1"/>
              </a:solidFill>
            </a:endParaRPr>
          </a:p>
          <a:p>
            <a:r>
              <a:rPr lang="en-US" altLang="zh-CN" sz="1600" dirty="0">
                <a:solidFill>
                  <a:schemeClr val="bg1"/>
                </a:solidFill>
              </a:rPr>
              <a:t>Pellentesque habitant morbi tristique senectus et netus et malesuada fames ac turpis egestas. Proin pharetra nonummy pede. Mauris et </a:t>
            </a:r>
            <a:r>
              <a:rPr lang="en-US" altLang="zh-CN" sz="1600" dirty="0" err="1">
                <a:solidFill>
                  <a:schemeClr val="bg1"/>
                </a:solidFill>
              </a:rPr>
              <a:t>orci</a:t>
            </a:r>
            <a:r>
              <a:rPr lang="en-US" altLang="zh-CN" sz="1600" dirty="0">
                <a:solidFill>
                  <a:schemeClr val="bg1"/>
                </a:solidFill>
              </a:rPr>
              <a:t>.</a:t>
            </a:r>
            <a:endParaRPr lang="en-US" altLang="zh-CN" sz="1600" dirty="0">
              <a:solidFill>
                <a:schemeClr val="bg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2548765" y="1601550"/>
            <a:ext cx="449353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</a:rPr>
              <a:t>Lorem ipsum</a:t>
            </a:r>
            <a:endParaRPr lang="en-US" altLang="zh-CN" sz="6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344049" y="1262490"/>
            <a:ext cx="449353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</a:rPr>
              <a:t>Lorem ipsum</a:t>
            </a:r>
            <a:endParaRPr lang="en-US" altLang="zh-CN" sz="6000" dirty="0">
              <a:solidFill>
                <a:schemeClr val="bg1"/>
              </a:solidFill>
            </a:endParaRPr>
          </a:p>
        </p:txBody>
      </p:sp>
      <p:pic>
        <p:nvPicPr>
          <p:cNvPr id="3" name="图片 2" descr="图片包含 模糊&#10;&#10;已生成极高可信度的说明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1765300"/>
            <a:ext cx="5638800" cy="3759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文本框 4"/>
          <p:cNvSpPr txBox="1"/>
          <p:nvPr/>
        </p:nvSpPr>
        <p:spPr>
          <a:xfrm>
            <a:off x="7344049" y="2354927"/>
            <a:ext cx="4149451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</a:rPr>
              <a:t>Lorem ipsum dolor sit amet, consectetuer adipiscing elit. Maecenas porttitor congue massa. Fusce posuere, magna sed pulvinar ultricies, purus lectus malesuada libero, sit amet commodo magna eros quis urna.</a:t>
            </a:r>
            <a:endParaRPr lang="en-US" altLang="zh-CN" sz="1600" dirty="0">
              <a:solidFill>
                <a:schemeClr val="bg1"/>
              </a:solidFill>
            </a:endParaRPr>
          </a:p>
          <a:p>
            <a:endParaRPr lang="en-US" altLang="zh-CN" sz="1600" dirty="0">
              <a:solidFill>
                <a:schemeClr val="bg1"/>
              </a:solidFill>
            </a:endParaRPr>
          </a:p>
          <a:p>
            <a:r>
              <a:rPr lang="en-US" altLang="zh-CN" sz="1600" dirty="0">
                <a:solidFill>
                  <a:schemeClr val="bg1"/>
                </a:solidFill>
              </a:rPr>
              <a:t>Nunc viverra imperdiet enim. Fusce est. Vivamus a tellus.</a:t>
            </a:r>
            <a:endParaRPr lang="en-US" altLang="zh-CN" sz="1600" dirty="0">
              <a:solidFill>
                <a:schemeClr val="bg1"/>
              </a:solidFill>
            </a:endParaRPr>
          </a:p>
          <a:p>
            <a:endParaRPr lang="en-US" altLang="zh-CN" sz="1600" dirty="0">
              <a:solidFill>
                <a:schemeClr val="bg1"/>
              </a:solidFill>
            </a:endParaRPr>
          </a:p>
          <a:p>
            <a:r>
              <a:rPr lang="en-US" altLang="zh-CN" sz="1600" dirty="0">
                <a:solidFill>
                  <a:schemeClr val="bg1"/>
                </a:solidFill>
              </a:rPr>
              <a:t>Pellentesque habitant morbi tristique senectus et netus et malesuada fames ac turpis egestas. Proin pharetra nonummy pede. Mauris et </a:t>
            </a:r>
            <a:r>
              <a:rPr lang="en-US" altLang="zh-CN" sz="1600" dirty="0" err="1">
                <a:solidFill>
                  <a:schemeClr val="bg1"/>
                </a:solidFill>
              </a:rPr>
              <a:t>orci</a:t>
            </a:r>
            <a:r>
              <a:rPr lang="en-US" altLang="zh-CN" sz="1600" dirty="0">
                <a:solidFill>
                  <a:schemeClr val="bg1"/>
                </a:solidFill>
              </a:rPr>
              <a:t>.</a:t>
            </a:r>
            <a:endParaRPr lang="en-US" altLang="zh-CN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096000" y="988280"/>
            <a:ext cx="592982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0" dirty="0">
                <a:solidFill>
                  <a:schemeClr val="bg1"/>
                </a:solidFill>
              </a:rPr>
              <a:t>Lorem ipsum</a:t>
            </a:r>
            <a:endParaRPr lang="en-US" altLang="zh-CN" sz="8000" dirty="0">
              <a:solidFill>
                <a:schemeClr val="bg1"/>
              </a:solidFill>
            </a:endParaRPr>
          </a:p>
        </p:txBody>
      </p:sp>
      <p:pic>
        <p:nvPicPr>
          <p:cNvPr id="3" name="图片 2" descr="图片包含 模糊&#10;&#10;已生成高可信度的说明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7" b="89926" l="9995" r="92355">
                        <a14:foregroundMark x1="58678" y1="34250" x2="61544" y2="30143"/>
                        <a14:foregroundMark x1="61544" y1="30143" x2="57515" y2="31732"/>
                        <a14:foregroundMark x1="57515" y1="31732" x2="57490" y2="29756"/>
                        <a14:foregroundMark x1="57490" y1="31189" x2="57154" y2="33165"/>
                        <a14:foregroundMark x1="58058" y1="30686" x2="57180" y2="36575"/>
                        <a14:foregroundMark x1="56741" y1="36226" x2="57309" y2="36885"/>
                        <a14:foregroundMark x1="57877" y1="30608" x2="57309" y2="31422"/>
                        <a14:foregroundMark x1="57490" y1="30221" x2="57490" y2="30221"/>
                        <a14:foregroundMark x1="57567" y1="30415" x2="57567" y2="30415"/>
                        <a14:foregroundMark x1="57748" y1="29950" x2="57490" y2="30763"/>
                        <a14:foregroundMark x1="57386" y1="30763" x2="57877" y2="30221"/>
                        <a14:foregroundMark x1="88817" y1="38745" x2="90212" y2="32894"/>
                        <a14:foregroundMark x1="90212" y1="32894" x2="87268" y2="35335"/>
                        <a14:foregroundMark x1="91942" y1="36304" x2="92355" y2="39442"/>
                        <a14:backgroundMark x1="28332" y1="25843" x2="21152" y2="44401"/>
                        <a14:backgroundMark x1="21152" y1="44401" x2="39308" y2="24254"/>
                        <a14:backgroundMark x1="39308" y1="24254" x2="38533" y2="40721"/>
                        <a14:backgroundMark x1="38533" y1="40721" x2="26498" y2="62108"/>
                        <a14:backgroundMark x1="26498" y1="62108" x2="53796" y2="24022"/>
                        <a14:backgroundMark x1="53796" y1="24022" x2="45429" y2="57381"/>
                        <a14:backgroundMark x1="45429" y1="57381" x2="50232" y2="50484"/>
                        <a14:backgroundMark x1="56707" y1="29257" x2="58032" y2="24913"/>
                        <a14:backgroundMark x1="50232" y1="50484" x2="56700" y2="29280"/>
                        <a14:backgroundMark x1="56825" y1="37145" x2="54752" y2="58156"/>
                        <a14:backgroundMark x1="58032" y1="24913" x2="57520" y2="30100"/>
                        <a14:backgroundMark x1="56999" y1="29756" x2="56870" y2="29756"/>
                        <a14:backgroundMark x1="72417" y1="35335" x2="69421" y2="43123"/>
                        <a14:backgroundMark x1="69421" y1="43123" x2="69112" y2="49244"/>
                        <a14:backgroundMark x1="69112" y1="49244" x2="73115" y2="48160"/>
                        <a14:backgroundMark x1="73115" y1="48160" x2="76550" y2="43665"/>
                        <a14:backgroundMark x1="76550" y1="43665" x2="78435" y2="49748"/>
                        <a14:backgroundMark x1="78435" y1="49748" x2="85615" y2="40372"/>
                        <a14:backgroundMark x1="85615" y1="40372" x2="79933" y2="55986"/>
                        <a14:backgroundMark x1="79933" y1="55986" x2="83729" y2="46571"/>
                        <a14:backgroundMark x1="83729" y1="46571" x2="86906" y2="50949"/>
                        <a14:backgroundMark x1="86906" y1="50949" x2="88352" y2="50601"/>
                        <a14:backgroundMark x1="62190" y1="54204" x2="59349" y2="58776"/>
                        <a14:backgroundMark x1="59349" y1="58776" x2="64928" y2="56877"/>
                        <a14:backgroundMark x1="64928" y1="56877" x2="67536" y2="61565"/>
                        <a14:backgroundMark x1="67536" y1="61565" x2="66426" y2="67377"/>
                        <a14:backgroundMark x1="66426" y1="67377" x2="61493" y2="66253"/>
                        <a14:backgroundMark x1="61493" y1="66253" x2="56405" y2="60519"/>
                        <a14:backgroundMark x1="56405" y1="60519" x2="54055" y2="54281"/>
                        <a14:backgroundMark x1="54055" y1="54281" x2="59788" y2="54088"/>
                        <a14:backgroundMark x1="59788" y1="54088" x2="62965" y2="56335"/>
                        <a14:backgroundMark x1="35305" y1="37699" x2="31870" y2="42348"/>
                        <a14:backgroundMark x1="31870" y1="42348" x2="27273" y2="41883"/>
                        <a14:backgroundMark x1="27273" y1="41883" x2="29623" y2="37156"/>
                        <a14:backgroundMark x1="29623" y1="37156" x2="33962" y2="39171"/>
                        <a14:backgroundMark x1="33962" y1="39171" x2="32774" y2="44789"/>
                        <a14:backgroundMark x1="32774" y1="44789" x2="28951" y2="46610"/>
                        <a14:backgroundMark x1="28951" y1="46610" x2="28357" y2="466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4475"/>
            <a:ext cx="12192000" cy="8126950"/>
          </a:xfrm>
          <a:prstGeom prst="rect">
            <a:avLst/>
          </a:prstGeom>
          <a:effectLst>
            <a:softEdge rad="127000"/>
          </a:effectLst>
        </p:spPr>
      </p:pic>
      <p:graphicFrame>
        <p:nvGraphicFramePr>
          <p:cNvPr id="7" name="图表 6"/>
          <p:cNvGraphicFramePr/>
          <p:nvPr/>
        </p:nvGraphicFramePr>
        <p:xfrm>
          <a:off x="457200" y="4264674"/>
          <a:ext cx="8128000" cy="23767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8005137" y="4668239"/>
            <a:ext cx="37296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sz="1600" dirty="0" err="1">
                <a:solidFill>
                  <a:schemeClr val="bg1"/>
                </a:solidFill>
              </a:rPr>
              <a:t>urna</a:t>
            </a:r>
            <a:r>
              <a:rPr lang="en-US" altLang="zh-CN" sz="1600" dirty="0">
                <a:solidFill>
                  <a:schemeClr val="bg1"/>
                </a:solidFill>
              </a:rPr>
              <a:t>.</a:t>
            </a:r>
            <a:endParaRPr lang="en-US" altLang="zh-CN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2000">
              <a:srgbClr val="0E1C2C"/>
            </a:gs>
            <a:gs pos="100000">
              <a:srgbClr val="253E75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5345798" y="1814732"/>
            <a:ext cx="1500405" cy="1500405"/>
          </a:xfrm>
          <a:prstGeom prst="ellipse">
            <a:avLst/>
          </a:prstGeom>
          <a:gradFill flip="none" rotWithShape="1">
            <a:gsLst>
              <a:gs pos="22000">
                <a:srgbClr val="3399FF">
                  <a:alpha val="95686"/>
                </a:srgbClr>
              </a:gs>
              <a:gs pos="53000">
                <a:srgbClr val="99FFCC">
                  <a:alpha val="73000"/>
                </a:srgbClr>
              </a:gs>
              <a:gs pos="69000">
                <a:srgbClr val="66FF66">
                  <a:alpha val="83922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784805" y="1977662"/>
            <a:ext cx="6479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b="1" dirty="0">
                <a:gradFill flip="none" rotWithShape="1">
                  <a:gsLst>
                    <a:gs pos="0">
                      <a:srgbClr val="FFFFCC"/>
                    </a:gs>
                    <a:gs pos="100000">
                      <a:srgbClr val="99FFCC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atin typeface="Impact" panose="020B0806030902050204" pitchFamily="34" charset="0"/>
                <a:ea typeface="黑体" panose="02010609060101010101" pitchFamily="49" charset="-122"/>
              </a:rPr>
              <a:t>2</a:t>
            </a:r>
            <a:endParaRPr lang="zh-CN" altLang="en-US" sz="7200" b="1" dirty="0">
              <a:gradFill flip="none" rotWithShape="1">
                <a:gsLst>
                  <a:gs pos="0">
                    <a:srgbClr val="FFFFCC"/>
                  </a:gs>
                  <a:gs pos="100000">
                    <a:srgbClr val="99FFCC"/>
                  </a:gs>
                </a:gsLst>
                <a:path path="circle">
                  <a:fillToRect l="100000" b="100000"/>
                </a:path>
                <a:tileRect t="-100000" r="-100000"/>
              </a:gradFill>
              <a:latin typeface="Impact" panose="020B0806030902050204" pitchFamily="34" charset="0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849231" y="3425093"/>
            <a:ext cx="449353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</a:rPr>
              <a:t>Lorem ipsum</a:t>
            </a:r>
            <a:endParaRPr lang="en-US" altLang="zh-CN" sz="6000" dirty="0">
              <a:solidFill>
                <a:schemeClr val="bg1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 rot="20803744">
            <a:off x="8123274" y="2179672"/>
            <a:ext cx="5401340" cy="446567"/>
          </a:xfrm>
          <a:prstGeom prst="ellipse">
            <a:avLst/>
          </a:prstGeom>
          <a:gradFill flip="none" rotWithShape="1">
            <a:gsLst>
              <a:gs pos="30000">
                <a:srgbClr val="1F0E2C">
                  <a:alpha val="0"/>
                </a:srgbClr>
              </a:gs>
              <a:gs pos="100000">
                <a:srgbClr val="5D2884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 rot="13700321">
            <a:off x="201814" y="-223284"/>
            <a:ext cx="5401340" cy="446567"/>
          </a:xfrm>
          <a:prstGeom prst="ellipse">
            <a:avLst/>
          </a:prstGeom>
          <a:gradFill flip="none" rotWithShape="1">
            <a:gsLst>
              <a:gs pos="59000">
                <a:srgbClr val="1F0E2C">
                  <a:alpha val="0"/>
                </a:srgbClr>
              </a:gs>
              <a:gs pos="100000">
                <a:srgbClr val="33CCFF">
                  <a:alpha val="44706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 rot="2893469">
            <a:off x="6132137" y="6380281"/>
            <a:ext cx="5401340" cy="446567"/>
          </a:xfrm>
          <a:prstGeom prst="ellipse">
            <a:avLst/>
          </a:prstGeom>
          <a:gradFill flip="none" rotWithShape="1">
            <a:gsLst>
              <a:gs pos="64000">
                <a:srgbClr val="1F0E2C">
                  <a:alpha val="0"/>
                </a:srgbClr>
              </a:gs>
              <a:gs pos="100000">
                <a:srgbClr val="FF00FF">
                  <a:alpha val="49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 rot="7642706">
            <a:off x="509727" y="6848044"/>
            <a:ext cx="5401340" cy="446567"/>
          </a:xfrm>
          <a:prstGeom prst="ellipse">
            <a:avLst/>
          </a:prstGeom>
          <a:gradFill flip="none" rotWithShape="1">
            <a:gsLst>
              <a:gs pos="43000">
                <a:srgbClr val="1F0E2C">
                  <a:alpha val="0"/>
                </a:srgbClr>
              </a:gs>
              <a:gs pos="100000">
                <a:srgbClr val="9933FF">
                  <a:alpha val="56863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3929912" y="534720"/>
            <a:ext cx="80502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b="1" dirty="0">
                <a:solidFill>
                  <a:schemeClr val="bg1">
                    <a:alpha val="36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%</a:t>
            </a:r>
            <a:endParaRPr lang="zh-CN" altLang="en-US" sz="9600" b="1" dirty="0">
              <a:solidFill>
                <a:schemeClr val="bg1">
                  <a:alpha val="36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248400" y="1346200"/>
            <a:ext cx="448872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</a:rPr>
              <a:t>Powerful</a:t>
            </a:r>
            <a:r>
              <a:rPr lang="zh-CN" altLang="en-US" sz="4400" dirty="0">
                <a:solidFill>
                  <a:schemeClr val="bg1"/>
                </a:solidFill>
              </a:rPr>
              <a:t> </a:t>
            </a:r>
            <a:r>
              <a:rPr lang="en-US" altLang="zh-CN" sz="4400" dirty="0">
                <a:solidFill>
                  <a:schemeClr val="bg1"/>
                </a:solidFill>
              </a:rPr>
              <a:t>energy</a:t>
            </a:r>
            <a:endParaRPr lang="en-US" altLang="zh-CN" sz="4400" dirty="0">
              <a:solidFill>
                <a:schemeClr val="bg1"/>
              </a:solidFill>
            </a:endParaRPr>
          </a:p>
          <a:p>
            <a:r>
              <a:rPr lang="en-US" altLang="zh-CN" sz="4400" dirty="0">
                <a:solidFill>
                  <a:schemeClr val="bg1"/>
                </a:solidFill>
              </a:rPr>
              <a:t>Presented for you</a:t>
            </a:r>
            <a:endParaRPr lang="en-US" altLang="zh-CN" sz="4400" dirty="0">
              <a:solidFill>
                <a:schemeClr val="bg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48400" y="2853591"/>
            <a:ext cx="51689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</a:rPr>
              <a:t>Lorem ipsum dolor sit amet, consectetuer adipiscing elit. Maecenas porttitor congue massa. Fusce posuere, magna sed pulvinar ultricies, purus lectus malesuada libero, sit amet commodo magna eros quis urna.</a:t>
            </a:r>
            <a:endParaRPr lang="en-US" altLang="zh-CN" sz="1600" dirty="0">
              <a:solidFill>
                <a:schemeClr val="bg1"/>
              </a:solidFill>
            </a:endParaRPr>
          </a:p>
          <a:p>
            <a:endParaRPr lang="en-US" altLang="zh-CN" sz="1600" dirty="0">
              <a:solidFill>
                <a:schemeClr val="bg1"/>
              </a:solidFill>
            </a:endParaRPr>
          </a:p>
          <a:p>
            <a:r>
              <a:rPr lang="en-US" altLang="zh-CN" sz="1600" dirty="0">
                <a:solidFill>
                  <a:schemeClr val="bg1"/>
                </a:solidFill>
              </a:rPr>
              <a:t>Nunc viverra imperdiet enim. Fusce est. Vivamus a tellus.</a:t>
            </a:r>
            <a:endParaRPr lang="en-US" altLang="zh-CN" sz="1600" dirty="0">
              <a:solidFill>
                <a:schemeClr val="bg1"/>
              </a:solidFill>
            </a:endParaRPr>
          </a:p>
          <a:p>
            <a:endParaRPr lang="en-US" altLang="zh-CN" sz="1600" dirty="0">
              <a:solidFill>
                <a:schemeClr val="bg1"/>
              </a:solidFill>
            </a:endParaRPr>
          </a:p>
          <a:p>
            <a:r>
              <a:rPr lang="en-US" altLang="zh-CN" sz="1600" dirty="0">
                <a:solidFill>
                  <a:schemeClr val="bg1"/>
                </a:solidFill>
              </a:rPr>
              <a:t>Pellentesque habitant morbi tristique senectus et netus et malesuada fames ac turpis egestas. Proin pharetra nonummy pede. Mauris et </a:t>
            </a:r>
            <a:r>
              <a:rPr lang="en-US" altLang="zh-CN" sz="1600" dirty="0" err="1">
                <a:solidFill>
                  <a:schemeClr val="bg1"/>
                </a:solidFill>
              </a:rPr>
              <a:t>orci</a:t>
            </a:r>
            <a:r>
              <a:rPr lang="en-US" altLang="zh-CN" sz="1600" dirty="0">
                <a:solidFill>
                  <a:schemeClr val="bg1"/>
                </a:solidFill>
              </a:rPr>
              <a:t>.</a:t>
            </a:r>
            <a:endParaRPr lang="en-US" altLang="zh-CN" sz="1600" dirty="0">
              <a:solidFill>
                <a:schemeClr val="bg1"/>
              </a:solidFill>
            </a:endParaRPr>
          </a:p>
        </p:txBody>
      </p:sp>
      <p:sp>
        <p:nvSpPr>
          <p:cNvPr id="7" name="圆: 空心 6"/>
          <p:cNvSpPr/>
          <p:nvPr/>
        </p:nvSpPr>
        <p:spPr>
          <a:xfrm>
            <a:off x="1333500" y="609600"/>
            <a:ext cx="1600200" cy="1600200"/>
          </a:xfrm>
          <a:prstGeom prst="donut">
            <a:avLst>
              <a:gd name="adj" fmla="val 5432"/>
            </a:avLst>
          </a:prstGeom>
          <a:gradFill flip="none" rotWithShape="1">
            <a:gsLst>
              <a:gs pos="25000">
                <a:srgbClr val="EB58FF"/>
              </a:gs>
              <a:gs pos="76000">
                <a:srgbClr val="3DABF9"/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圆: 空心 7"/>
          <p:cNvSpPr/>
          <p:nvPr/>
        </p:nvSpPr>
        <p:spPr>
          <a:xfrm>
            <a:off x="3517900" y="609600"/>
            <a:ext cx="1600200" cy="1600200"/>
          </a:xfrm>
          <a:prstGeom prst="donut">
            <a:avLst>
              <a:gd name="adj" fmla="val 5432"/>
            </a:avLst>
          </a:prstGeom>
          <a:gradFill flip="none" rotWithShape="1">
            <a:gsLst>
              <a:gs pos="25000">
                <a:srgbClr val="EB58FF"/>
              </a:gs>
              <a:gs pos="76000">
                <a:srgbClr val="3DABF9"/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528306" y="684480"/>
            <a:ext cx="12105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4X</a:t>
            </a:r>
            <a:endParaRPr lang="en-US" altLang="zh-CN" sz="80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533170" y="746034"/>
            <a:ext cx="156966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180</a:t>
            </a:r>
            <a:endParaRPr lang="zh-CN" altLang="en-US" sz="72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593765" y="2284680"/>
            <a:ext cx="1080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Multitask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929912" y="2284680"/>
            <a:ext cx="776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Faster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93369" y="851791"/>
            <a:ext cx="531886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</a:rPr>
              <a:t>Lorem ipsum dolor sit amet, consectetuer adipiscing elit. Maecenas porttitor congue massa. Fusce posuere, magna sed pulvinar ultricies, purus lectus malesuada libero, sit amet commodo magna eros quis urna.</a:t>
            </a:r>
            <a:endParaRPr lang="en-US" altLang="zh-CN" sz="1600" dirty="0">
              <a:solidFill>
                <a:schemeClr val="bg1"/>
              </a:solidFill>
            </a:endParaRPr>
          </a:p>
          <a:p>
            <a:endParaRPr lang="en-US" altLang="zh-CN" sz="1600" dirty="0">
              <a:solidFill>
                <a:schemeClr val="bg1"/>
              </a:solidFill>
            </a:endParaRPr>
          </a:p>
          <a:p>
            <a:r>
              <a:rPr lang="en-US" altLang="zh-CN" sz="1600" dirty="0">
                <a:solidFill>
                  <a:schemeClr val="bg1"/>
                </a:solidFill>
              </a:rPr>
              <a:t>Nunc viverra imperdiet enim. Fusce est. Vivamus a tellus.</a:t>
            </a:r>
            <a:endParaRPr lang="en-US" altLang="zh-CN" sz="1600" dirty="0">
              <a:solidFill>
                <a:schemeClr val="bg1"/>
              </a:solidFill>
            </a:endParaRPr>
          </a:p>
          <a:p>
            <a:endParaRPr lang="en-US" altLang="zh-CN" sz="1600" dirty="0">
              <a:solidFill>
                <a:schemeClr val="bg1"/>
              </a:solidFill>
            </a:endParaRPr>
          </a:p>
          <a:p>
            <a:r>
              <a:rPr lang="en-US" altLang="zh-CN" sz="1600" dirty="0">
                <a:solidFill>
                  <a:schemeClr val="bg1"/>
                </a:solidFill>
              </a:rPr>
              <a:t>Pellentesque habitant morbi tristique senectus et netus et malesuada fames ac turpis egestas. Proin pharetra nonummy pede. Mauris et </a:t>
            </a:r>
            <a:r>
              <a:rPr lang="en-US" altLang="zh-CN" sz="1600" dirty="0" err="1">
                <a:solidFill>
                  <a:schemeClr val="bg1"/>
                </a:solidFill>
              </a:rPr>
              <a:t>orci</a:t>
            </a:r>
            <a:r>
              <a:rPr lang="en-US" altLang="zh-CN" sz="1600" dirty="0">
                <a:solidFill>
                  <a:schemeClr val="bg1"/>
                </a:solidFill>
              </a:rPr>
              <a:t>.</a:t>
            </a:r>
            <a:endParaRPr lang="en-US" altLang="zh-CN" sz="1600" dirty="0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393369" y="4024129"/>
            <a:ext cx="2076209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5400" dirty="0">
                <a:solidFill>
                  <a:schemeClr val="bg1"/>
                </a:solidFill>
              </a:rPr>
              <a:t>Lorem</a:t>
            </a:r>
            <a:endParaRPr lang="en-US" altLang="zh-CN" sz="5400" dirty="0">
              <a:solidFill>
                <a:schemeClr val="bg1"/>
              </a:solidFill>
            </a:endParaRPr>
          </a:p>
          <a:p>
            <a:r>
              <a:rPr lang="en-US" altLang="zh-CN" sz="5400" dirty="0">
                <a:solidFill>
                  <a:schemeClr val="bg1"/>
                </a:solidFill>
              </a:rPr>
              <a:t>Ipsum</a:t>
            </a:r>
            <a:endParaRPr lang="zh-CN" altLang="en-US" sz="5400" dirty="0"/>
          </a:p>
        </p:txBody>
      </p:sp>
      <p:graphicFrame>
        <p:nvGraphicFramePr>
          <p:cNvPr id="6" name="图示 5"/>
          <p:cNvGraphicFramePr/>
          <p:nvPr/>
        </p:nvGraphicFramePr>
        <p:xfrm>
          <a:off x="6010940" y="85064"/>
          <a:ext cx="6003851" cy="38808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7000">
              <a:srgbClr val="2B0F23"/>
            </a:gs>
            <a:gs pos="100000">
              <a:srgbClr val="983449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5345798" y="1814732"/>
            <a:ext cx="1500405" cy="1500405"/>
          </a:xfrm>
          <a:prstGeom prst="ellipse">
            <a:avLst/>
          </a:prstGeom>
          <a:gradFill flip="none" rotWithShape="1">
            <a:gsLst>
              <a:gs pos="16000">
                <a:srgbClr val="FFFF66">
                  <a:alpha val="95686"/>
                </a:srgbClr>
              </a:gs>
              <a:gs pos="69000">
                <a:srgbClr val="FF0066">
                  <a:alpha val="83922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763539" y="1977662"/>
            <a:ext cx="6751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b="1" dirty="0">
                <a:gradFill flip="none"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atin typeface="Impact" panose="020B0806030902050204" pitchFamily="34" charset="0"/>
                <a:ea typeface="黑体" panose="02010609060101010101" pitchFamily="49" charset="-122"/>
              </a:rPr>
              <a:t>3</a:t>
            </a:r>
            <a:endParaRPr lang="zh-CN" altLang="en-US" sz="7200" b="1" dirty="0">
              <a:gradFill flip="none" rotWithShape="1">
                <a:gsLst>
                  <a:gs pos="0">
                    <a:srgbClr val="FFFFCC"/>
                  </a:gs>
                  <a:gs pos="100000">
                    <a:srgbClr val="FF9999"/>
                  </a:gs>
                </a:gsLst>
                <a:path path="circle">
                  <a:fillToRect l="100000" b="100000"/>
                </a:path>
                <a:tileRect t="-100000" r="-100000"/>
              </a:gradFill>
              <a:latin typeface="Impact" panose="020B0806030902050204" pitchFamily="34" charset="0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849231" y="3425093"/>
            <a:ext cx="449353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</a:rPr>
              <a:t>Lorem ipsum</a:t>
            </a:r>
            <a:endParaRPr lang="en-US" altLang="zh-CN" sz="6000" dirty="0">
              <a:solidFill>
                <a:schemeClr val="bg1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 rot="20803744">
            <a:off x="8123274" y="2179672"/>
            <a:ext cx="5401340" cy="446567"/>
          </a:xfrm>
          <a:prstGeom prst="ellipse">
            <a:avLst/>
          </a:prstGeom>
          <a:gradFill flip="none" rotWithShape="1">
            <a:gsLst>
              <a:gs pos="30000">
                <a:srgbClr val="1F0E2C">
                  <a:alpha val="0"/>
                </a:srgbClr>
              </a:gs>
              <a:gs pos="100000">
                <a:srgbClr val="FF006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 rot="13700321">
            <a:off x="201814" y="-223284"/>
            <a:ext cx="5401340" cy="446567"/>
          </a:xfrm>
          <a:prstGeom prst="ellipse">
            <a:avLst/>
          </a:prstGeom>
          <a:gradFill flip="none" rotWithShape="1">
            <a:gsLst>
              <a:gs pos="59000">
                <a:srgbClr val="1F0E2C">
                  <a:alpha val="0"/>
                </a:srgbClr>
              </a:gs>
              <a:gs pos="100000">
                <a:srgbClr val="CC00CC">
                  <a:alpha val="44706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 rot="2893469">
            <a:off x="6132137" y="6380281"/>
            <a:ext cx="5401340" cy="446567"/>
          </a:xfrm>
          <a:prstGeom prst="ellipse">
            <a:avLst/>
          </a:prstGeom>
          <a:gradFill flip="none" rotWithShape="1">
            <a:gsLst>
              <a:gs pos="64000">
                <a:srgbClr val="1F0E2C">
                  <a:alpha val="0"/>
                </a:srgbClr>
              </a:gs>
              <a:gs pos="100000">
                <a:srgbClr val="FF00FF">
                  <a:alpha val="49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 rot="7642706">
            <a:off x="509727" y="6848044"/>
            <a:ext cx="5401340" cy="446567"/>
          </a:xfrm>
          <a:prstGeom prst="ellipse">
            <a:avLst/>
          </a:prstGeom>
          <a:gradFill flip="none" rotWithShape="1">
            <a:gsLst>
              <a:gs pos="43000">
                <a:srgbClr val="1F0E2C">
                  <a:alpha val="0"/>
                </a:srgbClr>
              </a:gs>
              <a:gs pos="100000">
                <a:srgbClr val="942C2C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153549" y="1266625"/>
            <a:ext cx="449353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</a:rPr>
              <a:t>Lorem ipsum</a:t>
            </a:r>
            <a:endParaRPr lang="en-US" altLang="zh-CN" sz="6000" dirty="0">
              <a:solidFill>
                <a:schemeClr val="bg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153549" y="2380327"/>
            <a:ext cx="4149451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</a:rPr>
              <a:t>Lorem ipsum dolor sit amet, consectetuer adipiscing elit. Maecenas porttitor congue massa. Fusce posuere, magna sed pulvinar ultricies, purus lectus malesuada libero, sit amet commodo magna eros quis urna.</a:t>
            </a:r>
            <a:endParaRPr lang="en-US" altLang="zh-CN" sz="1600" dirty="0">
              <a:solidFill>
                <a:schemeClr val="bg1"/>
              </a:solidFill>
            </a:endParaRPr>
          </a:p>
          <a:p>
            <a:endParaRPr lang="en-US" altLang="zh-CN" sz="1600" dirty="0">
              <a:solidFill>
                <a:schemeClr val="bg1"/>
              </a:solidFill>
            </a:endParaRPr>
          </a:p>
          <a:p>
            <a:r>
              <a:rPr lang="en-US" altLang="zh-CN" sz="1600" dirty="0">
                <a:solidFill>
                  <a:schemeClr val="bg1"/>
                </a:solidFill>
              </a:rPr>
              <a:t>Nunc viverra imperdiet enim. Fusce est. Vivamus a tellus.</a:t>
            </a:r>
            <a:endParaRPr lang="en-US" altLang="zh-CN" sz="1600" dirty="0">
              <a:solidFill>
                <a:schemeClr val="bg1"/>
              </a:solidFill>
            </a:endParaRPr>
          </a:p>
          <a:p>
            <a:endParaRPr lang="en-US" altLang="zh-CN" sz="1600" dirty="0">
              <a:solidFill>
                <a:schemeClr val="bg1"/>
              </a:solidFill>
            </a:endParaRPr>
          </a:p>
          <a:p>
            <a:r>
              <a:rPr lang="en-US" altLang="zh-CN" sz="1600" dirty="0">
                <a:solidFill>
                  <a:schemeClr val="bg1"/>
                </a:solidFill>
              </a:rPr>
              <a:t>Pellentesque habitant morbi tristique senectus et netus et malesuada fames ac turpis egestas. Proin pharetra nonummy pede. Mauris et </a:t>
            </a:r>
            <a:r>
              <a:rPr lang="en-US" altLang="zh-CN" sz="1600" dirty="0" err="1">
                <a:solidFill>
                  <a:schemeClr val="bg1"/>
                </a:solidFill>
              </a:rPr>
              <a:t>orci</a:t>
            </a:r>
            <a:r>
              <a:rPr lang="en-US" altLang="zh-CN" sz="1600" dirty="0">
                <a:solidFill>
                  <a:schemeClr val="bg1"/>
                </a:solidFill>
              </a:rPr>
              <a:t>.</a:t>
            </a:r>
            <a:endParaRPr lang="en-US" altLang="zh-CN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形 2" descr="上升趋势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28" y="3035808"/>
            <a:ext cx="914400" cy="914400"/>
          </a:xfrm>
          <a:prstGeom prst="rect">
            <a:avLst/>
          </a:prstGeom>
        </p:spPr>
      </p:pic>
      <p:pic>
        <p:nvPicPr>
          <p:cNvPr id="5" name="图形 4" descr="带齿轮的头部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288" y="5170056"/>
            <a:ext cx="914400" cy="914400"/>
          </a:xfrm>
          <a:prstGeom prst="rect">
            <a:avLst/>
          </a:prstGeom>
        </p:spPr>
      </p:pic>
      <p:pic>
        <p:nvPicPr>
          <p:cNvPr id="7" name="图形 6" descr="黑板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28" y="5170056"/>
            <a:ext cx="914400" cy="914400"/>
          </a:xfrm>
          <a:prstGeom prst="rect">
            <a:avLst/>
          </a:prstGeom>
        </p:spPr>
      </p:pic>
      <p:pic>
        <p:nvPicPr>
          <p:cNvPr id="9" name="图形 8" descr="会议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288" y="3035808"/>
            <a:ext cx="914400" cy="91440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783728" y="3035808"/>
            <a:ext cx="43251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solidFill>
                  <a:schemeClr val="bg1"/>
                </a:solidFill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sz="1100" dirty="0" err="1">
                <a:solidFill>
                  <a:schemeClr val="bg1"/>
                </a:solidFill>
              </a:rPr>
              <a:t>urna</a:t>
            </a:r>
            <a:r>
              <a:rPr lang="en-US" altLang="zh-CN" sz="1100" dirty="0">
                <a:solidFill>
                  <a:schemeClr val="bg1"/>
                </a:solidFill>
              </a:rPr>
              <a:t>. Nunc viverra imperdiet enim. Fusce est. Vivamus a </a:t>
            </a:r>
            <a:r>
              <a:rPr lang="en-US" altLang="zh-CN" sz="1100" dirty="0" err="1">
                <a:solidFill>
                  <a:schemeClr val="bg1"/>
                </a:solidFill>
              </a:rPr>
              <a:t>tellus</a:t>
            </a:r>
            <a:r>
              <a:rPr lang="en-US" altLang="zh-CN" sz="1100" dirty="0">
                <a:solidFill>
                  <a:schemeClr val="bg1"/>
                </a:solidFill>
              </a:rPr>
              <a:t>. </a:t>
            </a:r>
            <a:r>
              <a:rPr lang="en-US" altLang="zh-CN" sz="1100" dirty="0" err="1">
                <a:solidFill>
                  <a:schemeClr val="bg1"/>
                </a:solidFill>
              </a:rPr>
              <a:t>Pellentesque</a:t>
            </a:r>
            <a:r>
              <a:rPr lang="en-US" altLang="zh-CN" sz="1100" dirty="0">
                <a:solidFill>
                  <a:schemeClr val="bg1"/>
                </a:solidFill>
              </a:rPr>
              <a:t> habitant morbi tristique senectus et netus et malesuada fames ac turpis </a:t>
            </a:r>
            <a:r>
              <a:rPr lang="en-US" altLang="zh-CN" sz="1100" dirty="0" err="1">
                <a:solidFill>
                  <a:schemeClr val="bg1"/>
                </a:solidFill>
              </a:rPr>
              <a:t>egestas</a:t>
            </a:r>
            <a:r>
              <a:rPr lang="en-US" altLang="zh-CN" sz="1100" dirty="0">
                <a:solidFill>
                  <a:schemeClr val="bg1"/>
                </a:solidFill>
              </a:rPr>
              <a:t>.</a:t>
            </a:r>
            <a:endParaRPr lang="en-US" altLang="zh-CN" sz="1100" dirty="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234200" y="3035808"/>
            <a:ext cx="43251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solidFill>
                  <a:schemeClr val="bg1"/>
                </a:solidFill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sz="1100" dirty="0" err="1">
                <a:solidFill>
                  <a:schemeClr val="bg1"/>
                </a:solidFill>
              </a:rPr>
              <a:t>urna</a:t>
            </a:r>
            <a:r>
              <a:rPr lang="en-US" altLang="zh-CN" sz="1100" dirty="0">
                <a:solidFill>
                  <a:schemeClr val="bg1"/>
                </a:solidFill>
              </a:rPr>
              <a:t>. Nunc viverra imperdiet enim. Fusce est. Vivamus a </a:t>
            </a:r>
            <a:r>
              <a:rPr lang="en-US" altLang="zh-CN" sz="1100" dirty="0" err="1">
                <a:solidFill>
                  <a:schemeClr val="bg1"/>
                </a:solidFill>
              </a:rPr>
              <a:t>tellus</a:t>
            </a:r>
            <a:r>
              <a:rPr lang="en-US" altLang="zh-CN" sz="1100" dirty="0">
                <a:solidFill>
                  <a:schemeClr val="bg1"/>
                </a:solidFill>
              </a:rPr>
              <a:t>. </a:t>
            </a:r>
            <a:r>
              <a:rPr lang="en-US" altLang="zh-CN" sz="1100" dirty="0" err="1">
                <a:solidFill>
                  <a:schemeClr val="bg1"/>
                </a:solidFill>
              </a:rPr>
              <a:t>Pellentesque</a:t>
            </a:r>
            <a:r>
              <a:rPr lang="en-US" altLang="zh-CN" sz="1100" dirty="0">
                <a:solidFill>
                  <a:schemeClr val="bg1"/>
                </a:solidFill>
              </a:rPr>
              <a:t> habitant morbi tristique senectus et netus et malesuada fames ac turpis </a:t>
            </a:r>
            <a:r>
              <a:rPr lang="en-US" altLang="zh-CN" sz="1100" dirty="0" err="1">
                <a:solidFill>
                  <a:schemeClr val="bg1"/>
                </a:solidFill>
              </a:rPr>
              <a:t>egestas</a:t>
            </a:r>
            <a:r>
              <a:rPr lang="en-US" altLang="zh-CN" sz="1100" dirty="0">
                <a:solidFill>
                  <a:schemeClr val="bg1"/>
                </a:solidFill>
              </a:rPr>
              <a:t>.</a:t>
            </a:r>
            <a:endParaRPr lang="en-US" altLang="zh-CN" sz="1100" dirty="0">
              <a:solidFill>
                <a:schemeClr val="bg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234200" y="5073258"/>
            <a:ext cx="43251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solidFill>
                  <a:schemeClr val="bg1"/>
                </a:solidFill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sz="1100" dirty="0" err="1">
                <a:solidFill>
                  <a:schemeClr val="bg1"/>
                </a:solidFill>
              </a:rPr>
              <a:t>urna</a:t>
            </a:r>
            <a:r>
              <a:rPr lang="en-US" altLang="zh-CN" sz="1100" dirty="0">
                <a:solidFill>
                  <a:schemeClr val="bg1"/>
                </a:solidFill>
              </a:rPr>
              <a:t>. Nunc viverra imperdiet enim. Fusce est. Vivamus a </a:t>
            </a:r>
            <a:r>
              <a:rPr lang="en-US" altLang="zh-CN" sz="1100" dirty="0" err="1">
                <a:solidFill>
                  <a:schemeClr val="bg1"/>
                </a:solidFill>
              </a:rPr>
              <a:t>tellus</a:t>
            </a:r>
            <a:r>
              <a:rPr lang="en-US" altLang="zh-CN" sz="1100" dirty="0">
                <a:solidFill>
                  <a:schemeClr val="bg1"/>
                </a:solidFill>
              </a:rPr>
              <a:t>. </a:t>
            </a:r>
            <a:r>
              <a:rPr lang="en-US" altLang="zh-CN" sz="1100" dirty="0" err="1">
                <a:solidFill>
                  <a:schemeClr val="bg1"/>
                </a:solidFill>
              </a:rPr>
              <a:t>Pellentesque</a:t>
            </a:r>
            <a:r>
              <a:rPr lang="en-US" altLang="zh-CN" sz="1100" dirty="0">
                <a:solidFill>
                  <a:schemeClr val="bg1"/>
                </a:solidFill>
              </a:rPr>
              <a:t> habitant morbi tristique senectus et netus et malesuada fames ac turpis </a:t>
            </a:r>
            <a:r>
              <a:rPr lang="en-US" altLang="zh-CN" sz="1100" dirty="0" err="1">
                <a:solidFill>
                  <a:schemeClr val="bg1"/>
                </a:solidFill>
              </a:rPr>
              <a:t>egestas</a:t>
            </a:r>
            <a:r>
              <a:rPr lang="en-US" altLang="zh-CN" sz="1100" dirty="0">
                <a:solidFill>
                  <a:schemeClr val="bg1"/>
                </a:solidFill>
              </a:rPr>
              <a:t>.</a:t>
            </a:r>
            <a:endParaRPr lang="en-US" altLang="zh-CN" sz="1100" dirty="0">
              <a:solidFill>
                <a:schemeClr val="bg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783728" y="5073258"/>
            <a:ext cx="43251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solidFill>
                  <a:schemeClr val="bg1"/>
                </a:solidFill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sz="1100" dirty="0" err="1">
                <a:solidFill>
                  <a:schemeClr val="bg1"/>
                </a:solidFill>
              </a:rPr>
              <a:t>urna</a:t>
            </a:r>
            <a:r>
              <a:rPr lang="en-US" altLang="zh-CN" sz="1100" dirty="0">
                <a:solidFill>
                  <a:schemeClr val="bg1"/>
                </a:solidFill>
              </a:rPr>
              <a:t>. Nunc viverra imperdiet enim. Fusce est. Vivamus a </a:t>
            </a:r>
            <a:r>
              <a:rPr lang="en-US" altLang="zh-CN" sz="1100" dirty="0" err="1">
                <a:solidFill>
                  <a:schemeClr val="bg1"/>
                </a:solidFill>
              </a:rPr>
              <a:t>tellus</a:t>
            </a:r>
            <a:r>
              <a:rPr lang="en-US" altLang="zh-CN" sz="1100" dirty="0">
                <a:solidFill>
                  <a:schemeClr val="bg1"/>
                </a:solidFill>
              </a:rPr>
              <a:t>. </a:t>
            </a:r>
            <a:r>
              <a:rPr lang="en-US" altLang="zh-CN" sz="1100" dirty="0" err="1">
                <a:solidFill>
                  <a:schemeClr val="bg1"/>
                </a:solidFill>
              </a:rPr>
              <a:t>Pellentesque</a:t>
            </a:r>
            <a:r>
              <a:rPr lang="en-US" altLang="zh-CN" sz="1100" dirty="0">
                <a:solidFill>
                  <a:schemeClr val="bg1"/>
                </a:solidFill>
              </a:rPr>
              <a:t> habitant morbi tristique senectus et netus et malesuada fames ac turpis </a:t>
            </a:r>
            <a:r>
              <a:rPr lang="en-US" altLang="zh-CN" sz="1100" dirty="0" err="1">
                <a:solidFill>
                  <a:schemeClr val="bg1"/>
                </a:solidFill>
              </a:rPr>
              <a:t>egestas</a:t>
            </a:r>
            <a:r>
              <a:rPr lang="en-US" altLang="zh-CN" sz="1100" dirty="0">
                <a:solidFill>
                  <a:schemeClr val="bg1"/>
                </a:solidFill>
              </a:rPr>
              <a:t>.</a:t>
            </a:r>
            <a:endParaRPr lang="en-US" altLang="zh-CN" sz="1100" dirty="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178688" y="1308128"/>
            <a:ext cx="449353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</a:rPr>
              <a:t>Lorem ipsum</a:t>
            </a:r>
            <a:endParaRPr lang="en-US" altLang="zh-CN" sz="6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表 3"/>
          <p:cNvGraphicFramePr/>
          <p:nvPr/>
        </p:nvGraphicFramePr>
        <p:xfrm>
          <a:off x="469899" y="469900"/>
          <a:ext cx="7086601" cy="61510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5" name="矩形 4"/>
          <p:cNvSpPr/>
          <p:nvPr/>
        </p:nvSpPr>
        <p:spPr>
          <a:xfrm>
            <a:off x="7864749" y="1527364"/>
            <a:ext cx="363112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dirty="0">
                <a:solidFill>
                  <a:schemeClr val="bg1"/>
                </a:solidFill>
              </a:rPr>
              <a:t>Lorem ipsum</a:t>
            </a:r>
            <a:endParaRPr lang="en-US" altLang="zh-CN" sz="4800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864749" y="2570827"/>
            <a:ext cx="4149451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</a:rPr>
              <a:t>Lorem ipsum dolor sit amet, consectetuer adipiscing elit. Maecenas porttitor congue massa. Fusce posuere, magna sed pulvinar ultricies, purus lectus malesuada libero, sit amet commodo magna eros quis urna.</a:t>
            </a:r>
            <a:endParaRPr lang="en-US" altLang="zh-CN" sz="1600" dirty="0">
              <a:solidFill>
                <a:schemeClr val="bg1"/>
              </a:solidFill>
            </a:endParaRPr>
          </a:p>
          <a:p>
            <a:endParaRPr lang="en-US" altLang="zh-CN" sz="1600" dirty="0">
              <a:solidFill>
                <a:schemeClr val="bg1"/>
              </a:solidFill>
            </a:endParaRPr>
          </a:p>
          <a:p>
            <a:r>
              <a:rPr lang="en-US" altLang="zh-CN" sz="1600" dirty="0">
                <a:solidFill>
                  <a:schemeClr val="bg1"/>
                </a:solidFill>
              </a:rPr>
              <a:t>Nunc viverra imperdiet enim. Fusce est. Vivamus a tellus.</a:t>
            </a:r>
            <a:endParaRPr lang="en-US" altLang="zh-CN" sz="1600" dirty="0">
              <a:solidFill>
                <a:schemeClr val="bg1"/>
              </a:solidFill>
            </a:endParaRPr>
          </a:p>
          <a:p>
            <a:endParaRPr lang="en-US" altLang="zh-CN" sz="1600" dirty="0">
              <a:solidFill>
                <a:schemeClr val="bg1"/>
              </a:solidFill>
            </a:endParaRPr>
          </a:p>
          <a:p>
            <a:r>
              <a:rPr lang="en-US" altLang="zh-CN" sz="1600" dirty="0">
                <a:solidFill>
                  <a:schemeClr val="bg1"/>
                </a:solidFill>
              </a:rPr>
              <a:t>Pellentesque habitant morbi tristique senectus et netus et malesuada fames ac turpis egestas. Proin pharetra nonummy pede. Mauris et </a:t>
            </a:r>
            <a:r>
              <a:rPr lang="en-US" altLang="zh-CN" sz="1600" dirty="0" err="1">
                <a:solidFill>
                  <a:schemeClr val="bg1"/>
                </a:solidFill>
              </a:rPr>
              <a:t>orci</a:t>
            </a:r>
            <a:r>
              <a:rPr lang="en-US" altLang="zh-CN" sz="1600" dirty="0">
                <a:solidFill>
                  <a:schemeClr val="bg1"/>
                </a:solidFill>
              </a:rPr>
              <a:t>.</a:t>
            </a:r>
            <a:endParaRPr lang="en-US" altLang="zh-CN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2000">
              <a:srgbClr val="1F0E2C"/>
            </a:gs>
            <a:gs pos="100000">
              <a:srgbClr val="2D153F">
                <a:lumMod val="72000"/>
                <a:lumOff val="28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8"/>
          <p:cNvSpPr/>
          <p:nvPr/>
        </p:nvSpPr>
        <p:spPr>
          <a:xfrm>
            <a:off x="-9732553" y="-16207556"/>
            <a:ext cx="19846106" cy="19846106"/>
          </a:xfrm>
          <a:prstGeom prst="ellipse">
            <a:avLst/>
          </a:prstGeom>
          <a:gradFill flip="none" rotWithShape="1">
            <a:gsLst>
              <a:gs pos="23000">
                <a:srgbClr val="FF66CC"/>
              </a:gs>
              <a:gs pos="58000">
                <a:srgbClr val="FF66CC">
                  <a:alpha val="0"/>
                </a:srgbClr>
              </a:gs>
              <a:gs pos="56000">
                <a:srgbClr val="FF66CC">
                  <a:alpha val="47843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7985126" y="-2174874"/>
            <a:ext cx="4486276" cy="4486276"/>
          </a:xfrm>
          <a:custGeom>
            <a:avLst/>
            <a:gdLst>
              <a:gd name="connsiteX0" fmla="*/ 0 w 4486275"/>
              <a:gd name="connsiteY0" fmla="*/ 2243138 h 4486275"/>
              <a:gd name="connsiteX1" fmla="*/ 2243138 w 4486275"/>
              <a:gd name="connsiteY1" fmla="*/ 0 h 4486275"/>
              <a:gd name="connsiteX2" fmla="*/ 4486276 w 4486275"/>
              <a:gd name="connsiteY2" fmla="*/ 2243138 h 4486275"/>
              <a:gd name="connsiteX3" fmla="*/ 2243138 w 4486275"/>
              <a:gd name="connsiteY3" fmla="*/ 4486276 h 4486275"/>
              <a:gd name="connsiteX4" fmla="*/ 0 w 4486275"/>
              <a:gd name="connsiteY4" fmla="*/ 2243138 h 4486275"/>
              <a:gd name="connsiteX0-1" fmla="*/ 7985125 w 12471401"/>
              <a:gd name="connsiteY0-2" fmla="*/ 2243138 h 4486276"/>
              <a:gd name="connsiteX1-3" fmla="*/ 0 w 12471401"/>
              <a:gd name="connsiteY1-4" fmla="*/ 2174875 h 4486276"/>
              <a:gd name="connsiteX2-5" fmla="*/ 10228263 w 12471401"/>
              <a:gd name="connsiteY2-6" fmla="*/ 0 h 4486276"/>
              <a:gd name="connsiteX3-7" fmla="*/ 12471401 w 12471401"/>
              <a:gd name="connsiteY3-8" fmla="*/ 2243138 h 4486276"/>
              <a:gd name="connsiteX4-9" fmla="*/ 10228263 w 12471401"/>
              <a:gd name="connsiteY4-10" fmla="*/ 4486276 h 4486276"/>
              <a:gd name="connsiteX5" fmla="*/ 7985125 w 12471401"/>
              <a:gd name="connsiteY5" fmla="*/ 2243138 h 4486276"/>
              <a:gd name="connsiteX0-11" fmla="*/ 0 w 4486276"/>
              <a:gd name="connsiteY0-12" fmla="*/ 2243138 h 4486276"/>
              <a:gd name="connsiteX1-13" fmla="*/ 2243138 w 4486276"/>
              <a:gd name="connsiteY1-14" fmla="*/ 0 h 4486276"/>
              <a:gd name="connsiteX2-15" fmla="*/ 4486276 w 4486276"/>
              <a:gd name="connsiteY2-16" fmla="*/ 2243138 h 4486276"/>
              <a:gd name="connsiteX3-17" fmla="*/ 2243138 w 4486276"/>
              <a:gd name="connsiteY3-18" fmla="*/ 4486276 h 4486276"/>
              <a:gd name="connsiteX4-19" fmla="*/ 0 w 4486276"/>
              <a:gd name="connsiteY4-20" fmla="*/ 2243138 h 448627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486276" h="4486276">
                <a:moveTo>
                  <a:pt x="0" y="2243138"/>
                </a:moveTo>
                <a:cubicBezTo>
                  <a:pt x="0" y="1004287"/>
                  <a:pt x="1004287" y="0"/>
                  <a:pt x="2243138" y="0"/>
                </a:cubicBezTo>
                <a:cubicBezTo>
                  <a:pt x="3481989" y="0"/>
                  <a:pt x="4486276" y="1004287"/>
                  <a:pt x="4486276" y="2243138"/>
                </a:cubicBezTo>
                <a:cubicBezTo>
                  <a:pt x="4486276" y="3481989"/>
                  <a:pt x="3481989" y="4486276"/>
                  <a:pt x="2243138" y="4486276"/>
                </a:cubicBezTo>
                <a:cubicBezTo>
                  <a:pt x="1004287" y="4486276"/>
                  <a:pt x="0" y="3481989"/>
                  <a:pt x="0" y="2243138"/>
                </a:cubicBezTo>
                <a:close/>
              </a:path>
            </a:pathLst>
          </a:custGeom>
          <a:gradFill flip="none" rotWithShape="1">
            <a:gsLst>
              <a:gs pos="23000">
                <a:srgbClr val="FF0066">
                  <a:alpha val="45000"/>
                </a:srgbClr>
              </a:gs>
              <a:gs pos="68000">
                <a:srgbClr val="FF0066">
                  <a:alpha val="0"/>
                </a:srgbClr>
              </a:gs>
              <a:gs pos="47000">
                <a:srgbClr val="FF0066">
                  <a:alpha val="48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-1352550" y="2974975"/>
            <a:ext cx="5067300" cy="5067300"/>
          </a:xfrm>
          <a:prstGeom prst="ellipse">
            <a:avLst/>
          </a:prstGeom>
          <a:gradFill flip="none" rotWithShape="1">
            <a:gsLst>
              <a:gs pos="23000">
                <a:srgbClr val="FF00FF">
                  <a:alpha val="44706"/>
                </a:srgbClr>
              </a:gs>
              <a:gs pos="68000">
                <a:srgbClr val="FF00FF">
                  <a:alpha val="0"/>
                </a:srgbClr>
              </a:gs>
              <a:gs pos="47000">
                <a:srgbClr val="FF00FF">
                  <a:alpha val="4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椭圆 5"/>
          <p:cNvSpPr/>
          <p:nvPr/>
        </p:nvSpPr>
        <p:spPr>
          <a:xfrm>
            <a:off x="1181100" y="4724400"/>
            <a:ext cx="3238500" cy="3238500"/>
          </a:xfrm>
          <a:prstGeom prst="ellipse">
            <a:avLst/>
          </a:prstGeom>
          <a:gradFill flip="none" rotWithShape="1">
            <a:gsLst>
              <a:gs pos="23000">
                <a:srgbClr val="FF0066">
                  <a:alpha val="45000"/>
                </a:srgbClr>
              </a:gs>
              <a:gs pos="68000">
                <a:srgbClr val="FF0066">
                  <a:alpha val="0"/>
                </a:srgbClr>
              </a:gs>
              <a:gs pos="47000">
                <a:srgbClr val="FF0066">
                  <a:alpha val="48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-438150" y="-263525"/>
            <a:ext cx="3238500" cy="3238500"/>
          </a:xfrm>
          <a:prstGeom prst="ellipse">
            <a:avLst/>
          </a:prstGeom>
          <a:gradFill flip="none" rotWithShape="1">
            <a:gsLst>
              <a:gs pos="23000">
                <a:srgbClr val="FF5050">
                  <a:alpha val="44706"/>
                </a:srgbClr>
              </a:gs>
              <a:gs pos="62000">
                <a:srgbClr val="5D2884">
                  <a:alpha val="54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softEdge rad="304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8477252" y="5232399"/>
            <a:ext cx="2809876" cy="2809876"/>
          </a:xfrm>
          <a:prstGeom prst="ellipse">
            <a:avLst/>
          </a:prstGeom>
          <a:gradFill flip="none" rotWithShape="1">
            <a:gsLst>
              <a:gs pos="23000">
                <a:srgbClr val="00FF99">
                  <a:alpha val="30980"/>
                </a:srgbClr>
              </a:gs>
              <a:gs pos="68000">
                <a:srgbClr val="00FF99">
                  <a:alpha val="0"/>
                </a:srgbClr>
              </a:gs>
              <a:gs pos="47000">
                <a:srgbClr val="00FF99">
                  <a:alpha val="31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1281953" y="2825750"/>
            <a:ext cx="1625600" cy="1625600"/>
          </a:xfrm>
          <a:prstGeom prst="ellipse">
            <a:avLst/>
          </a:prstGeom>
          <a:gradFill flip="none" rotWithShape="1">
            <a:gsLst>
              <a:gs pos="23000">
                <a:srgbClr val="FF0066">
                  <a:alpha val="45000"/>
                </a:srgbClr>
              </a:gs>
              <a:gs pos="68000">
                <a:srgbClr val="FF0066">
                  <a:alpha val="0"/>
                </a:srgbClr>
              </a:gs>
              <a:gs pos="47000">
                <a:srgbClr val="FF0066">
                  <a:alpha val="48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9739312" y="3429000"/>
            <a:ext cx="4486275" cy="4486275"/>
          </a:xfrm>
          <a:prstGeom prst="ellipse">
            <a:avLst/>
          </a:prstGeom>
          <a:gradFill flip="none" rotWithShape="1">
            <a:gsLst>
              <a:gs pos="23000">
                <a:schemeClr val="accent5">
                  <a:lumMod val="75000"/>
                  <a:alpha val="31000"/>
                </a:schemeClr>
              </a:gs>
              <a:gs pos="68000">
                <a:schemeClr val="accent5">
                  <a:lumMod val="75000"/>
                  <a:alpha val="0"/>
                </a:schemeClr>
              </a:gs>
              <a:gs pos="47000">
                <a:schemeClr val="accent5">
                  <a:lumMod val="75000"/>
                  <a:alpha val="3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4609055" y="3541227"/>
            <a:ext cx="29738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b="1" dirty="0">
                <a:gradFill flip="none" rotWithShape="1">
                  <a:gsLst>
                    <a:gs pos="43000">
                      <a:schemeClr val="accent5">
                        <a:lumMod val="76000"/>
                        <a:lumOff val="24000"/>
                      </a:schemeClr>
                    </a:gs>
                    <a:gs pos="60000">
                      <a:srgbClr val="2D153F">
                        <a:lumMod val="26000"/>
                        <a:lumOff val="74000"/>
                      </a:srgbClr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atin typeface="黑体" panose="02010609060101010101" pitchFamily="49" charset="-122"/>
                <a:ea typeface="黑体" panose="02010609060101010101" pitchFamily="49" charset="-122"/>
              </a:rPr>
              <a:t>Thanks</a:t>
            </a:r>
            <a:endParaRPr lang="zh-CN" altLang="en-US" sz="7200" b="1" dirty="0">
              <a:gradFill flip="none" rotWithShape="1">
                <a:gsLst>
                  <a:gs pos="43000">
                    <a:schemeClr val="accent5">
                      <a:lumMod val="76000"/>
                      <a:lumOff val="24000"/>
                    </a:schemeClr>
                  </a:gs>
                  <a:gs pos="60000">
                    <a:srgbClr val="2D153F">
                      <a:lumMod val="26000"/>
                      <a:lumOff val="74000"/>
                    </a:srgbClr>
                  </a:gs>
                </a:gsLst>
                <a:path path="circle">
                  <a:fillToRect l="100000" b="100000"/>
                </a:path>
                <a:tileRect t="-100000" r="-100000"/>
              </a:gra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183125" y="1669320"/>
            <a:ext cx="1825750" cy="1825750"/>
            <a:chOff x="5560828" y="935665"/>
            <a:chExt cx="1825750" cy="1825750"/>
          </a:xfrm>
        </p:grpSpPr>
        <p:sp>
          <p:nvSpPr>
            <p:cNvPr id="16" name="矩形: 圆角 15"/>
            <p:cNvSpPr/>
            <p:nvPr/>
          </p:nvSpPr>
          <p:spPr>
            <a:xfrm>
              <a:off x="5560828" y="935665"/>
              <a:ext cx="1825750" cy="1825750"/>
            </a:xfrm>
            <a:prstGeom prst="roundRect">
              <a:avLst/>
            </a:prstGeom>
            <a:gradFill>
              <a:gsLst>
                <a:gs pos="46000">
                  <a:schemeClr val="accent1">
                    <a:lumMod val="34000"/>
                    <a:alpha val="55000"/>
                  </a:schemeClr>
                </a:gs>
                <a:gs pos="77000">
                  <a:srgbClr val="2D153F">
                    <a:alpha val="50000"/>
                    <a:lumMod val="88000"/>
                    <a:lumOff val="12000"/>
                  </a:srgb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627277" y="1463819"/>
              <a:ext cx="170591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>
                  <a:gradFill flip="none" rotWithShape="1">
                    <a:gsLst>
                      <a:gs pos="38000">
                        <a:srgbClr val="5D2884">
                          <a:lumMod val="63000"/>
                          <a:lumOff val="37000"/>
                        </a:srgbClr>
                      </a:gs>
                      <a:gs pos="100000">
                        <a:srgbClr val="002060">
                          <a:lumMod val="76000"/>
                          <a:lumOff val="24000"/>
                        </a:srgbClr>
                      </a:gs>
                    </a:gsLst>
                    <a:path path="circle">
                      <a:fillToRect t="100000" r="100000"/>
                    </a:path>
                    <a:tileRect l="-100000" b="-100000"/>
                  </a:gradFill>
                </a:rPr>
                <a:t>LOGO</a:t>
              </a:r>
              <a:endParaRPr lang="zh-CN" altLang="en-US" sz="4400" b="1" dirty="0">
                <a:gradFill flip="none" rotWithShape="1">
                  <a:gsLst>
                    <a:gs pos="38000">
                      <a:srgbClr val="5D2884">
                        <a:lumMod val="63000"/>
                        <a:lumOff val="37000"/>
                      </a:srgbClr>
                    </a:gs>
                    <a:gs pos="100000">
                      <a:srgbClr val="002060">
                        <a:lumMod val="76000"/>
                        <a:lumOff val="24000"/>
                      </a:srgbClr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</a:endParaRPr>
            </a:p>
          </p:txBody>
        </p:sp>
      </p:grp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4935</Words>
  <Application>WPS 演示</Application>
  <PresentationFormat>宽屏</PresentationFormat>
  <Paragraphs>110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7" baseType="lpstr">
      <vt:lpstr>Arial</vt:lpstr>
      <vt:lpstr>宋体</vt:lpstr>
      <vt:lpstr>Wingdings</vt:lpstr>
      <vt:lpstr>黑体</vt:lpstr>
      <vt:lpstr>等线</vt:lpstr>
      <vt:lpstr>等线</vt:lpstr>
      <vt:lpstr>Impact</vt:lpstr>
      <vt:lpstr>微软雅黑</vt:lpstr>
      <vt:lpstr>Arial Unicode MS</vt:lpstr>
      <vt:lpstr>等线 Light</vt:lpstr>
      <vt:lpstr>Calibri</vt:lpstr>
      <vt:lpstr>等线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陈钦耘</dc:creator>
  <cp:lastModifiedBy>admin</cp:lastModifiedBy>
  <cp:revision>24</cp:revision>
  <dcterms:created xsi:type="dcterms:W3CDTF">2018-08-30T08:51:00Z</dcterms:created>
  <dcterms:modified xsi:type="dcterms:W3CDTF">2018-08-31T08:05:48Z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