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8" r:id="rId9"/>
    <p:sldId id="262" r:id="rId10"/>
    <p:sldId id="266" r:id="rId11"/>
    <p:sldId id="264" r:id="rId12"/>
    <p:sldId id="271" r:id="rId13"/>
    <p:sldId id="273" r:id="rId14"/>
    <p:sldId id="275" r:id="rId15"/>
    <p:sldId id="274" r:id="rId16"/>
    <p:sldId id="276" r:id="rId17"/>
    <p:sldId id="279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9E42"/>
    <a:srgbClr val="F4D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RX_FLY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RX_FLY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RX_FLY</a:t>
            </a:r>
            <a:endParaRPr lang="zh-CN" altLang="en-US" smtClean="0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9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microsoft.com/office/2007/relationships/hdphoto" Target="../media/hdphoto1.wdp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.xml"/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8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2320" y="-42545"/>
            <a:ext cx="7779385" cy="692912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3350260" y="180975"/>
            <a:ext cx="6526530" cy="6526530"/>
            <a:chOff x="-5276" y="285"/>
            <a:chExt cx="10278" cy="10278"/>
          </a:xfrm>
        </p:grpSpPr>
        <p:sp>
          <p:nvSpPr>
            <p:cNvPr id="9" name="椭圆 8"/>
            <p:cNvSpPr/>
            <p:nvPr/>
          </p:nvSpPr>
          <p:spPr>
            <a:xfrm>
              <a:off x="-5276" y="285"/>
              <a:ext cx="10279" cy="10279"/>
            </a:xfrm>
            <a:prstGeom prst="ellipse">
              <a:avLst/>
            </a:prstGeom>
            <a:solidFill>
              <a:srgbClr val="F4D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54" y="3453"/>
              <a:ext cx="1888" cy="2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8000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rPr>
                <a:t>诗</a:t>
              </a:r>
              <a:endParaRPr lang="zh-CN" altLang="zh-CN" sz="8000">
                <a:solidFill>
                  <a:srgbClr val="CB9E42"/>
                </a:solidFill>
                <a:latin typeface="方正启体简体" panose="03000509000000000000" charset="-122"/>
                <a:ea typeface="方正启体简体" panose="03000509000000000000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4" y="5559"/>
              <a:ext cx="1888" cy="2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8000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rPr>
                <a:t>里</a:t>
              </a:r>
              <a:endParaRPr lang="zh-CN" altLang="zh-CN" sz="8000">
                <a:solidFill>
                  <a:srgbClr val="CB9E42"/>
                </a:solidFill>
                <a:latin typeface="方正启体简体" panose="03000509000000000000" charset="-122"/>
                <a:ea typeface="方正启体简体" panose="03000509000000000000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980170" y="165735"/>
            <a:ext cx="6526530" cy="6526530"/>
            <a:chOff x="14142" y="261"/>
            <a:chExt cx="10278" cy="10278"/>
          </a:xfrm>
        </p:grpSpPr>
        <p:sp>
          <p:nvSpPr>
            <p:cNvPr id="10" name="椭圆 9"/>
            <p:cNvSpPr/>
            <p:nvPr/>
          </p:nvSpPr>
          <p:spPr>
            <a:xfrm>
              <a:off x="14142" y="261"/>
              <a:ext cx="10279" cy="10279"/>
            </a:xfrm>
            <a:prstGeom prst="ellipse">
              <a:avLst/>
            </a:prstGeom>
            <a:solidFill>
              <a:srgbClr val="F4D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911" y="3308"/>
              <a:ext cx="1888" cy="2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000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rPr>
                <a:t>藏</a:t>
              </a:r>
              <a:endParaRPr lang="zh-CN" altLang="en-US" sz="8000">
                <a:solidFill>
                  <a:srgbClr val="CB9E42"/>
                </a:solidFill>
                <a:latin typeface="方正启体简体" panose="03000509000000000000" charset="-122"/>
                <a:ea typeface="方正启体简体" panose="03000509000000000000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911" y="5390"/>
              <a:ext cx="1888" cy="2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8000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rPr>
                <a:t>秋</a:t>
              </a:r>
              <a:endParaRPr lang="zh-CN" altLang="zh-CN" sz="8000">
                <a:solidFill>
                  <a:srgbClr val="CB9E42"/>
                </a:solidFill>
                <a:latin typeface="方正启体简体" panose="03000509000000000000" charset="-122"/>
                <a:ea typeface="方正启体简体" panose="03000509000000000000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216202" y="2099325"/>
            <a:ext cx="393249" cy="2552065"/>
          </a:xfrm>
          <a:prstGeom prst="rect">
            <a:avLst/>
          </a:prstGeom>
          <a:noFill/>
        </p:spPr>
        <p:txBody>
          <a:bodyPr vert="horz" wrap="square" lIns="91384" tIns="45693" rIns="91384" bIns="45693" rtlCol="0">
            <a:spAutoFit/>
          </a:bodyPr>
          <a:lstStyle/>
          <a:p>
            <a:pPr algn="ctr"/>
            <a:r>
              <a:rPr lang="zh-CN" altLang="en-US" sz="8000" spc="-300" dirty="0">
                <a:solidFill>
                  <a:srgbClr val="CB9E42"/>
                </a:solidFill>
                <a:latin typeface="方正启体简体" panose="03000509000000000000" charset="-122"/>
                <a:ea typeface="方正启体简体" panose="03000509000000000000" charset="-122"/>
              </a:rPr>
              <a:t>目录</a:t>
            </a:r>
            <a:endParaRPr lang="zh-CN" altLang="en-US" sz="8000" spc="-300" dirty="0">
              <a:solidFill>
                <a:srgbClr val="CB9E42"/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" t="2262" r="69848" b="79837"/>
          <a:stretch>
            <a:fillRect/>
          </a:stretch>
        </p:blipFill>
        <p:spPr>
          <a:xfrm>
            <a:off x="1529715" y="572135"/>
            <a:ext cx="3390900" cy="69786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" t="2262" r="69848" b="79837"/>
          <a:stretch>
            <a:fillRect/>
          </a:stretch>
        </p:blipFill>
        <p:spPr>
          <a:xfrm>
            <a:off x="7521575" y="5441315"/>
            <a:ext cx="5194300" cy="1068705"/>
          </a:xfrm>
          <a:prstGeom prst="rect">
            <a:avLst/>
          </a:prstGeom>
        </p:spPr>
      </p:pic>
      <p:pic>
        <p:nvPicPr>
          <p:cNvPr id="12" name="图片 11" descr="20"/>
          <p:cNvPicPr>
            <a:picLocks noChangeAspect="1"/>
          </p:cNvPicPr>
          <p:nvPr/>
        </p:nvPicPr>
        <p:blipFill>
          <a:blip r:embed="rId2"/>
          <a:srcRect l="59587"/>
          <a:stretch>
            <a:fillRect/>
          </a:stretch>
        </p:blipFill>
        <p:spPr>
          <a:xfrm>
            <a:off x="11276965" y="-43815"/>
            <a:ext cx="3143885" cy="694563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0429875" y="6473190"/>
            <a:ext cx="11112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100060" y="46101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233160" y="109601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20"/>
          <p:cNvPicPr>
            <a:picLocks noChangeAspect="1"/>
          </p:cNvPicPr>
          <p:nvPr/>
        </p:nvPicPr>
        <p:blipFill>
          <a:blip r:embed="rId2"/>
          <a:srcRect l="59587"/>
          <a:stretch>
            <a:fillRect/>
          </a:stretch>
        </p:blipFill>
        <p:spPr>
          <a:xfrm rot="10800000">
            <a:off x="-2228850" y="-43815"/>
            <a:ext cx="3143885" cy="694563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762000" y="-43815"/>
            <a:ext cx="11112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930775" y="2082800"/>
            <a:ext cx="4709795" cy="3030220"/>
            <a:chOff x="7765" y="3280"/>
            <a:chExt cx="7417" cy="4772"/>
          </a:xfrm>
        </p:grpSpPr>
        <p:grpSp>
          <p:nvGrpSpPr>
            <p:cNvPr id="7" name="组合 6"/>
            <p:cNvGrpSpPr/>
            <p:nvPr/>
          </p:nvGrpSpPr>
          <p:grpSpPr>
            <a:xfrm>
              <a:off x="7765" y="3280"/>
              <a:ext cx="4808" cy="4747"/>
              <a:chOff x="6226421" y="1884092"/>
              <a:chExt cx="3053063" cy="3014130"/>
            </a:xfrm>
          </p:grpSpPr>
          <p:grpSp>
            <p:nvGrpSpPr>
              <p:cNvPr id="4" name="组合 39"/>
              <p:cNvGrpSpPr/>
              <p:nvPr/>
            </p:nvGrpSpPr>
            <p:grpSpPr>
              <a:xfrm>
                <a:off x="6226421" y="1884092"/>
                <a:ext cx="551815" cy="3014130"/>
                <a:chOff x="5782046" y="1478323"/>
                <a:chExt cx="552154" cy="3015060"/>
              </a:xfrm>
            </p:grpSpPr>
            <p:sp>
              <p:nvSpPr>
                <p:cNvPr id="21" name="Rectangle 6"/>
                <p:cNvSpPr>
                  <a:spLocks noChangeArrowheads="1"/>
                </p:cNvSpPr>
                <p:nvPr/>
              </p:nvSpPr>
              <p:spPr bwMode="auto">
                <a:xfrm>
                  <a:off x="5800177" y="1478323"/>
                  <a:ext cx="450684" cy="3015060"/>
                </a:xfrm>
                <a:prstGeom prst="rect">
                  <a:avLst/>
                </a:prstGeom>
                <a:noFill/>
                <a:ln w="12700">
                  <a:solidFill>
                    <a:srgbClr val="CB9E42"/>
                  </a:solidFill>
                  <a:miter lim="800000"/>
                </a:ln>
              </p:spPr>
              <p:txBody>
                <a:bodyPr vert="eaVert" wrap="square" lIns="121845" tIns="60923" rIns="121845" bIns="60923" numCol="1" anchor="t" anchorCtr="0" compatLnSpc="1"/>
                <a:lstStyle/>
                <a:p>
                  <a:pPr algn="ctr"/>
                  <a:endParaRPr lang="zh-CN" altLang="en-US" sz="2400" b="1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sp>
              <p:nvSpPr>
                <p:cNvPr id="33" name="文本框 32"/>
                <p:cNvSpPr txBox="1"/>
                <p:nvPr/>
              </p:nvSpPr>
              <p:spPr>
                <a:xfrm>
                  <a:off x="5782046" y="1546952"/>
                  <a:ext cx="552154" cy="473856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b="1" spc="600" dirty="0">
                      <a:solidFill>
                        <a:srgbClr val="CB9E42"/>
                      </a:solidFill>
                      <a:latin typeface="方正启体简体" panose="03000509000000000000" charset="-122"/>
                      <a:ea typeface="方正启体简体" panose="03000509000000000000" charset="-122"/>
                    </a:rPr>
                    <a:t>壹</a:t>
                  </a:r>
                  <a:endParaRPr lang="zh-CN" altLang="en-US" sz="2400" b="1" spc="600" dirty="0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sp>
              <p:nvSpPr>
                <p:cNvPr id="34" name="文本框 33"/>
                <p:cNvSpPr txBox="1"/>
                <p:nvPr/>
              </p:nvSpPr>
              <p:spPr>
                <a:xfrm>
                  <a:off x="5804998" y="2092783"/>
                  <a:ext cx="460022" cy="2086982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dist"/>
                  <a:r>
                    <a:rPr lang="zh-CN" altLang="en-US" b="1" spc="3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方正启体简体" panose="03000509000000000000" charset="-122"/>
                      <a:ea typeface="方正启体简体" panose="03000509000000000000" charset="-122"/>
                    </a:rPr>
                    <a:t>秋之相思</a:t>
                  </a:r>
                  <a:endParaRPr lang="zh-CN" altLang="en-US" b="1" spc="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cxnSp>
              <p:nvCxnSpPr>
                <p:cNvPr id="36" name="直接连接符 35"/>
                <p:cNvCxnSpPr/>
                <p:nvPr/>
              </p:nvCxnSpPr>
              <p:spPr>
                <a:xfrm>
                  <a:off x="5800177" y="2024007"/>
                  <a:ext cx="450684" cy="0"/>
                </a:xfrm>
                <a:prstGeom prst="line">
                  <a:avLst/>
                </a:prstGeom>
                <a:ln>
                  <a:solidFill>
                    <a:srgbClr val="CB9E4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组合 56"/>
              <p:cNvGrpSpPr/>
              <p:nvPr/>
            </p:nvGrpSpPr>
            <p:grpSpPr>
              <a:xfrm>
                <a:off x="7060169" y="1884092"/>
                <a:ext cx="551815" cy="3014130"/>
                <a:chOff x="5782046" y="1478323"/>
                <a:chExt cx="552154" cy="3015060"/>
              </a:xfrm>
            </p:grpSpPr>
            <p:sp>
              <p:nvSpPr>
                <p:cNvPr id="58" name="Rectangle 6"/>
                <p:cNvSpPr>
                  <a:spLocks noChangeArrowheads="1"/>
                </p:cNvSpPr>
                <p:nvPr/>
              </p:nvSpPr>
              <p:spPr bwMode="auto">
                <a:xfrm>
                  <a:off x="5800177" y="1478323"/>
                  <a:ext cx="450684" cy="3015060"/>
                </a:xfrm>
                <a:prstGeom prst="rect">
                  <a:avLst/>
                </a:prstGeom>
                <a:noFill/>
                <a:ln w="12700">
                  <a:solidFill>
                    <a:srgbClr val="CB9E42"/>
                  </a:solidFill>
                  <a:miter lim="800000"/>
                </a:ln>
              </p:spPr>
              <p:txBody>
                <a:bodyPr vert="eaVert" wrap="square" lIns="121845" tIns="60923" rIns="121845" bIns="60923" numCol="1" anchor="t" anchorCtr="0" compatLnSpc="1"/>
                <a:lstStyle/>
                <a:p>
                  <a:pPr algn="ctr"/>
                  <a:endParaRPr lang="zh-CN" altLang="en-US" sz="2400" b="1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sp>
              <p:nvSpPr>
                <p:cNvPr id="59" name="文本框 58"/>
                <p:cNvSpPr txBox="1"/>
                <p:nvPr/>
              </p:nvSpPr>
              <p:spPr>
                <a:xfrm>
                  <a:off x="5782046" y="1546952"/>
                  <a:ext cx="552154" cy="473856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b="1" spc="600" dirty="0">
                      <a:solidFill>
                        <a:srgbClr val="CB9E42"/>
                      </a:solidFill>
                      <a:latin typeface="方正启体简体" panose="03000509000000000000" charset="-122"/>
                      <a:ea typeface="方正启体简体" panose="03000509000000000000" charset="-122"/>
                    </a:rPr>
                    <a:t>贰</a:t>
                  </a:r>
                  <a:endParaRPr lang="zh-CN" altLang="en-US" sz="2400" b="1" spc="600" dirty="0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sp>
              <p:nvSpPr>
                <p:cNvPr id="60" name="文本框 59"/>
                <p:cNvSpPr txBox="1"/>
                <p:nvPr/>
              </p:nvSpPr>
              <p:spPr>
                <a:xfrm>
                  <a:off x="5806962" y="2092783"/>
                  <a:ext cx="458316" cy="2086982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dist"/>
                  <a:r>
                    <a:rPr lang="zh-CN" altLang="en-US" b="1" spc="3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方正启体简体" panose="03000509000000000000" charset="-122"/>
                      <a:ea typeface="方正启体简体" panose="03000509000000000000" charset="-122"/>
                    </a:rPr>
                    <a:t>秋之清丽</a:t>
                  </a:r>
                  <a:endParaRPr lang="zh-CN" altLang="en-US" b="1" spc="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cxnSp>
              <p:nvCxnSpPr>
                <p:cNvPr id="61" name="直接连接符 60"/>
                <p:cNvCxnSpPr/>
                <p:nvPr/>
              </p:nvCxnSpPr>
              <p:spPr>
                <a:xfrm>
                  <a:off x="5800177" y="2024007"/>
                  <a:ext cx="450684" cy="0"/>
                </a:xfrm>
                <a:prstGeom prst="line">
                  <a:avLst/>
                </a:prstGeom>
                <a:ln>
                  <a:solidFill>
                    <a:srgbClr val="CB9E4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61"/>
              <p:cNvGrpSpPr/>
              <p:nvPr/>
            </p:nvGrpSpPr>
            <p:grpSpPr>
              <a:xfrm>
                <a:off x="7893920" y="1884092"/>
                <a:ext cx="551815" cy="3014130"/>
                <a:chOff x="5782046" y="1478323"/>
                <a:chExt cx="552154" cy="3015060"/>
              </a:xfrm>
            </p:grpSpPr>
            <p:sp>
              <p:nvSpPr>
                <p:cNvPr id="63" name="Rectangle 6"/>
                <p:cNvSpPr>
                  <a:spLocks noChangeArrowheads="1"/>
                </p:cNvSpPr>
                <p:nvPr/>
              </p:nvSpPr>
              <p:spPr bwMode="auto">
                <a:xfrm>
                  <a:off x="5800177" y="1478323"/>
                  <a:ext cx="450684" cy="3015060"/>
                </a:xfrm>
                <a:prstGeom prst="rect">
                  <a:avLst/>
                </a:prstGeom>
                <a:noFill/>
                <a:ln w="12700">
                  <a:solidFill>
                    <a:srgbClr val="CB9E42"/>
                  </a:solidFill>
                  <a:miter lim="800000"/>
                </a:ln>
              </p:spPr>
              <p:txBody>
                <a:bodyPr vert="eaVert" wrap="square" lIns="121845" tIns="60923" rIns="121845" bIns="60923" numCol="1" anchor="t" anchorCtr="0" compatLnSpc="1"/>
                <a:lstStyle/>
                <a:p>
                  <a:pPr algn="ctr"/>
                  <a:endParaRPr lang="zh-CN" altLang="en-US" sz="2400" b="1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5782046" y="1546952"/>
                  <a:ext cx="552154" cy="473856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b="1" spc="600" dirty="0">
                      <a:solidFill>
                        <a:srgbClr val="CB9E42"/>
                      </a:solidFill>
                      <a:latin typeface="方正启体简体" panose="03000509000000000000" charset="-122"/>
                      <a:ea typeface="方正启体简体" panose="03000509000000000000" charset="-122"/>
                    </a:rPr>
                    <a:t>叁</a:t>
                  </a:r>
                  <a:endParaRPr lang="zh-CN" altLang="en-US" sz="2400" b="1" spc="600" dirty="0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5806962" y="2092783"/>
                  <a:ext cx="458316" cy="2086982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dist"/>
                  <a:r>
                    <a:rPr lang="zh-CN" altLang="en-US" b="1" spc="3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方正启体简体" panose="03000509000000000000" charset="-122"/>
                      <a:ea typeface="方正启体简体" panose="03000509000000000000" charset="-122"/>
                    </a:rPr>
                    <a:t>秋之高洁</a:t>
                  </a:r>
                  <a:endParaRPr lang="zh-CN" altLang="en-US" b="1" spc="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cxnSp>
              <p:nvCxnSpPr>
                <p:cNvPr id="66" name="直接连接符 65"/>
                <p:cNvCxnSpPr/>
                <p:nvPr/>
              </p:nvCxnSpPr>
              <p:spPr>
                <a:xfrm>
                  <a:off x="5800177" y="2024007"/>
                  <a:ext cx="450684" cy="0"/>
                </a:xfrm>
                <a:prstGeom prst="line">
                  <a:avLst/>
                </a:prstGeom>
                <a:ln>
                  <a:solidFill>
                    <a:srgbClr val="CB9E4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66"/>
              <p:cNvGrpSpPr/>
              <p:nvPr/>
            </p:nvGrpSpPr>
            <p:grpSpPr>
              <a:xfrm>
                <a:off x="8727669" y="1884092"/>
                <a:ext cx="551815" cy="3014130"/>
                <a:chOff x="5782046" y="1478323"/>
                <a:chExt cx="552154" cy="3015060"/>
              </a:xfrm>
            </p:grpSpPr>
            <p:sp>
              <p:nvSpPr>
                <p:cNvPr id="68" name="Rectangle 6"/>
                <p:cNvSpPr>
                  <a:spLocks noChangeArrowheads="1"/>
                </p:cNvSpPr>
                <p:nvPr/>
              </p:nvSpPr>
              <p:spPr bwMode="auto">
                <a:xfrm>
                  <a:off x="5800177" y="1478323"/>
                  <a:ext cx="450684" cy="3015060"/>
                </a:xfrm>
                <a:prstGeom prst="rect">
                  <a:avLst/>
                </a:prstGeom>
                <a:noFill/>
                <a:ln w="12700">
                  <a:solidFill>
                    <a:srgbClr val="CB9E42"/>
                  </a:solidFill>
                  <a:miter lim="800000"/>
                </a:ln>
              </p:spPr>
              <p:txBody>
                <a:bodyPr vert="eaVert" wrap="square" lIns="121845" tIns="60923" rIns="121845" bIns="60923" numCol="1" anchor="t" anchorCtr="0" compatLnSpc="1"/>
                <a:lstStyle/>
                <a:p>
                  <a:pPr algn="ctr"/>
                  <a:endParaRPr lang="zh-CN" altLang="en-US" sz="2400" b="1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sp>
              <p:nvSpPr>
                <p:cNvPr id="69" name="文本框 68"/>
                <p:cNvSpPr txBox="1"/>
                <p:nvPr/>
              </p:nvSpPr>
              <p:spPr>
                <a:xfrm>
                  <a:off x="5782046" y="1546952"/>
                  <a:ext cx="552154" cy="473856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b="1" spc="600" dirty="0">
                      <a:solidFill>
                        <a:srgbClr val="CB9E42"/>
                      </a:solidFill>
                      <a:latin typeface="方正启体简体" panose="03000509000000000000" charset="-122"/>
                      <a:ea typeface="方正启体简体" panose="03000509000000000000" charset="-122"/>
                    </a:rPr>
                    <a:t>肆</a:t>
                  </a:r>
                  <a:endParaRPr lang="zh-CN" altLang="en-US" sz="2400" b="1" spc="600" dirty="0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sp>
              <p:nvSpPr>
                <p:cNvPr id="70" name="文本框 69"/>
                <p:cNvSpPr txBox="1"/>
                <p:nvPr/>
              </p:nvSpPr>
              <p:spPr>
                <a:xfrm>
                  <a:off x="5806961" y="2092783"/>
                  <a:ext cx="458316" cy="2086982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dist"/>
                  <a:r>
                    <a:rPr lang="zh-CN" altLang="en-US" b="1" spc="3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方正启体简体" panose="03000509000000000000" charset="-122"/>
                      <a:ea typeface="方正启体简体" panose="03000509000000000000" charset="-122"/>
                    </a:rPr>
                    <a:t>秋之惆怅</a:t>
                  </a:r>
                  <a:endParaRPr lang="zh-CN" altLang="en-US" b="1" spc="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方正启体简体" panose="03000509000000000000" charset="-122"/>
                    <a:ea typeface="方正启体简体" panose="03000509000000000000" charset="-122"/>
                  </a:endParaRPr>
                </a:p>
              </p:txBody>
            </p:sp>
            <p:cxnSp>
              <p:nvCxnSpPr>
                <p:cNvPr id="71" name="直接连接符 70"/>
                <p:cNvCxnSpPr/>
                <p:nvPr/>
              </p:nvCxnSpPr>
              <p:spPr>
                <a:xfrm>
                  <a:off x="5800177" y="2024007"/>
                  <a:ext cx="450684" cy="0"/>
                </a:xfrm>
                <a:prstGeom prst="line">
                  <a:avLst/>
                </a:prstGeom>
                <a:ln>
                  <a:solidFill>
                    <a:srgbClr val="CB9E4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" name="组合 39"/>
            <p:cNvGrpSpPr/>
            <p:nvPr/>
          </p:nvGrpSpPr>
          <p:grpSpPr>
            <a:xfrm>
              <a:off x="13001" y="3306"/>
              <a:ext cx="869" cy="4747"/>
              <a:chOff x="5781897" y="1478323"/>
              <a:chExt cx="552303" cy="3015060"/>
            </a:xfrm>
          </p:grpSpPr>
          <p:sp>
            <p:nvSpPr>
              <p:cNvPr id="24" name="Rectangle 6"/>
              <p:cNvSpPr>
                <a:spLocks noChangeArrowheads="1"/>
              </p:cNvSpPr>
              <p:nvPr/>
            </p:nvSpPr>
            <p:spPr bwMode="auto">
              <a:xfrm>
                <a:off x="5800177" y="1478323"/>
                <a:ext cx="450684" cy="3015060"/>
              </a:xfrm>
              <a:prstGeom prst="rect">
                <a:avLst/>
              </a:prstGeom>
              <a:noFill/>
              <a:ln w="12700">
                <a:solidFill>
                  <a:srgbClr val="CB9E42"/>
                </a:solidFill>
                <a:miter lim="800000"/>
              </a:ln>
            </p:spPr>
            <p:txBody>
              <a:bodyPr vert="eaVert" wrap="square" lIns="121845" tIns="60923" rIns="121845" bIns="60923" numCol="1" anchor="t" anchorCtr="0" compatLnSpc="1"/>
              <a:lstStyle/>
              <a:p>
                <a:pPr algn="ctr"/>
                <a:endParaRPr lang="zh-CN" altLang="en-US" sz="2400" b="1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5781897" y="1546952"/>
                <a:ext cx="552303" cy="473822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400" b="1" spc="600" dirty="0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rPr>
                  <a:t>伍</a:t>
                </a:r>
                <a:endParaRPr lang="zh-CN" altLang="en-US" sz="2400" b="1" spc="600" dirty="0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804873" y="2092783"/>
                <a:ext cx="460147" cy="208698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b="1" spc="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方正启体简体" panose="03000509000000000000" charset="-122"/>
                    <a:ea typeface="方正启体简体" panose="03000509000000000000" charset="-122"/>
                  </a:rPr>
                  <a:t>秋之深情</a:t>
                </a:r>
                <a:endParaRPr lang="zh-CN" altLang="en-US" b="1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启体简体" panose="03000509000000000000" charset="-122"/>
                  <a:ea typeface="方正启体简体" panose="03000509000000000000" charset="-122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5800177" y="2024007"/>
                <a:ext cx="450684" cy="0"/>
              </a:xfrm>
              <a:prstGeom prst="line">
                <a:avLst/>
              </a:prstGeom>
              <a:ln>
                <a:solidFill>
                  <a:srgbClr val="CB9E4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组合 56"/>
            <p:cNvGrpSpPr/>
            <p:nvPr/>
          </p:nvGrpSpPr>
          <p:grpSpPr>
            <a:xfrm>
              <a:off x="14314" y="3306"/>
              <a:ext cx="869" cy="4747"/>
              <a:chOff x="5781897" y="1478323"/>
              <a:chExt cx="552303" cy="3015060"/>
            </a:xfrm>
          </p:grpSpPr>
          <p:sp>
            <p:nvSpPr>
              <p:cNvPr id="40" name="Rectangle 6"/>
              <p:cNvSpPr>
                <a:spLocks noChangeArrowheads="1"/>
              </p:cNvSpPr>
              <p:nvPr/>
            </p:nvSpPr>
            <p:spPr bwMode="auto">
              <a:xfrm>
                <a:off x="5800177" y="1478323"/>
                <a:ext cx="450684" cy="3015060"/>
              </a:xfrm>
              <a:prstGeom prst="rect">
                <a:avLst/>
              </a:prstGeom>
              <a:noFill/>
              <a:ln w="12700">
                <a:solidFill>
                  <a:srgbClr val="CB9E42"/>
                </a:solidFill>
                <a:miter lim="800000"/>
              </a:ln>
            </p:spPr>
            <p:txBody>
              <a:bodyPr vert="eaVert" wrap="square" lIns="121845" tIns="60923" rIns="121845" bIns="60923" numCol="1" anchor="t" anchorCtr="0" compatLnSpc="1"/>
              <a:lstStyle/>
              <a:p>
                <a:pPr algn="ctr"/>
                <a:endParaRPr lang="zh-CN" altLang="en-US" sz="2400" b="1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5781897" y="1546952"/>
                <a:ext cx="552303" cy="473822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400" b="1" spc="600" dirty="0">
                    <a:solidFill>
                      <a:srgbClr val="CB9E42"/>
                    </a:solidFill>
                    <a:latin typeface="方正启体简体" panose="03000509000000000000" charset="-122"/>
                    <a:ea typeface="方正启体简体" panose="03000509000000000000" charset="-122"/>
                  </a:rPr>
                  <a:t>陆</a:t>
                </a:r>
                <a:endParaRPr lang="zh-CN" altLang="en-US" sz="2400" b="1" spc="600" dirty="0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5804874" y="2092783"/>
                <a:ext cx="460147" cy="208698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b="1" spc="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方正启体简体" panose="03000509000000000000" charset="-122"/>
                    <a:ea typeface="方正启体简体" panose="03000509000000000000" charset="-122"/>
                  </a:rPr>
                  <a:t>秋之静谧</a:t>
                </a:r>
                <a:endParaRPr lang="zh-CN" altLang="en-US" b="1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启体简体" panose="03000509000000000000" charset="-122"/>
                  <a:ea typeface="方正启体简体" panose="03000509000000000000" charset="-122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5800177" y="2024007"/>
                <a:ext cx="450684" cy="0"/>
              </a:xfrm>
              <a:prstGeom prst="line">
                <a:avLst/>
              </a:prstGeom>
              <a:ln>
                <a:solidFill>
                  <a:srgbClr val="CB9E4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3" name="直接连接符 52"/>
          <p:cNvCxnSpPr/>
          <p:nvPr/>
        </p:nvCxnSpPr>
        <p:spPr>
          <a:xfrm>
            <a:off x="11668760" y="2644775"/>
            <a:ext cx="450215" cy="0"/>
          </a:xfrm>
          <a:prstGeom prst="line">
            <a:avLst/>
          </a:prstGeom>
          <a:ln>
            <a:solidFill>
              <a:srgbClr val="CB9E4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347585" y="2449596"/>
            <a:ext cx="952500" cy="930910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壹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32439" y="1869440"/>
            <a:ext cx="612140" cy="2894400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800" b="1" spc="300" dirty="0">
                <a:latin typeface="方正启体简体" panose="03000509000000000000" charset="-122"/>
                <a:ea typeface="方正启体简体" panose="03000509000000000000" charset="-122"/>
              </a:rPr>
              <a:t>秋之相思</a:t>
            </a:r>
            <a:endParaRPr lang="zh-CN" altLang="en-US" sz="2800" b="1" spc="300" dirty="0"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3865245" y="2449830"/>
            <a:ext cx="2069465" cy="2881630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</a:rPr>
              <a:t>《月满西楼》唱尽了李清照的深情，“一种相思，两处闲愁”，在甜蜜婉转的歌声中，秋思就像那飘零的花，随着流水远去。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236446" y="2332261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100007" y="1526555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20"/>
          <p:cNvPicPr>
            <a:picLocks noChangeAspect="1"/>
          </p:cNvPicPr>
          <p:nvPr/>
        </p:nvPicPr>
        <p:blipFill>
          <a:blip r:embed="rId1"/>
          <a:srcRect l="40805" r="39385"/>
          <a:stretch>
            <a:fillRect/>
          </a:stretch>
        </p:blipFill>
        <p:spPr>
          <a:xfrm>
            <a:off x="71120" y="-5080"/>
            <a:ext cx="1541145" cy="69291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22375" y="6495415"/>
            <a:ext cx="11112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93980" y="6495415"/>
            <a:ext cx="809625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119745" y="89154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343140" y="202184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2700000">
            <a:off x="1721114" y="2004470"/>
            <a:ext cx="2752512" cy="2751661"/>
          </a:xfrm>
          <a:prstGeom prst="rect">
            <a:avLst/>
          </a:prstGeom>
          <a:noFill/>
          <a:ln>
            <a:solidFill>
              <a:srgbClr val="CB9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矩形 2"/>
          <p:cNvSpPr/>
          <p:nvPr/>
        </p:nvSpPr>
        <p:spPr>
          <a:xfrm rot="2700000">
            <a:off x="2378934" y="1973070"/>
            <a:ext cx="2752512" cy="2751661"/>
          </a:xfrm>
          <a:prstGeom prst="rect">
            <a:avLst/>
          </a:prstGeom>
          <a:blipFill rotWithShape="1">
            <a:blip r:embed="rId1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9297970" y="1801593"/>
            <a:ext cx="591820" cy="2803391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r>
              <a:rPr lang="zh-CN" altLang="en-US" sz="2665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一剪梅</a:t>
            </a:r>
            <a:endParaRPr lang="zh-CN" altLang="en-US" sz="2665" spc="300" dirty="0">
              <a:solidFill>
                <a:schemeClr val="tx1">
                  <a:lumMod val="65000"/>
                  <a:lumOff val="3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7529830" y="1710055"/>
            <a:ext cx="1658620" cy="3735705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红藕香残玉簟秋。轻解罗裳，独上兰舟。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云中谁寄锦书来？雁字回时，月满西楼。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花自飘零水自流。一种相思，两处闲愁。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此情无计可消除，才下眉头，却上心头。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42464" y="360139"/>
            <a:ext cx="9355842" cy="6154055"/>
            <a:chOff x="942464" y="360139"/>
            <a:chExt cx="9355842" cy="615405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" t="2262" r="69848" b="79837"/>
            <a:stretch>
              <a:fillRect/>
            </a:stretch>
          </p:blipFill>
          <p:spPr>
            <a:xfrm>
              <a:off x="942464" y="360139"/>
              <a:ext cx="3390900" cy="69760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" t="2262" r="69848" b="79837"/>
            <a:stretch>
              <a:fillRect/>
            </a:stretch>
          </p:blipFill>
          <p:spPr>
            <a:xfrm>
              <a:off x="5104074" y="5445586"/>
              <a:ext cx="5194232" cy="1068608"/>
            </a:xfrm>
            <a:prstGeom prst="rect">
              <a:avLst/>
            </a:prstGeom>
          </p:spPr>
        </p:pic>
      </p:grpSp>
      <p:sp>
        <p:nvSpPr>
          <p:cNvPr id="5" name="椭圆 4"/>
          <p:cNvSpPr/>
          <p:nvPr/>
        </p:nvSpPr>
        <p:spPr>
          <a:xfrm>
            <a:off x="7529830" y="767715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975475" y="1974215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QQ截图201808301655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95" y="4704080"/>
            <a:ext cx="600710" cy="5905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ldLvl="0" animBg="1"/>
      <p:bldP spid="9" grpId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347585" y="2449596"/>
            <a:ext cx="952500" cy="930910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贰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32439" y="1869440"/>
            <a:ext cx="612140" cy="2894400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800" b="1" spc="300" dirty="0">
                <a:latin typeface="方正启体简体" panose="03000509000000000000" charset="-122"/>
                <a:ea typeface="方正启体简体" panose="03000509000000000000" charset="-122"/>
              </a:rPr>
              <a:t>秋之清丽</a:t>
            </a:r>
            <a:endParaRPr lang="zh-CN" altLang="en-US" sz="2800" b="1" spc="300" dirty="0"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3865245" y="2449830"/>
            <a:ext cx="2069465" cy="2881630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</a:rPr>
              <a:t>一首《苏幕遮》，秋色连波寒烟翠，山映斜阳天接水。有人感叹道：伤心的人别听慢歌。可在那黯然乡魂的歌声里，好梦留人睡，化作相思泪。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236446" y="2332261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100007" y="1526555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20"/>
          <p:cNvPicPr>
            <a:picLocks noChangeAspect="1"/>
          </p:cNvPicPr>
          <p:nvPr/>
        </p:nvPicPr>
        <p:blipFill>
          <a:blip r:embed="rId1"/>
          <a:srcRect l="40805" r="39385"/>
          <a:stretch>
            <a:fillRect/>
          </a:stretch>
        </p:blipFill>
        <p:spPr>
          <a:xfrm>
            <a:off x="71120" y="-5080"/>
            <a:ext cx="1541145" cy="69291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22375" y="6495415"/>
            <a:ext cx="11112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93980" y="6513830"/>
            <a:ext cx="809625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119745" y="89154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343140" y="202184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36625" y="1843405"/>
            <a:ext cx="5806440" cy="321818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TextBox 15"/>
          <p:cNvSpPr txBox="1"/>
          <p:nvPr/>
        </p:nvSpPr>
        <p:spPr>
          <a:xfrm>
            <a:off x="2372360" y="2209800"/>
            <a:ext cx="3921125" cy="2710815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碧云天，黄叶地。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秋色连波，波上寒烟翠。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山映斜阳天接水。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芳草无情，更在斜阳外。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黯乡魂，追旅思。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夜夜除非，好梦留人睡。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明月楼高休独倚。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酒入愁肠，化作相思泪。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05927" y="955513"/>
            <a:ext cx="11671964" cy="5169830"/>
            <a:chOff x="-1467432" y="478441"/>
            <a:chExt cx="11671964" cy="516983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" t="2262" r="69848" b="79837"/>
            <a:stretch>
              <a:fillRect/>
            </a:stretch>
          </p:blipFill>
          <p:spPr>
            <a:xfrm>
              <a:off x="-1467432" y="478441"/>
              <a:ext cx="3390900" cy="69760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" t="2262" r="69848" b="79837"/>
            <a:stretch>
              <a:fillRect/>
            </a:stretch>
          </p:blipFill>
          <p:spPr>
            <a:xfrm>
              <a:off x="5010300" y="4579663"/>
              <a:ext cx="5194232" cy="1068608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8068945" y="2470785"/>
            <a:ext cx="736600" cy="1463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3600">
                <a:latin typeface="方正启体简体" panose="03000509000000000000" charset="-122"/>
                <a:ea typeface="方正启体简体" panose="03000509000000000000" charset="-122"/>
              </a:rPr>
              <a:t>苏幕遮</a:t>
            </a:r>
            <a:endParaRPr lang="zh-CN" altLang="en-US" sz="3600"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8119745" y="89154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343140" y="202184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弦形 18"/>
          <p:cNvSpPr/>
          <p:nvPr/>
        </p:nvSpPr>
        <p:spPr>
          <a:xfrm rot="12180000">
            <a:off x="611505" y="2342515"/>
            <a:ext cx="1129665" cy="1129665"/>
          </a:xfrm>
          <a:prstGeom prst="chord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弦形 19"/>
          <p:cNvSpPr/>
          <p:nvPr/>
        </p:nvSpPr>
        <p:spPr>
          <a:xfrm rot="12180000">
            <a:off x="713105" y="3937635"/>
            <a:ext cx="690880" cy="690880"/>
          </a:xfrm>
          <a:prstGeom prst="chord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226185" y="3648075"/>
            <a:ext cx="285750" cy="285750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18005" y="4189730"/>
            <a:ext cx="407035" cy="4013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347585" y="2449596"/>
            <a:ext cx="952500" cy="930910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叁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32439" y="1869440"/>
            <a:ext cx="612140" cy="2894400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800" b="1" spc="300" dirty="0">
                <a:latin typeface="方正启体简体" panose="03000509000000000000" charset="-122"/>
                <a:ea typeface="方正启体简体" panose="03000509000000000000" charset="-122"/>
              </a:rPr>
              <a:t>秋之高洁</a:t>
            </a:r>
            <a:endParaRPr lang="zh-CN" altLang="en-US" sz="2800" b="1" spc="300" dirty="0"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3865245" y="2449830"/>
            <a:ext cx="2069465" cy="2881630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</a:rPr>
              <a:t>秋天，正是百花凋零之时，可兰花却次第绽放。“兰之猗猗， 扬扬其香”，那幽幽的芳香，从四面八方而来，就像歌声，随我四方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236446" y="2332261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100007" y="1526555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20"/>
          <p:cNvPicPr>
            <a:picLocks noChangeAspect="1"/>
          </p:cNvPicPr>
          <p:nvPr/>
        </p:nvPicPr>
        <p:blipFill>
          <a:blip r:embed="rId1"/>
          <a:srcRect l="40805" r="39385"/>
          <a:stretch>
            <a:fillRect/>
          </a:stretch>
        </p:blipFill>
        <p:spPr>
          <a:xfrm>
            <a:off x="71120" y="-5080"/>
            <a:ext cx="1541145" cy="69291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22375" y="6495415"/>
            <a:ext cx="11112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1905" y="6513830"/>
            <a:ext cx="7175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119745" y="89154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343140" y="202184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duotone>
              <a:prstClr val="black"/>
              <a:schemeClr val="accent3">
                <a:tint val="45000"/>
                <a:satMod val="400000"/>
              </a:schemeClr>
            </a:duotone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6956"/>
          <a:stretch>
            <a:fillRect/>
          </a:stretch>
        </p:blipFill>
        <p:spPr>
          <a:xfrm>
            <a:off x="4015484" y="3497186"/>
            <a:ext cx="4681403" cy="2015055"/>
          </a:xfrm>
          <a:prstGeom prst="rect">
            <a:avLst/>
          </a:prstGeom>
        </p:spPr>
      </p:pic>
      <p:pic>
        <p:nvPicPr>
          <p:cNvPr id="4099" name="Picture 3" descr="C:\Users\Administrator\Desktop\QQ截图20180831090120.jpgQQ截图20180831090120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21765" y="2202815"/>
            <a:ext cx="25939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635125" y="1047115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58520" y="2177415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5"/>
          <p:cNvSpPr txBox="1"/>
          <p:nvPr/>
        </p:nvSpPr>
        <p:spPr>
          <a:xfrm>
            <a:off x="6332855" y="1760220"/>
            <a:ext cx="3505200" cy="2156460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兰之猗猗，扬扬其香。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众香拱之，幽幽其芳。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不采而佩，于兰何伤。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以日以年，我行四方。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文王梦熊，渭水泱泱。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采而佩之，奕奕清芳。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雪霜茂茂，蕾蕾于冬。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君子之守，子孙之昌。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838355" y="1682213"/>
            <a:ext cx="591820" cy="2803391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r>
              <a:rPr lang="zh-CN" altLang="en-US" sz="2665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幽兰操</a:t>
            </a:r>
            <a:endParaRPr lang="zh-CN" altLang="en-US" sz="2665" spc="300" dirty="0">
              <a:solidFill>
                <a:schemeClr val="tx1">
                  <a:lumMod val="65000"/>
                  <a:lumOff val="3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02325" y="3362960"/>
            <a:ext cx="387350" cy="3543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347585" y="2449596"/>
            <a:ext cx="952500" cy="930910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肆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32439" y="1869440"/>
            <a:ext cx="612140" cy="2894400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800" b="1" spc="300" dirty="0">
                <a:latin typeface="方正启体简体" panose="03000509000000000000" charset="-122"/>
                <a:ea typeface="方正启体简体" panose="03000509000000000000" charset="-122"/>
              </a:rPr>
              <a:t>秋之惆怅</a:t>
            </a:r>
            <a:endParaRPr lang="zh-CN" altLang="en-US" sz="2800" b="1" spc="300" dirty="0"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3865245" y="2449830"/>
            <a:ext cx="2069465" cy="2881630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</a:rPr>
              <a:t>怀念的事物总让人后知后觉，“当时只道是寻常”，西风独自凉，往事追忆茫茫。当缓缓的背景音乐响起，温柔的嗓音也随之出现，深情款款，百转千回。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236446" y="2332261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100007" y="1526555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20"/>
          <p:cNvPicPr>
            <a:picLocks noChangeAspect="1"/>
          </p:cNvPicPr>
          <p:nvPr/>
        </p:nvPicPr>
        <p:blipFill>
          <a:blip r:embed="rId1"/>
          <a:srcRect l="40805" r="39385"/>
          <a:stretch>
            <a:fillRect/>
          </a:stretch>
        </p:blipFill>
        <p:spPr>
          <a:xfrm>
            <a:off x="71120" y="-5080"/>
            <a:ext cx="1541145" cy="69291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22375" y="6495415"/>
            <a:ext cx="1111250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93980" y="6513830"/>
            <a:ext cx="809625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119745" y="89154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343140" y="202184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265567" y="723450"/>
            <a:ext cx="12840674" cy="5782099"/>
            <a:chOff x="-1467432" y="781048"/>
            <a:chExt cx="12840674" cy="578209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" t="2262" r="69848" b="79837"/>
            <a:stretch>
              <a:fillRect/>
            </a:stretch>
          </p:blipFill>
          <p:spPr>
            <a:xfrm>
              <a:off x="-1467432" y="781048"/>
              <a:ext cx="3390900" cy="69760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" t="2262" r="69848" b="79837"/>
            <a:stretch>
              <a:fillRect/>
            </a:stretch>
          </p:blipFill>
          <p:spPr>
            <a:xfrm>
              <a:off x="6179010" y="5494539"/>
              <a:ext cx="5194232" cy="1068608"/>
            </a:xfrm>
            <a:prstGeom prst="rect">
              <a:avLst/>
            </a:prstGeom>
          </p:spPr>
        </p:pic>
      </p:grpSp>
      <p:sp>
        <p:nvSpPr>
          <p:cNvPr id="4" name="椭圆 3"/>
          <p:cNvSpPr/>
          <p:nvPr/>
        </p:nvSpPr>
        <p:spPr>
          <a:xfrm>
            <a:off x="8583295" y="60452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806690" y="173482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5"/>
          <p:cNvSpPr txBox="1"/>
          <p:nvPr/>
        </p:nvSpPr>
        <p:spPr>
          <a:xfrm>
            <a:off x="1205230" y="2517140"/>
            <a:ext cx="6459855" cy="2360295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寒蝉凄切，对长亭晚，骤雨初歇。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都门帐饮无绪，留恋处，兰舟催发。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执手相看泪眼，竟无语凝噎。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念去去，千里烟波，暮霭沉沉楚天阔。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 多情自古伤离别，更那堪，冷落清秋节！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今宵酒醒何处？杨柳岸，晓风残月。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此去经年，应是良辰好景虚设。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便纵有千种风情，更与何人说？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65385" y="2439133"/>
            <a:ext cx="591820" cy="2803391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r>
              <a:rPr lang="zh-CN" altLang="en-US" sz="2665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雨霖铃</a:t>
            </a:r>
            <a:endParaRPr lang="zh-CN" altLang="en-US" sz="2665" spc="300" dirty="0">
              <a:solidFill>
                <a:schemeClr val="tx1">
                  <a:lumMod val="65000"/>
                  <a:lumOff val="3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4855" y="4171315"/>
            <a:ext cx="495300" cy="42227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8719820" y="1870075"/>
            <a:ext cx="2437130" cy="2437130"/>
            <a:chOff x="13732" y="2945"/>
            <a:chExt cx="3838" cy="3838"/>
          </a:xfrm>
        </p:grpSpPr>
        <p:grpSp>
          <p:nvGrpSpPr>
            <p:cNvPr id="10" name="组合 7"/>
            <p:cNvGrpSpPr/>
            <p:nvPr/>
          </p:nvGrpSpPr>
          <p:grpSpPr>
            <a:xfrm>
              <a:off x="13732" y="2945"/>
              <a:ext cx="3838" cy="3839"/>
              <a:chOff x="7872638" y="2013946"/>
              <a:chExt cx="2438400" cy="2438400"/>
            </a:xfrm>
          </p:grpSpPr>
          <p:pic>
            <p:nvPicPr>
              <p:cNvPr id="2052" name="Picture 4" descr="C:\Users\Administrator\Desktop\QQ截图20180831091242.jpgQQ截图2018083109124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019414" y="2164487"/>
                <a:ext cx="2157791" cy="2152043"/>
              </a:xfrm>
              <a:prstGeom prst="ellips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5" name="椭圆 24"/>
              <p:cNvSpPr/>
              <p:nvPr/>
            </p:nvSpPr>
            <p:spPr>
              <a:xfrm>
                <a:off x="7872638" y="2013946"/>
                <a:ext cx="2438400" cy="24384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3963" y="3166"/>
              <a:ext cx="3396" cy="3396"/>
            </a:xfrm>
            <a:prstGeom prst="ellipse">
              <a:avLst/>
            </a:prstGeom>
            <a:solidFill>
              <a:srgbClr val="F4DF92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347585" y="2449596"/>
            <a:ext cx="952500" cy="930910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伍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32439" y="1869440"/>
            <a:ext cx="612140" cy="2894400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800" b="1" spc="300" dirty="0">
                <a:latin typeface="方正启体简体" panose="03000509000000000000" charset="-122"/>
                <a:ea typeface="方正启体简体" panose="03000509000000000000" charset="-122"/>
              </a:rPr>
              <a:t>秋之深情</a:t>
            </a:r>
            <a:endParaRPr lang="zh-CN" altLang="en-US" sz="2800" b="1" spc="300" dirty="0"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3865245" y="2449830"/>
            <a:ext cx="2069465" cy="2881630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</a:rPr>
              <a:t>怀念的事物总让人后知后觉，“当时只道是寻常”，西风独自凉，往事追忆茫茫。当缓缓的背景音乐响起，温柔的嗓音也随之出现，深情款款，百转千回。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236446" y="2332261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100007" y="1526555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20"/>
          <p:cNvPicPr>
            <a:picLocks noChangeAspect="1"/>
          </p:cNvPicPr>
          <p:nvPr/>
        </p:nvPicPr>
        <p:blipFill>
          <a:blip r:embed="rId1"/>
          <a:srcRect l="40805" r="39385"/>
          <a:stretch>
            <a:fillRect/>
          </a:stretch>
        </p:blipFill>
        <p:spPr>
          <a:xfrm>
            <a:off x="71120" y="-5080"/>
            <a:ext cx="1541145" cy="69291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22375" y="6495415"/>
            <a:ext cx="11112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93980" y="6513830"/>
            <a:ext cx="809625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119745" y="89154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343140" y="202184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/>
          <p:nvPr/>
        </p:nvSpPr>
        <p:spPr>
          <a:xfrm>
            <a:off x="1740535" y="2446655"/>
            <a:ext cx="7567930" cy="1668145"/>
          </a:xfrm>
          <a:prstGeom prst="rect">
            <a:avLst/>
          </a:prstGeom>
          <a:noFill/>
          <a:ln w="19050" cmpd="sng">
            <a:noFill/>
          </a:ln>
        </p:spPr>
        <p:txBody>
          <a:bodyPr vert="eaVert" wrap="square" lIns="91384" tIns="45693" rIns="91384" bIns="45693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谁道飘零不可怜，旧游时节好花天，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断肠人去自经年。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一片晕红才着雨，几丝柔绿乍和烟，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倩魂销尽夕阳前。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已惯天涯莫浪愁，寒云衰草渐成秋，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漫因睡起又登楼。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伴我萧萧惟代马，笑人寂寂有牵牛，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劳人只合一生休。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谁念西风独自凉</a:t>
            </a:r>
            <a:r>
              <a:rPr lang="zh-C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萧萧黄叶闭疏窗,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沉思往事立残阳。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被酒莫惊春睡重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赌书消得泼茶香,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  <a:sym typeface="+mn-lt"/>
              </a:rPr>
              <a:t>当时只道是寻常。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" t="2262" r="69848" b="79837"/>
          <a:stretch>
            <a:fillRect/>
          </a:stretch>
        </p:blipFill>
        <p:spPr>
          <a:xfrm>
            <a:off x="6783926" y="5327682"/>
            <a:ext cx="5194232" cy="1068608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711055" y="85725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942705" y="149225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334135" y="4488815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376805" y="545211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56"/>
          <a:stretch>
            <a:fillRect/>
          </a:stretch>
        </p:blipFill>
        <p:spPr>
          <a:xfrm>
            <a:off x="762647" y="870284"/>
            <a:ext cx="3978106" cy="171232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116965" y="2271395"/>
            <a:ext cx="8463915" cy="20548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9838355" y="1682213"/>
            <a:ext cx="591820" cy="2803391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r>
              <a:rPr lang="zh-CN" altLang="en-US" sz="2665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浣溪沙</a:t>
            </a:r>
            <a:endParaRPr lang="zh-CN" altLang="en-US" sz="2665" spc="300" dirty="0">
              <a:solidFill>
                <a:schemeClr val="tx1">
                  <a:lumMod val="65000"/>
                  <a:lumOff val="3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4135" y="3673475"/>
            <a:ext cx="389255" cy="3549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347585" y="2449596"/>
            <a:ext cx="952500" cy="930910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陆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32439" y="1869440"/>
            <a:ext cx="612140" cy="2894400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800" b="1" spc="300" dirty="0">
                <a:latin typeface="方正启体简体" panose="03000509000000000000" charset="-122"/>
                <a:ea typeface="方正启体简体" panose="03000509000000000000" charset="-122"/>
              </a:rPr>
              <a:t>秋之静谧</a:t>
            </a:r>
            <a:endParaRPr lang="zh-CN" altLang="en-US" sz="2800" b="1" spc="300" dirty="0"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3865245" y="2449830"/>
            <a:ext cx="2069465" cy="2881630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方正启体简体" panose="03000509000000000000" charset="-122"/>
              </a:rPr>
              <a:t>怀念的事物总让人后知后觉，“当时只道是寻常”，西风独自凉，往事追忆茫茫。当缓缓的背景音乐响起，温柔的嗓音也随之出现，深情款款，百转千回。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方正启体简体" panose="03000509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236446" y="2332261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100007" y="1526555"/>
            <a:ext cx="0" cy="2779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20"/>
          <p:cNvPicPr>
            <a:picLocks noChangeAspect="1"/>
          </p:cNvPicPr>
          <p:nvPr/>
        </p:nvPicPr>
        <p:blipFill>
          <a:blip r:embed="rId1"/>
          <a:srcRect l="40805" r="39385"/>
          <a:stretch>
            <a:fillRect/>
          </a:stretch>
        </p:blipFill>
        <p:spPr>
          <a:xfrm>
            <a:off x="71120" y="-5080"/>
            <a:ext cx="1541145" cy="69291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22375" y="6495415"/>
            <a:ext cx="1111250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93980" y="6513830"/>
            <a:ext cx="809625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11587480" y="1047115"/>
            <a:ext cx="0" cy="5349240"/>
          </a:xfrm>
          <a:prstGeom prst="line">
            <a:avLst/>
          </a:prstGeom>
          <a:ln w="12700">
            <a:solidFill>
              <a:srgbClr val="CB9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1404600" y="526415"/>
            <a:ext cx="365125" cy="365125"/>
          </a:xfrm>
          <a:prstGeom prst="ellipse">
            <a:avLst/>
          </a:prstGeom>
          <a:solidFill>
            <a:srgbClr val="CB9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119745" y="891540"/>
            <a:ext cx="635000" cy="63500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343140" y="2021840"/>
            <a:ext cx="285750" cy="285750"/>
          </a:xfrm>
          <a:prstGeom prst="ellipse">
            <a:avLst/>
          </a:prstGeom>
          <a:solidFill>
            <a:srgbClr val="F4D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265567" y="723450"/>
            <a:ext cx="12840674" cy="5782099"/>
            <a:chOff x="-1467432" y="781048"/>
            <a:chExt cx="12840674" cy="578209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" t="2262" r="69848" b="79837"/>
            <a:stretch>
              <a:fillRect/>
            </a:stretch>
          </p:blipFill>
          <p:spPr>
            <a:xfrm>
              <a:off x="-1467432" y="781048"/>
              <a:ext cx="3390900" cy="69760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" t="2262" r="69848" b="79837"/>
            <a:stretch>
              <a:fillRect/>
            </a:stretch>
          </p:blipFill>
          <p:spPr>
            <a:xfrm>
              <a:off x="6179010" y="5494539"/>
              <a:ext cx="5194232" cy="1068608"/>
            </a:xfrm>
            <a:prstGeom prst="rect">
              <a:avLst/>
            </a:prstGeom>
          </p:spPr>
        </p:pic>
      </p:grpSp>
      <p:sp>
        <p:nvSpPr>
          <p:cNvPr id="2" name="TextBox 15"/>
          <p:cNvSpPr txBox="1"/>
          <p:nvPr/>
        </p:nvSpPr>
        <p:spPr>
          <a:xfrm>
            <a:off x="3245485" y="2919730"/>
            <a:ext cx="3136265" cy="1395095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空山新雨后，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天气晚来秋。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明月松间照，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清泉石上流。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竹喧归浣女，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莲动下渔舟。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随意春芳歇，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  <a:cs typeface="+mn-ea"/>
                <a:sym typeface="+mn-lt"/>
              </a:rPr>
              <a:t>王孙自可留。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启体简体" panose="03000509000000000000" charset="-122"/>
              <a:ea typeface="方正启体简体" panose="03000509000000000000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81745" y="2627728"/>
            <a:ext cx="591820" cy="2803391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r>
              <a:rPr lang="zh-CN" altLang="en-US" sz="2665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charset="-122"/>
                <a:ea typeface="方正启体简体" panose="03000509000000000000" charset="-122"/>
              </a:rPr>
              <a:t>山居秋暝</a:t>
            </a:r>
            <a:endParaRPr lang="zh-CN" altLang="en-US" sz="2665" spc="300" dirty="0">
              <a:solidFill>
                <a:schemeClr val="tx1">
                  <a:lumMod val="65000"/>
                  <a:lumOff val="35000"/>
                </a:schemeClr>
              </a:solidFill>
              <a:latin typeface="方正启体简体" panose="03000509000000000000" charset="-122"/>
              <a:ea typeface="方正启体简体" panose="03000509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8595" y="3752215"/>
            <a:ext cx="501015" cy="43243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7456805" y="622935"/>
            <a:ext cx="4040505" cy="2437130"/>
            <a:chOff x="11743" y="981"/>
            <a:chExt cx="6363" cy="3838"/>
          </a:xfrm>
        </p:grpSpPr>
        <p:sp>
          <p:nvSpPr>
            <p:cNvPr id="9" name="椭圆 8"/>
            <p:cNvSpPr/>
            <p:nvPr/>
          </p:nvSpPr>
          <p:spPr>
            <a:xfrm>
              <a:off x="12953" y="3138"/>
              <a:ext cx="1000" cy="1000"/>
            </a:xfrm>
            <a:prstGeom prst="ellipse">
              <a:avLst/>
            </a:prstGeom>
            <a:solidFill>
              <a:srgbClr val="F4D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1743" y="4138"/>
              <a:ext cx="450" cy="450"/>
            </a:xfrm>
            <a:prstGeom prst="ellipse">
              <a:avLst/>
            </a:prstGeom>
            <a:solidFill>
              <a:srgbClr val="F4D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7"/>
            <p:cNvGrpSpPr/>
            <p:nvPr/>
          </p:nvGrpSpPr>
          <p:grpSpPr>
            <a:xfrm>
              <a:off x="14268" y="981"/>
              <a:ext cx="3838" cy="3839"/>
              <a:chOff x="7872638" y="2013946"/>
              <a:chExt cx="2438400" cy="2438400"/>
            </a:xfrm>
          </p:grpSpPr>
          <p:pic>
            <p:nvPicPr>
              <p:cNvPr id="12" name="Picture 4" descr="C:\Users\Administrator\Desktop\QQ截图20180831092409.jpgQQ截图20180831092409"/>
              <p:cNvPicPr preferRelativeResize="0"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026403" y="2167664"/>
                <a:ext cx="2157791" cy="2104403"/>
              </a:xfrm>
              <a:prstGeom prst="ellipse">
                <a:avLst/>
              </a:prstGeom>
              <a:blipFill rotWithShape="1">
                <a:blip r:embed="rId4"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" name="椭圆 12"/>
              <p:cNvSpPr/>
              <p:nvPr/>
            </p:nvSpPr>
            <p:spPr>
              <a:xfrm>
                <a:off x="7872638" y="2013946"/>
                <a:ext cx="2438400" cy="24384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14510" y="1223"/>
              <a:ext cx="3396" cy="3375"/>
            </a:xfrm>
            <a:prstGeom prst="ellipse">
              <a:avLst/>
            </a:prstGeom>
            <a:solidFill>
              <a:srgbClr val="F4DF92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6745" y="3992880"/>
            <a:ext cx="1887220" cy="1887220"/>
            <a:chOff x="987" y="6288"/>
            <a:chExt cx="2972" cy="2972"/>
          </a:xfrm>
        </p:grpSpPr>
        <p:grpSp>
          <p:nvGrpSpPr>
            <p:cNvPr id="7" name="组合 11"/>
            <p:cNvGrpSpPr/>
            <p:nvPr/>
          </p:nvGrpSpPr>
          <p:grpSpPr>
            <a:xfrm>
              <a:off x="987" y="6288"/>
              <a:ext cx="2972" cy="2973"/>
              <a:chOff x="1485900" y="1905000"/>
              <a:chExt cx="2438400" cy="2438400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1485900" y="1905000"/>
                <a:ext cx="2438400" cy="24384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pic>
            <p:nvPicPr>
              <p:cNvPr id="2051" name="Picture 3" descr="C:\Users\Administrator\Desktop\QQ截图20180831092533.jpgQQ截图2018083109253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756624" y="2152677"/>
                <a:ext cx="1897529" cy="1918266"/>
              </a:xfrm>
              <a:prstGeom prst="ellips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" name="椭圆 14"/>
            <p:cNvSpPr/>
            <p:nvPr/>
          </p:nvSpPr>
          <p:spPr>
            <a:xfrm>
              <a:off x="1317" y="6590"/>
              <a:ext cx="2313" cy="2320"/>
            </a:xfrm>
            <a:prstGeom prst="ellipse">
              <a:avLst/>
            </a:prstGeom>
            <a:solidFill>
              <a:srgbClr val="F4DF92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" t="2262" r="69848" b="79837"/>
          <a:stretch>
            <a:fillRect/>
          </a:stretch>
        </p:blipFill>
        <p:spPr>
          <a:xfrm>
            <a:off x="7453630" y="4869815"/>
            <a:ext cx="5194300" cy="1068705"/>
          </a:xfrm>
          <a:prstGeom prst="rect">
            <a:avLst/>
          </a:prstGeom>
        </p:spPr>
      </p:pic>
      <p:pic>
        <p:nvPicPr>
          <p:cNvPr id="12" name="图片 11" descr="20"/>
          <p:cNvPicPr>
            <a:picLocks noChangeAspect="1"/>
          </p:cNvPicPr>
          <p:nvPr/>
        </p:nvPicPr>
        <p:blipFill>
          <a:blip r:embed="rId2"/>
          <a:srcRect l="59587"/>
          <a:stretch>
            <a:fillRect/>
          </a:stretch>
        </p:blipFill>
        <p:spPr>
          <a:xfrm>
            <a:off x="11276965" y="-43815"/>
            <a:ext cx="3143885" cy="694563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0429875" y="6473190"/>
            <a:ext cx="11112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20"/>
          <p:cNvPicPr>
            <a:picLocks noChangeAspect="1"/>
          </p:cNvPicPr>
          <p:nvPr/>
        </p:nvPicPr>
        <p:blipFill>
          <a:blip r:embed="rId2"/>
          <a:srcRect l="59587"/>
          <a:stretch>
            <a:fillRect/>
          </a:stretch>
        </p:blipFill>
        <p:spPr>
          <a:xfrm rot="10800000">
            <a:off x="-2228850" y="-43815"/>
            <a:ext cx="3143885" cy="694563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762000" y="-43815"/>
            <a:ext cx="11112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3" name="直接连接符 52"/>
          <p:cNvCxnSpPr/>
          <p:nvPr/>
        </p:nvCxnSpPr>
        <p:spPr>
          <a:xfrm>
            <a:off x="11668760" y="2644775"/>
            <a:ext cx="450215" cy="0"/>
          </a:xfrm>
          <a:prstGeom prst="line">
            <a:avLst/>
          </a:prstGeom>
          <a:ln>
            <a:solidFill>
              <a:srgbClr val="CB9E4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" t="2262" r="69848" b="79837"/>
          <a:stretch>
            <a:fillRect/>
          </a:stretch>
        </p:blipFill>
        <p:spPr>
          <a:xfrm>
            <a:off x="1062990" y="2299335"/>
            <a:ext cx="3357880" cy="69088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750945" y="920750"/>
            <a:ext cx="4690110" cy="4690110"/>
            <a:chOff x="5907" y="1450"/>
            <a:chExt cx="7386" cy="7386"/>
          </a:xfrm>
        </p:grpSpPr>
        <p:sp>
          <p:nvSpPr>
            <p:cNvPr id="10" name="椭圆 9"/>
            <p:cNvSpPr/>
            <p:nvPr/>
          </p:nvSpPr>
          <p:spPr>
            <a:xfrm>
              <a:off x="5907" y="1450"/>
              <a:ext cx="7386" cy="7386"/>
            </a:xfrm>
            <a:prstGeom prst="ellipse">
              <a:avLst/>
            </a:prstGeom>
            <a:solidFill>
              <a:srgbClr val="F4D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856" y="3389"/>
              <a:ext cx="3488" cy="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000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rPr>
                <a:t>感谢</a:t>
              </a:r>
              <a:endParaRPr lang="zh-CN" altLang="en-US" sz="8000">
                <a:solidFill>
                  <a:srgbClr val="CB9E42"/>
                </a:solidFill>
                <a:latin typeface="方正启体简体" panose="03000509000000000000" charset="-122"/>
                <a:ea typeface="方正启体简体" panose="03000509000000000000" charset="-122"/>
              </a:endParaRPr>
            </a:p>
            <a:p>
              <a:r>
                <a:rPr lang="zh-CN" altLang="en-US" sz="8000">
                  <a:solidFill>
                    <a:srgbClr val="CB9E42"/>
                  </a:solidFill>
                  <a:latin typeface="方正启体简体" panose="03000509000000000000" charset="-122"/>
                  <a:ea typeface="方正启体简体" panose="03000509000000000000" charset="-122"/>
                </a:rPr>
                <a:t>观看</a:t>
              </a:r>
              <a:endParaRPr lang="zh-CN" altLang="en-US" sz="8000">
                <a:solidFill>
                  <a:srgbClr val="CB9E42"/>
                </a:solidFill>
                <a:latin typeface="方正启体简体" panose="03000509000000000000" charset="-122"/>
                <a:ea typeface="方正启体简体" panose="03000509000000000000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4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6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7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8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9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0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1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2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3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4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6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7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8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1013</Words>
  <Application>WPS 演示</Application>
  <PresentationFormat>宽屏</PresentationFormat>
  <Paragraphs>144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黑体</vt:lpstr>
      <vt:lpstr>方正启体简体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RX_FLY</dc:title>
  <dc:creator>RX_FLY</dc:creator>
  <dc:subject>RX_FLY</dc:subject>
  <cp:lastModifiedBy>Administrator</cp:lastModifiedBy>
  <cp:revision>3</cp:revision>
  <dcterms:created xsi:type="dcterms:W3CDTF">2018-03-01T02:03:00Z</dcterms:created>
  <dcterms:modified xsi:type="dcterms:W3CDTF">2018-08-31T01:52:01Z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