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3" r:id="rId5"/>
    <p:sldId id="264" r:id="rId6"/>
    <p:sldId id="262" r:id="rId7"/>
    <p:sldId id="261" r:id="rId8"/>
    <p:sldId id="265" r:id="rId9"/>
    <p:sldId id="268" r:id="rId10"/>
    <p:sldId id="269" r:id="rId11"/>
    <p:sldId id="270" r:id="rId12"/>
    <p:sldId id="266" r:id="rId13"/>
    <p:sldId id="271" r:id="rId14"/>
    <p:sldId id="267" r:id="rId15"/>
    <p:sldId id="257" r:id="rId16"/>
    <p:sldId id="258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2018/8/15/Wed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E4132B2-4D0D-4BB2-8CA3-4066520969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0" y="576453"/>
            <a:ext cx="7566991" cy="5705094"/>
          </a:xfrm>
          <a:prstGeom prst="rect">
            <a:avLst/>
          </a:prstGeom>
        </p:spPr>
      </p:pic>
      <p:sp>
        <p:nvSpPr>
          <p:cNvPr id="6" name="PA_库_文本框 5">
            <a:extLst>
              <a:ext uri="{FF2B5EF4-FFF2-40B4-BE49-F238E27FC236}">
                <a16:creationId xmlns:a16="http://schemas.microsoft.com/office/drawing/2014/main" id="{7811F808-8359-4340-ADA4-EA6D761DDF4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75513" y="1383602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植</a:t>
            </a:r>
          </a:p>
        </p:txBody>
      </p:sp>
      <p:sp>
        <p:nvSpPr>
          <p:cNvPr id="7" name="PA_库_矩形 6">
            <a:extLst>
              <a:ext uri="{FF2B5EF4-FFF2-40B4-BE49-F238E27FC236}">
                <a16:creationId xmlns:a16="http://schemas.microsoft.com/office/drawing/2014/main" id="{40B07B75-D8A9-45E3-AE33-757C07688D1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69815" y="1740179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物</a:t>
            </a:r>
          </a:p>
        </p:txBody>
      </p:sp>
      <p:sp>
        <p:nvSpPr>
          <p:cNvPr id="8" name="PA_库_文本框 10">
            <a:extLst>
              <a:ext uri="{FF2B5EF4-FFF2-40B4-BE49-F238E27FC236}">
                <a16:creationId xmlns:a16="http://schemas.microsoft.com/office/drawing/2014/main" id="{14CC1367-029D-46CE-A189-BBBAF711F2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543928" y="2491598"/>
            <a:ext cx="492443" cy="2060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latin typeface="TypeLand 康熙字典體試用版" pitchFamily="50" charset="-120"/>
                <a:ea typeface="TypeLand 康熙字典體試用版" pitchFamily="50" charset="-120"/>
              </a:rPr>
              <a:t>LOVE &amp;PEACE</a:t>
            </a:r>
            <a:endParaRPr lang="zh-CN" altLang="en-US" sz="20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9" name="PA_库_文本框 10">
            <a:extLst>
              <a:ext uri="{FF2B5EF4-FFF2-40B4-BE49-F238E27FC236}">
                <a16:creationId xmlns:a16="http://schemas.microsoft.com/office/drawing/2014/main" id="{13951A0C-413C-4640-9449-EF8B10F8C6D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206564" y="3186729"/>
            <a:ext cx="1015663" cy="28546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2130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11C868-0D22-4B13-BC3C-26D8AB8F54A6}"/>
              </a:ext>
            </a:extLst>
          </p:cNvPr>
          <p:cNvSpPr txBox="1"/>
          <p:nvPr/>
        </p:nvSpPr>
        <p:spPr>
          <a:xfrm>
            <a:off x="1665731" y="2459504"/>
            <a:ext cx="6268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>
                <a:latin typeface="新蒂文徵明體" panose="03000409000000000000" pitchFamily="65" charset="-120"/>
                <a:ea typeface="新蒂文徵明體" panose="03000409000000000000" pitchFamily="65" charset="-120"/>
              </a:defRPr>
            </a:lvl1pPr>
          </a:lstStyle>
          <a:p>
            <a:r>
              <a:rPr lang="zh-CN" altLang="en-US" dirty="0"/>
              <a:t>目錄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7B925D-BE6C-414B-9F3B-ECBAED3C4144}"/>
              </a:ext>
            </a:extLst>
          </p:cNvPr>
          <p:cNvSpPr txBox="1"/>
          <p:nvPr/>
        </p:nvSpPr>
        <p:spPr>
          <a:xfrm>
            <a:off x="3382599" y="1309114"/>
            <a:ext cx="1043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70826E"/>
                </a:solidFill>
              </a:rPr>
              <a:t>0 1</a:t>
            </a:r>
            <a:endParaRPr lang="zh-CN" altLang="en-US" sz="5400" dirty="0">
              <a:solidFill>
                <a:srgbClr val="70826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87B6DC2-6CC5-45AD-85AD-91F8DD531C2E}"/>
              </a:ext>
            </a:extLst>
          </p:cNvPr>
          <p:cNvSpPr/>
          <p:nvPr/>
        </p:nvSpPr>
        <p:spPr>
          <a:xfrm>
            <a:off x="4740990" y="1468140"/>
            <a:ext cx="5141841" cy="614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96196F-C4AB-493C-81ED-CA41E4687174}"/>
              </a:ext>
            </a:extLst>
          </p:cNvPr>
          <p:cNvSpPr txBox="1"/>
          <p:nvPr/>
        </p:nvSpPr>
        <p:spPr>
          <a:xfrm>
            <a:off x="3382599" y="2460910"/>
            <a:ext cx="1043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70826E"/>
                </a:solidFill>
              </a:rPr>
              <a:t>0 2</a:t>
            </a:r>
            <a:endParaRPr lang="zh-CN" altLang="en-US" sz="5400" dirty="0">
              <a:solidFill>
                <a:srgbClr val="70826E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58C7EDF-D396-4712-9DA7-E6363CB21AA9}"/>
              </a:ext>
            </a:extLst>
          </p:cNvPr>
          <p:cNvSpPr/>
          <p:nvPr/>
        </p:nvSpPr>
        <p:spPr>
          <a:xfrm>
            <a:off x="4740990" y="2619936"/>
            <a:ext cx="5141841" cy="614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ADAF2B9-C293-4F71-9613-643F1407766B}"/>
              </a:ext>
            </a:extLst>
          </p:cNvPr>
          <p:cNvSpPr txBox="1"/>
          <p:nvPr/>
        </p:nvSpPr>
        <p:spPr>
          <a:xfrm>
            <a:off x="3382599" y="3612706"/>
            <a:ext cx="1043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70826E"/>
                </a:solidFill>
              </a:rPr>
              <a:t>0 3</a:t>
            </a:r>
            <a:endParaRPr lang="zh-CN" altLang="en-US" sz="5400" dirty="0">
              <a:solidFill>
                <a:srgbClr val="70826E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DBC64E8-6BCB-456A-9F15-206E0996651A}"/>
              </a:ext>
            </a:extLst>
          </p:cNvPr>
          <p:cNvSpPr/>
          <p:nvPr/>
        </p:nvSpPr>
        <p:spPr>
          <a:xfrm>
            <a:off x="4740990" y="3771732"/>
            <a:ext cx="5141841" cy="614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DC1D359-E488-4AA6-A41F-F94EE815E808}"/>
              </a:ext>
            </a:extLst>
          </p:cNvPr>
          <p:cNvSpPr txBox="1"/>
          <p:nvPr/>
        </p:nvSpPr>
        <p:spPr>
          <a:xfrm>
            <a:off x="3382599" y="4764502"/>
            <a:ext cx="1043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70826E"/>
                </a:solidFill>
              </a:rPr>
              <a:t>0 4</a:t>
            </a:r>
            <a:endParaRPr lang="zh-CN" altLang="en-US" sz="5400" dirty="0">
              <a:solidFill>
                <a:srgbClr val="70826E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B651C8A-A4FA-48B9-B339-302D0105AFB9}"/>
              </a:ext>
            </a:extLst>
          </p:cNvPr>
          <p:cNvSpPr/>
          <p:nvPr/>
        </p:nvSpPr>
        <p:spPr>
          <a:xfrm>
            <a:off x="4740990" y="4923528"/>
            <a:ext cx="5141841" cy="614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5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2F1D67-6E10-441E-BA5B-E970FB48CA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0" y="2069694"/>
            <a:ext cx="4108174" cy="3097336"/>
          </a:xfrm>
          <a:prstGeom prst="rect">
            <a:avLst/>
          </a:prstGeom>
        </p:spPr>
      </p:pic>
      <p:sp>
        <p:nvSpPr>
          <p:cNvPr id="2" name="PA_库_矩形 6">
            <a:extLst>
              <a:ext uri="{FF2B5EF4-FFF2-40B4-BE49-F238E27FC236}">
                <a16:creationId xmlns:a16="http://schemas.microsoft.com/office/drawing/2014/main" id="{13907B40-A269-45E0-A769-BA369A3959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439410" y="1342953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01</a:t>
            </a:r>
            <a:endParaRPr lang="zh-CN" altLang="en-US" sz="8800" dirty="0">
              <a:latin typeface="新蒂文徵明體" panose="03000409000000000000" pitchFamily="65" charset="-120"/>
              <a:ea typeface="新蒂文徵明體" panose="03000409000000000000" pitchFamily="65" charset="-120"/>
            </a:endParaRPr>
          </a:p>
        </p:txBody>
      </p:sp>
      <p:sp>
        <p:nvSpPr>
          <p:cNvPr id="3" name="PA_库_文本框 10">
            <a:extLst>
              <a:ext uri="{FF2B5EF4-FFF2-40B4-BE49-F238E27FC236}">
                <a16:creationId xmlns:a16="http://schemas.microsoft.com/office/drawing/2014/main" id="{DDD4368C-5562-4D03-AC03-53F50C0010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88169" y="2935276"/>
            <a:ext cx="1015663" cy="28546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369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>
            <a:extLst>
              <a:ext uri="{FF2B5EF4-FFF2-40B4-BE49-F238E27FC236}">
                <a16:creationId xmlns:a16="http://schemas.microsoft.com/office/drawing/2014/main" id="{C62CA490-7CCE-48BF-9DB4-897E1AD6D149}"/>
              </a:ext>
            </a:extLst>
          </p:cNvPr>
          <p:cNvSpPr txBox="1"/>
          <p:nvPr/>
        </p:nvSpPr>
        <p:spPr>
          <a:xfrm>
            <a:off x="1838170" y="3669403"/>
            <a:ext cx="338650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8BF5DA7A-F65F-40D6-8D0B-F2468F21155B}"/>
              </a:ext>
            </a:extLst>
          </p:cNvPr>
          <p:cNvSpPr txBox="1"/>
          <p:nvPr/>
        </p:nvSpPr>
        <p:spPr>
          <a:xfrm>
            <a:off x="1462561" y="4281416"/>
            <a:ext cx="4000654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88D38A33-49B1-4510-8DE1-0BD878840908}"/>
              </a:ext>
            </a:extLst>
          </p:cNvPr>
          <p:cNvSpPr txBox="1"/>
          <p:nvPr/>
        </p:nvSpPr>
        <p:spPr>
          <a:xfrm>
            <a:off x="6962620" y="3669403"/>
            <a:ext cx="338650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50A839C0-E464-48AB-974B-FF3D11C49103}"/>
              </a:ext>
            </a:extLst>
          </p:cNvPr>
          <p:cNvSpPr txBox="1"/>
          <p:nvPr/>
        </p:nvSpPr>
        <p:spPr>
          <a:xfrm>
            <a:off x="6728787" y="4281416"/>
            <a:ext cx="4000654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Ebrima" pitchFamily="2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A8E9350-8258-4C0B-B612-02D1D68BBF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23"/>
          <a:stretch/>
        </p:blipFill>
        <p:spPr>
          <a:xfrm>
            <a:off x="629666" y="427038"/>
            <a:ext cx="10932668" cy="284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9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B6242AF-2995-4C01-8369-376B2B2DAD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8"/>
          <a:stretch/>
        </p:blipFill>
        <p:spPr>
          <a:xfrm>
            <a:off x="876329" y="950903"/>
            <a:ext cx="4547854" cy="4956194"/>
          </a:xfrm>
          <a:prstGeom prst="rect">
            <a:avLst/>
          </a:prstGeom>
        </p:spPr>
      </p:pic>
      <p:sp>
        <p:nvSpPr>
          <p:cNvPr id="2" name="AutoShape 7">
            <a:extLst>
              <a:ext uri="{FF2B5EF4-FFF2-40B4-BE49-F238E27FC236}">
                <a16:creationId xmlns:a16="http://schemas.microsoft.com/office/drawing/2014/main" id="{BC70FC12-FF22-44E6-B0AD-98D62609353B}"/>
              </a:ext>
            </a:extLst>
          </p:cNvPr>
          <p:cNvSpPr/>
          <p:nvPr/>
        </p:nvSpPr>
        <p:spPr bwMode="auto">
          <a:xfrm>
            <a:off x="5066043" y="1470070"/>
            <a:ext cx="716280" cy="716280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70826E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" name="矩形 7">
            <a:extLst>
              <a:ext uri="{FF2B5EF4-FFF2-40B4-BE49-F238E27FC236}">
                <a16:creationId xmlns:a16="http://schemas.microsoft.com/office/drawing/2014/main" id="{F41388CF-8002-4783-A1BB-68A488CCA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295852"/>
            <a:ext cx="4547855" cy="125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65A04A73-D9B4-4431-BF8C-3456EFCD4E22}"/>
              </a:ext>
            </a:extLst>
          </p:cNvPr>
          <p:cNvSpPr/>
          <p:nvPr/>
        </p:nvSpPr>
        <p:spPr bwMode="auto">
          <a:xfrm>
            <a:off x="5066043" y="2997973"/>
            <a:ext cx="716280" cy="716280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70826E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" name="矩形 7">
            <a:extLst>
              <a:ext uri="{FF2B5EF4-FFF2-40B4-BE49-F238E27FC236}">
                <a16:creationId xmlns:a16="http://schemas.microsoft.com/office/drawing/2014/main" id="{B84158A8-E52C-440E-B709-7CF018E4D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823755"/>
            <a:ext cx="4547855" cy="125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D8DB0958-AB23-4A45-A9BF-F3507A84744B}"/>
              </a:ext>
            </a:extLst>
          </p:cNvPr>
          <p:cNvSpPr/>
          <p:nvPr/>
        </p:nvSpPr>
        <p:spPr bwMode="auto">
          <a:xfrm>
            <a:off x="5066043" y="4532762"/>
            <a:ext cx="716280" cy="716280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70826E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56015694-9112-41D7-8A0F-0BF1E023F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58544"/>
            <a:ext cx="4547855" cy="125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5EA4478E-00C9-4F90-B5B2-EF411A962CD9}"/>
              </a:ext>
            </a:extLst>
          </p:cNvPr>
          <p:cNvGrpSpPr/>
          <p:nvPr/>
        </p:nvGrpSpPr>
        <p:grpSpPr>
          <a:xfrm>
            <a:off x="8699894" y="2080967"/>
            <a:ext cx="2405575" cy="713936"/>
            <a:chOff x="8305802" y="2818812"/>
            <a:chExt cx="2405575" cy="713936"/>
          </a:xfrm>
        </p:grpSpPr>
        <p:sp>
          <p:nvSpPr>
            <p:cNvPr id="3" name="Rectangle 10">
              <a:extLst>
                <a:ext uri="{FF2B5EF4-FFF2-40B4-BE49-F238E27FC236}">
                  <a16:creationId xmlns:a16="http://schemas.microsoft.com/office/drawing/2014/main" id="{F4D160A0-B700-4A23-8238-7A88904784F4}"/>
                </a:ext>
              </a:extLst>
            </p:cNvPr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rgbClr val="708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TextBox 18">
              <a:extLst>
                <a:ext uri="{FF2B5EF4-FFF2-40B4-BE49-F238E27FC236}">
                  <a16:creationId xmlns:a16="http://schemas.microsoft.com/office/drawing/2014/main" id="{71214DC0-6C21-40D4-B928-BA64FB8D0D11}"/>
                </a:ext>
              </a:extLst>
            </p:cNvPr>
            <p:cNvSpPr txBox="1"/>
            <p:nvPr/>
          </p:nvSpPr>
          <p:spPr>
            <a:xfrm>
              <a:off x="8834955" y="300698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GB" sz="14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单击此处输入标题</a:t>
              </a:r>
              <a:endParaRPr lang="en-GB" sz="1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205345DD-3534-470C-9A41-224337780D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Group 13">
            <a:extLst>
              <a:ext uri="{FF2B5EF4-FFF2-40B4-BE49-F238E27FC236}">
                <a16:creationId xmlns:a16="http://schemas.microsoft.com/office/drawing/2014/main" id="{DF48ABCD-5724-44FC-9C37-559C2B865FA0}"/>
              </a:ext>
            </a:extLst>
          </p:cNvPr>
          <p:cNvGrpSpPr/>
          <p:nvPr/>
        </p:nvGrpSpPr>
        <p:grpSpPr>
          <a:xfrm>
            <a:off x="1252220" y="2080966"/>
            <a:ext cx="2405575" cy="713936"/>
            <a:chOff x="858128" y="2818811"/>
            <a:chExt cx="2405575" cy="713936"/>
          </a:xfrm>
        </p:grpSpPr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34668A2-BA17-4A3B-8964-DEDE39106240}"/>
                </a:ext>
              </a:extLst>
            </p:cNvPr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solidFill>
              <a:srgbClr val="708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0D879022-43F9-41FF-B676-E46426E015E1}"/>
                </a:ext>
              </a:extLst>
            </p:cNvPr>
            <p:cNvSpPr txBox="1"/>
            <p:nvPr/>
          </p:nvSpPr>
          <p:spPr>
            <a:xfrm>
              <a:off x="1353160" y="300698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GB" sz="14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单击此处输入标题</a:t>
              </a:r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3C2F9F20-A92C-47B0-BD78-27512AA5C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4CE3BF30-6496-4254-B8C8-EAF0EDB8C9E0}"/>
              </a:ext>
            </a:extLst>
          </p:cNvPr>
          <p:cNvGrpSpPr/>
          <p:nvPr/>
        </p:nvGrpSpPr>
        <p:grpSpPr>
          <a:xfrm>
            <a:off x="3734778" y="2080967"/>
            <a:ext cx="2405575" cy="713936"/>
            <a:chOff x="3340686" y="2818812"/>
            <a:chExt cx="2405575" cy="713936"/>
          </a:xfrm>
        </p:grpSpPr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703207FD-E0F9-4CEB-96FC-2F155BE3453C}"/>
                </a:ext>
              </a:extLst>
            </p:cNvPr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rgbClr val="708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7250816B-E945-49AF-9857-62B77E1BD8DE}"/>
                </a:ext>
              </a:extLst>
            </p:cNvPr>
            <p:cNvSpPr txBox="1"/>
            <p:nvPr/>
          </p:nvSpPr>
          <p:spPr>
            <a:xfrm>
              <a:off x="4014218" y="302095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GB" sz="1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单击此处输入标题</a:t>
              </a:r>
              <a:endParaRPr lang="en-GB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CC96445B-0EFB-4AC9-99A0-C52BF05B1A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Group 11">
            <a:extLst>
              <a:ext uri="{FF2B5EF4-FFF2-40B4-BE49-F238E27FC236}">
                <a16:creationId xmlns:a16="http://schemas.microsoft.com/office/drawing/2014/main" id="{7A136CC1-C037-48CF-9C29-EE42EB679184}"/>
              </a:ext>
            </a:extLst>
          </p:cNvPr>
          <p:cNvGrpSpPr/>
          <p:nvPr/>
        </p:nvGrpSpPr>
        <p:grpSpPr>
          <a:xfrm>
            <a:off x="6217336" y="2080967"/>
            <a:ext cx="2405575" cy="713936"/>
            <a:chOff x="5823244" y="2818812"/>
            <a:chExt cx="2405575" cy="713936"/>
          </a:xfrm>
        </p:grpSpPr>
        <p:sp>
          <p:nvSpPr>
            <p:cNvPr id="15" name="Rectangle 9">
              <a:extLst>
                <a:ext uri="{FF2B5EF4-FFF2-40B4-BE49-F238E27FC236}">
                  <a16:creationId xmlns:a16="http://schemas.microsoft.com/office/drawing/2014/main" id="{64DE5E40-244D-4C1F-89E3-8048078CA3EC}"/>
                </a:ext>
              </a:extLst>
            </p:cNvPr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rgbClr val="708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D0E11677-5B46-40EE-B22D-3ED330FCE319}"/>
                </a:ext>
              </a:extLst>
            </p:cNvPr>
            <p:cNvSpPr txBox="1"/>
            <p:nvPr/>
          </p:nvSpPr>
          <p:spPr>
            <a:xfrm>
              <a:off x="6428440" y="300698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GB" sz="14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单击此处输入标题</a:t>
              </a:r>
              <a:endParaRPr lang="en-GB" sz="1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Freeform 22">
              <a:extLst>
                <a:ext uri="{FF2B5EF4-FFF2-40B4-BE49-F238E27FC236}">
                  <a16:creationId xmlns:a16="http://schemas.microsoft.com/office/drawing/2014/main" id="{1FE4113F-D5BC-4CE7-BE48-192A72A940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1476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8" name="Rectangle 23">
            <a:extLst>
              <a:ext uri="{FF2B5EF4-FFF2-40B4-BE49-F238E27FC236}">
                <a16:creationId xmlns:a16="http://schemas.microsoft.com/office/drawing/2014/main" id="{26259E98-D6E1-40AA-8035-A08F8022E60C}"/>
              </a:ext>
            </a:extLst>
          </p:cNvPr>
          <p:cNvSpPr/>
          <p:nvPr/>
        </p:nvSpPr>
        <p:spPr>
          <a:xfrm>
            <a:off x="1388892" y="3713480"/>
            <a:ext cx="2242185" cy="11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Rectangle 24">
            <a:extLst>
              <a:ext uri="{FF2B5EF4-FFF2-40B4-BE49-F238E27FC236}">
                <a16:creationId xmlns:a16="http://schemas.microsoft.com/office/drawing/2014/main" id="{819D4864-9E09-426B-9E62-D9CA1628A999}"/>
              </a:ext>
            </a:extLst>
          </p:cNvPr>
          <p:cNvSpPr/>
          <p:nvPr/>
        </p:nvSpPr>
        <p:spPr>
          <a:xfrm>
            <a:off x="3734435" y="3713480"/>
            <a:ext cx="2242820" cy="11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0737EFF-44B3-49BA-88A5-2F9572ED1B4F}"/>
              </a:ext>
            </a:extLst>
          </p:cNvPr>
          <p:cNvSpPr/>
          <p:nvPr/>
        </p:nvSpPr>
        <p:spPr>
          <a:xfrm>
            <a:off x="6250940" y="3713480"/>
            <a:ext cx="2174240" cy="11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6">
            <a:extLst>
              <a:ext uri="{FF2B5EF4-FFF2-40B4-BE49-F238E27FC236}">
                <a16:creationId xmlns:a16="http://schemas.microsoft.com/office/drawing/2014/main" id="{F4C637A6-1EB7-489A-96EE-9628CF405832}"/>
              </a:ext>
            </a:extLst>
          </p:cNvPr>
          <p:cNvSpPr/>
          <p:nvPr/>
        </p:nvSpPr>
        <p:spPr>
          <a:xfrm>
            <a:off x="8733790" y="3713480"/>
            <a:ext cx="2174875" cy="11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810287E9-301C-4933-A272-CB94F7676033}"/>
              </a:ext>
            </a:extLst>
          </p:cNvPr>
          <p:cNvSpPr/>
          <p:nvPr/>
        </p:nvSpPr>
        <p:spPr>
          <a:xfrm>
            <a:off x="1252220" y="320738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单击此处输入标题</a:t>
            </a:r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D7C35423-1BCA-4768-8C5F-31A27920D762}"/>
              </a:ext>
            </a:extLst>
          </p:cNvPr>
          <p:cNvSpPr/>
          <p:nvPr/>
        </p:nvSpPr>
        <p:spPr>
          <a:xfrm>
            <a:off x="3735070" y="320738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单击此处输入标题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54C31C-008F-42F8-91DB-050425A33FBF}"/>
              </a:ext>
            </a:extLst>
          </p:cNvPr>
          <p:cNvSpPr/>
          <p:nvPr/>
        </p:nvSpPr>
        <p:spPr>
          <a:xfrm>
            <a:off x="6217285" y="320738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单击此处输入标题</a:t>
            </a:r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6A8D697B-FA4F-4D81-9B44-08197C525D90}"/>
              </a:ext>
            </a:extLst>
          </p:cNvPr>
          <p:cNvSpPr/>
          <p:nvPr/>
        </p:nvSpPr>
        <p:spPr>
          <a:xfrm>
            <a:off x="8699500" y="319849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317746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EC0FAF-AAE2-4F0E-A524-E0787AECDA7A}"/>
              </a:ext>
            </a:extLst>
          </p:cNvPr>
          <p:cNvSpPr txBox="1"/>
          <p:nvPr/>
        </p:nvSpPr>
        <p:spPr>
          <a:xfrm>
            <a:off x="5669920" y="1373259"/>
            <a:ext cx="875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3" name="PA_库_文本框 10">
            <a:extLst>
              <a:ext uri="{FF2B5EF4-FFF2-40B4-BE49-F238E27FC236}">
                <a16:creationId xmlns:a16="http://schemas.microsoft.com/office/drawing/2014/main" id="{50AF324C-5BE6-4A53-8DCB-6891F04C799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23425" y="2254279"/>
            <a:ext cx="1246495" cy="32304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85172A-0E77-4BB8-9958-4A02636A4286}"/>
              </a:ext>
            </a:extLst>
          </p:cNvPr>
          <p:cNvSpPr txBox="1"/>
          <p:nvPr/>
        </p:nvSpPr>
        <p:spPr>
          <a:xfrm>
            <a:off x="2611255" y="1373259"/>
            <a:ext cx="875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5" name="PA_库_文本框 10">
            <a:extLst>
              <a:ext uri="{FF2B5EF4-FFF2-40B4-BE49-F238E27FC236}">
                <a16:creationId xmlns:a16="http://schemas.microsoft.com/office/drawing/2014/main" id="{0D54BC03-EC3A-4266-8730-CBD100914ED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64760" y="2254279"/>
            <a:ext cx="1246495" cy="32304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D0448C-30CE-4FB2-81B5-0BE3D5DC3A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81" y="950903"/>
            <a:ext cx="3810930" cy="495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7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2F1D67-6E10-441E-BA5B-E970FB48CA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0" y="2069694"/>
            <a:ext cx="4108174" cy="3097336"/>
          </a:xfrm>
          <a:prstGeom prst="rect">
            <a:avLst/>
          </a:prstGeom>
        </p:spPr>
      </p:pic>
      <p:sp>
        <p:nvSpPr>
          <p:cNvPr id="2" name="PA_库_矩形 6">
            <a:extLst>
              <a:ext uri="{FF2B5EF4-FFF2-40B4-BE49-F238E27FC236}">
                <a16:creationId xmlns:a16="http://schemas.microsoft.com/office/drawing/2014/main" id="{13907B40-A269-45E0-A769-BA369A3959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439410" y="1342953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02</a:t>
            </a:r>
            <a:endParaRPr lang="zh-CN" altLang="en-US" sz="8800" dirty="0">
              <a:latin typeface="新蒂文徵明體" panose="03000409000000000000" pitchFamily="65" charset="-120"/>
              <a:ea typeface="新蒂文徵明體" panose="03000409000000000000" pitchFamily="65" charset="-120"/>
            </a:endParaRPr>
          </a:p>
        </p:txBody>
      </p:sp>
      <p:sp>
        <p:nvSpPr>
          <p:cNvPr id="3" name="PA_库_文本框 10">
            <a:extLst>
              <a:ext uri="{FF2B5EF4-FFF2-40B4-BE49-F238E27FC236}">
                <a16:creationId xmlns:a16="http://schemas.microsoft.com/office/drawing/2014/main" id="{DDD4368C-5562-4D03-AC03-53F50C0010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88169" y="2935276"/>
            <a:ext cx="1015663" cy="28546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471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F9A563C-DDB9-42C5-A725-E1365F7DD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02" y="1619824"/>
            <a:ext cx="5787598" cy="3856892"/>
          </a:xfrm>
          <a:prstGeom prst="rect">
            <a:avLst/>
          </a:prstGeom>
        </p:spPr>
      </p:pic>
      <p:sp>
        <p:nvSpPr>
          <p:cNvPr id="3" name="矩形 7">
            <a:extLst>
              <a:ext uri="{FF2B5EF4-FFF2-40B4-BE49-F238E27FC236}">
                <a16:creationId xmlns:a16="http://schemas.microsoft.com/office/drawing/2014/main" id="{F4110B75-9987-4FAF-869D-4B81DF684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547" y="1710666"/>
            <a:ext cx="5113565" cy="106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7">
            <a:extLst>
              <a:ext uri="{FF2B5EF4-FFF2-40B4-BE49-F238E27FC236}">
                <a16:creationId xmlns:a16="http://schemas.microsoft.com/office/drawing/2014/main" id="{26C31ED8-CFB8-456E-A2C0-ECFEB4583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547" y="2853809"/>
            <a:ext cx="5113565" cy="106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657CEF-6BF2-41F8-B761-0F7BA8B50695}"/>
              </a:ext>
            </a:extLst>
          </p:cNvPr>
          <p:cNvSpPr/>
          <p:nvPr/>
        </p:nvSpPr>
        <p:spPr>
          <a:xfrm>
            <a:off x="6387547" y="4094922"/>
            <a:ext cx="5113565" cy="141229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0B0FB7D-EAD6-46B9-A002-315A9DA92F20}"/>
              </a:ext>
            </a:extLst>
          </p:cNvPr>
          <p:cNvSpPr txBox="1"/>
          <p:nvPr/>
        </p:nvSpPr>
        <p:spPr>
          <a:xfrm>
            <a:off x="6471194" y="4497379"/>
            <a:ext cx="4781342" cy="5107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962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ldLvl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D22D5A1-F6DE-4777-B6FC-E56D60C5EEC6}"/>
              </a:ext>
            </a:extLst>
          </p:cNvPr>
          <p:cNvSpPr/>
          <p:nvPr/>
        </p:nvSpPr>
        <p:spPr>
          <a:xfrm flipV="1">
            <a:off x="1693584" y="1871869"/>
            <a:ext cx="1146315" cy="11463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CD4B85-53D3-45B1-B29D-A3682E292C61}"/>
              </a:ext>
            </a:extLst>
          </p:cNvPr>
          <p:cNvSpPr txBox="1"/>
          <p:nvPr/>
        </p:nvSpPr>
        <p:spPr>
          <a:xfrm>
            <a:off x="455007" y="1674668"/>
            <a:ext cx="3623470" cy="122424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400" b="1" dirty="0">
                <a:latin typeface="Playfair Display SC"/>
                <a:ea typeface="汉仪PP体简" panose="00020600040101010101" pitchFamily="18" charset="-122"/>
              </a:rPr>
              <a:t>1</a:t>
            </a:r>
            <a:endParaRPr lang="zh-CN" altLang="en-US" sz="5400" b="1" dirty="0">
              <a:latin typeface="Playfair Display SC"/>
              <a:ea typeface="汉仪PP体简" panose="00020600040101010101" pitchFamily="18" charset="-122"/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417066DA-E332-411E-BD93-0FD4E7E7268D}"/>
              </a:ext>
            </a:extLst>
          </p:cNvPr>
          <p:cNvSpPr txBox="1"/>
          <p:nvPr/>
        </p:nvSpPr>
        <p:spPr>
          <a:xfrm>
            <a:off x="3230475" y="1871869"/>
            <a:ext cx="5563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HERE IS YOUR TITLE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B25399F8-2643-4B7C-BEAF-C7B5722C0DED}"/>
              </a:ext>
            </a:extLst>
          </p:cNvPr>
          <p:cNvSpPr txBox="1"/>
          <p:nvPr/>
        </p:nvSpPr>
        <p:spPr>
          <a:xfrm>
            <a:off x="3230475" y="2333534"/>
            <a:ext cx="6311228" cy="1349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597DEA8-9BDE-4D98-946A-B9702084BEC1}"/>
              </a:ext>
            </a:extLst>
          </p:cNvPr>
          <p:cNvSpPr/>
          <p:nvPr/>
        </p:nvSpPr>
        <p:spPr>
          <a:xfrm flipV="1">
            <a:off x="2541586" y="3894988"/>
            <a:ext cx="1146315" cy="11463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A0BED9A-70C8-4681-9742-3B6AC817FEE7}"/>
              </a:ext>
            </a:extLst>
          </p:cNvPr>
          <p:cNvSpPr txBox="1"/>
          <p:nvPr/>
        </p:nvSpPr>
        <p:spPr>
          <a:xfrm>
            <a:off x="1303009" y="3697787"/>
            <a:ext cx="3623470" cy="122424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400" b="1" dirty="0">
                <a:latin typeface="Playfair Display SC"/>
                <a:ea typeface="汉仪PP体简" panose="00020600040101010101" pitchFamily="18" charset="-122"/>
              </a:rPr>
              <a:t>2</a:t>
            </a:r>
            <a:endParaRPr lang="zh-CN" altLang="en-US" sz="5400" b="1" dirty="0">
              <a:latin typeface="Playfair Display SC"/>
              <a:ea typeface="汉仪PP体简" panose="00020600040101010101" pitchFamily="18" charset="-122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C1A2EBE-3AF1-4D1D-8BC7-66362F6080A0}"/>
              </a:ext>
            </a:extLst>
          </p:cNvPr>
          <p:cNvSpPr txBox="1"/>
          <p:nvPr/>
        </p:nvSpPr>
        <p:spPr>
          <a:xfrm>
            <a:off x="4078477" y="3894988"/>
            <a:ext cx="5563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defRPr/>
            </a:pPr>
            <a:r>
              <a:rPr lang="en-US" altLang="zh-CN" sz="2400" b="1" spc="300" noProof="1">
                <a:latin typeface="Playfair Display SC"/>
                <a:ea typeface="楷体" panose="02010609060101010101" pitchFamily="49" charset="-122"/>
                <a:cs typeface="微软雅黑 Light" panose="020B0502040204020203" pitchFamily="34" charset="-122"/>
              </a:rPr>
              <a:t>HERE IS YOUR TITLE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66435CD0-6A16-4F22-AA8A-A342F2724858}"/>
              </a:ext>
            </a:extLst>
          </p:cNvPr>
          <p:cNvSpPr txBox="1"/>
          <p:nvPr/>
        </p:nvSpPr>
        <p:spPr>
          <a:xfrm>
            <a:off x="4078477" y="4356653"/>
            <a:ext cx="6311228" cy="1349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10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A18D6A-8EAC-46D0-A09F-671AC887FB86}"/>
              </a:ext>
            </a:extLst>
          </p:cNvPr>
          <p:cNvSpPr txBox="1"/>
          <p:nvPr/>
        </p:nvSpPr>
        <p:spPr>
          <a:xfrm>
            <a:off x="4526730" y="1568763"/>
            <a:ext cx="1323826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FD92D4-AD6F-41B2-AA04-54041AE98FB3}"/>
              </a:ext>
            </a:extLst>
          </p:cNvPr>
          <p:cNvSpPr txBox="1"/>
          <p:nvPr/>
        </p:nvSpPr>
        <p:spPr>
          <a:xfrm>
            <a:off x="6986230" y="1582831"/>
            <a:ext cx="1451970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DA69FB-7C7F-40F4-878C-061F9C94E770}"/>
              </a:ext>
            </a:extLst>
          </p:cNvPr>
          <p:cNvSpPr txBox="1"/>
          <p:nvPr/>
        </p:nvSpPr>
        <p:spPr>
          <a:xfrm>
            <a:off x="9586409" y="1582831"/>
            <a:ext cx="1394165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16A9C08-BE61-4A72-A21C-A79EB2818B39}"/>
              </a:ext>
            </a:extLst>
          </p:cNvPr>
          <p:cNvCxnSpPr/>
          <p:nvPr/>
        </p:nvCxnSpPr>
        <p:spPr>
          <a:xfrm>
            <a:off x="4708734" y="2576501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8C75F0B-FB0E-4385-88E4-9FD3E497B9DC}"/>
              </a:ext>
            </a:extLst>
          </p:cNvPr>
          <p:cNvCxnSpPr/>
          <p:nvPr/>
        </p:nvCxnSpPr>
        <p:spPr>
          <a:xfrm>
            <a:off x="7312139" y="2590569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ECBBA1D-4E96-49A7-B63C-EB5A778899E6}"/>
              </a:ext>
            </a:extLst>
          </p:cNvPr>
          <p:cNvCxnSpPr/>
          <p:nvPr/>
        </p:nvCxnSpPr>
        <p:spPr>
          <a:xfrm>
            <a:off x="9886526" y="2597155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B0642D52-2E87-44EC-BBCC-F35F3DC08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126" y="2903413"/>
            <a:ext cx="284247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80282D2-5B80-45D6-A1E0-6D9B626042D0}"/>
              </a:ext>
            </a:extLst>
          </p:cNvPr>
          <p:cNvSpPr txBox="1"/>
          <p:nvPr/>
        </p:nvSpPr>
        <p:spPr>
          <a:xfrm>
            <a:off x="3949282" y="3459387"/>
            <a:ext cx="2355384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>
                <a:srgbClr val="CC0099"/>
              </a:buClr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43DC3A-79D0-40F7-921D-2C6060306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897" y="2903413"/>
            <a:ext cx="2542884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F21B5631-5B15-4A61-A8EA-0ACE59286BF2}"/>
              </a:ext>
            </a:extLst>
          </p:cNvPr>
          <p:cNvSpPr txBox="1"/>
          <p:nvPr/>
        </p:nvSpPr>
        <p:spPr>
          <a:xfrm>
            <a:off x="6577596" y="3459387"/>
            <a:ext cx="2355384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>
                <a:srgbClr val="CC0099"/>
              </a:buClr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42104A-522A-41BC-9BA8-7DFEB15F9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059" y="2903413"/>
            <a:ext cx="2542884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2ACAC22-AABC-4342-AA76-0DE0E1A56863}"/>
              </a:ext>
            </a:extLst>
          </p:cNvPr>
          <p:cNvSpPr txBox="1"/>
          <p:nvPr/>
        </p:nvSpPr>
        <p:spPr>
          <a:xfrm>
            <a:off x="9205910" y="3459387"/>
            <a:ext cx="2355384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>
                <a:srgbClr val="CC0099"/>
              </a:buClr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7F230BA-ED6F-4556-B95B-E5309D500F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4" t="31497" r="9362" b="13044"/>
          <a:stretch/>
        </p:blipFill>
        <p:spPr>
          <a:xfrm>
            <a:off x="104243" y="1652791"/>
            <a:ext cx="3816761" cy="38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2F1D67-6E10-441E-BA5B-E970FB48CA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0" y="2069694"/>
            <a:ext cx="4108174" cy="3097336"/>
          </a:xfrm>
          <a:prstGeom prst="rect">
            <a:avLst/>
          </a:prstGeom>
        </p:spPr>
      </p:pic>
      <p:sp>
        <p:nvSpPr>
          <p:cNvPr id="2" name="PA_库_矩形 6">
            <a:extLst>
              <a:ext uri="{FF2B5EF4-FFF2-40B4-BE49-F238E27FC236}">
                <a16:creationId xmlns:a16="http://schemas.microsoft.com/office/drawing/2014/main" id="{13907B40-A269-45E0-A769-BA369A3959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439410" y="1342953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03</a:t>
            </a:r>
            <a:endParaRPr lang="zh-CN" altLang="en-US" sz="8800" dirty="0">
              <a:latin typeface="新蒂文徵明體" panose="03000409000000000000" pitchFamily="65" charset="-120"/>
              <a:ea typeface="新蒂文徵明體" panose="03000409000000000000" pitchFamily="65" charset="-120"/>
            </a:endParaRPr>
          </a:p>
        </p:txBody>
      </p:sp>
      <p:sp>
        <p:nvSpPr>
          <p:cNvPr id="3" name="PA_库_文本框 10">
            <a:extLst>
              <a:ext uri="{FF2B5EF4-FFF2-40B4-BE49-F238E27FC236}">
                <a16:creationId xmlns:a16="http://schemas.microsoft.com/office/drawing/2014/main" id="{DDD4368C-5562-4D03-AC03-53F50C0010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88169" y="2935276"/>
            <a:ext cx="1015663" cy="28546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782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36DC637-DF53-4111-8B52-7AF9E7A8F21D}"/>
              </a:ext>
            </a:extLst>
          </p:cNvPr>
          <p:cNvSpPr txBox="1"/>
          <p:nvPr/>
        </p:nvSpPr>
        <p:spPr>
          <a:xfrm>
            <a:off x="9276307" y="1373259"/>
            <a:ext cx="875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3" name="PA_库_文本框 10">
            <a:extLst>
              <a:ext uri="{FF2B5EF4-FFF2-40B4-BE49-F238E27FC236}">
                <a16:creationId xmlns:a16="http://schemas.microsoft.com/office/drawing/2014/main" id="{5F92AB19-115F-4195-AE09-C9527904DB9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029812" y="2254279"/>
            <a:ext cx="1246495" cy="32304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3C7D79-4AFD-4924-BA5B-2AE89C4EF357}"/>
              </a:ext>
            </a:extLst>
          </p:cNvPr>
          <p:cNvSpPr txBox="1"/>
          <p:nvPr/>
        </p:nvSpPr>
        <p:spPr>
          <a:xfrm>
            <a:off x="6345781" y="1373259"/>
            <a:ext cx="875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5" name="PA_库_文本框 10">
            <a:extLst>
              <a:ext uri="{FF2B5EF4-FFF2-40B4-BE49-F238E27FC236}">
                <a16:creationId xmlns:a16="http://schemas.microsoft.com/office/drawing/2014/main" id="{E61C4A1A-2DC7-4015-8ACD-A3BA4E61287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99286" y="2254279"/>
            <a:ext cx="1246495" cy="32304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50375D-FEEA-4A93-9F35-8551B1CFB6A5}"/>
              </a:ext>
            </a:extLst>
          </p:cNvPr>
          <p:cNvSpPr txBox="1"/>
          <p:nvPr/>
        </p:nvSpPr>
        <p:spPr>
          <a:xfrm>
            <a:off x="3287116" y="1373259"/>
            <a:ext cx="875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添加主題</a:t>
            </a:r>
          </a:p>
        </p:txBody>
      </p:sp>
      <p:sp>
        <p:nvSpPr>
          <p:cNvPr id="7" name="PA_库_文本框 10">
            <a:extLst>
              <a:ext uri="{FF2B5EF4-FFF2-40B4-BE49-F238E27FC236}">
                <a16:creationId xmlns:a16="http://schemas.microsoft.com/office/drawing/2014/main" id="{0E6DE042-1979-40C5-BC0A-31A7BE9AC1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040621" y="2254279"/>
            <a:ext cx="1246495" cy="32304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846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  <p:bldP spid="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2F1D67-6E10-441E-BA5B-E970FB48CA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0" y="2069694"/>
            <a:ext cx="4108174" cy="3097336"/>
          </a:xfrm>
          <a:prstGeom prst="rect">
            <a:avLst/>
          </a:prstGeom>
        </p:spPr>
      </p:pic>
      <p:sp>
        <p:nvSpPr>
          <p:cNvPr id="2" name="PA_库_矩形 6">
            <a:extLst>
              <a:ext uri="{FF2B5EF4-FFF2-40B4-BE49-F238E27FC236}">
                <a16:creationId xmlns:a16="http://schemas.microsoft.com/office/drawing/2014/main" id="{13907B40-A269-45E0-A769-BA369A3959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439410" y="1342953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04</a:t>
            </a:r>
            <a:endParaRPr lang="zh-CN" altLang="en-US" sz="8800" dirty="0">
              <a:latin typeface="新蒂文徵明體" panose="03000409000000000000" pitchFamily="65" charset="-120"/>
              <a:ea typeface="新蒂文徵明體" panose="03000409000000000000" pitchFamily="65" charset="-120"/>
            </a:endParaRPr>
          </a:p>
        </p:txBody>
      </p:sp>
      <p:sp>
        <p:nvSpPr>
          <p:cNvPr id="3" name="PA_库_文本框 10">
            <a:extLst>
              <a:ext uri="{FF2B5EF4-FFF2-40B4-BE49-F238E27FC236}">
                <a16:creationId xmlns:a16="http://schemas.microsoft.com/office/drawing/2014/main" id="{DDD4368C-5562-4D03-AC03-53F50C0010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88169" y="2935276"/>
            <a:ext cx="1015663" cy="28546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2082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>
            <a:extLst>
              <a:ext uri="{FF2B5EF4-FFF2-40B4-BE49-F238E27FC236}">
                <a16:creationId xmlns:a16="http://schemas.microsoft.com/office/drawing/2014/main" id="{30B96280-1C04-4E42-B76C-B79AD30F7BF0}"/>
              </a:ext>
            </a:extLst>
          </p:cNvPr>
          <p:cNvSpPr txBox="1"/>
          <p:nvPr/>
        </p:nvSpPr>
        <p:spPr>
          <a:xfrm>
            <a:off x="1685937" y="1687487"/>
            <a:ext cx="2651182" cy="4818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9BA568F7-FBDA-44A2-8DA1-C5300827EE59}"/>
              </a:ext>
            </a:extLst>
          </p:cNvPr>
          <p:cNvSpPr txBox="1"/>
          <p:nvPr/>
        </p:nvSpPr>
        <p:spPr>
          <a:xfrm>
            <a:off x="1685937" y="2247256"/>
            <a:ext cx="7550828" cy="107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34C51A9-A5BD-4E3E-B014-95FB4ACDB550}"/>
              </a:ext>
            </a:extLst>
          </p:cNvPr>
          <p:cNvCxnSpPr>
            <a:cxnSpLocks/>
          </p:cNvCxnSpPr>
          <p:nvPr/>
        </p:nvCxnSpPr>
        <p:spPr>
          <a:xfrm flipH="1">
            <a:off x="1987827" y="3532811"/>
            <a:ext cx="4704521" cy="256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7">
            <a:extLst>
              <a:ext uri="{FF2B5EF4-FFF2-40B4-BE49-F238E27FC236}">
                <a16:creationId xmlns:a16="http://schemas.microsoft.com/office/drawing/2014/main" id="{9CC8B532-52E9-468A-95D5-AA74484DED4A}"/>
              </a:ext>
            </a:extLst>
          </p:cNvPr>
          <p:cNvSpPr txBox="1"/>
          <p:nvPr/>
        </p:nvSpPr>
        <p:spPr>
          <a:xfrm>
            <a:off x="5446173" y="3700847"/>
            <a:ext cx="4797758" cy="4818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点击此处添加标题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4906474B-C463-4261-9809-637173C77BB1}"/>
              </a:ext>
            </a:extLst>
          </p:cNvPr>
          <p:cNvSpPr txBox="1"/>
          <p:nvPr/>
        </p:nvSpPr>
        <p:spPr>
          <a:xfrm>
            <a:off x="2305879" y="4162512"/>
            <a:ext cx="7938052" cy="107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spcBef>
                <a:spcPts val="1500"/>
              </a:spcBef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endParaRPr lang="en-US" altLang="zh-CN" sz="1200" dirty="0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33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E4132B2-4D0D-4BB2-8CA3-4066520969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0" y="576453"/>
            <a:ext cx="7566991" cy="5705094"/>
          </a:xfrm>
          <a:prstGeom prst="rect">
            <a:avLst/>
          </a:prstGeom>
        </p:spPr>
      </p:pic>
      <p:sp>
        <p:nvSpPr>
          <p:cNvPr id="6" name="PA_库_文本框 5">
            <a:extLst>
              <a:ext uri="{FF2B5EF4-FFF2-40B4-BE49-F238E27FC236}">
                <a16:creationId xmlns:a16="http://schemas.microsoft.com/office/drawing/2014/main" id="{7811F808-8359-4340-ADA4-EA6D761DDF4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75513" y="1383602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謝</a:t>
            </a:r>
          </a:p>
        </p:txBody>
      </p:sp>
      <p:sp>
        <p:nvSpPr>
          <p:cNvPr id="7" name="PA_库_矩形 6">
            <a:extLst>
              <a:ext uri="{FF2B5EF4-FFF2-40B4-BE49-F238E27FC236}">
                <a16:creationId xmlns:a16="http://schemas.microsoft.com/office/drawing/2014/main" id="{40B07B75-D8A9-45E3-AE33-757C07688D1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69815" y="1740179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謝</a:t>
            </a:r>
          </a:p>
        </p:txBody>
      </p:sp>
      <p:sp>
        <p:nvSpPr>
          <p:cNvPr id="8" name="PA_库_文本框 10">
            <a:extLst>
              <a:ext uri="{FF2B5EF4-FFF2-40B4-BE49-F238E27FC236}">
                <a16:creationId xmlns:a16="http://schemas.microsoft.com/office/drawing/2014/main" id="{14CC1367-029D-46CE-A189-BBBAF711F2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543928" y="2491598"/>
            <a:ext cx="492443" cy="2060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latin typeface="TypeLand 康熙字典體試用版" pitchFamily="50" charset="-120"/>
                <a:ea typeface="TypeLand 康熙字典體試用版" pitchFamily="50" charset="-120"/>
              </a:rPr>
              <a:t>LOVE &amp;PEACE</a:t>
            </a:r>
            <a:endParaRPr lang="zh-CN" altLang="en-US" sz="20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9" name="PA_库_文本框 10">
            <a:extLst>
              <a:ext uri="{FF2B5EF4-FFF2-40B4-BE49-F238E27FC236}">
                <a16:creationId xmlns:a16="http://schemas.microsoft.com/office/drawing/2014/main" id="{13951A0C-413C-4640-9449-EF8B10F8C6D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206564" y="3186729"/>
            <a:ext cx="1015663" cy="28546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r>
              <a:rPr lang="en-US" altLang="zh-CN" sz="1200" dirty="0">
                <a:latin typeface="+mj-ea"/>
                <a:ea typeface="+mj-ea"/>
                <a:sym typeface="+mn-ea"/>
              </a:rPr>
              <a:t>.</a:t>
            </a:r>
            <a:endParaRPr lang="zh-CN" altLang="en-US" sz="1200" dirty="0">
              <a:latin typeface="+mj-ea"/>
              <a:ea typeface="+mj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256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1266</Words>
  <Application>Microsoft Office PowerPoint</Application>
  <PresentationFormat>宽屏</PresentationFormat>
  <Paragraphs>84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Playfair Display SC</vt:lpstr>
      <vt:lpstr>TypeLand 康熙字典體試用版</vt:lpstr>
      <vt:lpstr>汉仪PP体简</vt:lpstr>
      <vt:lpstr>楷体</vt:lpstr>
      <vt:lpstr>宋体</vt:lpstr>
      <vt:lpstr>微软雅黑</vt:lpstr>
      <vt:lpstr>微软雅黑 Light</vt:lpstr>
      <vt:lpstr>新蒂文徵明體</vt:lpstr>
      <vt:lpstr>Arial</vt:lpstr>
      <vt:lpstr>Calibri</vt:lpstr>
      <vt:lpstr>Calibri Light</vt:lpstr>
      <vt:lpstr>Ebrima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</cp:revision>
  <dcterms:created xsi:type="dcterms:W3CDTF">2018-08-15T09:40:04Z</dcterms:created>
  <dcterms:modified xsi:type="dcterms:W3CDTF">2018-08-15T12:36:12Z</dcterms:modified>
</cp:coreProperties>
</file>