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62" r:id="rId5"/>
    <p:sldId id="263" r:id="rId6"/>
    <p:sldId id="264" r:id="rId7"/>
    <p:sldId id="259" r:id="rId8"/>
    <p:sldId id="265" r:id="rId9"/>
    <p:sldId id="266" r:id="rId10"/>
    <p:sldId id="267" r:id="rId11"/>
    <p:sldId id="260" r:id="rId12"/>
    <p:sldId id="268" r:id="rId13"/>
    <p:sldId id="269" r:id="rId14"/>
    <p:sldId id="270" r:id="rId15"/>
    <p:sldId id="261" r:id="rId16"/>
    <p:sldId id="271" r:id="rId17"/>
    <p:sldId id="272" r:id="rId18"/>
    <p:sldId id="273" r:id="rId19"/>
  </p:sldIdLst>
  <p:sldSz cx="12192000" cy="6858000"/>
  <p:notesSz cx="6858000" cy="9144000"/>
  <p:embeddedFontLst>
    <p:embeddedFont>
      <p:font typeface="FZKaTong-M19S" panose="03000509000000000000" pitchFamily="65" charset="-122"/>
      <p:regular r:id="rId20"/>
    </p:embeddedFont>
    <p:embeddedFont>
      <p:font typeface="DengXian" panose="02010600030101010101" pitchFamily="2" charset="-122"/>
      <p:regular r:id="rId21"/>
      <p:bold r:id="rId22"/>
    </p:embeddedFont>
    <p:embeddedFont>
      <p:font typeface="DengXian Light" panose="02010600030101010101" pitchFamily="2" charset="-122"/>
      <p:regular r:id="rId23"/>
    </p:embeddedFont>
    <p:embeddedFont>
      <p:font typeface="SimHei" panose="02010609060101010101" pitchFamily="49" charset="-122"/>
      <p:regular r:id="rId24"/>
    </p:embeddedFont>
    <p:embeddedFont>
      <p:font typeface="微软雅黑" panose="020B0503020204020204" pitchFamily="34" charset="-122"/>
      <p:regular r:id="rId25"/>
      <p:bold r:id="rId26"/>
    </p:embeddedFont>
    <p:embeddedFont>
      <p:font typeface="Calibri" panose="020F0502020204030204" pitchFamily="34" charset="0"/>
      <p:regular r:id="rId27"/>
      <p:bold r:id="rId28"/>
      <p:italic r:id="rId29"/>
      <p:boldItalic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63C"/>
    <a:srgbClr val="FCCAD0"/>
    <a:srgbClr val="FE734C"/>
    <a:srgbClr val="8DB6DE"/>
    <a:srgbClr val="BFE546"/>
    <a:srgbClr val="FFAE27"/>
    <a:srgbClr val="80BD4C"/>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31"/>
  </p:normalViewPr>
  <p:slideViewPr>
    <p:cSldViewPr snapToGrid="0" snapToObjects="1" showGuides="1">
      <p:cViewPr varScale="1">
        <p:scale>
          <a:sx n="81" d="100"/>
          <a:sy n="81"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462557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316444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132081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400909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1435715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944806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86507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915924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787903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907856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D9CE543C-BDA3-8145-8BC7-51D53F311AFF}" type="datetimeFigureOut">
              <a:rPr kumimoji="1" lang="zh-CN" altLang="en-US" smtClean="0"/>
              <a:t>2018/8/31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468228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CE543C-BDA3-8145-8BC7-51D53F311AFF}" type="datetimeFigureOut">
              <a:rPr kumimoji="1" lang="zh-CN" altLang="en-US" smtClean="0"/>
              <a:t>2018/8/31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EDF37D-C134-1549-A385-10A318998402}" type="slidenum">
              <a:rPr kumimoji="1" lang="zh-CN" altLang="en-US" smtClean="0"/>
              <a:t>‹#›</a:t>
            </a:fld>
            <a:endParaRPr kumimoji="1" lang="zh-CN" altLang="en-US"/>
          </a:p>
        </p:txBody>
      </p:sp>
    </p:spTree>
    <p:extLst>
      <p:ext uri="{BB962C8B-B14F-4D97-AF65-F5344CB8AC3E}">
        <p14:creationId xmlns:p14="http://schemas.microsoft.com/office/powerpoint/2010/main" val="417462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tags" Target="../tags/tag3.xml"/><Relationship Id="rId7" Type="http://schemas.microsoft.com/office/2007/relationships/hdphoto" Target="../media/hdphoto2.wdp"/><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slideLayout" Target="../slideLayouts/slideLayout1.xml"/><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5.wdp"/><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8333" t="26296"/>
          <a:stretch/>
        </p:blipFill>
        <p:spPr>
          <a:xfrm>
            <a:off x="639762" y="515399"/>
            <a:ext cx="5118100" cy="6172739"/>
          </a:xfrm>
          <a:prstGeom prst="rect">
            <a:avLst/>
          </a:prstGeom>
        </p:spPr>
      </p:pic>
      <p:sp>
        <p:nvSpPr>
          <p:cNvPr id="6" name="文本框 5"/>
          <p:cNvSpPr txBox="1"/>
          <p:nvPr/>
        </p:nvSpPr>
        <p:spPr>
          <a:xfrm>
            <a:off x="6461452" y="2325602"/>
            <a:ext cx="3900487" cy="2123658"/>
          </a:xfrm>
          <a:prstGeom prst="rect">
            <a:avLst/>
          </a:prstGeom>
          <a:noFill/>
        </p:spPr>
        <p:txBody>
          <a:bodyPr wrap="square" rtlCol="0">
            <a:spAutoFit/>
          </a:bodyPr>
          <a:lstStyle/>
          <a:p>
            <a:pPr algn="dist"/>
            <a:r>
              <a:rPr kumimoji="1" lang="zh-CN" altLang="en-US" sz="6600" dirty="0">
                <a:solidFill>
                  <a:srgbClr val="FE734C"/>
                </a:solidFill>
                <a:latin typeface="SimHei" charset="-122"/>
                <a:ea typeface="SimHei" charset="-122"/>
                <a:cs typeface="SimHei" charset="-122"/>
              </a:rPr>
              <a:t>彩色手绘</a:t>
            </a:r>
            <a:endParaRPr kumimoji="1" lang="en-US" altLang="zh-CN" sz="6600" dirty="0">
              <a:solidFill>
                <a:srgbClr val="FE734C"/>
              </a:solidFill>
              <a:latin typeface="SimHei" charset="-122"/>
              <a:ea typeface="SimHei" charset="-122"/>
              <a:cs typeface="SimHei" charset="-122"/>
            </a:endParaRPr>
          </a:p>
          <a:p>
            <a:pPr algn="dist"/>
            <a:r>
              <a:rPr kumimoji="1" lang="zh-CN" altLang="en-US" sz="6600" dirty="0">
                <a:solidFill>
                  <a:srgbClr val="FE734C"/>
                </a:solidFill>
                <a:latin typeface="SimHei" charset="-122"/>
                <a:ea typeface="SimHei" charset="-122"/>
                <a:cs typeface="SimHei" charset="-122"/>
              </a:rPr>
              <a:t>教师课件</a:t>
            </a:r>
          </a:p>
        </p:txBody>
      </p:sp>
      <p:grpSp>
        <p:nvGrpSpPr>
          <p:cNvPr id="10" name="组 9"/>
          <p:cNvGrpSpPr/>
          <p:nvPr/>
        </p:nvGrpSpPr>
        <p:grpSpPr>
          <a:xfrm>
            <a:off x="6860166" y="1472716"/>
            <a:ext cx="3103061" cy="3103061"/>
            <a:chOff x="6756649" y="1118789"/>
            <a:chExt cx="3103061" cy="3103061"/>
          </a:xfrm>
        </p:grpSpPr>
        <p:sp>
          <p:nvSpPr>
            <p:cNvPr id="7" name="弧 6"/>
            <p:cNvSpPr/>
            <p:nvPr/>
          </p:nvSpPr>
          <p:spPr>
            <a:xfrm rot="19551418">
              <a:off x="6756649" y="1118789"/>
              <a:ext cx="3103061" cy="3103061"/>
            </a:xfrm>
            <a:prstGeom prst="arc">
              <a:avLst>
                <a:gd name="adj1" fmla="val 14968653"/>
                <a:gd name="adj2" fmla="val 0"/>
              </a:avLst>
            </a:prstGeom>
            <a:ln w="12700">
              <a:solidFill>
                <a:srgbClr val="FF763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rgbClr val="FE734C"/>
                </a:solidFill>
              </a:endParaRPr>
            </a:p>
          </p:txBody>
        </p:sp>
        <p:sp>
          <p:nvSpPr>
            <p:cNvPr id="8" name="椭圆 7"/>
            <p:cNvSpPr/>
            <p:nvPr/>
          </p:nvSpPr>
          <p:spPr>
            <a:xfrm>
              <a:off x="6943723" y="1743076"/>
              <a:ext cx="114300" cy="114300"/>
            </a:xfrm>
            <a:prstGeom prst="ellipse">
              <a:avLst/>
            </a:prstGeom>
            <a:noFill/>
            <a:ln w="28575">
              <a:solidFill>
                <a:srgbClr val="FF76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E734C"/>
                </a:solidFill>
              </a:endParaRPr>
            </a:p>
          </p:txBody>
        </p:sp>
        <p:sp>
          <p:nvSpPr>
            <p:cNvPr id="9" name="椭圆 8"/>
            <p:cNvSpPr/>
            <p:nvPr/>
          </p:nvSpPr>
          <p:spPr>
            <a:xfrm>
              <a:off x="9519811" y="1780348"/>
              <a:ext cx="114300" cy="114300"/>
            </a:xfrm>
            <a:prstGeom prst="ellipse">
              <a:avLst/>
            </a:prstGeom>
            <a:noFill/>
            <a:ln w="28575">
              <a:solidFill>
                <a:srgbClr val="FF76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E734C"/>
                </a:solidFill>
              </a:endParaRPr>
            </a:p>
          </p:txBody>
        </p:sp>
      </p:grpSp>
      <p:sp>
        <p:nvSpPr>
          <p:cNvPr id="11" name="任意形状 10"/>
          <p:cNvSpPr/>
          <p:nvPr/>
        </p:nvSpPr>
        <p:spPr>
          <a:xfrm>
            <a:off x="6544074" y="4448535"/>
            <a:ext cx="4035286" cy="278609"/>
          </a:xfrm>
          <a:custGeom>
            <a:avLst/>
            <a:gdLst>
              <a:gd name="connsiteX0" fmla="*/ 0 w 4035286"/>
              <a:gd name="connsiteY0" fmla="*/ 199096 h 278609"/>
              <a:gd name="connsiteX1" fmla="*/ 695739 w 4035286"/>
              <a:gd name="connsiteY1" fmla="*/ 218975 h 278609"/>
              <a:gd name="connsiteX2" fmla="*/ 1053547 w 4035286"/>
              <a:gd name="connsiteY2" fmla="*/ 314 h 278609"/>
              <a:gd name="connsiteX3" fmla="*/ 1729408 w 4035286"/>
              <a:gd name="connsiteY3" fmla="*/ 218975 h 278609"/>
              <a:gd name="connsiteX4" fmla="*/ 2623930 w 4035286"/>
              <a:gd name="connsiteY4" fmla="*/ 314 h 278609"/>
              <a:gd name="connsiteX5" fmla="*/ 3339547 w 4035286"/>
              <a:gd name="connsiteY5" fmla="*/ 278609 h 278609"/>
              <a:gd name="connsiteX6" fmla="*/ 4035286 w 4035286"/>
              <a:gd name="connsiteY6" fmla="*/ 314 h 278609"/>
              <a:gd name="connsiteX7" fmla="*/ 4035286 w 4035286"/>
              <a:gd name="connsiteY7" fmla="*/ 314 h 27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5286" h="278609">
                <a:moveTo>
                  <a:pt x="0" y="199096"/>
                </a:moveTo>
                <a:cubicBezTo>
                  <a:pt x="260074" y="225600"/>
                  <a:pt x="520148" y="252105"/>
                  <a:pt x="695739" y="218975"/>
                </a:cubicBezTo>
                <a:cubicBezTo>
                  <a:pt x="871330" y="185845"/>
                  <a:pt x="881269" y="314"/>
                  <a:pt x="1053547" y="314"/>
                </a:cubicBezTo>
                <a:cubicBezTo>
                  <a:pt x="1225825" y="314"/>
                  <a:pt x="1467678" y="218975"/>
                  <a:pt x="1729408" y="218975"/>
                </a:cubicBezTo>
                <a:cubicBezTo>
                  <a:pt x="1991138" y="218975"/>
                  <a:pt x="2355574" y="-9625"/>
                  <a:pt x="2623930" y="314"/>
                </a:cubicBezTo>
                <a:cubicBezTo>
                  <a:pt x="2892286" y="10253"/>
                  <a:pt x="3104321" y="278609"/>
                  <a:pt x="3339547" y="278609"/>
                </a:cubicBezTo>
                <a:cubicBezTo>
                  <a:pt x="3574773" y="278609"/>
                  <a:pt x="4035286" y="314"/>
                  <a:pt x="4035286" y="314"/>
                </a:cubicBezTo>
                <a:lnTo>
                  <a:pt x="4035286" y="314"/>
                </a:lnTo>
              </a:path>
            </a:pathLst>
          </a:custGeom>
          <a:noFill/>
          <a:ln>
            <a:solidFill>
              <a:srgbClr val="FF76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E734C"/>
              </a:solidFill>
            </a:endParaRPr>
          </a:p>
        </p:txBody>
      </p:sp>
      <p:pic>
        <p:nvPicPr>
          <p:cNvPr id="16" name="图片 15"/>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6325969" y="1472716"/>
            <a:ext cx="6616283" cy="5522391"/>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a:ln>
            <a:solidFill>
              <a:srgbClr val="FF763C"/>
            </a:solidFill>
          </a:ln>
        </p:spPr>
      </p:pic>
    </p:spTree>
    <p:extLst>
      <p:ext uri="{BB962C8B-B14F-4D97-AF65-F5344CB8AC3E}">
        <p14:creationId xmlns:p14="http://schemas.microsoft.com/office/powerpoint/2010/main" val="112835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8333" t="26296"/>
          <a:stretch/>
        </p:blipFill>
        <p:spPr>
          <a:xfrm>
            <a:off x="639762" y="515399"/>
            <a:ext cx="5118100" cy="6172739"/>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p:spPr>
      </p:pic>
      <p:sp>
        <p:nvSpPr>
          <p:cNvPr id="3" name="文本框 2"/>
          <p:cNvSpPr txBox="1"/>
          <p:nvPr/>
        </p:nvSpPr>
        <p:spPr>
          <a:xfrm>
            <a:off x="6797615" y="954759"/>
            <a:ext cx="1415772" cy="830997"/>
          </a:xfrm>
          <a:prstGeom prst="rect">
            <a:avLst/>
          </a:prstGeom>
          <a:noFill/>
        </p:spPr>
        <p:txBody>
          <a:bodyPr wrap="none" rtlCol="0">
            <a:spAutoFit/>
          </a:bodyPr>
          <a:lstStyle/>
          <a:p>
            <a:r>
              <a:rPr kumimoji="1" lang="zh-CN" altLang="en-US" sz="4800" dirty="0">
                <a:solidFill>
                  <a:srgbClr val="FF763C"/>
                </a:solidFill>
                <a:latin typeface="SimHei" charset="-122"/>
                <a:ea typeface="SimHei" charset="-122"/>
                <a:cs typeface="SimHei" charset="-122"/>
              </a:rPr>
              <a:t>目录</a:t>
            </a:r>
          </a:p>
        </p:txBody>
      </p:sp>
      <p:sp>
        <p:nvSpPr>
          <p:cNvPr id="4" name="文本框 3"/>
          <p:cNvSpPr txBox="1"/>
          <p:nvPr/>
        </p:nvSpPr>
        <p:spPr>
          <a:xfrm>
            <a:off x="8213387" y="1200981"/>
            <a:ext cx="2194832" cy="584775"/>
          </a:xfrm>
          <a:prstGeom prst="rect">
            <a:avLst/>
          </a:prstGeom>
          <a:noFill/>
        </p:spPr>
        <p:txBody>
          <a:bodyPr wrap="none" rtlCol="0">
            <a:spAutoFit/>
          </a:bodyPr>
          <a:lstStyle/>
          <a:p>
            <a:r>
              <a:rPr kumimoji="1" lang="en-US" altLang="zh-CN" sz="3200" dirty="0">
                <a:solidFill>
                  <a:srgbClr val="FE734C"/>
                </a:solidFill>
              </a:rPr>
              <a:t>CONTENTS</a:t>
            </a:r>
            <a:endParaRPr kumimoji="1" lang="zh-CN" altLang="en-US" sz="3200" dirty="0">
              <a:solidFill>
                <a:srgbClr val="FE734C"/>
              </a:solidFill>
            </a:endParaRPr>
          </a:p>
        </p:txBody>
      </p:sp>
      <p:sp>
        <p:nvSpPr>
          <p:cNvPr id="12" name="文本框 11"/>
          <p:cNvSpPr txBox="1"/>
          <p:nvPr/>
        </p:nvSpPr>
        <p:spPr>
          <a:xfrm>
            <a:off x="7258051" y="2501661"/>
            <a:ext cx="2775119" cy="523220"/>
          </a:xfrm>
          <a:prstGeom prst="rect">
            <a:avLst/>
          </a:prstGeom>
          <a:noFill/>
        </p:spPr>
        <p:txBody>
          <a:bodyPr wrap="none" rtlCol="0">
            <a:spAutoFit/>
          </a:bodyPr>
          <a:lstStyle/>
          <a:p>
            <a:r>
              <a:rPr kumimoji="1" lang="en-US" altLang="zh-CN" sz="2800" dirty="0">
                <a:solidFill>
                  <a:srgbClr val="FE734C"/>
                </a:solidFill>
                <a:latin typeface="SimHei" charset="-122"/>
                <a:ea typeface="SimHei" charset="-122"/>
                <a:cs typeface="SimHei" charset="-122"/>
              </a:rPr>
              <a:t>01</a:t>
            </a:r>
            <a:r>
              <a:rPr kumimoji="1" lang="zh-CN" altLang="en-US" sz="2800" dirty="0">
                <a:solidFill>
                  <a:srgbClr val="FE734C"/>
                </a:solidFill>
                <a:latin typeface="SimHei" charset="-122"/>
                <a:ea typeface="SimHei" charset="-122"/>
                <a:cs typeface="SimHei" charset="-122"/>
              </a:rPr>
              <a:t> </a:t>
            </a:r>
            <a:r>
              <a:rPr kumimoji="1" lang="zh-CN" altLang="en-US" sz="2000" dirty="0">
                <a:solidFill>
                  <a:srgbClr val="FE734C"/>
                </a:solidFill>
                <a:latin typeface="SimHei" charset="-122"/>
                <a:ea typeface="SimHei" charset="-122"/>
                <a:cs typeface="SimHei" charset="-122"/>
              </a:rPr>
              <a:t>单击输入您的文本</a:t>
            </a:r>
          </a:p>
        </p:txBody>
      </p:sp>
      <p:sp>
        <p:nvSpPr>
          <p:cNvPr id="19" name="文本框 18"/>
          <p:cNvSpPr txBox="1"/>
          <p:nvPr/>
        </p:nvSpPr>
        <p:spPr>
          <a:xfrm>
            <a:off x="7258051" y="3368595"/>
            <a:ext cx="2775119" cy="523220"/>
          </a:xfrm>
          <a:prstGeom prst="rect">
            <a:avLst/>
          </a:prstGeom>
          <a:noFill/>
        </p:spPr>
        <p:txBody>
          <a:bodyPr wrap="none" rtlCol="0">
            <a:spAutoFit/>
          </a:bodyPr>
          <a:lstStyle/>
          <a:p>
            <a:r>
              <a:rPr kumimoji="1" lang="en-US" altLang="zh-CN" sz="2800" dirty="0">
                <a:solidFill>
                  <a:srgbClr val="FE734C"/>
                </a:solidFill>
                <a:latin typeface="SimHei" charset="-122"/>
                <a:ea typeface="SimHei" charset="-122"/>
                <a:cs typeface="SimHei" charset="-122"/>
              </a:rPr>
              <a:t>02</a:t>
            </a:r>
            <a:r>
              <a:rPr kumimoji="1" lang="zh-CN" altLang="en-US" sz="2800" dirty="0">
                <a:solidFill>
                  <a:srgbClr val="FE734C"/>
                </a:solidFill>
                <a:latin typeface="SimHei" charset="-122"/>
                <a:ea typeface="SimHei" charset="-122"/>
                <a:cs typeface="SimHei" charset="-122"/>
              </a:rPr>
              <a:t> </a:t>
            </a:r>
            <a:r>
              <a:rPr kumimoji="1" lang="zh-CN" altLang="en-US" sz="2000" dirty="0">
                <a:solidFill>
                  <a:srgbClr val="FE734C"/>
                </a:solidFill>
                <a:latin typeface="SimHei" charset="-122"/>
                <a:ea typeface="SimHei" charset="-122"/>
                <a:cs typeface="SimHei" charset="-122"/>
              </a:rPr>
              <a:t>单击输入您的文本</a:t>
            </a:r>
          </a:p>
        </p:txBody>
      </p:sp>
      <p:sp>
        <p:nvSpPr>
          <p:cNvPr id="20" name="文本框 19"/>
          <p:cNvSpPr txBox="1"/>
          <p:nvPr/>
        </p:nvSpPr>
        <p:spPr>
          <a:xfrm>
            <a:off x="7258051" y="4235529"/>
            <a:ext cx="2775119" cy="523220"/>
          </a:xfrm>
          <a:prstGeom prst="rect">
            <a:avLst/>
          </a:prstGeom>
          <a:noFill/>
        </p:spPr>
        <p:txBody>
          <a:bodyPr wrap="none" rtlCol="0">
            <a:spAutoFit/>
          </a:bodyPr>
          <a:lstStyle/>
          <a:p>
            <a:r>
              <a:rPr kumimoji="1" lang="en-US" altLang="zh-CN" sz="2800" dirty="0">
                <a:solidFill>
                  <a:srgbClr val="FE734C"/>
                </a:solidFill>
                <a:latin typeface="SimHei" charset="-122"/>
                <a:ea typeface="SimHei" charset="-122"/>
                <a:cs typeface="SimHei" charset="-122"/>
              </a:rPr>
              <a:t>03</a:t>
            </a:r>
            <a:r>
              <a:rPr kumimoji="1" lang="zh-CN" altLang="en-US" sz="2800" dirty="0">
                <a:solidFill>
                  <a:srgbClr val="FE734C"/>
                </a:solidFill>
                <a:latin typeface="SimHei" charset="-122"/>
                <a:ea typeface="SimHei" charset="-122"/>
                <a:cs typeface="SimHei" charset="-122"/>
              </a:rPr>
              <a:t> </a:t>
            </a:r>
            <a:r>
              <a:rPr kumimoji="1" lang="zh-CN" altLang="en-US" sz="2000" dirty="0">
                <a:solidFill>
                  <a:srgbClr val="FE734C"/>
                </a:solidFill>
                <a:latin typeface="SimHei" charset="-122"/>
                <a:ea typeface="SimHei" charset="-122"/>
                <a:cs typeface="SimHei" charset="-122"/>
              </a:rPr>
              <a:t>单击输入您的文本</a:t>
            </a:r>
          </a:p>
        </p:txBody>
      </p:sp>
      <p:sp>
        <p:nvSpPr>
          <p:cNvPr id="21" name="文本框 20"/>
          <p:cNvSpPr txBox="1"/>
          <p:nvPr/>
        </p:nvSpPr>
        <p:spPr>
          <a:xfrm>
            <a:off x="7258051" y="5102463"/>
            <a:ext cx="2775119" cy="523220"/>
          </a:xfrm>
          <a:prstGeom prst="rect">
            <a:avLst/>
          </a:prstGeom>
          <a:noFill/>
        </p:spPr>
        <p:txBody>
          <a:bodyPr wrap="none" rtlCol="0">
            <a:spAutoFit/>
          </a:bodyPr>
          <a:lstStyle/>
          <a:p>
            <a:r>
              <a:rPr kumimoji="1" lang="en-US" altLang="zh-CN" sz="2800" dirty="0">
                <a:solidFill>
                  <a:srgbClr val="FE734C"/>
                </a:solidFill>
                <a:latin typeface="SimHei" charset="-122"/>
                <a:ea typeface="SimHei" charset="-122"/>
                <a:cs typeface="SimHei" charset="-122"/>
              </a:rPr>
              <a:t>04</a:t>
            </a:r>
            <a:r>
              <a:rPr kumimoji="1" lang="zh-CN" altLang="en-US" sz="2800" dirty="0">
                <a:solidFill>
                  <a:srgbClr val="FE734C"/>
                </a:solidFill>
                <a:latin typeface="SimHei" charset="-122"/>
                <a:ea typeface="SimHei" charset="-122"/>
                <a:cs typeface="SimHei" charset="-122"/>
              </a:rPr>
              <a:t> </a:t>
            </a:r>
            <a:r>
              <a:rPr kumimoji="1" lang="zh-CN" altLang="en-US" sz="2000" dirty="0">
                <a:solidFill>
                  <a:srgbClr val="FE734C"/>
                </a:solidFill>
                <a:latin typeface="SimHei" charset="-122"/>
                <a:ea typeface="SimHei" charset="-122"/>
                <a:cs typeface="SimHei" charset="-122"/>
              </a:rPr>
              <a:t>单击输入您的文本</a:t>
            </a:r>
          </a:p>
        </p:txBody>
      </p:sp>
    </p:spTree>
    <p:extLst>
      <p:ext uri="{BB962C8B-B14F-4D97-AF65-F5344CB8AC3E}">
        <p14:creationId xmlns:p14="http://schemas.microsoft.com/office/powerpoint/2010/main" val="1166107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p:spPr>
      </p:pic>
      <p:pic>
        <p:nvPicPr>
          <p:cNvPr id="6" name="图片 5"/>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6679003" y="2038144"/>
            <a:ext cx="4742372" cy="4403478"/>
          </a:xfrm>
          <a:prstGeom prst="rect">
            <a:avLst/>
          </a:prstGeom>
        </p:spPr>
      </p:pic>
      <p:sp>
        <p:nvSpPr>
          <p:cNvPr id="2" name="椭圆 1"/>
          <p:cNvSpPr/>
          <p:nvPr/>
        </p:nvSpPr>
        <p:spPr>
          <a:xfrm>
            <a:off x="1728651" y="1127656"/>
            <a:ext cx="3659667" cy="3659667"/>
          </a:xfrm>
          <a:prstGeom prst="ellipse">
            <a:avLst/>
          </a:prstGeom>
          <a:gradFill>
            <a:gsLst>
              <a:gs pos="77000">
                <a:srgbClr val="FE734C">
                  <a:alpha val="0"/>
                </a:srgbClr>
              </a:gs>
              <a:gs pos="98000">
                <a:srgbClr val="FE734C">
                  <a:alpha val="6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2658239" y="1920996"/>
            <a:ext cx="1800493" cy="646331"/>
          </a:xfrm>
          <a:prstGeom prst="rect">
            <a:avLst/>
          </a:prstGeom>
          <a:noFill/>
        </p:spPr>
        <p:txBody>
          <a:bodyPr wrap="none" rtlCol="0">
            <a:spAutoFit/>
          </a:bodyPr>
          <a:lstStyle/>
          <a:p>
            <a:r>
              <a:rPr kumimoji="1" lang="en-US" altLang="zh-CN" sz="3600" dirty="0">
                <a:solidFill>
                  <a:srgbClr val="FE734C"/>
                </a:solidFill>
                <a:latin typeface="SimHei" charset="-122"/>
                <a:ea typeface="SimHei" charset="-122"/>
                <a:cs typeface="SimHei" charset="-122"/>
              </a:rPr>
              <a:t>PART</a:t>
            </a:r>
            <a:r>
              <a:rPr kumimoji="1" lang="zh-CN" altLang="en-US" sz="3600" dirty="0">
                <a:solidFill>
                  <a:srgbClr val="FE734C"/>
                </a:solidFill>
                <a:latin typeface="SimHei" charset="-122"/>
                <a:ea typeface="SimHei" charset="-122"/>
                <a:cs typeface="SimHei" charset="-122"/>
              </a:rPr>
              <a:t> </a:t>
            </a:r>
            <a:r>
              <a:rPr kumimoji="1" lang="en-US" altLang="zh-CN" sz="3600" dirty="0">
                <a:solidFill>
                  <a:srgbClr val="FE734C"/>
                </a:solidFill>
                <a:latin typeface="SimHei" charset="-122"/>
                <a:ea typeface="SimHei" charset="-122"/>
                <a:cs typeface="SimHei" charset="-122"/>
              </a:rPr>
              <a:t>01</a:t>
            </a:r>
            <a:endParaRPr kumimoji="1" lang="zh-CN" altLang="en-US" sz="3600" dirty="0">
              <a:solidFill>
                <a:srgbClr val="FE734C"/>
              </a:solidFill>
              <a:latin typeface="SimHei" charset="-122"/>
              <a:ea typeface="SimHei" charset="-122"/>
              <a:cs typeface="SimHei" charset="-122"/>
            </a:endParaRPr>
          </a:p>
        </p:txBody>
      </p:sp>
      <p:sp>
        <p:nvSpPr>
          <p:cNvPr id="3" name="文本框 2"/>
          <p:cNvSpPr txBox="1"/>
          <p:nvPr/>
        </p:nvSpPr>
        <p:spPr>
          <a:xfrm>
            <a:off x="1414310" y="2747021"/>
            <a:ext cx="4288353" cy="707886"/>
          </a:xfrm>
          <a:prstGeom prst="rect">
            <a:avLst/>
          </a:prstGeom>
          <a:noFill/>
        </p:spPr>
        <p:txBody>
          <a:bodyPr wrap="none" rtlCol="0">
            <a:spAutoFit/>
          </a:bodyPr>
          <a:lstStyle/>
          <a:p>
            <a:pPr algn="ctr"/>
            <a:r>
              <a:rPr kumimoji="1" lang="zh-CN" altLang="en-US" sz="4000" dirty="0">
                <a:solidFill>
                  <a:srgbClr val="FE734C"/>
                </a:solidFill>
                <a:latin typeface="SimHei" charset="-122"/>
                <a:ea typeface="SimHei" charset="-122"/>
                <a:cs typeface="SimHei" charset="-122"/>
              </a:rPr>
              <a:t>单击输入您的文本</a:t>
            </a:r>
          </a:p>
        </p:txBody>
      </p:sp>
      <p:sp>
        <p:nvSpPr>
          <p:cNvPr id="4" name="文本框 3"/>
          <p:cNvSpPr txBox="1"/>
          <p:nvPr/>
        </p:nvSpPr>
        <p:spPr>
          <a:xfrm>
            <a:off x="1728651" y="3371495"/>
            <a:ext cx="3659667" cy="307777"/>
          </a:xfrm>
          <a:prstGeom prst="rect">
            <a:avLst/>
          </a:prstGeom>
          <a:noFill/>
        </p:spPr>
        <p:txBody>
          <a:bodyPr wrap="square" rtlCol="0">
            <a:spAutoFit/>
          </a:bodyPr>
          <a:lstStyle/>
          <a:p>
            <a:pPr algn="dist"/>
            <a:r>
              <a:rPr kumimoji="1" lang="en-US" altLang="zh-CN" sz="1400" dirty="0">
                <a:solidFill>
                  <a:schemeClr val="tx1">
                    <a:lumMod val="50000"/>
                    <a:lumOff val="50000"/>
                  </a:schemeClr>
                </a:solidFill>
              </a:rPr>
              <a:t>Please</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Enter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Your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Text</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Here</a:t>
            </a:r>
            <a:endParaRPr kumimoji="1" lang="zh-CN" altLang="en-US" sz="1400" dirty="0">
              <a:solidFill>
                <a:schemeClr val="tx1">
                  <a:lumMod val="50000"/>
                  <a:lumOff val="50000"/>
                </a:schemeClr>
              </a:solidFill>
            </a:endParaRPr>
          </a:p>
        </p:txBody>
      </p:sp>
    </p:spTree>
    <p:extLst>
      <p:ext uri="{BB962C8B-B14F-4D97-AF65-F5344CB8AC3E}">
        <p14:creationId xmlns:p14="http://schemas.microsoft.com/office/powerpoint/2010/main" val="59934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pic>
        <p:nvPicPr>
          <p:cNvPr id="10" name="图片 9"/>
          <p:cNvPicPr>
            <a:picLocks noChangeAspect="1"/>
          </p:cNvPicPr>
          <p:nvPr/>
        </p:nvPicPr>
        <p:blipFill>
          <a:blip r:embed="rId3"/>
          <a:stretch>
            <a:fillRect/>
          </a:stretch>
        </p:blipFill>
        <p:spPr>
          <a:xfrm>
            <a:off x="1763269" y="5591149"/>
            <a:ext cx="3418332" cy="654101"/>
          </a:xfrm>
          <a:prstGeom prst="rect">
            <a:avLst/>
          </a:prstGeom>
        </p:spPr>
      </p:pic>
      <p:pic>
        <p:nvPicPr>
          <p:cNvPr id="11" name="图片 10"/>
          <p:cNvPicPr>
            <a:picLocks noChangeAspect="1"/>
          </p:cNvPicPr>
          <p:nvPr/>
        </p:nvPicPr>
        <p:blipFill>
          <a:blip r:embed="rId4">
            <a:lum bright="20000"/>
          </a:blip>
          <a:stretch>
            <a:fillRect/>
          </a:stretch>
        </p:blipFill>
        <p:spPr>
          <a:xfrm>
            <a:off x="1506810" y="1673525"/>
            <a:ext cx="4110445" cy="4551560"/>
          </a:xfrm>
          <a:prstGeom prst="rect">
            <a:avLst/>
          </a:prstGeom>
        </p:spPr>
      </p:pic>
      <p:grpSp>
        <p:nvGrpSpPr>
          <p:cNvPr id="12" name="组合 8961"/>
          <p:cNvGrpSpPr/>
          <p:nvPr/>
        </p:nvGrpSpPr>
        <p:grpSpPr>
          <a:xfrm>
            <a:off x="6571343" y="1900604"/>
            <a:ext cx="4018605" cy="615186"/>
            <a:chOff x="6571344" y="2488935"/>
            <a:chExt cx="3646714" cy="615186"/>
          </a:xfrm>
        </p:grpSpPr>
        <p:pic>
          <p:nvPicPr>
            <p:cNvPr id="13" name="图片 12"/>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14" name="文本框 13"/>
            <p:cNvSpPr txBox="1"/>
            <p:nvPr/>
          </p:nvSpPr>
          <p:spPr>
            <a:xfrm>
              <a:off x="6869922" y="2530360"/>
              <a:ext cx="2591036" cy="461665"/>
            </a:xfrm>
            <a:prstGeom prst="rect">
              <a:avLst/>
            </a:prstGeom>
            <a:noFill/>
          </p:spPr>
          <p:txBody>
            <a:bodyPr wrap="none" rtlCol="0">
              <a:spAutoFit/>
            </a:bodyPr>
            <a:lstStyle/>
            <a:p>
              <a:r>
                <a:rPr lang="en-US" altLang="zh-CN" sz="2400" dirty="0">
                  <a:solidFill>
                    <a:schemeClr val="tx1">
                      <a:lumMod val="75000"/>
                      <a:lumOff val="25000"/>
                    </a:schemeClr>
                  </a:solidFill>
                  <a:latin typeface="FZKaTong-M19S" charset="-122"/>
                  <a:ea typeface="FZKaTong-M19S" charset="-122"/>
                  <a:cs typeface="FZKaTong-M19S" charset="-122"/>
                </a:rPr>
                <a:t>1.</a:t>
              </a:r>
              <a:r>
                <a:rPr lang="zh-CN" altLang="en-US" sz="2400" dirty="0">
                  <a:solidFill>
                    <a:schemeClr val="tx1">
                      <a:lumMod val="75000"/>
                      <a:lumOff val="25000"/>
                    </a:schemeClr>
                  </a:solidFill>
                  <a:latin typeface="FZKaTong-M19S" charset="-122"/>
                  <a:ea typeface="FZKaTong-M19S" charset="-122"/>
                  <a:cs typeface="FZKaTong-M19S" charset="-122"/>
                </a:rPr>
                <a:t>单机输入您的文本</a:t>
              </a:r>
            </a:p>
          </p:txBody>
        </p:sp>
      </p:grpSp>
      <p:grpSp>
        <p:nvGrpSpPr>
          <p:cNvPr id="15" name="组合 8962"/>
          <p:cNvGrpSpPr/>
          <p:nvPr/>
        </p:nvGrpSpPr>
        <p:grpSpPr>
          <a:xfrm>
            <a:off x="6571343" y="2833800"/>
            <a:ext cx="4018605" cy="615186"/>
            <a:chOff x="6571344" y="2488935"/>
            <a:chExt cx="3646714" cy="615186"/>
          </a:xfrm>
        </p:grpSpPr>
        <p:pic>
          <p:nvPicPr>
            <p:cNvPr id="16" name="图片 15"/>
            <p:cNvPicPr>
              <a:picLocks noChangeAspect="1"/>
            </p:cNvPicPr>
            <p:nvPr/>
          </p:nvPicPr>
          <p:blipFill rotWithShape="1">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19" name="文本框 18"/>
            <p:cNvSpPr txBox="1"/>
            <p:nvPr/>
          </p:nvSpPr>
          <p:spPr>
            <a:xfrm>
              <a:off x="6869922" y="2530360"/>
              <a:ext cx="2591036" cy="461665"/>
            </a:xfrm>
            <a:prstGeom prst="rect">
              <a:avLst/>
            </a:prstGeom>
            <a:noFill/>
          </p:spPr>
          <p:txBody>
            <a:bodyPr wrap="none" rtlCol="0">
              <a:spAutoFit/>
            </a:bodyPr>
            <a:lstStyle/>
            <a:p>
              <a:r>
                <a:rPr lang="en-US" altLang="zh-CN" sz="2400" dirty="0">
                  <a:solidFill>
                    <a:schemeClr val="tx1">
                      <a:lumMod val="75000"/>
                      <a:lumOff val="25000"/>
                    </a:schemeClr>
                  </a:solidFill>
                  <a:latin typeface="FZKaTong-M19S" charset="-122"/>
                  <a:ea typeface="FZKaTong-M19S" charset="-122"/>
                  <a:cs typeface="FZKaTong-M19S" charset="-122"/>
                </a:rPr>
                <a:t>2.</a:t>
              </a:r>
              <a:r>
                <a:rPr lang="zh-CN" altLang="en-US" sz="2400" dirty="0">
                  <a:solidFill>
                    <a:schemeClr val="tx1">
                      <a:lumMod val="75000"/>
                      <a:lumOff val="25000"/>
                    </a:schemeClr>
                  </a:solidFill>
                  <a:latin typeface="FZKaTong-M19S" charset="-122"/>
                  <a:ea typeface="FZKaTong-M19S" charset="-122"/>
                  <a:cs typeface="FZKaTong-M19S" charset="-122"/>
                </a:rPr>
                <a:t>单机输入您的文本</a:t>
              </a:r>
            </a:p>
          </p:txBody>
        </p:sp>
      </p:grpSp>
      <p:grpSp>
        <p:nvGrpSpPr>
          <p:cNvPr id="20" name="组合 8965"/>
          <p:cNvGrpSpPr/>
          <p:nvPr/>
        </p:nvGrpSpPr>
        <p:grpSpPr>
          <a:xfrm>
            <a:off x="6571343" y="3766996"/>
            <a:ext cx="4018605" cy="615186"/>
            <a:chOff x="6571344" y="2488935"/>
            <a:chExt cx="3646714" cy="615186"/>
          </a:xfrm>
        </p:grpSpPr>
        <p:pic>
          <p:nvPicPr>
            <p:cNvPr id="21" name="图片 20"/>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22" name="文本框 21"/>
            <p:cNvSpPr txBox="1"/>
            <p:nvPr/>
          </p:nvSpPr>
          <p:spPr>
            <a:xfrm>
              <a:off x="6869922" y="2530360"/>
              <a:ext cx="2591036" cy="461665"/>
            </a:xfrm>
            <a:prstGeom prst="rect">
              <a:avLst/>
            </a:prstGeom>
            <a:noFill/>
          </p:spPr>
          <p:txBody>
            <a:bodyPr wrap="none" rtlCol="0">
              <a:spAutoFit/>
            </a:bodyPr>
            <a:lstStyle/>
            <a:p>
              <a:r>
                <a:rPr lang="en-US" altLang="zh-CN" sz="2400" dirty="0">
                  <a:solidFill>
                    <a:schemeClr val="tx1">
                      <a:lumMod val="75000"/>
                      <a:lumOff val="25000"/>
                    </a:schemeClr>
                  </a:solidFill>
                  <a:latin typeface="FZKaTong-M19S" charset="-122"/>
                  <a:ea typeface="FZKaTong-M19S" charset="-122"/>
                  <a:cs typeface="FZKaTong-M19S" charset="-122"/>
                </a:rPr>
                <a:t>3.</a:t>
              </a:r>
              <a:r>
                <a:rPr lang="zh-CN" altLang="en-US" sz="2400" dirty="0">
                  <a:solidFill>
                    <a:schemeClr val="tx1">
                      <a:lumMod val="75000"/>
                      <a:lumOff val="25000"/>
                    </a:schemeClr>
                  </a:solidFill>
                  <a:latin typeface="FZKaTong-M19S" charset="-122"/>
                  <a:ea typeface="FZKaTong-M19S" charset="-122"/>
                  <a:cs typeface="FZKaTong-M19S" charset="-122"/>
                </a:rPr>
                <a:t>单机输入您的文本</a:t>
              </a:r>
            </a:p>
          </p:txBody>
        </p:sp>
      </p:grpSp>
      <p:grpSp>
        <p:nvGrpSpPr>
          <p:cNvPr id="23" name="组合 8968"/>
          <p:cNvGrpSpPr/>
          <p:nvPr/>
        </p:nvGrpSpPr>
        <p:grpSpPr>
          <a:xfrm>
            <a:off x="6571345" y="4700191"/>
            <a:ext cx="4018605" cy="615186"/>
            <a:chOff x="6571344" y="2488935"/>
            <a:chExt cx="3646714" cy="615186"/>
          </a:xfrm>
        </p:grpSpPr>
        <p:pic>
          <p:nvPicPr>
            <p:cNvPr id="24" name="图片 23"/>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25" name="文本框 24"/>
            <p:cNvSpPr txBox="1"/>
            <p:nvPr/>
          </p:nvSpPr>
          <p:spPr>
            <a:xfrm>
              <a:off x="6869922" y="2530360"/>
              <a:ext cx="2611401" cy="461665"/>
            </a:xfrm>
            <a:prstGeom prst="rect">
              <a:avLst/>
            </a:prstGeom>
            <a:noFill/>
          </p:spPr>
          <p:txBody>
            <a:bodyPr wrap="none" rtlCol="0">
              <a:spAutoFit/>
            </a:bodyPr>
            <a:lstStyle/>
            <a:p>
              <a:r>
                <a:rPr lang="en-US" altLang="zh-CN" sz="2400" dirty="0">
                  <a:solidFill>
                    <a:schemeClr val="tx1">
                      <a:lumMod val="75000"/>
                      <a:lumOff val="25000"/>
                    </a:schemeClr>
                  </a:solidFill>
                  <a:latin typeface="FZKaTong-M19S" charset="-122"/>
                  <a:ea typeface="FZKaTong-M19S" charset="-122"/>
                  <a:cs typeface="FZKaTong-M19S" charset="-122"/>
                </a:rPr>
                <a:t>4.</a:t>
              </a:r>
              <a:r>
                <a:rPr lang="zh-CN" altLang="en-US" sz="2400" dirty="0">
                  <a:solidFill>
                    <a:schemeClr val="tx1">
                      <a:lumMod val="75000"/>
                      <a:lumOff val="25000"/>
                    </a:schemeClr>
                  </a:solidFill>
                  <a:latin typeface="FZKaTong-M19S" charset="-122"/>
                  <a:ea typeface="FZKaTong-M19S" charset="-122"/>
                  <a:cs typeface="FZKaTong-M19S" charset="-122"/>
                </a:rPr>
                <a:t>单机输入您的文本</a:t>
              </a:r>
            </a:p>
          </p:txBody>
        </p:sp>
      </p:grpSp>
    </p:spTree>
    <p:extLst>
      <p:ext uri="{BB962C8B-B14F-4D97-AF65-F5344CB8AC3E}">
        <p14:creationId xmlns:p14="http://schemas.microsoft.com/office/powerpoint/2010/main" val="68868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2900" y="3344164"/>
            <a:ext cx="3886200" cy="1858530"/>
          </a:xfrm>
          <a:prstGeom prst="rect">
            <a:avLst/>
          </a:prstGeom>
        </p:spPr>
      </p:pic>
      <p:pic>
        <p:nvPicPr>
          <p:cNvPr id="26" name="图片 25"/>
          <p:cNvPicPr>
            <a:picLocks noChangeAspect="1"/>
          </p:cNvPicPr>
          <p:nvPr/>
        </p:nvPicPr>
        <p:blipFill>
          <a:blip r:embed="rId4"/>
          <a:stretch>
            <a:fillRect/>
          </a:stretch>
        </p:blipFill>
        <p:spPr>
          <a:xfrm>
            <a:off x="5321152" y="2343599"/>
            <a:ext cx="1549695" cy="3183386"/>
          </a:xfrm>
          <a:prstGeom prst="rect">
            <a:avLst/>
          </a:prstGeom>
        </p:spPr>
      </p:pic>
      <p:grpSp>
        <p:nvGrpSpPr>
          <p:cNvPr id="27" name="组合 7"/>
          <p:cNvGrpSpPr/>
          <p:nvPr/>
        </p:nvGrpSpPr>
        <p:grpSpPr>
          <a:xfrm>
            <a:off x="1118835" y="2261045"/>
            <a:ext cx="3410227" cy="1139255"/>
            <a:chOff x="874712" y="3195403"/>
            <a:chExt cx="3410227" cy="1139255"/>
          </a:xfrm>
        </p:grpSpPr>
        <p:sp>
          <p:nvSpPr>
            <p:cNvPr id="28" name="矩形 27"/>
            <p:cNvSpPr/>
            <p:nvPr/>
          </p:nvSpPr>
          <p:spPr>
            <a:xfrm>
              <a:off x="874712" y="3677812"/>
              <a:ext cx="3410227"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用户可以在投影仪或者计算机上进行演示也可以将演示文稿打印出来</a:t>
              </a:r>
            </a:p>
          </p:txBody>
        </p:sp>
        <p:sp>
          <p:nvSpPr>
            <p:cNvPr id="29" name="矩形 28"/>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latin typeface="FZKaTong-M19S" charset="-122"/>
                  <a:ea typeface="FZKaTong-M19S" charset="-122"/>
                  <a:cs typeface="FZKaTong-M19S" charset="-122"/>
                </a:rPr>
                <a:t>文本</a:t>
              </a:r>
            </a:p>
          </p:txBody>
        </p:sp>
      </p:grpSp>
      <p:grpSp>
        <p:nvGrpSpPr>
          <p:cNvPr id="30" name="组合 10"/>
          <p:cNvGrpSpPr/>
          <p:nvPr/>
        </p:nvGrpSpPr>
        <p:grpSpPr>
          <a:xfrm>
            <a:off x="1118835" y="4248139"/>
            <a:ext cx="3410227" cy="1139255"/>
            <a:chOff x="874712" y="3195403"/>
            <a:chExt cx="3410227" cy="1139255"/>
          </a:xfrm>
        </p:grpSpPr>
        <p:sp>
          <p:nvSpPr>
            <p:cNvPr id="31" name="矩形 30"/>
            <p:cNvSpPr/>
            <p:nvPr/>
          </p:nvSpPr>
          <p:spPr>
            <a:xfrm>
              <a:off x="874712" y="3677812"/>
              <a:ext cx="3410227"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用户可以在投影仪或者计算机上进行演示也可以将演示文稿打印出来</a:t>
              </a:r>
            </a:p>
          </p:txBody>
        </p:sp>
        <p:sp>
          <p:nvSpPr>
            <p:cNvPr id="32" name="矩形 31"/>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latin typeface="FZKaTong-M19S" charset="-122"/>
                  <a:ea typeface="FZKaTong-M19S" charset="-122"/>
                  <a:cs typeface="FZKaTong-M19S" charset="-122"/>
                </a:rPr>
                <a:t>文本</a:t>
              </a:r>
            </a:p>
          </p:txBody>
        </p:sp>
      </p:grpSp>
      <p:grpSp>
        <p:nvGrpSpPr>
          <p:cNvPr id="33" name="组合 13"/>
          <p:cNvGrpSpPr/>
          <p:nvPr/>
        </p:nvGrpSpPr>
        <p:grpSpPr>
          <a:xfrm>
            <a:off x="7722835" y="2261045"/>
            <a:ext cx="3410227" cy="1139255"/>
            <a:chOff x="874712" y="3195403"/>
            <a:chExt cx="3410227" cy="1139255"/>
          </a:xfrm>
        </p:grpSpPr>
        <p:sp>
          <p:nvSpPr>
            <p:cNvPr id="34" name="矩形 33"/>
            <p:cNvSpPr/>
            <p:nvPr/>
          </p:nvSpPr>
          <p:spPr>
            <a:xfrm>
              <a:off x="874712" y="3677812"/>
              <a:ext cx="3410227" cy="65684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用户可以在投影仪或者计算机上进行演示也可以将演示文稿打印出来</a:t>
              </a:r>
            </a:p>
          </p:txBody>
        </p:sp>
        <p:sp>
          <p:nvSpPr>
            <p:cNvPr id="35" name="矩形 34"/>
            <p:cNvSpPr/>
            <p:nvPr/>
          </p:nvSpPr>
          <p:spPr>
            <a:xfrm>
              <a:off x="2042965" y="3195403"/>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75000"/>
                      <a:lumOff val="25000"/>
                    </a:schemeClr>
                  </a:solidFill>
                  <a:latin typeface="FZKaTong-M19S" charset="-122"/>
                  <a:ea typeface="FZKaTong-M19S" charset="-122"/>
                  <a:cs typeface="FZKaTong-M19S" charset="-122"/>
                </a:rPr>
                <a:t>文本</a:t>
              </a:r>
            </a:p>
          </p:txBody>
        </p:sp>
      </p:grpSp>
      <p:grpSp>
        <p:nvGrpSpPr>
          <p:cNvPr id="36" name="组合 16"/>
          <p:cNvGrpSpPr/>
          <p:nvPr/>
        </p:nvGrpSpPr>
        <p:grpSpPr>
          <a:xfrm>
            <a:off x="7722835" y="4248139"/>
            <a:ext cx="3410227" cy="1139255"/>
            <a:chOff x="874712" y="3195403"/>
            <a:chExt cx="3410227" cy="1139255"/>
          </a:xfrm>
        </p:grpSpPr>
        <p:sp>
          <p:nvSpPr>
            <p:cNvPr id="37" name="矩形 36"/>
            <p:cNvSpPr/>
            <p:nvPr/>
          </p:nvSpPr>
          <p:spPr>
            <a:xfrm>
              <a:off x="874712" y="3677812"/>
              <a:ext cx="3410227" cy="65684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用户可以在投影仪或者计算机上进行演示也可以将演示文稿打印出来</a:t>
              </a:r>
            </a:p>
          </p:txBody>
        </p:sp>
        <p:sp>
          <p:nvSpPr>
            <p:cNvPr id="38" name="矩形 37"/>
            <p:cNvSpPr/>
            <p:nvPr/>
          </p:nvSpPr>
          <p:spPr>
            <a:xfrm>
              <a:off x="2042965" y="3195403"/>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75000"/>
                      <a:lumOff val="25000"/>
                    </a:schemeClr>
                  </a:solidFill>
                  <a:latin typeface="FZKaTong-M19S" charset="-122"/>
                  <a:ea typeface="FZKaTong-M19S" charset="-122"/>
                  <a:cs typeface="FZKaTong-M19S" charset="-122"/>
                </a:rPr>
                <a:t>文本</a:t>
              </a:r>
            </a:p>
          </p:txBody>
        </p:sp>
      </p:grpSp>
    </p:spTree>
    <p:extLst>
      <p:ext uri="{BB962C8B-B14F-4D97-AF65-F5344CB8AC3E}">
        <p14:creationId xmlns:p14="http://schemas.microsoft.com/office/powerpoint/2010/main" val="53374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righ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sp>
        <p:nvSpPr>
          <p:cNvPr id="6" name="椭圆 5"/>
          <p:cNvSpPr/>
          <p:nvPr/>
        </p:nvSpPr>
        <p:spPr>
          <a:xfrm>
            <a:off x="1519033" y="1837806"/>
            <a:ext cx="1560353" cy="1560353"/>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FZKaTong-M19S" charset="-122"/>
              <a:ea typeface="FZKaTong-M19S" charset="-122"/>
              <a:cs typeface="FZKaTong-M19S" charset="-122"/>
            </a:endParaRPr>
          </a:p>
        </p:txBody>
      </p:sp>
      <p:sp>
        <p:nvSpPr>
          <p:cNvPr id="8" name="文本框 7"/>
          <p:cNvSpPr txBox="1"/>
          <p:nvPr/>
        </p:nvSpPr>
        <p:spPr>
          <a:xfrm>
            <a:off x="1866536" y="2201095"/>
            <a:ext cx="767568" cy="707886"/>
          </a:xfrm>
          <a:prstGeom prst="rect">
            <a:avLst/>
          </a:prstGeom>
        </p:spPr>
        <p:txBody>
          <a:bodyPr wrap="square">
            <a:spAutoFit/>
          </a:bodyPr>
          <a:lstStyle>
            <a:defPPr>
              <a:defRPr lang="zh-CN"/>
            </a:defPPr>
            <a:lvl1pPr algn="ctr">
              <a:defRPr sz="2000" b="1">
                <a:solidFill>
                  <a:srgbClr val="5C9F73"/>
                </a:solidFill>
                <a:latin typeface="微软雅黑" panose="020B0503020204020204" pitchFamily="34" charset="-122"/>
                <a:ea typeface="微软雅黑" panose="020B0503020204020204" pitchFamily="34" charset="-122"/>
              </a:defRPr>
            </a:lvl1pPr>
          </a:lstStyle>
          <a:p>
            <a:r>
              <a:rPr lang="en-US" altLang="zh-CN" sz="4000" b="0" dirty="0">
                <a:latin typeface="FZKaTong-M19S" charset="-122"/>
                <a:ea typeface="FZKaTong-M19S" charset="-122"/>
                <a:cs typeface="FZKaTong-M19S" charset="-122"/>
              </a:rPr>
              <a:t>01</a:t>
            </a:r>
            <a:endParaRPr lang="zh-CN" altLang="en-US" sz="4000" b="0" dirty="0">
              <a:latin typeface="FZKaTong-M19S" charset="-122"/>
              <a:ea typeface="FZKaTong-M19S" charset="-122"/>
              <a:cs typeface="FZKaTong-M19S" charset="-122"/>
            </a:endParaRPr>
          </a:p>
        </p:txBody>
      </p:sp>
      <p:sp>
        <p:nvSpPr>
          <p:cNvPr id="10" name="椭圆 9"/>
          <p:cNvSpPr/>
          <p:nvPr/>
        </p:nvSpPr>
        <p:spPr>
          <a:xfrm>
            <a:off x="4054137" y="1837806"/>
            <a:ext cx="1560353" cy="1560353"/>
          </a:xfrm>
          <a:prstGeom prst="ellipse">
            <a:avLst/>
          </a:prstGeom>
          <a:blipFill dpi="0" rotWithShape="1">
            <a:blip r:embed="rId4">
              <a:extLst>
                <a:ext uri="{BEBA8EAE-BF5A-486C-A8C5-ECC9F3942E4B}">
                  <a14:imgProps xmlns:a14="http://schemas.microsoft.com/office/drawing/2010/main">
                    <a14:imgLayer r:embed="rId5">
                      <a14:imgEffect>
                        <a14:colorTemperature colorTemp="47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FZKaTong-M19S" charset="-122"/>
              <a:ea typeface="FZKaTong-M19S" charset="-122"/>
              <a:cs typeface="FZKaTong-M19S" charset="-122"/>
            </a:endParaRPr>
          </a:p>
        </p:txBody>
      </p:sp>
      <p:sp>
        <p:nvSpPr>
          <p:cNvPr id="12" name="文本框 11"/>
          <p:cNvSpPr txBox="1"/>
          <p:nvPr/>
        </p:nvSpPr>
        <p:spPr>
          <a:xfrm>
            <a:off x="4405369" y="2201095"/>
            <a:ext cx="767568" cy="707886"/>
          </a:xfrm>
          <a:prstGeom prst="rect">
            <a:avLst/>
          </a:prstGeom>
        </p:spPr>
        <p:txBody>
          <a:bodyPr wrap="square">
            <a:spAutoFit/>
          </a:bodyPr>
          <a:lstStyle>
            <a:defPPr>
              <a:defRPr lang="zh-CN"/>
            </a:defPPr>
            <a:lvl1pPr algn="ctr">
              <a:defRPr sz="2000" b="1">
                <a:solidFill>
                  <a:srgbClr val="5C9F73"/>
                </a:solidFill>
                <a:latin typeface="微软雅黑" panose="020B0503020204020204" pitchFamily="34" charset="-122"/>
                <a:ea typeface="微软雅黑" panose="020B0503020204020204" pitchFamily="34" charset="-122"/>
              </a:defRPr>
            </a:lvl1pPr>
          </a:lstStyle>
          <a:p>
            <a:r>
              <a:rPr lang="en-US" altLang="zh-CN" sz="4000" b="0" dirty="0">
                <a:latin typeface="FZKaTong-M19S" charset="-122"/>
                <a:ea typeface="FZKaTong-M19S" charset="-122"/>
                <a:cs typeface="FZKaTong-M19S" charset="-122"/>
              </a:rPr>
              <a:t>02</a:t>
            </a:r>
            <a:endParaRPr lang="zh-CN" altLang="en-US" sz="4000" b="0" dirty="0">
              <a:latin typeface="FZKaTong-M19S" charset="-122"/>
              <a:ea typeface="FZKaTong-M19S" charset="-122"/>
              <a:cs typeface="FZKaTong-M19S" charset="-122"/>
            </a:endParaRPr>
          </a:p>
        </p:txBody>
      </p:sp>
      <p:sp>
        <p:nvSpPr>
          <p:cNvPr id="14" name="椭圆 13"/>
          <p:cNvSpPr/>
          <p:nvPr/>
        </p:nvSpPr>
        <p:spPr>
          <a:xfrm>
            <a:off x="6589241" y="1837806"/>
            <a:ext cx="1560353" cy="1560353"/>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FZKaTong-M19S" charset="-122"/>
              <a:ea typeface="FZKaTong-M19S" charset="-122"/>
              <a:cs typeface="FZKaTong-M19S" charset="-122"/>
            </a:endParaRPr>
          </a:p>
        </p:txBody>
      </p:sp>
      <p:sp>
        <p:nvSpPr>
          <p:cNvPr id="16" name="文本框 15"/>
          <p:cNvSpPr txBox="1"/>
          <p:nvPr/>
        </p:nvSpPr>
        <p:spPr>
          <a:xfrm>
            <a:off x="6944202" y="2201095"/>
            <a:ext cx="767568" cy="707886"/>
          </a:xfrm>
          <a:prstGeom prst="rect">
            <a:avLst/>
          </a:prstGeom>
        </p:spPr>
        <p:txBody>
          <a:bodyPr wrap="square">
            <a:spAutoFit/>
          </a:bodyPr>
          <a:lstStyle>
            <a:defPPr>
              <a:defRPr lang="zh-CN"/>
            </a:defPPr>
            <a:lvl1pPr algn="ctr">
              <a:defRPr sz="2000" b="1">
                <a:solidFill>
                  <a:srgbClr val="5C9F73"/>
                </a:solidFill>
                <a:latin typeface="微软雅黑" panose="020B0503020204020204" pitchFamily="34" charset="-122"/>
                <a:ea typeface="微软雅黑" panose="020B0503020204020204" pitchFamily="34" charset="-122"/>
              </a:defRPr>
            </a:lvl1pPr>
          </a:lstStyle>
          <a:p>
            <a:r>
              <a:rPr lang="en-US" altLang="zh-CN" sz="4000" b="0" dirty="0">
                <a:latin typeface="FZKaTong-M19S" charset="-122"/>
                <a:ea typeface="FZKaTong-M19S" charset="-122"/>
                <a:cs typeface="FZKaTong-M19S" charset="-122"/>
              </a:rPr>
              <a:t>03</a:t>
            </a:r>
            <a:endParaRPr lang="zh-CN" altLang="en-US" sz="4000" b="0" dirty="0">
              <a:latin typeface="FZKaTong-M19S" charset="-122"/>
              <a:ea typeface="FZKaTong-M19S" charset="-122"/>
              <a:cs typeface="FZKaTong-M19S" charset="-122"/>
            </a:endParaRPr>
          </a:p>
        </p:txBody>
      </p:sp>
      <p:sp>
        <p:nvSpPr>
          <p:cNvPr id="19" name="椭圆 18"/>
          <p:cNvSpPr/>
          <p:nvPr/>
        </p:nvSpPr>
        <p:spPr>
          <a:xfrm>
            <a:off x="9124344" y="1837806"/>
            <a:ext cx="1560353" cy="1560353"/>
          </a:xfrm>
          <a:prstGeom prst="ellipse">
            <a:avLst/>
          </a:prstGeom>
          <a:blipFill dpi="0" rotWithShape="1">
            <a:blip r:embed="rId6">
              <a:extLst>
                <a:ext uri="{BEBA8EAE-BF5A-486C-A8C5-ECC9F3942E4B}">
                  <a14:imgProps xmlns:a14="http://schemas.microsoft.com/office/drawing/2010/main">
                    <a14:imgLayer r:embed="rId5">
                      <a14:imgEffect>
                        <a14:colorTemperature colorTemp="112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FZKaTong-M19S" charset="-122"/>
              <a:ea typeface="FZKaTong-M19S" charset="-122"/>
              <a:cs typeface="FZKaTong-M19S" charset="-122"/>
            </a:endParaRPr>
          </a:p>
        </p:txBody>
      </p:sp>
      <p:sp>
        <p:nvSpPr>
          <p:cNvPr id="21" name="文本框 20"/>
          <p:cNvSpPr txBox="1"/>
          <p:nvPr/>
        </p:nvSpPr>
        <p:spPr>
          <a:xfrm>
            <a:off x="9483034" y="2201095"/>
            <a:ext cx="767568" cy="707886"/>
          </a:xfrm>
          <a:prstGeom prst="rect">
            <a:avLst/>
          </a:prstGeom>
        </p:spPr>
        <p:txBody>
          <a:bodyPr wrap="square">
            <a:spAutoFit/>
          </a:bodyPr>
          <a:lstStyle>
            <a:defPPr>
              <a:defRPr lang="zh-CN"/>
            </a:defPPr>
            <a:lvl1pPr algn="ctr">
              <a:defRPr sz="2000" b="1">
                <a:solidFill>
                  <a:srgbClr val="5C9F73"/>
                </a:solidFill>
                <a:latin typeface="微软雅黑" panose="020B0503020204020204" pitchFamily="34" charset="-122"/>
                <a:ea typeface="微软雅黑" panose="020B0503020204020204" pitchFamily="34" charset="-122"/>
              </a:defRPr>
            </a:lvl1pPr>
          </a:lstStyle>
          <a:p>
            <a:r>
              <a:rPr lang="en-US" altLang="zh-CN" sz="4000" b="0" dirty="0">
                <a:latin typeface="FZKaTong-M19S" charset="-122"/>
                <a:ea typeface="FZKaTong-M19S" charset="-122"/>
                <a:cs typeface="FZKaTong-M19S" charset="-122"/>
              </a:rPr>
              <a:t>04</a:t>
            </a:r>
            <a:endParaRPr lang="zh-CN" altLang="en-US" sz="4000" b="0" dirty="0">
              <a:latin typeface="FZKaTong-M19S" charset="-122"/>
              <a:ea typeface="FZKaTong-M19S" charset="-122"/>
              <a:cs typeface="FZKaTong-M19S" charset="-122"/>
            </a:endParaRPr>
          </a:p>
        </p:txBody>
      </p:sp>
      <p:grpSp>
        <p:nvGrpSpPr>
          <p:cNvPr id="22" name="组合 7"/>
          <p:cNvGrpSpPr/>
          <p:nvPr/>
        </p:nvGrpSpPr>
        <p:grpSpPr>
          <a:xfrm>
            <a:off x="1043373" y="3761448"/>
            <a:ext cx="2546134" cy="1165673"/>
            <a:chOff x="874712" y="3195403"/>
            <a:chExt cx="3410227" cy="1165673"/>
          </a:xfrm>
        </p:grpSpPr>
        <p:sp>
          <p:nvSpPr>
            <p:cNvPr id="23" name="矩形 22"/>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24" name="矩形 23"/>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25" name="组合 7"/>
          <p:cNvGrpSpPr/>
          <p:nvPr/>
        </p:nvGrpSpPr>
        <p:grpSpPr>
          <a:xfrm>
            <a:off x="3561246" y="3761448"/>
            <a:ext cx="2546134" cy="1165673"/>
            <a:chOff x="874712" y="3195403"/>
            <a:chExt cx="3410227" cy="1165673"/>
          </a:xfrm>
        </p:grpSpPr>
        <p:sp>
          <p:nvSpPr>
            <p:cNvPr id="26" name="矩形 25"/>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27" name="矩形 26"/>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28" name="组合 7"/>
          <p:cNvGrpSpPr/>
          <p:nvPr/>
        </p:nvGrpSpPr>
        <p:grpSpPr>
          <a:xfrm>
            <a:off x="6079119" y="3761448"/>
            <a:ext cx="2546134" cy="1165673"/>
            <a:chOff x="874712" y="3195403"/>
            <a:chExt cx="3410227" cy="1165673"/>
          </a:xfrm>
        </p:grpSpPr>
        <p:sp>
          <p:nvSpPr>
            <p:cNvPr id="29" name="矩形 28"/>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30" name="矩形 29"/>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31" name="组合 7"/>
          <p:cNvGrpSpPr/>
          <p:nvPr/>
        </p:nvGrpSpPr>
        <p:grpSpPr>
          <a:xfrm>
            <a:off x="8596992" y="3761448"/>
            <a:ext cx="2546134" cy="1165673"/>
            <a:chOff x="874712" y="3195403"/>
            <a:chExt cx="3410227" cy="1165673"/>
          </a:xfrm>
        </p:grpSpPr>
        <p:sp>
          <p:nvSpPr>
            <p:cNvPr id="32" name="矩形 31"/>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33" name="矩形 32"/>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spTree>
    <p:extLst>
      <p:ext uri="{BB962C8B-B14F-4D97-AF65-F5344CB8AC3E}">
        <p14:creationId xmlns:p14="http://schemas.microsoft.com/office/powerpoint/2010/main" val="117047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p:spPr>
      </p:pic>
      <p:pic>
        <p:nvPicPr>
          <p:cNvPr id="6" name="图片 5"/>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6679003" y="2038144"/>
            <a:ext cx="4742372" cy="4403478"/>
          </a:xfrm>
          <a:prstGeom prst="rect">
            <a:avLst/>
          </a:prstGeom>
        </p:spPr>
      </p:pic>
      <p:sp>
        <p:nvSpPr>
          <p:cNvPr id="2" name="椭圆 1"/>
          <p:cNvSpPr/>
          <p:nvPr/>
        </p:nvSpPr>
        <p:spPr>
          <a:xfrm>
            <a:off x="1728651" y="1127656"/>
            <a:ext cx="3659667" cy="3659667"/>
          </a:xfrm>
          <a:prstGeom prst="ellipse">
            <a:avLst/>
          </a:prstGeom>
          <a:gradFill>
            <a:gsLst>
              <a:gs pos="77000">
                <a:srgbClr val="FE734C">
                  <a:alpha val="0"/>
                </a:srgbClr>
              </a:gs>
              <a:gs pos="98000">
                <a:srgbClr val="FE734C">
                  <a:alpha val="6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2658239" y="1920996"/>
            <a:ext cx="1800493" cy="646331"/>
          </a:xfrm>
          <a:prstGeom prst="rect">
            <a:avLst/>
          </a:prstGeom>
          <a:noFill/>
        </p:spPr>
        <p:txBody>
          <a:bodyPr wrap="none" rtlCol="0">
            <a:spAutoFit/>
          </a:bodyPr>
          <a:lstStyle/>
          <a:p>
            <a:r>
              <a:rPr kumimoji="1" lang="en-US" altLang="zh-CN" sz="3600" dirty="0">
                <a:solidFill>
                  <a:srgbClr val="FE734C"/>
                </a:solidFill>
                <a:latin typeface="SimHei" charset="-122"/>
                <a:ea typeface="SimHei" charset="-122"/>
                <a:cs typeface="SimHei" charset="-122"/>
              </a:rPr>
              <a:t>PART</a:t>
            </a:r>
            <a:r>
              <a:rPr kumimoji="1" lang="zh-CN" altLang="en-US" sz="3600" dirty="0">
                <a:solidFill>
                  <a:srgbClr val="FE734C"/>
                </a:solidFill>
                <a:latin typeface="SimHei" charset="-122"/>
                <a:ea typeface="SimHei" charset="-122"/>
                <a:cs typeface="SimHei" charset="-122"/>
              </a:rPr>
              <a:t> </a:t>
            </a:r>
            <a:r>
              <a:rPr kumimoji="1" lang="en-US" altLang="zh-CN" sz="3600" dirty="0">
                <a:solidFill>
                  <a:srgbClr val="FE734C"/>
                </a:solidFill>
                <a:latin typeface="SimHei" charset="-122"/>
                <a:ea typeface="SimHei" charset="-122"/>
                <a:cs typeface="SimHei" charset="-122"/>
              </a:rPr>
              <a:t>02</a:t>
            </a:r>
            <a:endParaRPr kumimoji="1" lang="zh-CN" altLang="en-US" sz="3600" dirty="0">
              <a:solidFill>
                <a:srgbClr val="FE734C"/>
              </a:solidFill>
              <a:latin typeface="SimHei" charset="-122"/>
              <a:ea typeface="SimHei" charset="-122"/>
              <a:cs typeface="SimHei" charset="-122"/>
            </a:endParaRPr>
          </a:p>
        </p:txBody>
      </p:sp>
      <p:sp>
        <p:nvSpPr>
          <p:cNvPr id="3" name="文本框 2"/>
          <p:cNvSpPr txBox="1"/>
          <p:nvPr/>
        </p:nvSpPr>
        <p:spPr>
          <a:xfrm>
            <a:off x="1414310" y="2747021"/>
            <a:ext cx="4288353" cy="707886"/>
          </a:xfrm>
          <a:prstGeom prst="rect">
            <a:avLst/>
          </a:prstGeom>
          <a:noFill/>
        </p:spPr>
        <p:txBody>
          <a:bodyPr wrap="none" rtlCol="0">
            <a:spAutoFit/>
          </a:bodyPr>
          <a:lstStyle/>
          <a:p>
            <a:pPr algn="ctr"/>
            <a:r>
              <a:rPr kumimoji="1" lang="zh-CN" altLang="en-US" sz="4000" dirty="0">
                <a:solidFill>
                  <a:srgbClr val="FE734C"/>
                </a:solidFill>
                <a:latin typeface="SimHei" charset="-122"/>
                <a:ea typeface="SimHei" charset="-122"/>
                <a:cs typeface="SimHei" charset="-122"/>
              </a:rPr>
              <a:t>单击输入您的文本</a:t>
            </a:r>
          </a:p>
        </p:txBody>
      </p:sp>
      <p:sp>
        <p:nvSpPr>
          <p:cNvPr id="4" name="文本框 3"/>
          <p:cNvSpPr txBox="1"/>
          <p:nvPr/>
        </p:nvSpPr>
        <p:spPr>
          <a:xfrm>
            <a:off x="1728651" y="3371495"/>
            <a:ext cx="3659667" cy="307777"/>
          </a:xfrm>
          <a:prstGeom prst="rect">
            <a:avLst/>
          </a:prstGeom>
          <a:noFill/>
        </p:spPr>
        <p:txBody>
          <a:bodyPr wrap="square" rtlCol="0">
            <a:spAutoFit/>
          </a:bodyPr>
          <a:lstStyle/>
          <a:p>
            <a:pPr algn="dist"/>
            <a:r>
              <a:rPr kumimoji="1" lang="en-US" altLang="zh-CN" sz="1400" dirty="0">
                <a:solidFill>
                  <a:schemeClr val="tx1">
                    <a:lumMod val="50000"/>
                    <a:lumOff val="50000"/>
                  </a:schemeClr>
                </a:solidFill>
              </a:rPr>
              <a:t>Please</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Enter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Your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Text</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Here</a:t>
            </a:r>
            <a:endParaRPr kumimoji="1" lang="zh-CN" altLang="en-US" sz="1400" dirty="0">
              <a:solidFill>
                <a:schemeClr val="tx1">
                  <a:lumMod val="50000"/>
                  <a:lumOff val="50000"/>
                </a:schemeClr>
              </a:solidFill>
            </a:endParaRPr>
          </a:p>
        </p:txBody>
      </p:sp>
    </p:spTree>
    <p:extLst>
      <p:ext uri="{BB962C8B-B14F-4D97-AF65-F5344CB8AC3E}">
        <p14:creationId xmlns:p14="http://schemas.microsoft.com/office/powerpoint/2010/main" val="636627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grpSp>
        <p:nvGrpSpPr>
          <p:cNvPr id="4" name="组合 1"/>
          <p:cNvGrpSpPr/>
          <p:nvPr/>
        </p:nvGrpSpPr>
        <p:grpSpPr>
          <a:xfrm>
            <a:off x="6070082" y="4156868"/>
            <a:ext cx="1485900" cy="1171575"/>
            <a:chOff x="5822497" y="4608370"/>
            <a:chExt cx="1981200" cy="1562100"/>
          </a:xfrm>
        </p:grpSpPr>
        <p:sp>
          <p:nvSpPr>
            <p:cNvPr id="6" name="Freeform 449"/>
            <p:cNvSpPr/>
            <p:nvPr/>
          </p:nvSpPr>
          <p:spPr bwMode="auto">
            <a:xfrm>
              <a:off x="5822497" y="5138595"/>
              <a:ext cx="1981200" cy="504825"/>
            </a:xfrm>
            <a:custGeom>
              <a:avLst/>
              <a:gdLst>
                <a:gd name="T0" fmla="*/ 79 w 624"/>
                <a:gd name="T1" fmla="*/ 159 h 159"/>
                <a:gd name="T2" fmla="*/ 545 w 624"/>
                <a:gd name="T3" fmla="*/ 159 h 159"/>
                <a:gd name="T4" fmla="*/ 624 w 624"/>
                <a:gd name="T5" fmla="*/ 79 h 159"/>
                <a:gd name="T6" fmla="*/ 545 w 624"/>
                <a:gd name="T7" fmla="*/ 0 h 159"/>
                <a:gd name="T8" fmla="*/ 79 w 624"/>
                <a:gd name="T9" fmla="*/ 0 h 159"/>
                <a:gd name="T10" fmla="*/ 0 w 624"/>
                <a:gd name="T11" fmla="*/ 79 h 159"/>
                <a:gd name="T12" fmla="*/ 79 w 624"/>
                <a:gd name="T13" fmla="*/ 159 h 159"/>
              </a:gdLst>
              <a:ahLst/>
              <a:cxnLst>
                <a:cxn ang="0">
                  <a:pos x="T0" y="T1"/>
                </a:cxn>
                <a:cxn ang="0">
                  <a:pos x="T2" y="T3"/>
                </a:cxn>
                <a:cxn ang="0">
                  <a:pos x="T4" y="T5"/>
                </a:cxn>
                <a:cxn ang="0">
                  <a:pos x="T6" y="T7"/>
                </a:cxn>
                <a:cxn ang="0">
                  <a:pos x="T8" y="T9"/>
                </a:cxn>
                <a:cxn ang="0">
                  <a:pos x="T10" y="T11"/>
                </a:cxn>
                <a:cxn ang="0">
                  <a:pos x="T12" y="T13"/>
                </a:cxn>
              </a:cxnLst>
              <a:rect l="0" t="0" r="r" b="b"/>
              <a:pathLst>
                <a:path w="624" h="159">
                  <a:moveTo>
                    <a:pt x="79" y="159"/>
                  </a:moveTo>
                  <a:cubicBezTo>
                    <a:pt x="545" y="159"/>
                    <a:pt x="545" y="159"/>
                    <a:pt x="545" y="159"/>
                  </a:cubicBezTo>
                  <a:cubicBezTo>
                    <a:pt x="589" y="159"/>
                    <a:pt x="624" y="123"/>
                    <a:pt x="624" y="79"/>
                  </a:cubicBezTo>
                  <a:cubicBezTo>
                    <a:pt x="624" y="35"/>
                    <a:pt x="589" y="0"/>
                    <a:pt x="545" y="0"/>
                  </a:cubicBezTo>
                  <a:cubicBezTo>
                    <a:pt x="79" y="0"/>
                    <a:pt x="79" y="0"/>
                    <a:pt x="79" y="0"/>
                  </a:cubicBezTo>
                  <a:cubicBezTo>
                    <a:pt x="35" y="0"/>
                    <a:pt x="0" y="35"/>
                    <a:pt x="0" y="79"/>
                  </a:cubicBezTo>
                  <a:cubicBezTo>
                    <a:pt x="0" y="123"/>
                    <a:pt x="35" y="159"/>
                    <a:pt x="79" y="159"/>
                  </a:cubicBezTo>
                  <a:close/>
                </a:path>
              </a:pathLst>
            </a:custGeom>
            <a:solidFill>
              <a:schemeClr val="accent4"/>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7" name="Freeform 450"/>
            <p:cNvSpPr/>
            <p:nvPr/>
          </p:nvSpPr>
          <p:spPr bwMode="auto">
            <a:xfrm>
              <a:off x="5822497" y="4608370"/>
              <a:ext cx="1031875" cy="1562100"/>
            </a:xfrm>
            <a:custGeom>
              <a:avLst/>
              <a:gdLst>
                <a:gd name="T0" fmla="*/ 0 w 325"/>
                <a:gd name="T1" fmla="*/ 246 h 492"/>
                <a:gd name="T2" fmla="*/ 24 w 325"/>
                <a:gd name="T3" fmla="*/ 304 h 492"/>
                <a:gd name="T4" fmla="*/ 25 w 325"/>
                <a:gd name="T5" fmla="*/ 304 h 492"/>
                <a:gd name="T6" fmla="*/ 182 w 325"/>
                <a:gd name="T7" fmla="*/ 461 h 492"/>
                <a:gd name="T8" fmla="*/ 294 w 325"/>
                <a:gd name="T9" fmla="*/ 461 h 492"/>
                <a:gd name="T10" fmla="*/ 294 w 325"/>
                <a:gd name="T11" fmla="*/ 349 h 492"/>
                <a:gd name="T12" fmla="*/ 191 w 325"/>
                <a:gd name="T13" fmla="*/ 246 h 492"/>
                <a:gd name="T14" fmla="*/ 294 w 325"/>
                <a:gd name="T15" fmla="*/ 144 h 492"/>
                <a:gd name="T16" fmla="*/ 294 w 325"/>
                <a:gd name="T17" fmla="*/ 31 h 492"/>
                <a:gd name="T18" fmla="*/ 182 w 325"/>
                <a:gd name="T19" fmla="*/ 31 h 492"/>
                <a:gd name="T20" fmla="*/ 25 w 325"/>
                <a:gd name="T21" fmla="*/ 188 h 492"/>
                <a:gd name="T22" fmla="*/ 24 w 325"/>
                <a:gd name="T23" fmla="*/ 188 h 492"/>
                <a:gd name="T24" fmla="*/ 0 w 325"/>
                <a:gd name="T25" fmla="*/ 246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492">
                  <a:moveTo>
                    <a:pt x="0" y="246"/>
                  </a:moveTo>
                  <a:cubicBezTo>
                    <a:pt x="0" y="269"/>
                    <a:pt x="9" y="289"/>
                    <a:pt x="24" y="304"/>
                  </a:cubicBezTo>
                  <a:cubicBezTo>
                    <a:pt x="25" y="304"/>
                    <a:pt x="25" y="304"/>
                    <a:pt x="25" y="304"/>
                  </a:cubicBezTo>
                  <a:cubicBezTo>
                    <a:pt x="182" y="461"/>
                    <a:pt x="182" y="461"/>
                    <a:pt x="182" y="461"/>
                  </a:cubicBezTo>
                  <a:cubicBezTo>
                    <a:pt x="213" y="492"/>
                    <a:pt x="263" y="492"/>
                    <a:pt x="294" y="461"/>
                  </a:cubicBezTo>
                  <a:cubicBezTo>
                    <a:pt x="325" y="430"/>
                    <a:pt x="325" y="380"/>
                    <a:pt x="294" y="349"/>
                  </a:cubicBezTo>
                  <a:cubicBezTo>
                    <a:pt x="191" y="246"/>
                    <a:pt x="191" y="246"/>
                    <a:pt x="191" y="246"/>
                  </a:cubicBezTo>
                  <a:cubicBezTo>
                    <a:pt x="294" y="144"/>
                    <a:pt x="294" y="144"/>
                    <a:pt x="294" y="144"/>
                  </a:cubicBezTo>
                  <a:cubicBezTo>
                    <a:pt x="325" y="113"/>
                    <a:pt x="325" y="62"/>
                    <a:pt x="294" y="31"/>
                  </a:cubicBezTo>
                  <a:cubicBezTo>
                    <a:pt x="263" y="0"/>
                    <a:pt x="213" y="0"/>
                    <a:pt x="182" y="31"/>
                  </a:cubicBezTo>
                  <a:cubicBezTo>
                    <a:pt x="25" y="188"/>
                    <a:pt x="25" y="188"/>
                    <a:pt x="25" y="188"/>
                  </a:cubicBezTo>
                  <a:cubicBezTo>
                    <a:pt x="25" y="188"/>
                    <a:pt x="25" y="188"/>
                    <a:pt x="24" y="188"/>
                  </a:cubicBezTo>
                  <a:cubicBezTo>
                    <a:pt x="9" y="203"/>
                    <a:pt x="0" y="223"/>
                    <a:pt x="0" y="246"/>
                  </a:cubicBezTo>
                  <a:close/>
                </a:path>
              </a:pathLst>
            </a:custGeom>
            <a:solidFill>
              <a:schemeClr val="accent4"/>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8" name="Freeform 451"/>
            <p:cNvSpPr/>
            <p:nvPr/>
          </p:nvSpPr>
          <p:spPr bwMode="auto">
            <a:xfrm>
              <a:off x="5822497" y="5138595"/>
              <a:ext cx="606425" cy="504825"/>
            </a:xfrm>
            <a:custGeom>
              <a:avLst/>
              <a:gdLst>
                <a:gd name="T0" fmla="*/ 0 w 191"/>
                <a:gd name="T1" fmla="*/ 79 h 159"/>
                <a:gd name="T2" fmla="*/ 79 w 191"/>
                <a:gd name="T3" fmla="*/ 159 h 159"/>
                <a:gd name="T4" fmla="*/ 129 w 191"/>
                <a:gd name="T5" fmla="*/ 141 h 159"/>
                <a:gd name="T6" fmla="*/ 141 w 191"/>
                <a:gd name="T7" fmla="*/ 129 h 159"/>
                <a:gd name="T8" fmla="*/ 191 w 191"/>
                <a:gd name="T9" fmla="*/ 79 h 159"/>
                <a:gd name="T10" fmla="*/ 141 w 191"/>
                <a:gd name="T11" fmla="*/ 29 h 159"/>
                <a:gd name="T12" fmla="*/ 129 w 191"/>
                <a:gd name="T13" fmla="*/ 18 h 159"/>
                <a:gd name="T14" fmla="*/ 79 w 191"/>
                <a:gd name="T15" fmla="*/ 0 h 159"/>
                <a:gd name="T16" fmla="*/ 0 w 191"/>
                <a:gd name="T17" fmla="*/ 7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59">
                  <a:moveTo>
                    <a:pt x="0" y="79"/>
                  </a:moveTo>
                  <a:cubicBezTo>
                    <a:pt x="0" y="123"/>
                    <a:pt x="35" y="159"/>
                    <a:pt x="79" y="159"/>
                  </a:cubicBezTo>
                  <a:cubicBezTo>
                    <a:pt x="98" y="159"/>
                    <a:pt x="115" y="152"/>
                    <a:pt x="129" y="141"/>
                  </a:cubicBezTo>
                  <a:cubicBezTo>
                    <a:pt x="141" y="129"/>
                    <a:pt x="141" y="129"/>
                    <a:pt x="141" y="129"/>
                  </a:cubicBezTo>
                  <a:cubicBezTo>
                    <a:pt x="191" y="79"/>
                    <a:pt x="191" y="79"/>
                    <a:pt x="191" y="79"/>
                  </a:cubicBezTo>
                  <a:cubicBezTo>
                    <a:pt x="141" y="29"/>
                    <a:pt x="141" y="29"/>
                    <a:pt x="141" y="29"/>
                  </a:cubicBezTo>
                  <a:cubicBezTo>
                    <a:pt x="129" y="18"/>
                    <a:pt x="129" y="18"/>
                    <a:pt x="129" y="18"/>
                  </a:cubicBezTo>
                  <a:cubicBezTo>
                    <a:pt x="116" y="6"/>
                    <a:pt x="98" y="0"/>
                    <a:pt x="79" y="0"/>
                  </a:cubicBezTo>
                  <a:cubicBezTo>
                    <a:pt x="35" y="0"/>
                    <a:pt x="0" y="35"/>
                    <a:pt x="0" y="79"/>
                  </a:cubicBezTo>
                  <a:close/>
                </a:path>
              </a:pathLst>
            </a:custGeom>
            <a:solidFill>
              <a:schemeClr val="tx1">
                <a:alpha val="2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9" name="Freeform 452"/>
            <p:cNvSpPr/>
            <p:nvPr/>
          </p:nvSpPr>
          <p:spPr bwMode="auto">
            <a:xfrm>
              <a:off x="6073322" y="5138595"/>
              <a:ext cx="609600" cy="250825"/>
            </a:xfrm>
            <a:custGeom>
              <a:avLst/>
              <a:gdLst>
                <a:gd name="T0" fmla="*/ 0 w 192"/>
                <a:gd name="T1" fmla="*/ 0 h 79"/>
                <a:gd name="T2" fmla="*/ 50 w 192"/>
                <a:gd name="T3" fmla="*/ 17 h 79"/>
                <a:gd name="T4" fmla="*/ 62 w 192"/>
                <a:gd name="T5" fmla="*/ 29 h 79"/>
                <a:gd name="T6" fmla="*/ 112 w 192"/>
                <a:gd name="T7" fmla="*/ 79 h 79"/>
                <a:gd name="T8" fmla="*/ 192 w 192"/>
                <a:gd name="T9" fmla="*/ 0 h 79"/>
                <a:gd name="T10" fmla="*/ 0 w 192"/>
                <a:gd name="T11" fmla="*/ 0 h 79"/>
              </a:gdLst>
              <a:ahLst/>
              <a:cxnLst>
                <a:cxn ang="0">
                  <a:pos x="T0" y="T1"/>
                </a:cxn>
                <a:cxn ang="0">
                  <a:pos x="T2" y="T3"/>
                </a:cxn>
                <a:cxn ang="0">
                  <a:pos x="T4" y="T5"/>
                </a:cxn>
                <a:cxn ang="0">
                  <a:pos x="T6" y="T7"/>
                </a:cxn>
                <a:cxn ang="0">
                  <a:pos x="T8" y="T9"/>
                </a:cxn>
                <a:cxn ang="0">
                  <a:pos x="T10" y="T11"/>
                </a:cxn>
              </a:cxnLst>
              <a:rect l="0" t="0" r="r" b="b"/>
              <a:pathLst>
                <a:path w="192" h="79">
                  <a:moveTo>
                    <a:pt x="0" y="0"/>
                  </a:moveTo>
                  <a:cubicBezTo>
                    <a:pt x="19" y="0"/>
                    <a:pt x="36" y="6"/>
                    <a:pt x="50" y="17"/>
                  </a:cubicBezTo>
                  <a:cubicBezTo>
                    <a:pt x="62" y="29"/>
                    <a:pt x="62" y="29"/>
                    <a:pt x="62" y="29"/>
                  </a:cubicBezTo>
                  <a:cubicBezTo>
                    <a:pt x="112" y="79"/>
                    <a:pt x="112" y="79"/>
                    <a:pt x="112" y="79"/>
                  </a:cubicBezTo>
                  <a:cubicBezTo>
                    <a:pt x="192" y="0"/>
                    <a:pt x="192" y="0"/>
                    <a:pt x="192" y="0"/>
                  </a:cubicBezTo>
                  <a:lnTo>
                    <a:pt x="0" y="0"/>
                  </a:lnTo>
                  <a:close/>
                </a:path>
              </a:pathLst>
            </a:custGeom>
            <a:solidFill>
              <a:schemeClr val="tx1">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10" name="Freeform 453"/>
            <p:cNvSpPr/>
            <p:nvPr/>
          </p:nvSpPr>
          <p:spPr bwMode="auto">
            <a:xfrm>
              <a:off x="6073322" y="5389420"/>
              <a:ext cx="609600" cy="254000"/>
            </a:xfrm>
            <a:custGeom>
              <a:avLst/>
              <a:gdLst>
                <a:gd name="T0" fmla="*/ 0 w 192"/>
                <a:gd name="T1" fmla="*/ 80 h 80"/>
                <a:gd name="T2" fmla="*/ 50 w 192"/>
                <a:gd name="T3" fmla="*/ 62 h 80"/>
                <a:gd name="T4" fmla="*/ 62 w 192"/>
                <a:gd name="T5" fmla="*/ 50 h 80"/>
                <a:gd name="T6" fmla="*/ 112 w 192"/>
                <a:gd name="T7" fmla="*/ 0 h 80"/>
                <a:gd name="T8" fmla="*/ 192 w 192"/>
                <a:gd name="T9" fmla="*/ 80 h 80"/>
                <a:gd name="T10" fmla="*/ 0 w 192"/>
                <a:gd name="T11" fmla="*/ 80 h 80"/>
              </a:gdLst>
              <a:ahLst/>
              <a:cxnLst>
                <a:cxn ang="0">
                  <a:pos x="T0" y="T1"/>
                </a:cxn>
                <a:cxn ang="0">
                  <a:pos x="T2" y="T3"/>
                </a:cxn>
                <a:cxn ang="0">
                  <a:pos x="T4" y="T5"/>
                </a:cxn>
                <a:cxn ang="0">
                  <a:pos x="T6" y="T7"/>
                </a:cxn>
                <a:cxn ang="0">
                  <a:pos x="T8" y="T9"/>
                </a:cxn>
                <a:cxn ang="0">
                  <a:pos x="T10" y="T11"/>
                </a:cxn>
              </a:cxnLst>
              <a:rect l="0" t="0" r="r" b="b"/>
              <a:pathLst>
                <a:path w="192" h="80">
                  <a:moveTo>
                    <a:pt x="0" y="80"/>
                  </a:moveTo>
                  <a:cubicBezTo>
                    <a:pt x="19" y="80"/>
                    <a:pt x="36" y="73"/>
                    <a:pt x="50" y="62"/>
                  </a:cubicBezTo>
                  <a:cubicBezTo>
                    <a:pt x="62" y="50"/>
                    <a:pt x="62" y="50"/>
                    <a:pt x="62" y="50"/>
                  </a:cubicBezTo>
                  <a:cubicBezTo>
                    <a:pt x="112" y="0"/>
                    <a:pt x="112" y="0"/>
                    <a:pt x="112" y="0"/>
                  </a:cubicBezTo>
                  <a:cubicBezTo>
                    <a:pt x="192" y="80"/>
                    <a:pt x="192" y="80"/>
                    <a:pt x="192" y="80"/>
                  </a:cubicBezTo>
                  <a:lnTo>
                    <a:pt x="0" y="80"/>
                  </a:lnTo>
                  <a:close/>
                </a:path>
              </a:pathLst>
            </a:custGeom>
            <a:solidFill>
              <a:schemeClr val="tx1">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grpSp>
      <p:grpSp>
        <p:nvGrpSpPr>
          <p:cNvPr id="11" name="组合 7"/>
          <p:cNvGrpSpPr/>
          <p:nvPr/>
        </p:nvGrpSpPr>
        <p:grpSpPr>
          <a:xfrm>
            <a:off x="4798495" y="3452019"/>
            <a:ext cx="1485900" cy="1169194"/>
            <a:chOff x="4127047" y="3668570"/>
            <a:chExt cx="1981200" cy="1558925"/>
          </a:xfrm>
        </p:grpSpPr>
        <p:sp>
          <p:nvSpPr>
            <p:cNvPr id="12" name="Freeform 439"/>
            <p:cNvSpPr/>
            <p:nvPr/>
          </p:nvSpPr>
          <p:spPr bwMode="auto">
            <a:xfrm>
              <a:off x="4127047" y="4195620"/>
              <a:ext cx="1981200" cy="504825"/>
            </a:xfrm>
            <a:custGeom>
              <a:avLst/>
              <a:gdLst>
                <a:gd name="T0" fmla="*/ 545 w 624"/>
                <a:gd name="T1" fmla="*/ 159 h 159"/>
                <a:gd name="T2" fmla="*/ 79 w 624"/>
                <a:gd name="T3" fmla="*/ 159 h 159"/>
                <a:gd name="T4" fmla="*/ 0 w 624"/>
                <a:gd name="T5" fmla="*/ 79 h 159"/>
                <a:gd name="T6" fmla="*/ 79 w 624"/>
                <a:gd name="T7" fmla="*/ 0 h 159"/>
                <a:gd name="T8" fmla="*/ 545 w 624"/>
                <a:gd name="T9" fmla="*/ 0 h 159"/>
                <a:gd name="T10" fmla="*/ 624 w 624"/>
                <a:gd name="T11" fmla="*/ 79 h 159"/>
                <a:gd name="T12" fmla="*/ 545 w 624"/>
                <a:gd name="T13" fmla="*/ 159 h 159"/>
              </a:gdLst>
              <a:ahLst/>
              <a:cxnLst>
                <a:cxn ang="0">
                  <a:pos x="T0" y="T1"/>
                </a:cxn>
                <a:cxn ang="0">
                  <a:pos x="T2" y="T3"/>
                </a:cxn>
                <a:cxn ang="0">
                  <a:pos x="T4" y="T5"/>
                </a:cxn>
                <a:cxn ang="0">
                  <a:pos x="T6" y="T7"/>
                </a:cxn>
                <a:cxn ang="0">
                  <a:pos x="T8" y="T9"/>
                </a:cxn>
                <a:cxn ang="0">
                  <a:pos x="T10" y="T11"/>
                </a:cxn>
                <a:cxn ang="0">
                  <a:pos x="T12" y="T13"/>
                </a:cxn>
              </a:cxnLst>
              <a:rect l="0" t="0" r="r" b="b"/>
              <a:pathLst>
                <a:path w="624" h="159">
                  <a:moveTo>
                    <a:pt x="545" y="159"/>
                  </a:moveTo>
                  <a:cubicBezTo>
                    <a:pt x="79" y="159"/>
                    <a:pt x="79" y="159"/>
                    <a:pt x="79" y="159"/>
                  </a:cubicBezTo>
                  <a:cubicBezTo>
                    <a:pt x="35" y="159"/>
                    <a:pt x="0" y="123"/>
                    <a:pt x="0" y="79"/>
                  </a:cubicBezTo>
                  <a:cubicBezTo>
                    <a:pt x="0" y="36"/>
                    <a:pt x="35" y="0"/>
                    <a:pt x="79" y="0"/>
                  </a:cubicBezTo>
                  <a:cubicBezTo>
                    <a:pt x="545" y="0"/>
                    <a:pt x="545" y="0"/>
                    <a:pt x="545" y="0"/>
                  </a:cubicBezTo>
                  <a:cubicBezTo>
                    <a:pt x="589" y="0"/>
                    <a:pt x="624" y="36"/>
                    <a:pt x="624" y="79"/>
                  </a:cubicBezTo>
                  <a:cubicBezTo>
                    <a:pt x="624" y="123"/>
                    <a:pt x="589" y="159"/>
                    <a:pt x="545" y="159"/>
                  </a:cubicBezTo>
                  <a:close/>
                </a:path>
              </a:pathLst>
            </a:custGeom>
            <a:solidFill>
              <a:schemeClr val="accent1"/>
            </a:solidFill>
            <a:ln>
              <a:noFill/>
            </a:ln>
          </p:spPr>
          <p:txBody>
            <a:bodyPr vert="horz" wrap="square" lIns="68580" tIns="34290" rIns="68580" bIns="34290" numCol="1" anchor="t" anchorCtr="0" compatLnSpc="1"/>
            <a:lstStyle/>
            <a:p>
              <a:endParaRPr lang="en-US" sz="1050" dirty="0">
                <a:solidFill>
                  <a:schemeClr val="tx1">
                    <a:lumMod val="65000"/>
                    <a:lumOff val="35000"/>
                  </a:schemeClr>
                </a:solidFill>
              </a:endParaRPr>
            </a:p>
          </p:txBody>
        </p:sp>
        <p:sp>
          <p:nvSpPr>
            <p:cNvPr id="13" name="Freeform 440"/>
            <p:cNvSpPr/>
            <p:nvPr/>
          </p:nvSpPr>
          <p:spPr bwMode="auto">
            <a:xfrm>
              <a:off x="5076372" y="3668570"/>
              <a:ext cx="1031875" cy="1558925"/>
            </a:xfrm>
            <a:custGeom>
              <a:avLst/>
              <a:gdLst>
                <a:gd name="T0" fmla="*/ 325 w 325"/>
                <a:gd name="T1" fmla="*/ 245 h 491"/>
                <a:gd name="T2" fmla="*/ 301 w 325"/>
                <a:gd name="T3" fmla="*/ 303 h 491"/>
                <a:gd name="T4" fmla="*/ 300 w 325"/>
                <a:gd name="T5" fmla="*/ 303 h 491"/>
                <a:gd name="T6" fmla="*/ 143 w 325"/>
                <a:gd name="T7" fmla="*/ 460 h 491"/>
                <a:gd name="T8" fmla="*/ 31 w 325"/>
                <a:gd name="T9" fmla="*/ 460 h 491"/>
                <a:gd name="T10" fmla="*/ 31 w 325"/>
                <a:gd name="T11" fmla="*/ 348 h 491"/>
                <a:gd name="T12" fmla="*/ 134 w 325"/>
                <a:gd name="T13" fmla="*/ 245 h 491"/>
                <a:gd name="T14" fmla="*/ 31 w 325"/>
                <a:gd name="T15" fmla="*/ 143 h 491"/>
                <a:gd name="T16" fmla="*/ 31 w 325"/>
                <a:gd name="T17" fmla="*/ 31 h 491"/>
                <a:gd name="T18" fmla="*/ 143 w 325"/>
                <a:gd name="T19" fmla="*/ 31 h 491"/>
                <a:gd name="T20" fmla="*/ 300 w 325"/>
                <a:gd name="T21" fmla="*/ 188 h 491"/>
                <a:gd name="T22" fmla="*/ 301 w 325"/>
                <a:gd name="T23" fmla="*/ 188 h 491"/>
                <a:gd name="T24" fmla="*/ 325 w 325"/>
                <a:gd name="T25"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491">
                  <a:moveTo>
                    <a:pt x="325" y="245"/>
                  </a:moveTo>
                  <a:cubicBezTo>
                    <a:pt x="325" y="268"/>
                    <a:pt x="316" y="289"/>
                    <a:pt x="301" y="303"/>
                  </a:cubicBezTo>
                  <a:cubicBezTo>
                    <a:pt x="300" y="303"/>
                    <a:pt x="300" y="303"/>
                    <a:pt x="300" y="303"/>
                  </a:cubicBezTo>
                  <a:cubicBezTo>
                    <a:pt x="143" y="460"/>
                    <a:pt x="143" y="460"/>
                    <a:pt x="143" y="460"/>
                  </a:cubicBezTo>
                  <a:cubicBezTo>
                    <a:pt x="112" y="491"/>
                    <a:pt x="62" y="491"/>
                    <a:pt x="31" y="460"/>
                  </a:cubicBezTo>
                  <a:cubicBezTo>
                    <a:pt x="0" y="429"/>
                    <a:pt x="0" y="379"/>
                    <a:pt x="31" y="348"/>
                  </a:cubicBezTo>
                  <a:cubicBezTo>
                    <a:pt x="134" y="245"/>
                    <a:pt x="134" y="245"/>
                    <a:pt x="134" y="245"/>
                  </a:cubicBezTo>
                  <a:cubicBezTo>
                    <a:pt x="31" y="143"/>
                    <a:pt x="31" y="143"/>
                    <a:pt x="31" y="143"/>
                  </a:cubicBezTo>
                  <a:cubicBezTo>
                    <a:pt x="0" y="112"/>
                    <a:pt x="0" y="62"/>
                    <a:pt x="31" y="31"/>
                  </a:cubicBezTo>
                  <a:cubicBezTo>
                    <a:pt x="62" y="0"/>
                    <a:pt x="112" y="0"/>
                    <a:pt x="143" y="31"/>
                  </a:cubicBezTo>
                  <a:cubicBezTo>
                    <a:pt x="300" y="188"/>
                    <a:pt x="300" y="188"/>
                    <a:pt x="300" y="188"/>
                  </a:cubicBezTo>
                  <a:cubicBezTo>
                    <a:pt x="300" y="188"/>
                    <a:pt x="300" y="188"/>
                    <a:pt x="301" y="188"/>
                  </a:cubicBezTo>
                  <a:cubicBezTo>
                    <a:pt x="316" y="202"/>
                    <a:pt x="325" y="223"/>
                    <a:pt x="325" y="245"/>
                  </a:cubicBezTo>
                  <a:close/>
                </a:path>
              </a:pathLst>
            </a:custGeom>
            <a:solidFill>
              <a:schemeClr val="accent1"/>
            </a:solidFill>
            <a:ln>
              <a:noFill/>
            </a:ln>
          </p:spPr>
          <p:txBody>
            <a:bodyPr vert="horz" wrap="square" lIns="68580" tIns="34290" rIns="68580" bIns="34290" numCol="1" anchor="t" anchorCtr="0" compatLnSpc="1"/>
            <a:lstStyle/>
            <a:p>
              <a:endParaRPr lang="en-US" sz="1050" dirty="0">
                <a:solidFill>
                  <a:schemeClr val="tx1">
                    <a:lumMod val="65000"/>
                    <a:lumOff val="35000"/>
                  </a:schemeClr>
                </a:solidFill>
              </a:endParaRPr>
            </a:p>
          </p:txBody>
        </p:sp>
        <p:sp>
          <p:nvSpPr>
            <p:cNvPr id="14" name="Freeform 441"/>
            <p:cNvSpPr/>
            <p:nvPr/>
          </p:nvSpPr>
          <p:spPr bwMode="auto">
            <a:xfrm>
              <a:off x="5501822" y="4195620"/>
              <a:ext cx="606425" cy="504825"/>
            </a:xfrm>
            <a:custGeom>
              <a:avLst/>
              <a:gdLst>
                <a:gd name="T0" fmla="*/ 191 w 191"/>
                <a:gd name="T1" fmla="*/ 79 h 159"/>
                <a:gd name="T2" fmla="*/ 112 w 191"/>
                <a:gd name="T3" fmla="*/ 159 h 159"/>
                <a:gd name="T4" fmla="*/ 62 w 191"/>
                <a:gd name="T5" fmla="*/ 141 h 159"/>
                <a:gd name="T6" fmla="*/ 50 w 191"/>
                <a:gd name="T7" fmla="*/ 130 h 159"/>
                <a:gd name="T8" fmla="*/ 0 w 191"/>
                <a:gd name="T9" fmla="*/ 79 h 159"/>
                <a:gd name="T10" fmla="*/ 50 w 191"/>
                <a:gd name="T11" fmla="*/ 29 h 159"/>
                <a:gd name="T12" fmla="*/ 62 w 191"/>
                <a:gd name="T13" fmla="*/ 18 h 159"/>
                <a:gd name="T14" fmla="*/ 112 w 191"/>
                <a:gd name="T15" fmla="*/ 0 h 159"/>
                <a:gd name="T16" fmla="*/ 191 w 191"/>
                <a:gd name="T17" fmla="*/ 7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59">
                  <a:moveTo>
                    <a:pt x="191" y="79"/>
                  </a:moveTo>
                  <a:cubicBezTo>
                    <a:pt x="191" y="123"/>
                    <a:pt x="156" y="159"/>
                    <a:pt x="112" y="159"/>
                  </a:cubicBezTo>
                  <a:cubicBezTo>
                    <a:pt x="93" y="159"/>
                    <a:pt x="76" y="152"/>
                    <a:pt x="62" y="141"/>
                  </a:cubicBezTo>
                  <a:cubicBezTo>
                    <a:pt x="50" y="130"/>
                    <a:pt x="50" y="130"/>
                    <a:pt x="50" y="130"/>
                  </a:cubicBezTo>
                  <a:cubicBezTo>
                    <a:pt x="0" y="79"/>
                    <a:pt x="0" y="79"/>
                    <a:pt x="0" y="79"/>
                  </a:cubicBezTo>
                  <a:cubicBezTo>
                    <a:pt x="50" y="29"/>
                    <a:pt x="50" y="29"/>
                    <a:pt x="50" y="29"/>
                  </a:cubicBezTo>
                  <a:cubicBezTo>
                    <a:pt x="62" y="18"/>
                    <a:pt x="62" y="18"/>
                    <a:pt x="62" y="18"/>
                  </a:cubicBezTo>
                  <a:cubicBezTo>
                    <a:pt x="75" y="7"/>
                    <a:pt x="93" y="0"/>
                    <a:pt x="112" y="0"/>
                  </a:cubicBezTo>
                  <a:cubicBezTo>
                    <a:pt x="156" y="0"/>
                    <a:pt x="191" y="36"/>
                    <a:pt x="191" y="79"/>
                  </a:cubicBezTo>
                  <a:close/>
                </a:path>
              </a:pathLst>
            </a:custGeom>
            <a:solidFill>
              <a:schemeClr val="accent1">
                <a:lumMod val="50000"/>
                <a:alpha val="2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15" name="Freeform 442"/>
            <p:cNvSpPr/>
            <p:nvPr/>
          </p:nvSpPr>
          <p:spPr bwMode="auto">
            <a:xfrm>
              <a:off x="5247822" y="4195620"/>
              <a:ext cx="609600" cy="250825"/>
            </a:xfrm>
            <a:custGeom>
              <a:avLst/>
              <a:gdLst>
                <a:gd name="T0" fmla="*/ 192 w 192"/>
                <a:gd name="T1" fmla="*/ 0 h 79"/>
                <a:gd name="T2" fmla="*/ 142 w 192"/>
                <a:gd name="T3" fmla="*/ 18 h 79"/>
                <a:gd name="T4" fmla="*/ 130 w 192"/>
                <a:gd name="T5" fmla="*/ 29 h 79"/>
                <a:gd name="T6" fmla="*/ 80 w 192"/>
                <a:gd name="T7" fmla="*/ 79 h 79"/>
                <a:gd name="T8" fmla="*/ 0 w 192"/>
                <a:gd name="T9" fmla="*/ 0 h 79"/>
                <a:gd name="T10" fmla="*/ 192 w 192"/>
                <a:gd name="T11" fmla="*/ 0 h 79"/>
              </a:gdLst>
              <a:ahLst/>
              <a:cxnLst>
                <a:cxn ang="0">
                  <a:pos x="T0" y="T1"/>
                </a:cxn>
                <a:cxn ang="0">
                  <a:pos x="T2" y="T3"/>
                </a:cxn>
                <a:cxn ang="0">
                  <a:pos x="T4" y="T5"/>
                </a:cxn>
                <a:cxn ang="0">
                  <a:pos x="T6" y="T7"/>
                </a:cxn>
                <a:cxn ang="0">
                  <a:pos x="T8" y="T9"/>
                </a:cxn>
                <a:cxn ang="0">
                  <a:pos x="T10" y="T11"/>
                </a:cxn>
              </a:cxnLst>
              <a:rect l="0" t="0" r="r" b="b"/>
              <a:pathLst>
                <a:path w="192" h="79">
                  <a:moveTo>
                    <a:pt x="192" y="0"/>
                  </a:moveTo>
                  <a:cubicBezTo>
                    <a:pt x="173" y="0"/>
                    <a:pt x="156" y="7"/>
                    <a:pt x="142" y="18"/>
                  </a:cubicBezTo>
                  <a:cubicBezTo>
                    <a:pt x="130" y="29"/>
                    <a:pt x="130" y="29"/>
                    <a:pt x="130" y="29"/>
                  </a:cubicBezTo>
                  <a:cubicBezTo>
                    <a:pt x="80" y="79"/>
                    <a:pt x="80" y="79"/>
                    <a:pt x="80" y="79"/>
                  </a:cubicBezTo>
                  <a:cubicBezTo>
                    <a:pt x="0" y="0"/>
                    <a:pt x="0" y="0"/>
                    <a:pt x="0" y="0"/>
                  </a:cubicBezTo>
                  <a:lnTo>
                    <a:pt x="192" y="0"/>
                  </a:lnTo>
                  <a:close/>
                </a:path>
              </a:pathLst>
            </a:custGeom>
            <a:solidFill>
              <a:schemeClr val="tx1">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16" name="Freeform 443"/>
            <p:cNvSpPr/>
            <p:nvPr/>
          </p:nvSpPr>
          <p:spPr bwMode="auto">
            <a:xfrm>
              <a:off x="5247822" y="4446445"/>
              <a:ext cx="609600" cy="254000"/>
            </a:xfrm>
            <a:custGeom>
              <a:avLst/>
              <a:gdLst>
                <a:gd name="T0" fmla="*/ 192 w 192"/>
                <a:gd name="T1" fmla="*/ 80 h 80"/>
                <a:gd name="T2" fmla="*/ 142 w 192"/>
                <a:gd name="T3" fmla="*/ 62 h 80"/>
                <a:gd name="T4" fmla="*/ 130 w 192"/>
                <a:gd name="T5" fmla="*/ 51 h 80"/>
                <a:gd name="T6" fmla="*/ 80 w 192"/>
                <a:gd name="T7" fmla="*/ 0 h 80"/>
                <a:gd name="T8" fmla="*/ 0 w 192"/>
                <a:gd name="T9" fmla="*/ 80 h 80"/>
                <a:gd name="T10" fmla="*/ 192 w 192"/>
                <a:gd name="T11" fmla="*/ 80 h 80"/>
              </a:gdLst>
              <a:ahLst/>
              <a:cxnLst>
                <a:cxn ang="0">
                  <a:pos x="T0" y="T1"/>
                </a:cxn>
                <a:cxn ang="0">
                  <a:pos x="T2" y="T3"/>
                </a:cxn>
                <a:cxn ang="0">
                  <a:pos x="T4" y="T5"/>
                </a:cxn>
                <a:cxn ang="0">
                  <a:pos x="T6" y="T7"/>
                </a:cxn>
                <a:cxn ang="0">
                  <a:pos x="T8" y="T9"/>
                </a:cxn>
                <a:cxn ang="0">
                  <a:pos x="T10" y="T11"/>
                </a:cxn>
              </a:cxnLst>
              <a:rect l="0" t="0" r="r" b="b"/>
              <a:pathLst>
                <a:path w="192" h="80">
                  <a:moveTo>
                    <a:pt x="192" y="80"/>
                  </a:moveTo>
                  <a:cubicBezTo>
                    <a:pt x="173" y="80"/>
                    <a:pt x="156" y="73"/>
                    <a:pt x="142" y="62"/>
                  </a:cubicBezTo>
                  <a:cubicBezTo>
                    <a:pt x="130" y="51"/>
                    <a:pt x="130" y="51"/>
                    <a:pt x="130" y="51"/>
                  </a:cubicBezTo>
                  <a:cubicBezTo>
                    <a:pt x="80" y="0"/>
                    <a:pt x="80" y="0"/>
                    <a:pt x="80" y="0"/>
                  </a:cubicBezTo>
                  <a:cubicBezTo>
                    <a:pt x="0" y="80"/>
                    <a:pt x="0" y="80"/>
                    <a:pt x="0" y="80"/>
                  </a:cubicBezTo>
                  <a:lnTo>
                    <a:pt x="192" y="80"/>
                  </a:lnTo>
                  <a:close/>
                </a:path>
              </a:pathLst>
            </a:custGeom>
            <a:solidFill>
              <a:schemeClr val="accent1">
                <a:lumMod val="50000"/>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grpSp>
      <p:grpSp>
        <p:nvGrpSpPr>
          <p:cNvPr id="18" name="组合 13"/>
          <p:cNvGrpSpPr/>
          <p:nvPr/>
        </p:nvGrpSpPr>
        <p:grpSpPr>
          <a:xfrm>
            <a:off x="6070082" y="2744787"/>
            <a:ext cx="1485900" cy="1171575"/>
            <a:chOff x="5822497" y="2725595"/>
            <a:chExt cx="1981200" cy="1562100"/>
          </a:xfrm>
        </p:grpSpPr>
        <p:sp>
          <p:nvSpPr>
            <p:cNvPr id="19" name="Freeform 444"/>
            <p:cNvSpPr/>
            <p:nvPr/>
          </p:nvSpPr>
          <p:spPr bwMode="auto">
            <a:xfrm>
              <a:off x="5822497" y="3252645"/>
              <a:ext cx="1981200" cy="504825"/>
            </a:xfrm>
            <a:custGeom>
              <a:avLst/>
              <a:gdLst>
                <a:gd name="T0" fmla="*/ 79 w 624"/>
                <a:gd name="T1" fmla="*/ 159 h 159"/>
                <a:gd name="T2" fmla="*/ 545 w 624"/>
                <a:gd name="T3" fmla="*/ 159 h 159"/>
                <a:gd name="T4" fmla="*/ 624 w 624"/>
                <a:gd name="T5" fmla="*/ 80 h 159"/>
                <a:gd name="T6" fmla="*/ 545 w 624"/>
                <a:gd name="T7" fmla="*/ 0 h 159"/>
                <a:gd name="T8" fmla="*/ 79 w 624"/>
                <a:gd name="T9" fmla="*/ 0 h 159"/>
                <a:gd name="T10" fmla="*/ 0 w 624"/>
                <a:gd name="T11" fmla="*/ 80 h 159"/>
                <a:gd name="T12" fmla="*/ 79 w 624"/>
                <a:gd name="T13" fmla="*/ 159 h 159"/>
              </a:gdLst>
              <a:ahLst/>
              <a:cxnLst>
                <a:cxn ang="0">
                  <a:pos x="T0" y="T1"/>
                </a:cxn>
                <a:cxn ang="0">
                  <a:pos x="T2" y="T3"/>
                </a:cxn>
                <a:cxn ang="0">
                  <a:pos x="T4" y="T5"/>
                </a:cxn>
                <a:cxn ang="0">
                  <a:pos x="T6" y="T7"/>
                </a:cxn>
                <a:cxn ang="0">
                  <a:pos x="T8" y="T9"/>
                </a:cxn>
                <a:cxn ang="0">
                  <a:pos x="T10" y="T11"/>
                </a:cxn>
                <a:cxn ang="0">
                  <a:pos x="T12" y="T13"/>
                </a:cxn>
              </a:cxnLst>
              <a:rect l="0" t="0" r="r" b="b"/>
              <a:pathLst>
                <a:path w="624" h="159">
                  <a:moveTo>
                    <a:pt x="79" y="159"/>
                  </a:moveTo>
                  <a:cubicBezTo>
                    <a:pt x="545" y="159"/>
                    <a:pt x="545" y="159"/>
                    <a:pt x="545" y="159"/>
                  </a:cubicBezTo>
                  <a:cubicBezTo>
                    <a:pt x="589" y="159"/>
                    <a:pt x="624" y="124"/>
                    <a:pt x="624" y="80"/>
                  </a:cubicBezTo>
                  <a:cubicBezTo>
                    <a:pt x="624" y="36"/>
                    <a:pt x="589" y="0"/>
                    <a:pt x="545" y="0"/>
                  </a:cubicBezTo>
                  <a:cubicBezTo>
                    <a:pt x="79" y="0"/>
                    <a:pt x="79" y="0"/>
                    <a:pt x="79" y="0"/>
                  </a:cubicBezTo>
                  <a:cubicBezTo>
                    <a:pt x="35" y="0"/>
                    <a:pt x="0" y="36"/>
                    <a:pt x="0" y="80"/>
                  </a:cubicBezTo>
                  <a:cubicBezTo>
                    <a:pt x="0" y="124"/>
                    <a:pt x="35" y="159"/>
                    <a:pt x="79" y="159"/>
                  </a:cubicBezTo>
                  <a:close/>
                </a:path>
              </a:pathLst>
            </a:custGeom>
            <a:solidFill>
              <a:schemeClr val="accent2"/>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0" name="Freeform 445"/>
            <p:cNvSpPr/>
            <p:nvPr/>
          </p:nvSpPr>
          <p:spPr bwMode="auto">
            <a:xfrm>
              <a:off x="5822497" y="2725595"/>
              <a:ext cx="1031875" cy="1562100"/>
            </a:xfrm>
            <a:custGeom>
              <a:avLst/>
              <a:gdLst>
                <a:gd name="T0" fmla="*/ 0 w 325"/>
                <a:gd name="T1" fmla="*/ 246 h 492"/>
                <a:gd name="T2" fmla="*/ 24 w 325"/>
                <a:gd name="T3" fmla="*/ 303 h 492"/>
                <a:gd name="T4" fmla="*/ 25 w 325"/>
                <a:gd name="T5" fmla="*/ 304 h 492"/>
                <a:gd name="T6" fmla="*/ 182 w 325"/>
                <a:gd name="T7" fmla="*/ 461 h 492"/>
                <a:gd name="T8" fmla="*/ 294 w 325"/>
                <a:gd name="T9" fmla="*/ 461 h 492"/>
                <a:gd name="T10" fmla="*/ 294 w 325"/>
                <a:gd name="T11" fmla="*/ 348 h 492"/>
                <a:gd name="T12" fmla="*/ 191 w 325"/>
                <a:gd name="T13" fmla="*/ 246 h 492"/>
                <a:gd name="T14" fmla="*/ 294 w 325"/>
                <a:gd name="T15" fmla="*/ 143 h 492"/>
                <a:gd name="T16" fmla="*/ 294 w 325"/>
                <a:gd name="T17" fmla="*/ 31 h 492"/>
                <a:gd name="T18" fmla="*/ 182 w 325"/>
                <a:gd name="T19" fmla="*/ 31 h 492"/>
                <a:gd name="T20" fmla="*/ 25 w 325"/>
                <a:gd name="T21" fmla="*/ 188 h 492"/>
                <a:gd name="T22" fmla="*/ 24 w 325"/>
                <a:gd name="T23" fmla="*/ 188 h 492"/>
                <a:gd name="T24" fmla="*/ 0 w 325"/>
                <a:gd name="T25" fmla="*/ 246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492">
                  <a:moveTo>
                    <a:pt x="0" y="246"/>
                  </a:moveTo>
                  <a:cubicBezTo>
                    <a:pt x="0" y="268"/>
                    <a:pt x="9" y="289"/>
                    <a:pt x="24" y="303"/>
                  </a:cubicBezTo>
                  <a:cubicBezTo>
                    <a:pt x="25" y="304"/>
                    <a:pt x="25" y="304"/>
                    <a:pt x="25" y="304"/>
                  </a:cubicBezTo>
                  <a:cubicBezTo>
                    <a:pt x="182" y="461"/>
                    <a:pt x="182" y="461"/>
                    <a:pt x="182" y="461"/>
                  </a:cubicBezTo>
                  <a:cubicBezTo>
                    <a:pt x="213" y="492"/>
                    <a:pt x="263" y="492"/>
                    <a:pt x="294" y="461"/>
                  </a:cubicBezTo>
                  <a:cubicBezTo>
                    <a:pt x="325" y="430"/>
                    <a:pt x="325" y="379"/>
                    <a:pt x="294" y="348"/>
                  </a:cubicBezTo>
                  <a:cubicBezTo>
                    <a:pt x="191" y="246"/>
                    <a:pt x="191" y="246"/>
                    <a:pt x="191" y="246"/>
                  </a:cubicBezTo>
                  <a:cubicBezTo>
                    <a:pt x="294" y="143"/>
                    <a:pt x="294" y="143"/>
                    <a:pt x="294" y="143"/>
                  </a:cubicBezTo>
                  <a:cubicBezTo>
                    <a:pt x="325" y="112"/>
                    <a:pt x="325" y="62"/>
                    <a:pt x="294" y="31"/>
                  </a:cubicBezTo>
                  <a:cubicBezTo>
                    <a:pt x="263" y="0"/>
                    <a:pt x="213" y="0"/>
                    <a:pt x="182" y="31"/>
                  </a:cubicBezTo>
                  <a:cubicBezTo>
                    <a:pt x="25" y="188"/>
                    <a:pt x="25" y="188"/>
                    <a:pt x="25" y="188"/>
                  </a:cubicBezTo>
                  <a:cubicBezTo>
                    <a:pt x="25" y="188"/>
                    <a:pt x="25" y="188"/>
                    <a:pt x="24" y="188"/>
                  </a:cubicBezTo>
                  <a:cubicBezTo>
                    <a:pt x="9" y="203"/>
                    <a:pt x="0" y="223"/>
                    <a:pt x="0" y="246"/>
                  </a:cubicBezTo>
                  <a:close/>
                </a:path>
              </a:pathLst>
            </a:custGeom>
            <a:solidFill>
              <a:schemeClr val="accent2"/>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1" name="Freeform 446"/>
            <p:cNvSpPr/>
            <p:nvPr/>
          </p:nvSpPr>
          <p:spPr bwMode="auto">
            <a:xfrm>
              <a:off x="5822497" y="3252645"/>
              <a:ext cx="606425" cy="504825"/>
            </a:xfrm>
            <a:custGeom>
              <a:avLst/>
              <a:gdLst>
                <a:gd name="T0" fmla="*/ 0 w 191"/>
                <a:gd name="T1" fmla="*/ 80 h 159"/>
                <a:gd name="T2" fmla="*/ 79 w 191"/>
                <a:gd name="T3" fmla="*/ 159 h 159"/>
                <a:gd name="T4" fmla="*/ 129 w 191"/>
                <a:gd name="T5" fmla="*/ 141 h 159"/>
                <a:gd name="T6" fmla="*/ 141 w 191"/>
                <a:gd name="T7" fmla="*/ 130 h 159"/>
                <a:gd name="T8" fmla="*/ 191 w 191"/>
                <a:gd name="T9" fmla="*/ 80 h 159"/>
                <a:gd name="T10" fmla="*/ 141 w 191"/>
                <a:gd name="T11" fmla="*/ 29 h 159"/>
                <a:gd name="T12" fmla="*/ 129 w 191"/>
                <a:gd name="T13" fmla="*/ 18 h 159"/>
                <a:gd name="T14" fmla="*/ 79 w 191"/>
                <a:gd name="T15" fmla="*/ 0 h 159"/>
                <a:gd name="T16" fmla="*/ 0 w 191"/>
                <a:gd name="T17"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59">
                  <a:moveTo>
                    <a:pt x="0" y="80"/>
                  </a:moveTo>
                  <a:cubicBezTo>
                    <a:pt x="0" y="124"/>
                    <a:pt x="35" y="159"/>
                    <a:pt x="79" y="159"/>
                  </a:cubicBezTo>
                  <a:cubicBezTo>
                    <a:pt x="98" y="159"/>
                    <a:pt x="115" y="153"/>
                    <a:pt x="129" y="141"/>
                  </a:cubicBezTo>
                  <a:cubicBezTo>
                    <a:pt x="141" y="130"/>
                    <a:pt x="141" y="130"/>
                    <a:pt x="141" y="130"/>
                  </a:cubicBezTo>
                  <a:cubicBezTo>
                    <a:pt x="191" y="80"/>
                    <a:pt x="191" y="80"/>
                    <a:pt x="191" y="80"/>
                  </a:cubicBezTo>
                  <a:cubicBezTo>
                    <a:pt x="141" y="29"/>
                    <a:pt x="141" y="29"/>
                    <a:pt x="141" y="29"/>
                  </a:cubicBezTo>
                  <a:cubicBezTo>
                    <a:pt x="129" y="18"/>
                    <a:pt x="129" y="18"/>
                    <a:pt x="129" y="18"/>
                  </a:cubicBezTo>
                  <a:cubicBezTo>
                    <a:pt x="116" y="7"/>
                    <a:pt x="98" y="0"/>
                    <a:pt x="79" y="0"/>
                  </a:cubicBezTo>
                  <a:cubicBezTo>
                    <a:pt x="35" y="0"/>
                    <a:pt x="0" y="36"/>
                    <a:pt x="0" y="80"/>
                  </a:cubicBezTo>
                  <a:close/>
                </a:path>
              </a:pathLst>
            </a:custGeom>
            <a:solidFill>
              <a:schemeClr val="tx1">
                <a:alpha val="2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2" name="Freeform 447"/>
            <p:cNvSpPr/>
            <p:nvPr/>
          </p:nvSpPr>
          <p:spPr bwMode="auto">
            <a:xfrm>
              <a:off x="6073322" y="3252645"/>
              <a:ext cx="609600" cy="254000"/>
            </a:xfrm>
            <a:custGeom>
              <a:avLst/>
              <a:gdLst>
                <a:gd name="T0" fmla="*/ 0 w 192"/>
                <a:gd name="T1" fmla="*/ 0 h 80"/>
                <a:gd name="T2" fmla="*/ 50 w 192"/>
                <a:gd name="T3" fmla="*/ 18 h 80"/>
                <a:gd name="T4" fmla="*/ 62 w 192"/>
                <a:gd name="T5" fmla="*/ 30 h 80"/>
                <a:gd name="T6" fmla="*/ 112 w 192"/>
                <a:gd name="T7" fmla="*/ 80 h 80"/>
                <a:gd name="T8" fmla="*/ 192 w 192"/>
                <a:gd name="T9" fmla="*/ 0 h 80"/>
                <a:gd name="T10" fmla="*/ 0 w 192"/>
                <a:gd name="T11" fmla="*/ 0 h 80"/>
              </a:gdLst>
              <a:ahLst/>
              <a:cxnLst>
                <a:cxn ang="0">
                  <a:pos x="T0" y="T1"/>
                </a:cxn>
                <a:cxn ang="0">
                  <a:pos x="T2" y="T3"/>
                </a:cxn>
                <a:cxn ang="0">
                  <a:pos x="T4" y="T5"/>
                </a:cxn>
                <a:cxn ang="0">
                  <a:pos x="T6" y="T7"/>
                </a:cxn>
                <a:cxn ang="0">
                  <a:pos x="T8" y="T9"/>
                </a:cxn>
                <a:cxn ang="0">
                  <a:pos x="T10" y="T11"/>
                </a:cxn>
              </a:cxnLst>
              <a:rect l="0" t="0" r="r" b="b"/>
              <a:pathLst>
                <a:path w="192" h="80">
                  <a:moveTo>
                    <a:pt x="0" y="0"/>
                  </a:moveTo>
                  <a:cubicBezTo>
                    <a:pt x="19" y="0"/>
                    <a:pt x="36" y="7"/>
                    <a:pt x="50" y="18"/>
                  </a:cubicBezTo>
                  <a:cubicBezTo>
                    <a:pt x="62" y="30"/>
                    <a:pt x="62" y="30"/>
                    <a:pt x="62" y="30"/>
                  </a:cubicBezTo>
                  <a:cubicBezTo>
                    <a:pt x="112" y="80"/>
                    <a:pt x="112" y="80"/>
                    <a:pt x="112" y="80"/>
                  </a:cubicBezTo>
                  <a:cubicBezTo>
                    <a:pt x="192" y="0"/>
                    <a:pt x="192" y="0"/>
                    <a:pt x="192" y="0"/>
                  </a:cubicBezTo>
                  <a:lnTo>
                    <a:pt x="0" y="0"/>
                  </a:lnTo>
                  <a:close/>
                </a:path>
              </a:pathLst>
            </a:custGeom>
            <a:solidFill>
              <a:schemeClr val="tx1">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3" name="Freeform 448"/>
            <p:cNvSpPr/>
            <p:nvPr/>
          </p:nvSpPr>
          <p:spPr bwMode="auto">
            <a:xfrm>
              <a:off x="6073322" y="3506645"/>
              <a:ext cx="609600" cy="250825"/>
            </a:xfrm>
            <a:custGeom>
              <a:avLst/>
              <a:gdLst>
                <a:gd name="T0" fmla="*/ 0 w 192"/>
                <a:gd name="T1" fmla="*/ 79 h 79"/>
                <a:gd name="T2" fmla="*/ 50 w 192"/>
                <a:gd name="T3" fmla="*/ 61 h 79"/>
                <a:gd name="T4" fmla="*/ 62 w 192"/>
                <a:gd name="T5" fmla="*/ 50 h 79"/>
                <a:gd name="T6" fmla="*/ 112 w 192"/>
                <a:gd name="T7" fmla="*/ 0 h 79"/>
                <a:gd name="T8" fmla="*/ 192 w 192"/>
                <a:gd name="T9" fmla="*/ 79 h 79"/>
                <a:gd name="T10" fmla="*/ 0 w 192"/>
                <a:gd name="T11" fmla="*/ 79 h 79"/>
              </a:gdLst>
              <a:ahLst/>
              <a:cxnLst>
                <a:cxn ang="0">
                  <a:pos x="T0" y="T1"/>
                </a:cxn>
                <a:cxn ang="0">
                  <a:pos x="T2" y="T3"/>
                </a:cxn>
                <a:cxn ang="0">
                  <a:pos x="T4" y="T5"/>
                </a:cxn>
                <a:cxn ang="0">
                  <a:pos x="T6" y="T7"/>
                </a:cxn>
                <a:cxn ang="0">
                  <a:pos x="T8" y="T9"/>
                </a:cxn>
                <a:cxn ang="0">
                  <a:pos x="T10" y="T11"/>
                </a:cxn>
              </a:cxnLst>
              <a:rect l="0" t="0" r="r" b="b"/>
              <a:pathLst>
                <a:path w="192" h="79">
                  <a:moveTo>
                    <a:pt x="0" y="79"/>
                  </a:moveTo>
                  <a:cubicBezTo>
                    <a:pt x="19" y="79"/>
                    <a:pt x="36" y="73"/>
                    <a:pt x="50" y="61"/>
                  </a:cubicBezTo>
                  <a:cubicBezTo>
                    <a:pt x="62" y="50"/>
                    <a:pt x="62" y="50"/>
                    <a:pt x="62" y="50"/>
                  </a:cubicBezTo>
                  <a:cubicBezTo>
                    <a:pt x="112" y="0"/>
                    <a:pt x="112" y="0"/>
                    <a:pt x="112" y="0"/>
                  </a:cubicBezTo>
                  <a:cubicBezTo>
                    <a:pt x="192" y="79"/>
                    <a:pt x="192" y="79"/>
                    <a:pt x="192" y="79"/>
                  </a:cubicBezTo>
                  <a:lnTo>
                    <a:pt x="0" y="79"/>
                  </a:lnTo>
                  <a:close/>
                </a:path>
              </a:pathLst>
            </a:custGeom>
            <a:solidFill>
              <a:schemeClr val="accent6">
                <a:lumMod val="50000"/>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grpSp>
      <p:grpSp>
        <p:nvGrpSpPr>
          <p:cNvPr id="24" name="组合 19"/>
          <p:cNvGrpSpPr/>
          <p:nvPr/>
        </p:nvGrpSpPr>
        <p:grpSpPr>
          <a:xfrm>
            <a:off x="4798495" y="2037556"/>
            <a:ext cx="1485900" cy="1171575"/>
            <a:chOff x="4127047" y="1782620"/>
            <a:chExt cx="1981200" cy="1562100"/>
          </a:xfrm>
        </p:grpSpPr>
        <p:sp>
          <p:nvSpPr>
            <p:cNvPr id="25" name="Freeform 434"/>
            <p:cNvSpPr/>
            <p:nvPr/>
          </p:nvSpPr>
          <p:spPr bwMode="auto">
            <a:xfrm>
              <a:off x="4127047" y="2312845"/>
              <a:ext cx="1981200" cy="501650"/>
            </a:xfrm>
            <a:custGeom>
              <a:avLst/>
              <a:gdLst>
                <a:gd name="T0" fmla="*/ 545 w 624"/>
                <a:gd name="T1" fmla="*/ 158 h 158"/>
                <a:gd name="T2" fmla="*/ 79 w 624"/>
                <a:gd name="T3" fmla="*/ 158 h 158"/>
                <a:gd name="T4" fmla="*/ 0 w 624"/>
                <a:gd name="T5" fmla="*/ 79 h 158"/>
                <a:gd name="T6" fmla="*/ 79 w 624"/>
                <a:gd name="T7" fmla="*/ 0 h 158"/>
                <a:gd name="T8" fmla="*/ 545 w 624"/>
                <a:gd name="T9" fmla="*/ 0 h 158"/>
                <a:gd name="T10" fmla="*/ 624 w 624"/>
                <a:gd name="T11" fmla="*/ 79 h 158"/>
                <a:gd name="T12" fmla="*/ 545 w 624"/>
                <a:gd name="T13" fmla="*/ 158 h 158"/>
              </a:gdLst>
              <a:ahLst/>
              <a:cxnLst>
                <a:cxn ang="0">
                  <a:pos x="T0" y="T1"/>
                </a:cxn>
                <a:cxn ang="0">
                  <a:pos x="T2" y="T3"/>
                </a:cxn>
                <a:cxn ang="0">
                  <a:pos x="T4" y="T5"/>
                </a:cxn>
                <a:cxn ang="0">
                  <a:pos x="T6" y="T7"/>
                </a:cxn>
                <a:cxn ang="0">
                  <a:pos x="T8" y="T9"/>
                </a:cxn>
                <a:cxn ang="0">
                  <a:pos x="T10" y="T11"/>
                </a:cxn>
                <a:cxn ang="0">
                  <a:pos x="T12" y="T13"/>
                </a:cxn>
              </a:cxnLst>
              <a:rect l="0" t="0" r="r" b="b"/>
              <a:pathLst>
                <a:path w="624" h="158">
                  <a:moveTo>
                    <a:pt x="545" y="158"/>
                  </a:moveTo>
                  <a:cubicBezTo>
                    <a:pt x="79" y="158"/>
                    <a:pt x="79" y="158"/>
                    <a:pt x="79" y="158"/>
                  </a:cubicBezTo>
                  <a:cubicBezTo>
                    <a:pt x="35" y="158"/>
                    <a:pt x="0" y="123"/>
                    <a:pt x="0" y="79"/>
                  </a:cubicBezTo>
                  <a:cubicBezTo>
                    <a:pt x="0" y="35"/>
                    <a:pt x="35" y="0"/>
                    <a:pt x="79" y="0"/>
                  </a:cubicBezTo>
                  <a:cubicBezTo>
                    <a:pt x="545" y="0"/>
                    <a:pt x="545" y="0"/>
                    <a:pt x="545" y="0"/>
                  </a:cubicBezTo>
                  <a:cubicBezTo>
                    <a:pt x="589" y="0"/>
                    <a:pt x="624" y="35"/>
                    <a:pt x="624" y="79"/>
                  </a:cubicBezTo>
                  <a:cubicBezTo>
                    <a:pt x="624" y="123"/>
                    <a:pt x="589" y="158"/>
                    <a:pt x="545" y="158"/>
                  </a:cubicBezTo>
                  <a:close/>
                </a:path>
              </a:pathLst>
            </a:custGeom>
            <a:solidFill>
              <a:srgbClr val="FCCAD0"/>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6" name="Freeform 435"/>
            <p:cNvSpPr/>
            <p:nvPr/>
          </p:nvSpPr>
          <p:spPr bwMode="auto">
            <a:xfrm>
              <a:off x="5076372" y="1782620"/>
              <a:ext cx="1031875" cy="1562100"/>
            </a:xfrm>
            <a:custGeom>
              <a:avLst/>
              <a:gdLst>
                <a:gd name="T0" fmla="*/ 325 w 325"/>
                <a:gd name="T1" fmla="*/ 246 h 492"/>
                <a:gd name="T2" fmla="*/ 301 w 325"/>
                <a:gd name="T3" fmla="*/ 304 h 492"/>
                <a:gd name="T4" fmla="*/ 300 w 325"/>
                <a:gd name="T5" fmla="*/ 304 h 492"/>
                <a:gd name="T6" fmla="*/ 143 w 325"/>
                <a:gd name="T7" fmla="*/ 461 h 492"/>
                <a:gd name="T8" fmla="*/ 31 w 325"/>
                <a:gd name="T9" fmla="*/ 461 h 492"/>
                <a:gd name="T10" fmla="*/ 31 w 325"/>
                <a:gd name="T11" fmla="*/ 349 h 492"/>
                <a:gd name="T12" fmla="*/ 134 w 325"/>
                <a:gd name="T13" fmla="*/ 246 h 492"/>
                <a:gd name="T14" fmla="*/ 31 w 325"/>
                <a:gd name="T15" fmla="*/ 144 h 492"/>
                <a:gd name="T16" fmla="*/ 31 w 325"/>
                <a:gd name="T17" fmla="*/ 31 h 492"/>
                <a:gd name="T18" fmla="*/ 143 w 325"/>
                <a:gd name="T19" fmla="*/ 31 h 492"/>
                <a:gd name="T20" fmla="*/ 300 w 325"/>
                <a:gd name="T21" fmla="*/ 188 h 492"/>
                <a:gd name="T22" fmla="*/ 301 w 325"/>
                <a:gd name="T23" fmla="*/ 188 h 492"/>
                <a:gd name="T24" fmla="*/ 325 w 325"/>
                <a:gd name="T25" fmla="*/ 246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492">
                  <a:moveTo>
                    <a:pt x="325" y="246"/>
                  </a:moveTo>
                  <a:cubicBezTo>
                    <a:pt x="325" y="269"/>
                    <a:pt x="316" y="289"/>
                    <a:pt x="301" y="304"/>
                  </a:cubicBezTo>
                  <a:cubicBezTo>
                    <a:pt x="300" y="304"/>
                    <a:pt x="300" y="304"/>
                    <a:pt x="300" y="304"/>
                  </a:cubicBezTo>
                  <a:cubicBezTo>
                    <a:pt x="143" y="461"/>
                    <a:pt x="143" y="461"/>
                    <a:pt x="143" y="461"/>
                  </a:cubicBezTo>
                  <a:cubicBezTo>
                    <a:pt x="112" y="492"/>
                    <a:pt x="62" y="492"/>
                    <a:pt x="31" y="461"/>
                  </a:cubicBezTo>
                  <a:cubicBezTo>
                    <a:pt x="0" y="430"/>
                    <a:pt x="0" y="380"/>
                    <a:pt x="31" y="349"/>
                  </a:cubicBezTo>
                  <a:cubicBezTo>
                    <a:pt x="134" y="246"/>
                    <a:pt x="134" y="246"/>
                    <a:pt x="134" y="246"/>
                  </a:cubicBezTo>
                  <a:cubicBezTo>
                    <a:pt x="31" y="144"/>
                    <a:pt x="31" y="144"/>
                    <a:pt x="31" y="144"/>
                  </a:cubicBezTo>
                  <a:cubicBezTo>
                    <a:pt x="0" y="113"/>
                    <a:pt x="0" y="62"/>
                    <a:pt x="31" y="31"/>
                  </a:cubicBezTo>
                  <a:cubicBezTo>
                    <a:pt x="62" y="0"/>
                    <a:pt x="112" y="0"/>
                    <a:pt x="143" y="31"/>
                  </a:cubicBezTo>
                  <a:cubicBezTo>
                    <a:pt x="300" y="188"/>
                    <a:pt x="300" y="188"/>
                    <a:pt x="300" y="188"/>
                  </a:cubicBezTo>
                  <a:cubicBezTo>
                    <a:pt x="300" y="188"/>
                    <a:pt x="300" y="188"/>
                    <a:pt x="301" y="188"/>
                  </a:cubicBezTo>
                  <a:cubicBezTo>
                    <a:pt x="316" y="203"/>
                    <a:pt x="325" y="223"/>
                    <a:pt x="325" y="246"/>
                  </a:cubicBezTo>
                  <a:close/>
                </a:path>
              </a:pathLst>
            </a:custGeom>
            <a:solidFill>
              <a:srgbClr val="FCCAD0"/>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7" name="Freeform 436"/>
            <p:cNvSpPr/>
            <p:nvPr/>
          </p:nvSpPr>
          <p:spPr bwMode="auto">
            <a:xfrm>
              <a:off x="5501822" y="2312845"/>
              <a:ext cx="606425" cy="501650"/>
            </a:xfrm>
            <a:custGeom>
              <a:avLst/>
              <a:gdLst>
                <a:gd name="T0" fmla="*/ 191 w 191"/>
                <a:gd name="T1" fmla="*/ 79 h 158"/>
                <a:gd name="T2" fmla="*/ 112 w 191"/>
                <a:gd name="T3" fmla="*/ 158 h 158"/>
                <a:gd name="T4" fmla="*/ 62 w 191"/>
                <a:gd name="T5" fmla="*/ 141 h 158"/>
                <a:gd name="T6" fmla="*/ 50 w 191"/>
                <a:gd name="T7" fmla="*/ 129 h 158"/>
                <a:gd name="T8" fmla="*/ 0 w 191"/>
                <a:gd name="T9" fmla="*/ 79 h 158"/>
                <a:gd name="T10" fmla="*/ 50 w 191"/>
                <a:gd name="T11" fmla="*/ 29 h 158"/>
                <a:gd name="T12" fmla="*/ 62 w 191"/>
                <a:gd name="T13" fmla="*/ 18 h 158"/>
                <a:gd name="T14" fmla="*/ 112 w 191"/>
                <a:gd name="T15" fmla="*/ 0 h 158"/>
                <a:gd name="T16" fmla="*/ 191 w 191"/>
                <a:gd name="T17" fmla="*/ 7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58">
                  <a:moveTo>
                    <a:pt x="191" y="79"/>
                  </a:moveTo>
                  <a:cubicBezTo>
                    <a:pt x="191" y="123"/>
                    <a:pt x="156" y="158"/>
                    <a:pt x="112" y="158"/>
                  </a:cubicBezTo>
                  <a:cubicBezTo>
                    <a:pt x="93" y="158"/>
                    <a:pt x="76" y="152"/>
                    <a:pt x="62" y="141"/>
                  </a:cubicBezTo>
                  <a:cubicBezTo>
                    <a:pt x="50" y="129"/>
                    <a:pt x="50" y="129"/>
                    <a:pt x="50" y="129"/>
                  </a:cubicBezTo>
                  <a:cubicBezTo>
                    <a:pt x="0" y="79"/>
                    <a:pt x="0" y="79"/>
                    <a:pt x="0" y="79"/>
                  </a:cubicBezTo>
                  <a:cubicBezTo>
                    <a:pt x="50" y="29"/>
                    <a:pt x="50" y="29"/>
                    <a:pt x="50" y="29"/>
                  </a:cubicBezTo>
                  <a:cubicBezTo>
                    <a:pt x="62" y="18"/>
                    <a:pt x="62" y="18"/>
                    <a:pt x="62" y="18"/>
                  </a:cubicBezTo>
                  <a:cubicBezTo>
                    <a:pt x="75" y="6"/>
                    <a:pt x="93" y="0"/>
                    <a:pt x="112" y="0"/>
                  </a:cubicBezTo>
                  <a:cubicBezTo>
                    <a:pt x="156" y="0"/>
                    <a:pt x="191" y="35"/>
                    <a:pt x="191" y="79"/>
                  </a:cubicBezTo>
                  <a:close/>
                </a:path>
              </a:pathLst>
            </a:custGeom>
            <a:solidFill>
              <a:schemeClr val="accent3">
                <a:lumMod val="75000"/>
                <a:alpha val="2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8" name="Freeform 437"/>
            <p:cNvSpPr/>
            <p:nvPr/>
          </p:nvSpPr>
          <p:spPr bwMode="auto">
            <a:xfrm>
              <a:off x="5247822" y="2312845"/>
              <a:ext cx="609600" cy="250825"/>
            </a:xfrm>
            <a:custGeom>
              <a:avLst/>
              <a:gdLst>
                <a:gd name="T0" fmla="*/ 192 w 192"/>
                <a:gd name="T1" fmla="*/ 0 h 79"/>
                <a:gd name="T2" fmla="*/ 142 w 192"/>
                <a:gd name="T3" fmla="*/ 17 h 79"/>
                <a:gd name="T4" fmla="*/ 130 w 192"/>
                <a:gd name="T5" fmla="*/ 29 h 79"/>
                <a:gd name="T6" fmla="*/ 80 w 192"/>
                <a:gd name="T7" fmla="*/ 79 h 79"/>
                <a:gd name="T8" fmla="*/ 0 w 192"/>
                <a:gd name="T9" fmla="*/ 0 h 79"/>
                <a:gd name="T10" fmla="*/ 192 w 192"/>
                <a:gd name="T11" fmla="*/ 0 h 79"/>
              </a:gdLst>
              <a:ahLst/>
              <a:cxnLst>
                <a:cxn ang="0">
                  <a:pos x="T0" y="T1"/>
                </a:cxn>
                <a:cxn ang="0">
                  <a:pos x="T2" y="T3"/>
                </a:cxn>
                <a:cxn ang="0">
                  <a:pos x="T4" y="T5"/>
                </a:cxn>
                <a:cxn ang="0">
                  <a:pos x="T6" y="T7"/>
                </a:cxn>
                <a:cxn ang="0">
                  <a:pos x="T8" y="T9"/>
                </a:cxn>
                <a:cxn ang="0">
                  <a:pos x="T10" y="T11"/>
                </a:cxn>
              </a:cxnLst>
              <a:rect l="0" t="0" r="r" b="b"/>
              <a:pathLst>
                <a:path w="192" h="79">
                  <a:moveTo>
                    <a:pt x="192" y="0"/>
                  </a:moveTo>
                  <a:cubicBezTo>
                    <a:pt x="173" y="0"/>
                    <a:pt x="156" y="6"/>
                    <a:pt x="142" y="17"/>
                  </a:cubicBezTo>
                  <a:cubicBezTo>
                    <a:pt x="130" y="29"/>
                    <a:pt x="130" y="29"/>
                    <a:pt x="130" y="29"/>
                  </a:cubicBezTo>
                  <a:cubicBezTo>
                    <a:pt x="80" y="79"/>
                    <a:pt x="80" y="79"/>
                    <a:pt x="80" y="79"/>
                  </a:cubicBezTo>
                  <a:cubicBezTo>
                    <a:pt x="0" y="0"/>
                    <a:pt x="0" y="0"/>
                    <a:pt x="0" y="0"/>
                  </a:cubicBezTo>
                  <a:lnTo>
                    <a:pt x="192" y="0"/>
                  </a:lnTo>
                  <a:close/>
                </a:path>
              </a:pathLst>
            </a:custGeom>
            <a:solidFill>
              <a:schemeClr val="accent3">
                <a:lumMod val="75000"/>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sp>
          <p:nvSpPr>
            <p:cNvPr id="29" name="Freeform 438"/>
            <p:cNvSpPr/>
            <p:nvPr/>
          </p:nvSpPr>
          <p:spPr bwMode="auto">
            <a:xfrm>
              <a:off x="5247822" y="2563670"/>
              <a:ext cx="609600" cy="250825"/>
            </a:xfrm>
            <a:custGeom>
              <a:avLst/>
              <a:gdLst>
                <a:gd name="T0" fmla="*/ 192 w 192"/>
                <a:gd name="T1" fmla="*/ 79 h 79"/>
                <a:gd name="T2" fmla="*/ 142 w 192"/>
                <a:gd name="T3" fmla="*/ 62 h 79"/>
                <a:gd name="T4" fmla="*/ 130 w 192"/>
                <a:gd name="T5" fmla="*/ 50 h 79"/>
                <a:gd name="T6" fmla="*/ 80 w 192"/>
                <a:gd name="T7" fmla="*/ 0 h 79"/>
                <a:gd name="T8" fmla="*/ 0 w 192"/>
                <a:gd name="T9" fmla="*/ 79 h 79"/>
                <a:gd name="T10" fmla="*/ 192 w 192"/>
                <a:gd name="T11" fmla="*/ 79 h 79"/>
              </a:gdLst>
              <a:ahLst/>
              <a:cxnLst>
                <a:cxn ang="0">
                  <a:pos x="T0" y="T1"/>
                </a:cxn>
                <a:cxn ang="0">
                  <a:pos x="T2" y="T3"/>
                </a:cxn>
                <a:cxn ang="0">
                  <a:pos x="T4" y="T5"/>
                </a:cxn>
                <a:cxn ang="0">
                  <a:pos x="T6" y="T7"/>
                </a:cxn>
                <a:cxn ang="0">
                  <a:pos x="T8" y="T9"/>
                </a:cxn>
                <a:cxn ang="0">
                  <a:pos x="T10" y="T11"/>
                </a:cxn>
              </a:cxnLst>
              <a:rect l="0" t="0" r="r" b="b"/>
              <a:pathLst>
                <a:path w="192" h="79">
                  <a:moveTo>
                    <a:pt x="192" y="79"/>
                  </a:moveTo>
                  <a:cubicBezTo>
                    <a:pt x="173" y="79"/>
                    <a:pt x="156" y="73"/>
                    <a:pt x="142" y="62"/>
                  </a:cubicBezTo>
                  <a:cubicBezTo>
                    <a:pt x="130" y="50"/>
                    <a:pt x="130" y="50"/>
                    <a:pt x="130" y="50"/>
                  </a:cubicBezTo>
                  <a:cubicBezTo>
                    <a:pt x="80" y="0"/>
                    <a:pt x="80" y="0"/>
                    <a:pt x="80" y="0"/>
                  </a:cubicBezTo>
                  <a:cubicBezTo>
                    <a:pt x="0" y="79"/>
                    <a:pt x="0" y="79"/>
                    <a:pt x="0" y="79"/>
                  </a:cubicBezTo>
                  <a:lnTo>
                    <a:pt x="192" y="79"/>
                  </a:lnTo>
                  <a:close/>
                </a:path>
              </a:pathLst>
            </a:custGeom>
            <a:solidFill>
              <a:schemeClr val="accent3">
                <a:lumMod val="75000"/>
                <a:alpha val="10000"/>
              </a:schemeClr>
            </a:solidFill>
            <a:ln>
              <a:noFill/>
            </a:ln>
          </p:spPr>
          <p:txBody>
            <a:bodyPr vert="horz" wrap="square" lIns="68580" tIns="34290" rIns="68580" bIns="34290" numCol="1" anchor="t" anchorCtr="0" compatLnSpc="1"/>
            <a:lstStyle/>
            <a:p>
              <a:endParaRPr lang="en-US" sz="1050">
                <a:solidFill>
                  <a:schemeClr val="tx1">
                    <a:lumMod val="65000"/>
                    <a:lumOff val="35000"/>
                  </a:schemeClr>
                </a:solidFill>
              </a:endParaRPr>
            </a:p>
          </p:txBody>
        </p:sp>
      </p:grpSp>
      <p:grpSp>
        <p:nvGrpSpPr>
          <p:cNvPr id="34" name="组合 7"/>
          <p:cNvGrpSpPr/>
          <p:nvPr/>
        </p:nvGrpSpPr>
        <p:grpSpPr>
          <a:xfrm>
            <a:off x="1755582" y="4221865"/>
            <a:ext cx="2546134" cy="1165673"/>
            <a:chOff x="874712" y="3195403"/>
            <a:chExt cx="3410227" cy="1165673"/>
          </a:xfrm>
        </p:grpSpPr>
        <p:sp>
          <p:nvSpPr>
            <p:cNvPr id="35" name="矩形 3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36" name="矩形 35"/>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37" name="组合 7"/>
          <p:cNvGrpSpPr/>
          <p:nvPr/>
        </p:nvGrpSpPr>
        <p:grpSpPr>
          <a:xfrm>
            <a:off x="1770515" y="1662631"/>
            <a:ext cx="2546134" cy="1165673"/>
            <a:chOff x="874712" y="3195403"/>
            <a:chExt cx="3410227" cy="1165673"/>
          </a:xfrm>
        </p:grpSpPr>
        <p:sp>
          <p:nvSpPr>
            <p:cNvPr id="38" name="矩形 3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39" name="矩形 38"/>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40" name="组合 7"/>
          <p:cNvGrpSpPr/>
          <p:nvPr/>
        </p:nvGrpSpPr>
        <p:grpSpPr>
          <a:xfrm>
            <a:off x="7895744" y="2198277"/>
            <a:ext cx="2546134" cy="1165673"/>
            <a:chOff x="874712" y="3195403"/>
            <a:chExt cx="3410227" cy="1165673"/>
          </a:xfrm>
        </p:grpSpPr>
        <p:sp>
          <p:nvSpPr>
            <p:cNvPr id="41" name="矩形 4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42" name="矩形 41"/>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43" name="组合 7"/>
          <p:cNvGrpSpPr/>
          <p:nvPr/>
        </p:nvGrpSpPr>
        <p:grpSpPr>
          <a:xfrm>
            <a:off x="7895744" y="4554537"/>
            <a:ext cx="2546134" cy="1165673"/>
            <a:chOff x="874712" y="3195403"/>
            <a:chExt cx="3410227" cy="1165673"/>
          </a:xfrm>
        </p:grpSpPr>
        <p:sp>
          <p:nvSpPr>
            <p:cNvPr id="44" name="矩形 4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45" name="矩形 44"/>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spTree>
    <p:extLst>
      <p:ext uri="{BB962C8B-B14F-4D97-AF65-F5344CB8AC3E}">
        <p14:creationId xmlns:p14="http://schemas.microsoft.com/office/powerpoint/2010/main" val="129170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grpSp>
        <p:nvGrpSpPr>
          <p:cNvPr id="4" name="组合 12"/>
          <p:cNvGrpSpPr/>
          <p:nvPr/>
        </p:nvGrpSpPr>
        <p:grpSpPr>
          <a:xfrm>
            <a:off x="1611276" y="2321072"/>
            <a:ext cx="3613865" cy="3174179"/>
            <a:chOff x="1785449" y="2662704"/>
            <a:chExt cx="3243752" cy="2849096"/>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7537" y="3149600"/>
              <a:ext cx="3001664" cy="2362200"/>
            </a:xfrm>
            <a:prstGeom prst="rect">
              <a:avLst/>
            </a:prstGeom>
          </p:spPr>
        </p:pic>
        <p:pic>
          <p:nvPicPr>
            <p:cNvPr id="7" name="图片 6"/>
            <p:cNvPicPr>
              <a:picLocks noChangeAspect="1"/>
            </p:cNvPicPr>
            <p:nvPr/>
          </p:nvPicPr>
          <p:blipFill>
            <a:blip r:embed="rId4"/>
            <a:stretch>
              <a:fillRect/>
            </a:stretch>
          </p:blipFill>
          <p:spPr>
            <a:xfrm>
              <a:off x="1785449" y="2662704"/>
              <a:ext cx="3243752" cy="2253318"/>
            </a:xfrm>
            <a:prstGeom prst="rect">
              <a:avLst/>
            </a:prstGeom>
          </p:spPr>
        </p:pic>
      </p:grpSp>
      <p:sp>
        <p:nvSpPr>
          <p:cNvPr id="8" name="矩形 7"/>
          <p:cNvSpPr/>
          <p:nvPr/>
        </p:nvSpPr>
        <p:spPr>
          <a:xfrm>
            <a:off x="5614045" y="2321072"/>
            <a:ext cx="5068469"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latin typeface="FZKaTong-M19S" charset="-122"/>
                <a:ea typeface="FZKaTong-M19S" charset="-122"/>
                <a:cs typeface="FZKaTong-M19S" charset="-122"/>
              </a:rPr>
              <a:t>用户可以在投影仪或者计算机上进行演示也可以将演示文稿打印出来制作成胶片以便应用到更广泛的领域中</a:t>
            </a:r>
          </a:p>
        </p:txBody>
      </p:sp>
      <p:sp>
        <p:nvSpPr>
          <p:cNvPr id="9" name="矩形 8"/>
          <p:cNvSpPr/>
          <p:nvPr/>
        </p:nvSpPr>
        <p:spPr>
          <a:xfrm>
            <a:off x="5614045" y="3478537"/>
            <a:ext cx="5068469"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latin typeface="FZKaTong-M19S" charset="-122"/>
                <a:ea typeface="FZKaTong-M19S" charset="-122"/>
                <a:cs typeface="FZKaTong-M19S" charset="-122"/>
              </a:rPr>
              <a:t>用户可以在投影仪或者计算机上进行演示也可以将演示文稿打印出来制作成胶片以便应用到更广泛的领域中</a:t>
            </a:r>
          </a:p>
        </p:txBody>
      </p:sp>
      <p:sp>
        <p:nvSpPr>
          <p:cNvPr id="10" name="矩形 9"/>
          <p:cNvSpPr/>
          <p:nvPr/>
        </p:nvSpPr>
        <p:spPr>
          <a:xfrm>
            <a:off x="5614045" y="4636002"/>
            <a:ext cx="5068469"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latin typeface="FZKaTong-M19S" charset="-122"/>
                <a:ea typeface="FZKaTong-M19S" charset="-122"/>
                <a:cs typeface="FZKaTong-M19S" charset="-122"/>
              </a:rPr>
              <a:t>用户可以在投影仪或者计算机上进行演示也可以将演示文稿打印出来制作成胶片以便应用到更广泛的领域中</a:t>
            </a:r>
          </a:p>
        </p:txBody>
      </p:sp>
      <p:cxnSp>
        <p:nvCxnSpPr>
          <p:cNvPr id="11" name="直接连接符 14"/>
          <p:cNvCxnSpPr/>
          <p:nvPr/>
        </p:nvCxnSpPr>
        <p:spPr>
          <a:xfrm>
            <a:off x="5614045" y="3193143"/>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5"/>
          <p:cNvCxnSpPr/>
          <p:nvPr/>
        </p:nvCxnSpPr>
        <p:spPr>
          <a:xfrm>
            <a:off x="5614045" y="4412343"/>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59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sp>
        <p:nvSpPr>
          <p:cNvPr id="4" name="六边形 3"/>
          <p:cNvSpPr>
            <a:spLocks noChangeArrowheads="1"/>
          </p:cNvSpPr>
          <p:nvPr/>
        </p:nvSpPr>
        <p:spPr bwMode="auto">
          <a:xfrm>
            <a:off x="3265525" y="2412676"/>
            <a:ext cx="1754639" cy="1512384"/>
          </a:xfrm>
          <a:prstGeom prst="hexagon">
            <a:avLst>
              <a:gd name="adj" fmla="val 24999"/>
              <a:gd name="vf" fmla="val 115470"/>
            </a:avLst>
          </a:prstGeom>
          <a: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colorTemperature colorTemp="5300"/>
                      </a14:imgEffect>
                      <a14:imgEffect>
                        <a14:brightnessContrast contrast="40000"/>
                      </a14:imgEffect>
                    </a14:imgLayer>
                  </a14:imgProps>
                </a:ext>
              </a:extLst>
            </a:blip>
            <a:stretch>
              <a:fillRect/>
            </a:stretch>
          </a:bli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六边形 41"/>
          <p:cNvSpPr>
            <a:spLocks noChangeArrowheads="1"/>
          </p:cNvSpPr>
          <p:nvPr/>
        </p:nvSpPr>
        <p:spPr bwMode="auto">
          <a:xfrm>
            <a:off x="4699424" y="3168868"/>
            <a:ext cx="1754639" cy="1512384"/>
          </a:xfrm>
          <a:prstGeom prst="hexagon">
            <a:avLst>
              <a:gd name="adj" fmla="val 24999"/>
              <a:gd name="vf" fmla="val 115470"/>
            </a:avLst>
          </a:prstGeom>
          <a:blipFill>
            <a:blip r:embed="rId5">
              <a:duotone>
                <a:schemeClr val="accent4">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a:blip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六边形 42"/>
          <p:cNvSpPr>
            <a:spLocks noChangeArrowheads="1"/>
          </p:cNvSpPr>
          <p:nvPr/>
        </p:nvSpPr>
        <p:spPr bwMode="auto">
          <a:xfrm>
            <a:off x="6133323" y="2412676"/>
            <a:ext cx="1754639" cy="1512384"/>
          </a:xfrm>
          <a:prstGeom prst="hexagon">
            <a:avLst>
              <a:gd name="adj" fmla="val 24999"/>
              <a:gd name="vf" fmla="val 115470"/>
            </a:avLst>
          </a:prstGeom>
          <a:blipFill>
            <a:blip r:embed="rId6">
              <a:duotone>
                <a:schemeClr val="accent3">
                  <a:shade val="45000"/>
                  <a:satMod val="135000"/>
                </a:schemeClr>
                <a:prstClr val="white"/>
              </a:duotone>
              <a:extLst>
                <a:ext uri="{BEBA8EAE-BF5A-486C-A8C5-ECC9F3942E4B}">
                  <a14:imgProps xmlns:a14="http://schemas.microsoft.com/office/drawing/2010/main">
                    <a14:imgLayer r:embed="rId4">
                      <a14:imgEffect>
                        <a14:colorTemperature colorTemp="5300"/>
                      </a14:imgEffect>
                      <a14:imgEffect>
                        <a14:brightnessContrast bright="-20000" contrast="40000"/>
                      </a14:imgEffect>
                    </a14:imgLayer>
                  </a14:imgProps>
                </a:ext>
              </a:extLst>
            </a:blip>
            <a:stretch>
              <a:fillRect/>
            </a:stretch>
          </a:bli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 name="六边形 43"/>
          <p:cNvSpPr>
            <a:spLocks noChangeArrowheads="1"/>
          </p:cNvSpPr>
          <p:nvPr/>
        </p:nvSpPr>
        <p:spPr bwMode="auto">
          <a:xfrm>
            <a:off x="7567222" y="3168868"/>
            <a:ext cx="1754639" cy="1512384"/>
          </a:xfrm>
          <a:prstGeom prst="hexagon">
            <a:avLst>
              <a:gd name="adj" fmla="val 24999"/>
              <a:gd name="vf" fmla="val 115470"/>
            </a:avLst>
          </a:prstGeom>
          <a:blipFill>
            <a:blip r:embed="rId7">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a:bli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六边形 101"/>
          <p:cNvSpPr>
            <a:spLocks noChangeArrowheads="1"/>
          </p:cNvSpPr>
          <p:nvPr/>
        </p:nvSpPr>
        <p:spPr bwMode="auto">
          <a:xfrm>
            <a:off x="1832024" y="3168868"/>
            <a:ext cx="1754474" cy="1512384"/>
          </a:xfrm>
          <a:prstGeom prst="hexagon">
            <a:avLst>
              <a:gd name="adj" fmla="val 24995"/>
              <a:gd name="vf" fmla="val 115470"/>
            </a:avLst>
          </a:prstGeom>
          <a:noFill/>
          <a:ln w="12700" cap="flat" cmpd="sng">
            <a:solidFill>
              <a:schemeClr val="accent6"/>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六边形 102"/>
          <p:cNvSpPr>
            <a:spLocks noChangeArrowheads="1"/>
          </p:cNvSpPr>
          <p:nvPr/>
        </p:nvSpPr>
        <p:spPr bwMode="auto">
          <a:xfrm>
            <a:off x="9000887" y="2434437"/>
            <a:ext cx="1754474" cy="1512384"/>
          </a:xfrm>
          <a:prstGeom prst="hexagon">
            <a:avLst>
              <a:gd name="adj" fmla="val 24995"/>
              <a:gd name="vf" fmla="val 115470"/>
            </a:avLst>
          </a:prstGeom>
          <a:noFill/>
          <a:ln w="12700" cap="flat" cmpd="sng">
            <a:solidFill>
              <a:srgbClr val="FF763C"/>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Freeform 2345"/>
          <p:cNvSpPr>
            <a:spLocks noEditPoints="1" noChangeArrowheads="1"/>
          </p:cNvSpPr>
          <p:nvPr/>
        </p:nvSpPr>
        <p:spPr bwMode="auto">
          <a:xfrm>
            <a:off x="2493433" y="3482361"/>
            <a:ext cx="501862" cy="928919"/>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2"/>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2" name="Freeform 2345"/>
          <p:cNvSpPr>
            <a:spLocks noEditPoints="1" noChangeArrowheads="1"/>
          </p:cNvSpPr>
          <p:nvPr/>
        </p:nvSpPr>
        <p:spPr bwMode="auto">
          <a:xfrm>
            <a:off x="9612913" y="2764931"/>
            <a:ext cx="501862" cy="928919"/>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3" name="文本框 12"/>
          <p:cNvSpPr txBox="1"/>
          <p:nvPr/>
        </p:nvSpPr>
        <p:spPr>
          <a:xfrm>
            <a:off x="3551874" y="2675392"/>
            <a:ext cx="1293299" cy="110799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14" name="文本框 13"/>
          <p:cNvSpPr txBox="1"/>
          <p:nvPr/>
        </p:nvSpPr>
        <p:spPr>
          <a:xfrm>
            <a:off x="4964424" y="3371062"/>
            <a:ext cx="1293299" cy="110799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15" name="文本框 14"/>
          <p:cNvSpPr txBox="1"/>
          <p:nvPr/>
        </p:nvSpPr>
        <p:spPr>
          <a:xfrm>
            <a:off x="6398089" y="2614897"/>
            <a:ext cx="1293299" cy="110799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16" name="文本框 15"/>
          <p:cNvSpPr txBox="1"/>
          <p:nvPr/>
        </p:nvSpPr>
        <p:spPr>
          <a:xfrm>
            <a:off x="7853338" y="3311482"/>
            <a:ext cx="1293299" cy="110799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Tree>
    <p:extLst>
      <p:ext uri="{BB962C8B-B14F-4D97-AF65-F5344CB8AC3E}">
        <p14:creationId xmlns:p14="http://schemas.microsoft.com/office/powerpoint/2010/main" val="26102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2000"/>
                                        <p:tgtEl>
                                          <p:spTgt spid="9"/>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2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circle(in)">
                                      <p:cBhvr>
                                        <p:cTn id="29" dur="2000"/>
                                        <p:tgtEl>
                                          <p:spTgt spid="4"/>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circle(in)">
                                      <p:cBhvr>
                                        <p:cTn id="49" dur="2000"/>
                                        <p:tgtEl>
                                          <p:spTgt spid="6"/>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circle(in)">
                                      <p:cBhvr>
                                        <p:cTn id="52" dur="20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p:spPr>
      </p:pic>
      <p:pic>
        <p:nvPicPr>
          <p:cNvPr id="6" name="图片 5"/>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6679003" y="2038144"/>
            <a:ext cx="4742372" cy="4403478"/>
          </a:xfrm>
          <a:prstGeom prst="rect">
            <a:avLst/>
          </a:prstGeom>
        </p:spPr>
      </p:pic>
      <p:sp>
        <p:nvSpPr>
          <p:cNvPr id="2" name="椭圆 1"/>
          <p:cNvSpPr/>
          <p:nvPr/>
        </p:nvSpPr>
        <p:spPr>
          <a:xfrm>
            <a:off x="1728651" y="1127656"/>
            <a:ext cx="3659667" cy="3659667"/>
          </a:xfrm>
          <a:prstGeom prst="ellipse">
            <a:avLst/>
          </a:prstGeom>
          <a:gradFill>
            <a:gsLst>
              <a:gs pos="77000">
                <a:srgbClr val="FE734C">
                  <a:alpha val="0"/>
                </a:srgbClr>
              </a:gs>
              <a:gs pos="98000">
                <a:srgbClr val="FE734C">
                  <a:alpha val="6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2658239" y="1920996"/>
            <a:ext cx="1800493" cy="646331"/>
          </a:xfrm>
          <a:prstGeom prst="rect">
            <a:avLst/>
          </a:prstGeom>
          <a:noFill/>
        </p:spPr>
        <p:txBody>
          <a:bodyPr wrap="none" rtlCol="0">
            <a:spAutoFit/>
          </a:bodyPr>
          <a:lstStyle/>
          <a:p>
            <a:r>
              <a:rPr kumimoji="1" lang="en-US" altLang="zh-CN" sz="3600" dirty="0">
                <a:solidFill>
                  <a:srgbClr val="FE734C"/>
                </a:solidFill>
                <a:latin typeface="SimHei" charset="-122"/>
                <a:ea typeface="SimHei" charset="-122"/>
                <a:cs typeface="SimHei" charset="-122"/>
              </a:rPr>
              <a:t>PART</a:t>
            </a:r>
            <a:r>
              <a:rPr kumimoji="1" lang="zh-CN" altLang="en-US" sz="3600" dirty="0">
                <a:solidFill>
                  <a:srgbClr val="FE734C"/>
                </a:solidFill>
                <a:latin typeface="SimHei" charset="-122"/>
                <a:ea typeface="SimHei" charset="-122"/>
                <a:cs typeface="SimHei" charset="-122"/>
              </a:rPr>
              <a:t> </a:t>
            </a:r>
            <a:r>
              <a:rPr kumimoji="1" lang="en-US" altLang="zh-CN" sz="3600" dirty="0">
                <a:solidFill>
                  <a:srgbClr val="FE734C"/>
                </a:solidFill>
                <a:latin typeface="SimHei" charset="-122"/>
                <a:ea typeface="SimHei" charset="-122"/>
                <a:cs typeface="SimHei" charset="-122"/>
              </a:rPr>
              <a:t>03</a:t>
            </a:r>
            <a:endParaRPr kumimoji="1" lang="zh-CN" altLang="en-US" sz="3600" dirty="0">
              <a:solidFill>
                <a:srgbClr val="FE734C"/>
              </a:solidFill>
              <a:latin typeface="SimHei" charset="-122"/>
              <a:ea typeface="SimHei" charset="-122"/>
              <a:cs typeface="SimHei" charset="-122"/>
            </a:endParaRPr>
          </a:p>
        </p:txBody>
      </p:sp>
      <p:sp>
        <p:nvSpPr>
          <p:cNvPr id="3" name="文本框 2"/>
          <p:cNvSpPr txBox="1"/>
          <p:nvPr/>
        </p:nvSpPr>
        <p:spPr>
          <a:xfrm>
            <a:off x="1414310" y="2747021"/>
            <a:ext cx="4288353" cy="707886"/>
          </a:xfrm>
          <a:prstGeom prst="rect">
            <a:avLst/>
          </a:prstGeom>
          <a:noFill/>
        </p:spPr>
        <p:txBody>
          <a:bodyPr wrap="none" rtlCol="0">
            <a:spAutoFit/>
          </a:bodyPr>
          <a:lstStyle/>
          <a:p>
            <a:pPr algn="ctr"/>
            <a:r>
              <a:rPr kumimoji="1" lang="zh-CN" altLang="en-US" sz="4000" dirty="0">
                <a:solidFill>
                  <a:srgbClr val="FE734C"/>
                </a:solidFill>
                <a:latin typeface="SimHei" charset="-122"/>
                <a:ea typeface="SimHei" charset="-122"/>
                <a:cs typeface="SimHei" charset="-122"/>
              </a:rPr>
              <a:t>单击输入您的文本</a:t>
            </a:r>
          </a:p>
        </p:txBody>
      </p:sp>
      <p:sp>
        <p:nvSpPr>
          <p:cNvPr id="4" name="文本框 3"/>
          <p:cNvSpPr txBox="1"/>
          <p:nvPr/>
        </p:nvSpPr>
        <p:spPr>
          <a:xfrm>
            <a:off x="1728651" y="3371495"/>
            <a:ext cx="3659667" cy="307777"/>
          </a:xfrm>
          <a:prstGeom prst="rect">
            <a:avLst/>
          </a:prstGeom>
          <a:noFill/>
        </p:spPr>
        <p:txBody>
          <a:bodyPr wrap="square" rtlCol="0">
            <a:spAutoFit/>
          </a:bodyPr>
          <a:lstStyle/>
          <a:p>
            <a:pPr algn="dist"/>
            <a:r>
              <a:rPr kumimoji="1" lang="en-US" altLang="zh-CN" sz="1400" dirty="0">
                <a:solidFill>
                  <a:schemeClr val="tx1">
                    <a:lumMod val="50000"/>
                    <a:lumOff val="50000"/>
                  </a:schemeClr>
                </a:solidFill>
              </a:rPr>
              <a:t>Please</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Enter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Your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Text</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Here</a:t>
            </a:r>
            <a:endParaRPr kumimoji="1" lang="zh-CN" altLang="en-US" sz="1400" dirty="0">
              <a:solidFill>
                <a:schemeClr val="tx1">
                  <a:lumMod val="50000"/>
                  <a:lumOff val="50000"/>
                </a:schemeClr>
              </a:solidFill>
            </a:endParaRPr>
          </a:p>
        </p:txBody>
      </p:sp>
    </p:spTree>
    <p:extLst>
      <p:ext uri="{BB962C8B-B14F-4D97-AF65-F5344CB8AC3E}">
        <p14:creationId xmlns:p14="http://schemas.microsoft.com/office/powerpoint/2010/main" val="1036224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482511" y="1173192"/>
            <a:ext cx="5111391" cy="5248541"/>
          </a:xfrm>
          <a:prstGeom prst="rect">
            <a:avLst/>
          </a:prstGeom>
        </p:spPr>
      </p:pic>
      <p:sp>
        <p:nvSpPr>
          <p:cNvPr id="6" name="矩形 5"/>
          <p:cNvSpPr/>
          <p:nvPr/>
        </p:nvSpPr>
        <p:spPr>
          <a:xfrm>
            <a:off x="1027531" y="2252060"/>
            <a:ext cx="5068469"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latin typeface="FZKaTong-M19S" charset="-122"/>
                <a:ea typeface="FZKaTong-M19S" charset="-122"/>
                <a:cs typeface="FZKaTong-M19S" charset="-122"/>
              </a:rPr>
              <a:t>用户可以在投影仪或者计算机上进行演示也可以将演示文稿打印出来制作成胶片以便应用到更广泛的领域中</a:t>
            </a:r>
          </a:p>
        </p:txBody>
      </p:sp>
      <p:sp>
        <p:nvSpPr>
          <p:cNvPr id="7" name="矩形 6"/>
          <p:cNvSpPr/>
          <p:nvPr/>
        </p:nvSpPr>
        <p:spPr>
          <a:xfrm>
            <a:off x="1027531" y="3409525"/>
            <a:ext cx="5068469"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latin typeface="FZKaTong-M19S" charset="-122"/>
                <a:ea typeface="FZKaTong-M19S" charset="-122"/>
                <a:cs typeface="FZKaTong-M19S" charset="-122"/>
              </a:rPr>
              <a:t>用户可以在投影仪或者计算机上进行演示也可以将演示文稿打印出来制作成胶片以便应用到更广泛的领域中</a:t>
            </a:r>
          </a:p>
        </p:txBody>
      </p:sp>
      <p:sp>
        <p:nvSpPr>
          <p:cNvPr id="8" name="矩形 7"/>
          <p:cNvSpPr/>
          <p:nvPr/>
        </p:nvSpPr>
        <p:spPr>
          <a:xfrm>
            <a:off x="1027531" y="4566990"/>
            <a:ext cx="5068469" cy="65684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latin typeface="FZKaTong-M19S" charset="-122"/>
                <a:ea typeface="FZKaTong-M19S" charset="-122"/>
                <a:cs typeface="FZKaTong-M19S" charset="-122"/>
              </a:rPr>
              <a:t>用户可以在投影仪或者计算机上进行演示也可以将演示文稿打印出来制作成胶片以便应用到更广泛的领域中</a:t>
            </a:r>
          </a:p>
        </p:txBody>
      </p:sp>
      <p:cxnSp>
        <p:nvCxnSpPr>
          <p:cNvPr id="9" name="直接连接符 14"/>
          <p:cNvCxnSpPr/>
          <p:nvPr/>
        </p:nvCxnSpPr>
        <p:spPr>
          <a:xfrm>
            <a:off x="1027531" y="3124131"/>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15"/>
          <p:cNvCxnSpPr/>
          <p:nvPr/>
        </p:nvCxnSpPr>
        <p:spPr>
          <a:xfrm>
            <a:off x="1027531" y="4343331"/>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341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sp>
        <p:nvSpPr>
          <p:cNvPr id="4" name="MH_Other_1"/>
          <p:cNvSpPr/>
          <p:nvPr>
            <p:custDataLst>
              <p:tags r:id="rId1"/>
            </p:custDataLst>
          </p:nvPr>
        </p:nvSpPr>
        <p:spPr>
          <a:xfrm>
            <a:off x="3912573" y="1483148"/>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68A9A5"/>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endParaRPr lang="zh-CN" altLang="en-US" sz="2400" dirty="0">
              <a:solidFill>
                <a:schemeClr val="tx1"/>
              </a:solidFill>
            </a:endParaRPr>
          </a:p>
        </p:txBody>
      </p:sp>
      <p:sp>
        <p:nvSpPr>
          <p:cNvPr id="6" name="MH_Other_1"/>
          <p:cNvSpPr/>
          <p:nvPr>
            <p:custDataLst>
              <p:tags r:id="rId2"/>
            </p:custDataLst>
          </p:nvPr>
        </p:nvSpPr>
        <p:spPr>
          <a:xfrm flipV="1">
            <a:off x="5236548" y="3359573"/>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68A9A5"/>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endParaRPr lang="zh-CN" altLang="en-US" sz="2400" dirty="0">
              <a:solidFill>
                <a:schemeClr val="tx1"/>
              </a:solidFill>
            </a:endParaRPr>
          </a:p>
        </p:txBody>
      </p:sp>
      <p:sp>
        <p:nvSpPr>
          <p:cNvPr id="7" name="MH_Other_1"/>
          <p:cNvSpPr/>
          <p:nvPr>
            <p:custDataLst>
              <p:tags r:id="rId3"/>
            </p:custDataLst>
          </p:nvPr>
        </p:nvSpPr>
        <p:spPr>
          <a:xfrm>
            <a:off x="6550998" y="1483148"/>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rgbClr val="68A9A5"/>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endParaRPr lang="zh-CN" altLang="en-US" sz="2400" dirty="0">
              <a:solidFill>
                <a:schemeClr val="tx1"/>
              </a:solidFill>
            </a:endParaRPr>
          </a:p>
        </p:txBody>
      </p:sp>
      <p:sp>
        <p:nvSpPr>
          <p:cNvPr id="8" name="椭圆 7"/>
          <p:cNvSpPr/>
          <p:nvPr/>
        </p:nvSpPr>
        <p:spPr>
          <a:xfrm>
            <a:off x="4036397" y="1608558"/>
            <a:ext cx="1438275" cy="1438275"/>
          </a:xfrm>
          <a:prstGeom prst="ellipse">
            <a:avLst/>
          </a:prstGeom>
          <a:blipFill>
            <a:blip r:embed="rId6">
              <a:extLst>
                <a:ext uri="{BEBA8EAE-BF5A-486C-A8C5-ECC9F3942E4B}">
                  <a14:imgProps xmlns:a14="http://schemas.microsoft.com/office/drawing/2010/main">
                    <a14:imgLayer r:embed="rId7">
                      <a14:imgEffect>
                        <a14:colorTemperature colorTemp="53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FFFFFF"/>
              </a:solidFill>
            </a:endParaRPr>
          </a:p>
        </p:txBody>
      </p:sp>
      <p:sp>
        <p:nvSpPr>
          <p:cNvPr id="9" name="椭圆 8"/>
          <p:cNvSpPr/>
          <p:nvPr/>
        </p:nvSpPr>
        <p:spPr>
          <a:xfrm>
            <a:off x="6674822" y="1608558"/>
            <a:ext cx="1438275" cy="1438275"/>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FFFFFF"/>
              </a:solidFill>
            </a:endParaRPr>
          </a:p>
        </p:txBody>
      </p:sp>
      <p:sp>
        <p:nvSpPr>
          <p:cNvPr id="10" name="椭圆 9"/>
          <p:cNvSpPr/>
          <p:nvPr/>
        </p:nvSpPr>
        <p:spPr>
          <a:xfrm>
            <a:off x="5360372" y="3802488"/>
            <a:ext cx="1438275" cy="1438275"/>
          </a:xfrm>
          <a:prstGeom prst="ellipse">
            <a:avLst/>
          </a:prstGeom>
          <a:blipFill dpi="0" rotWithShape="1">
            <a:blip r:embed="rId9">
              <a:extLst>
                <a:ext uri="{BEBA8EAE-BF5A-486C-A8C5-ECC9F3942E4B}">
                  <a14:imgProps xmlns:a14="http://schemas.microsoft.com/office/drawing/2010/main">
                    <a14:imgLayer r:embed="rId7">
                      <a14:imgEffect>
                        <a14:colorTemperature colorTemp="88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FFFFFF"/>
              </a:solidFill>
            </a:endParaRPr>
          </a:p>
        </p:txBody>
      </p:sp>
      <p:sp>
        <p:nvSpPr>
          <p:cNvPr id="11" name="TextBox 29"/>
          <p:cNvSpPr txBox="1"/>
          <p:nvPr/>
        </p:nvSpPr>
        <p:spPr>
          <a:xfrm>
            <a:off x="4347608" y="1958363"/>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spc="300" dirty="0"/>
              <a:t>添加标题</a:t>
            </a:r>
          </a:p>
        </p:txBody>
      </p:sp>
      <p:sp>
        <p:nvSpPr>
          <p:cNvPr id="12" name="TextBox 29"/>
          <p:cNvSpPr txBox="1"/>
          <p:nvPr/>
        </p:nvSpPr>
        <p:spPr>
          <a:xfrm>
            <a:off x="6997696" y="1958363"/>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spc="300" dirty="0"/>
              <a:t>添加标题</a:t>
            </a:r>
          </a:p>
        </p:txBody>
      </p:sp>
      <p:sp>
        <p:nvSpPr>
          <p:cNvPr id="13" name="TextBox 29"/>
          <p:cNvSpPr txBox="1"/>
          <p:nvPr/>
        </p:nvSpPr>
        <p:spPr>
          <a:xfrm>
            <a:off x="5671583" y="4181185"/>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spc="300" dirty="0"/>
              <a:t>添加标题</a:t>
            </a:r>
          </a:p>
        </p:txBody>
      </p:sp>
      <p:grpSp>
        <p:nvGrpSpPr>
          <p:cNvPr id="24" name="组合 7"/>
          <p:cNvGrpSpPr/>
          <p:nvPr/>
        </p:nvGrpSpPr>
        <p:grpSpPr>
          <a:xfrm>
            <a:off x="941097" y="2697027"/>
            <a:ext cx="2546134" cy="1165673"/>
            <a:chOff x="874712" y="3195403"/>
            <a:chExt cx="3410227" cy="1165673"/>
          </a:xfrm>
        </p:grpSpPr>
        <p:sp>
          <p:nvSpPr>
            <p:cNvPr id="25" name="矩形 2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26" name="矩形 25"/>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27" name="组合 7"/>
          <p:cNvGrpSpPr/>
          <p:nvPr/>
        </p:nvGrpSpPr>
        <p:grpSpPr>
          <a:xfrm>
            <a:off x="3255260" y="5096076"/>
            <a:ext cx="2546134" cy="1165673"/>
            <a:chOff x="874712" y="3195403"/>
            <a:chExt cx="3410227" cy="1165673"/>
          </a:xfrm>
        </p:grpSpPr>
        <p:sp>
          <p:nvSpPr>
            <p:cNvPr id="28" name="矩形 2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29" name="矩形 28"/>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grpSp>
        <p:nvGrpSpPr>
          <p:cNvPr id="30" name="组合 7"/>
          <p:cNvGrpSpPr/>
          <p:nvPr/>
        </p:nvGrpSpPr>
        <p:grpSpPr>
          <a:xfrm>
            <a:off x="8671790" y="2697027"/>
            <a:ext cx="2546134" cy="1165673"/>
            <a:chOff x="874712" y="3195403"/>
            <a:chExt cx="3410227" cy="1165673"/>
          </a:xfrm>
        </p:grpSpPr>
        <p:sp>
          <p:nvSpPr>
            <p:cNvPr id="31" name="矩形 3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FZKaTong-M19S" charset="-122"/>
                  <a:ea typeface="FZKaTong-M19S" charset="-122"/>
                  <a:cs typeface="FZKaTong-M19S" charset="-122"/>
                </a:rPr>
                <a:t>用户可以在投影仪或者计算机上进行演示也可以将</a:t>
              </a:r>
            </a:p>
          </p:txBody>
        </p:sp>
        <p:sp>
          <p:nvSpPr>
            <p:cNvPr id="32" name="矩形 31"/>
            <p:cNvSpPr/>
            <p:nvPr/>
          </p:nvSpPr>
          <p:spPr>
            <a:xfrm>
              <a:off x="1458839" y="3195403"/>
              <a:ext cx="2241974" cy="4286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latin typeface="FZKaTong-M19S" charset="-122"/>
                  <a:ea typeface="FZKaTong-M19S" charset="-122"/>
                  <a:cs typeface="FZKaTong-M19S" charset="-122"/>
                </a:rPr>
                <a:t>输入文本</a:t>
              </a:r>
            </a:p>
          </p:txBody>
        </p:sp>
      </p:grpSp>
    </p:spTree>
    <p:extLst>
      <p:ext uri="{BB962C8B-B14F-4D97-AF65-F5344CB8AC3E}">
        <p14:creationId xmlns:p14="http://schemas.microsoft.com/office/powerpoint/2010/main" val="93008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Effect transition="in" filter="fade">
                                      <p:cBhvr>
                                        <p:cTn id="14" dur="10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 presetClass="entr" presetSubtype="8"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0-#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grpSp>
        <p:nvGrpSpPr>
          <p:cNvPr id="4" name="1"/>
          <p:cNvGrpSpPr>
            <a:grpSpLocks noChangeAspect="1"/>
          </p:cNvGrpSpPr>
          <p:nvPr/>
        </p:nvGrpSpPr>
        <p:grpSpPr>
          <a:xfrm>
            <a:off x="1908750" y="1447139"/>
            <a:ext cx="8378250" cy="4827818"/>
            <a:chOff x="3510724" y="2384884"/>
            <a:chExt cx="5123502" cy="2952328"/>
          </a:xfrm>
        </p:grpSpPr>
        <p:sp>
          <p:nvSpPr>
            <p:cNvPr id="6" name="Rectangle: Rounded Corners 12"/>
            <p:cNvSpPr/>
            <p:nvPr/>
          </p:nvSpPr>
          <p:spPr>
            <a:xfrm rot="20200808">
              <a:off x="6748021" y="2384884"/>
              <a:ext cx="491094" cy="2832913"/>
            </a:xfrm>
            <a:prstGeom prst="roundRect">
              <a:avLst>
                <a:gd name="adj" fmla="val 5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Rounded Corners 11"/>
            <p:cNvSpPr/>
            <p:nvPr/>
          </p:nvSpPr>
          <p:spPr>
            <a:xfrm rot="19912810">
              <a:off x="5825658" y="2882916"/>
              <a:ext cx="491094" cy="2454296"/>
            </a:xfrm>
            <a:prstGeom prst="roundRect">
              <a:avLst>
                <a:gd name="adj" fmla="val 5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Rounded Corners 10"/>
            <p:cNvSpPr/>
            <p:nvPr/>
          </p:nvSpPr>
          <p:spPr>
            <a:xfrm rot="19549434">
              <a:off x="4896375" y="2712658"/>
              <a:ext cx="491094" cy="2128004"/>
            </a:xfrm>
            <a:prstGeom prst="roundRect">
              <a:avLst>
                <a:gd name="adj" fmla="val 5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Rectangle: Rounded Corners 9"/>
            <p:cNvSpPr/>
            <p:nvPr/>
          </p:nvSpPr>
          <p:spPr>
            <a:xfrm rot="19338709">
              <a:off x="3975931" y="3014257"/>
              <a:ext cx="491094" cy="1990807"/>
            </a:xfrm>
            <a:prstGeom prst="roundRect">
              <a:avLst>
                <a:gd name="adj" fmla="val 5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Rectangle: Rounded Corners 3"/>
            <p:cNvSpPr/>
            <p:nvPr/>
          </p:nvSpPr>
          <p:spPr>
            <a:xfrm>
              <a:off x="3510724" y="3168900"/>
              <a:ext cx="491094" cy="1363022"/>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11" name="Rectangle: Rounded Corners 4"/>
            <p:cNvSpPr/>
            <p:nvPr/>
          </p:nvSpPr>
          <p:spPr>
            <a:xfrm>
              <a:off x="4435303" y="2851576"/>
              <a:ext cx="491094" cy="1997668"/>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2" name="Rectangle: Rounded Corners 5"/>
            <p:cNvSpPr/>
            <p:nvPr/>
          </p:nvSpPr>
          <p:spPr>
            <a:xfrm>
              <a:off x="5359882" y="2998905"/>
              <a:ext cx="491094" cy="1703008"/>
            </a:xfrm>
            <a:prstGeom prst="roundRect">
              <a:avLst>
                <a:gd name="adj" fmla="val 5000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400" b="1" dirty="0"/>
            </a:p>
          </p:txBody>
        </p:sp>
        <p:sp>
          <p:nvSpPr>
            <p:cNvPr id="13" name="Rectangle: Rounded Corners 6"/>
            <p:cNvSpPr/>
            <p:nvPr/>
          </p:nvSpPr>
          <p:spPr>
            <a:xfrm>
              <a:off x="6284461" y="2477589"/>
              <a:ext cx="491094" cy="2745640"/>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b="1" dirty="0"/>
            </a:p>
          </p:txBody>
        </p:sp>
        <p:sp>
          <p:nvSpPr>
            <p:cNvPr id="14" name="Rectangle: Rounded Corners 13"/>
            <p:cNvSpPr/>
            <p:nvPr/>
          </p:nvSpPr>
          <p:spPr>
            <a:xfrm rot="19634718">
              <a:off x="7678300" y="2445303"/>
              <a:ext cx="491094" cy="2196281"/>
            </a:xfrm>
            <a:prstGeom prst="roundRect">
              <a:avLst>
                <a:gd name="adj" fmla="val 5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Rectangle: Rounded Corners 8"/>
            <p:cNvSpPr/>
            <p:nvPr/>
          </p:nvSpPr>
          <p:spPr>
            <a:xfrm>
              <a:off x="8143132" y="3188920"/>
              <a:ext cx="491094" cy="1322979"/>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16" name="Rectangle: Rounded Corners 7"/>
            <p:cNvSpPr/>
            <p:nvPr/>
          </p:nvSpPr>
          <p:spPr>
            <a:xfrm>
              <a:off x="7213796" y="2579586"/>
              <a:ext cx="491094" cy="2541646"/>
            </a:xfrm>
            <a:prstGeom prst="roundRect">
              <a:avLst>
                <a:gd name="adj" fmla="val 50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grpSp>
      <p:sp>
        <p:nvSpPr>
          <p:cNvPr id="18" name="矩形 17"/>
          <p:cNvSpPr/>
          <p:nvPr/>
        </p:nvSpPr>
        <p:spPr>
          <a:xfrm rot="5400000">
            <a:off x="1190746" y="3649562"/>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19" name="矩形 18"/>
          <p:cNvSpPr/>
          <p:nvPr/>
        </p:nvSpPr>
        <p:spPr>
          <a:xfrm rot="5400000">
            <a:off x="2699233" y="3649562"/>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0" name="矩形 19"/>
          <p:cNvSpPr/>
          <p:nvPr/>
        </p:nvSpPr>
        <p:spPr>
          <a:xfrm rot="5400000">
            <a:off x="4208111" y="3649562"/>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1" name="矩形 20"/>
          <p:cNvSpPr/>
          <p:nvPr/>
        </p:nvSpPr>
        <p:spPr>
          <a:xfrm rot="5400000">
            <a:off x="5716989" y="3649562"/>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2" name="矩形 21"/>
          <p:cNvSpPr/>
          <p:nvPr/>
        </p:nvSpPr>
        <p:spPr>
          <a:xfrm rot="5400000">
            <a:off x="7225867" y="3649562"/>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3" name="矩形 22"/>
          <p:cNvSpPr/>
          <p:nvPr/>
        </p:nvSpPr>
        <p:spPr>
          <a:xfrm rot="5400000">
            <a:off x="8734745" y="3649562"/>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Tree>
    <p:extLst>
      <p:ext uri="{BB962C8B-B14F-4D97-AF65-F5344CB8AC3E}">
        <p14:creationId xmlns:p14="http://schemas.microsoft.com/office/powerpoint/2010/main" val="407615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p:spPr>
      </p:pic>
      <p:pic>
        <p:nvPicPr>
          <p:cNvPr id="6" name="图片 5"/>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6679003" y="2038144"/>
            <a:ext cx="4742372" cy="4403478"/>
          </a:xfrm>
          <a:prstGeom prst="rect">
            <a:avLst/>
          </a:prstGeom>
        </p:spPr>
      </p:pic>
      <p:sp>
        <p:nvSpPr>
          <p:cNvPr id="2" name="椭圆 1"/>
          <p:cNvSpPr/>
          <p:nvPr/>
        </p:nvSpPr>
        <p:spPr>
          <a:xfrm>
            <a:off x="1728651" y="1127656"/>
            <a:ext cx="3659667" cy="3659667"/>
          </a:xfrm>
          <a:prstGeom prst="ellipse">
            <a:avLst/>
          </a:prstGeom>
          <a:gradFill>
            <a:gsLst>
              <a:gs pos="77000">
                <a:srgbClr val="FE734C">
                  <a:alpha val="0"/>
                </a:srgbClr>
              </a:gs>
              <a:gs pos="98000">
                <a:srgbClr val="FE734C">
                  <a:alpha val="6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2658239" y="1920996"/>
            <a:ext cx="1800493" cy="646331"/>
          </a:xfrm>
          <a:prstGeom prst="rect">
            <a:avLst/>
          </a:prstGeom>
          <a:noFill/>
        </p:spPr>
        <p:txBody>
          <a:bodyPr wrap="none" rtlCol="0">
            <a:spAutoFit/>
          </a:bodyPr>
          <a:lstStyle/>
          <a:p>
            <a:r>
              <a:rPr kumimoji="1" lang="en-US" altLang="zh-CN" sz="3600" dirty="0">
                <a:solidFill>
                  <a:srgbClr val="FE734C"/>
                </a:solidFill>
                <a:latin typeface="SimHei" charset="-122"/>
                <a:ea typeface="SimHei" charset="-122"/>
                <a:cs typeface="SimHei" charset="-122"/>
              </a:rPr>
              <a:t>PART</a:t>
            </a:r>
            <a:r>
              <a:rPr kumimoji="1" lang="zh-CN" altLang="en-US" sz="3600" dirty="0">
                <a:solidFill>
                  <a:srgbClr val="FE734C"/>
                </a:solidFill>
                <a:latin typeface="SimHei" charset="-122"/>
                <a:ea typeface="SimHei" charset="-122"/>
                <a:cs typeface="SimHei" charset="-122"/>
              </a:rPr>
              <a:t> </a:t>
            </a:r>
            <a:r>
              <a:rPr kumimoji="1" lang="en-US" altLang="zh-CN" sz="3600" dirty="0">
                <a:solidFill>
                  <a:srgbClr val="FE734C"/>
                </a:solidFill>
                <a:latin typeface="SimHei" charset="-122"/>
                <a:ea typeface="SimHei" charset="-122"/>
                <a:cs typeface="SimHei" charset="-122"/>
              </a:rPr>
              <a:t>04</a:t>
            </a:r>
            <a:endParaRPr kumimoji="1" lang="zh-CN" altLang="en-US" sz="3600" dirty="0">
              <a:solidFill>
                <a:srgbClr val="FE734C"/>
              </a:solidFill>
              <a:latin typeface="SimHei" charset="-122"/>
              <a:ea typeface="SimHei" charset="-122"/>
              <a:cs typeface="SimHei" charset="-122"/>
            </a:endParaRPr>
          </a:p>
        </p:txBody>
      </p:sp>
      <p:sp>
        <p:nvSpPr>
          <p:cNvPr id="3" name="文本框 2"/>
          <p:cNvSpPr txBox="1"/>
          <p:nvPr/>
        </p:nvSpPr>
        <p:spPr>
          <a:xfrm>
            <a:off x="1414310" y="2747021"/>
            <a:ext cx="4288353" cy="707886"/>
          </a:xfrm>
          <a:prstGeom prst="rect">
            <a:avLst/>
          </a:prstGeom>
          <a:noFill/>
        </p:spPr>
        <p:txBody>
          <a:bodyPr wrap="none" rtlCol="0">
            <a:spAutoFit/>
          </a:bodyPr>
          <a:lstStyle/>
          <a:p>
            <a:pPr algn="ctr"/>
            <a:r>
              <a:rPr kumimoji="1" lang="zh-CN" altLang="en-US" sz="4000" dirty="0">
                <a:solidFill>
                  <a:srgbClr val="FE734C"/>
                </a:solidFill>
                <a:latin typeface="SimHei" charset="-122"/>
                <a:ea typeface="SimHei" charset="-122"/>
                <a:cs typeface="SimHei" charset="-122"/>
              </a:rPr>
              <a:t>单击输入您的文本</a:t>
            </a:r>
          </a:p>
        </p:txBody>
      </p:sp>
      <p:sp>
        <p:nvSpPr>
          <p:cNvPr id="4" name="文本框 3"/>
          <p:cNvSpPr txBox="1"/>
          <p:nvPr/>
        </p:nvSpPr>
        <p:spPr>
          <a:xfrm>
            <a:off x="1728651" y="3371495"/>
            <a:ext cx="3659667" cy="307777"/>
          </a:xfrm>
          <a:prstGeom prst="rect">
            <a:avLst/>
          </a:prstGeom>
          <a:noFill/>
        </p:spPr>
        <p:txBody>
          <a:bodyPr wrap="square" rtlCol="0">
            <a:spAutoFit/>
          </a:bodyPr>
          <a:lstStyle/>
          <a:p>
            <a:pPr algn="dist"/>
            <a:r>
              <a:rPr kumimoji="1" lang="en-US" altLang="zh-CN" sz="1400" dirty="0">
                <a:solidFill>
                  <a:schemeClr val="tx1">
                    <a:lumMod val="50000"/>
                    <a:lumOff val="50000"/>
                  </a:schemeClr>
                </a:solidFill>
              </a:rPr>
              <a:t>Please</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Enter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Your</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Text</a:t>
            </a:r>
            <a:r>
              <a:rPr kumimoji="1" lang="zh-CN" altLang="en-US" sz="1400" dirty="0">
                <a:solidFill>
                  <a:schemeClr val="tx1">
                    <a:lumMod val="50000"/>
                    <a:lumOff val="50000"/>
                  </a:schemeClr>
                </a:solidFill>
              </a:rPr>
              <a:t> </a:t>
            </a:r>
            <a:r>
              <a:rPr kumimoji="1" lang="en-US" altLang="zh-CN" sz="1400" dirty="0">
                <a:solidFill>
                  <a:schemeClr val="tx1">
                    <a:lumMod val="50000"/>
                    <a:lumOff val="50000"/>
                  </a:schemeClr>
                </a:solidFill>
              </a:rPr>
              <a:t>Here</a:t>
            </a:r>
            <a:endParaRPr kumimoji="1" lang="zh-CN" altLang="en-US" sz="1400" dirty="0">
              <a:solidFill>
                <a:schemeClr val="tx1">
                  <a:lumMod val="50000"/>
                  <a:lumOff val="50000"/>
                </a:schemeClr>
              </a:solidFill>
            </a:endParaRPr>
          </a:p>
        </p:txBody>
      </p:sp>
    </p:spTree>
    <p:extLst>
      <p:ext uri="{BB962C8B-B14F-4D97-AF65-F5344CB8AC3E}">
        <p14:creationId xmlns:p14="http://schemas.microsoft.com/office/powerpoint/2010/main" val="1880496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grpSp>
        <p:nvGrpSpPr>
          <p:cNvPr id="4" name="组合 11"/>
          <p:cNvGrpSpPr/>
          <p:nvPr/>
        </p:nvGrpSpPr>
        <p:grpSpPr>
          <a:xfrm>
            <a:off x="1665465" y="2121137"/>
            <a:ext cx="4124130" cy="741590"/>
            <a:chOff x="3797901" y="3251912"/>
            <a:chExt cx="4124130" cy="741590"/>
          </a:xfrm>
        </p:grpSpPr>
        <p:sp>
          <p:nvSpPr>
            <p:cNvPr id="6" name="矩形: 圆角 1"/>
            <p:cNvSpPr/>
            <p:nvPr/>
          </p:nvSpPr>
          <p:spPr>
            <a:xfrm>
              <a:off x="3797901" y="3251912"/>
              <a:ext cx="4124130" cy="741590"/>
            </a:xfrm>
            <a:prstGeom prst="roundRect">
              <a:avLst/>
            </a:prstGeom>
            <a:blipFill dpi="0" rotWithShape="1">
              <a:blip r:embed="rId3">
                <a:extLst>
                  <a:ext uri="{BEBA8EAE-BF5A-486C-A8C5-ECC9F3942E4B}">
                    <a14:imgProps xmlns:a14="http://schemas.microsoft.com/office/drawing/2010/main">
                      <a14:imgLayer r:embed="rId4">
                        <a14:imgEffect>
                          <a14:saturation sat="200000"/>
                        </a14:imgEffect>
                      </a14:imgLayer>
                    </a14:imgProps>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312106" y="3361097"/>
              <a:ext cx="3095719" cy="523220"/>
            </a:xfrm>
            <a:prstGeom prst="rect">
              <a:avLst/>
            </a:prstGeom>
            <a:noFill/>
          </p:spPr>
          <p:txBody>
            <a:bodyPr wrap="none" rtlCol="0">
              <a:spAutoFit/>
            </a:bodyPr>
            <a:lstStyle/>
            <a:p>
              <a:r>
                <a:rPr lang="en-US" altLang="zh-CN" sz="2800" b="1" dirty="0">
                  <a:solidFill>
                    <a:srgbClr val="5C9F73"/>
                  </a:solidFill>
                </a:rPr>
                <a:t>02</a:t>
              </a:r>
              <a:r>
                <a:rPr lang="zh-CN" altLang="en-US" sz="2800" b="1" dirty="0">
                  <a:solidFill>
                    <a:srgbClr val="5C9F73"/>
                  </a:solidFill>
                </a:rPr>
                <a:t>请输入你的题目</a:t>
              </a:r>
            </a:p>
          </p:txBody>
        </p:sp>
      </p:grpSp>
      <p:grpSp>
        <p:nvGrpSpPr>
          <p:cNvPr id="8" name="组合 12"/>
          <p:cNvGrpSpPr/>
          <p:nvPr/>
        </p:nvGrpSpPr>
        <p:grpSpPr>
          <a:xfrm>
            <a:off x="1665465" y="2971912"/>
            <a:ext cx="4124130" cy="2569088"/>
            <a:chOff x="3797901" y="4102687"/>
            <a:chExt cx="4124130" cy="2569088"/>
          </a:xfrm>
        </p:grpSpPr>
        <p:sp>
          <p:nvSpPr>
            <p:cNvPr id="9" name="矩形: 圆角 7"/>
            <p:cNvSpPr/>
            <p:nvPr/>
          </p:nvSpPr>
          <p:spPr>
            <a:xfrm>
              <a:off x="3797901" y="4102687"/>
              <a:ext cx="4124130" cy="2569088"/>
            </a:xfrm>
            <a:prstGeom prst="roundRect">
              <a:avLst>
                <a:gd name="adj" fmla="val 5238"/>
              </a:avLst>
            </a:prstGeom>
            <a:blipFill dpi="0" rotWithShape="1">
              <a:blip r:embed="rId3">
                <a:extLst>
                  <a:ext uri="{BEBA8EAE-BF5A-486C-A8C5-ECC9F3942E4B}">
                    <a14:imgProps xmlns:a14="http://schemas.microsoft.com/office/drawing/2010/main">
                      <a14:imgLayer r:embed="rId5">
                        <a14:imgEffect>
                          <a14:saturation sat="200000"/>
                        </a14:imgEffect>
                      </a14:imgLayer>
                    </a14:imgProps>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963494" y="4371568"/>
              <a:ext cx="3792942" cy="2031325"/>
            </a:xfrm>
            <a:prstGeom prst="rect">
              <a:avLst/>
            </a:prstGeom>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gr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5982" y="1317000"/>
            <a:ext cx="4224000" cy="4224000"/>
          </a:xfrm>
          <a:prstGeom prst="rect">
            <a:avLst/>
          </a:prstGeom>
        </p:spPr>
      </p:pic>
    </p:spTree>
    <p:extLst>
      <p:ext uri="{BB962C8B-B14F-4D97-AF65-F5344CB8AC3E}">
        <p14:creationId xmlns:p14="http://schemas.microsoft.com/office/powerpoint/2010/main" val="3279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53" y="236268"/>
            <a:ext cx="1008383" cy="574615"/>
          </a:xfrm>
          <a:prstGeom prst="rect">
            <a:avLst/>
          </a:prstGeom>
        </p:spPr>
      </p:pic>
      <p:sp>
        <p:nvSpPr>
          <p:cNvPr id="5" name="矩形 4"/>
          <p:cNvSpPr/>
          <p:nvPr/>
        </p:nvSpPr>
        <p:spPr>
          <a:xfrm>
            <a:off x="1285836" y="379996"/>
            <a:ext cx="2441694" cy="430887"/>
          </a:xfrm>
          <a:prstGeom prst="rect">
            <a:avLst/>
          </a:prstGeom>
        </p:spPr>
        <p:txBody>
          <a:bodyPr wrap="none">
            <a:spAutoFit/>
          </a:bodyPr>
          <a:lstStyle/>
          <a:p>
            <a:r>
              <a:rPr kumimoji="1" lang="zh-CN" altLang="en-US" sz="2200" dirty="0">
                <a:solidFill>
                  <a:srgbClr val="FE734C"/>
                </a:solidFill>
                <a:latin typeface="SimHei" charset="-122"/>
                <a:ea typeface="SimHei" charset="-122"/>
                <a:cs typeface="SimHei" charset="-122"/>
              </a:rPr>
              <a:t>单击输入您的文本</a:t>
            </a:r>
          </a:p>
        </p:txBody>
      </p:sp>
      <p:cxnSp>
        <p:nvCxnSpPr>
          <p:cNvPr id="4" name="Straight Connector 1"/>
          <p:cNvCxnSpPr/>
          <p:nvPr/>
        </p:nvCxnSpPr>
        <p:spPr>
          <a:xfrm>
            <a:off x="2183638" y="2800751"/>
            <a:ext cx="91376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2"/>
          <p:cNvSpPr txBox="1"/>
          <p:nvPr/>
        </p:nvSpPr>
        <p:spPr>
          <a:xfrm>
            <a:off x="2282726" y="2067618"/>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01</a:t>
            </a:r>
          </a:p>
        </p:txBody>
      </p:sp>
      <p:cxnSp>
        <p:nvCxnSpPr>
          <p:cNvPr id="7" name="Straight Connector 3"/>
          <p:cNvCxnSpPr/>
          <p:nvPr/>
        </p:nvCxnSpPr>
        <p:spPr>
          <a:xfrm>
            <a:off x="2183638" y="2026980"/>
            <a:ext cx="913760" cy="0"/>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4"/>
          <p:cNvCxnSpPr/>
          <p:nvPr/>
        </p:nvCxnSpPr>
        <p:spPr>
          <a:xfrm>
            <a:off x="3537607" y="2800751"/>
            <a:ext cx="91376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5"/>
          <p:cNvSpPr txBox="1"/>
          <p:nvPr/>
        </p:nvSpPr>
        <p:spPr>
          <a:xfrm>
            <a:off x="3636695" y="2067618"/>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02</a:t>
            </a:r>
          </a:p>
        </p:txBody>
      </p:sp>
      <p:cxnSp>
        <p:nvCxnSpPr>
          <p:cNvPr id="10" name="Straight Connector 6"/>
          <p:cNvCxnSpPr/>
          <p:nvPr/>
        </p:nvCxnSpPr>
        <p:spPr>
          <a:xfrm>
            <a:off x="3535429" y="2026980"/>
            <a:ext cx="913760" cy="0"/>
          </a:xfrm>
          <a:prstGeom prst="line">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7"/>
          <p:cNvCxnSpPr/>
          <p:nvPr/>
        </p:nvCxnSpPr>
        <p:spPr>
          <a:xfrm>
            <a:off x="4920431" y="2800751"/>
            <a:ext cx="913760" cy="0"/>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Box 8"/>
          <p:cNvSpPr txBox="1"/>
          <p:nvPr/>
        </p:nvSpPr>
        <p:spPr>
          <a:xfrm>
            <a:off x="5026832" y="2067618"/>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03</a:t>
            </a:r>
          </a:p>
        </p:txBody>
      </p:sp>
      <p:cxnSp>
        <p:nvCxnSpPr>
          <p:cNvPr id="13" name="Straight Connector 9"/>
          <p:cNvCxnSpPr/>
          <p:nvPr/>
        </p:nvCxnSpPr>
        <p:spPr>
          <a:xfrm>
            <a:off x="4932681" y="2026980"/>
            <a:ext cx="913760" cy="0"/>
          </a:xfrm>
          <a:prstGeom prst="line">
            <a:avLst/>
          </a:prstGeom>
          <a:ln w="508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0"/>
          <p:cNvCxnSpPr/>
          <p:nvPr/>
        </p:nvCxnSpPr>
        <p:spPr>
          <a:xfrm>
            <a:off x="6397332" y="2800751"/>
            <a:ext cx="913760"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Box 11"/>
          <p:cNvSpPr txBox="1"/>
          <p:nvPr/>
        </p:nvSpPr>
        <p:spPr>
          <a:xfrm>
            <a:off x="6496419" y="2067618"/>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04</a:t>
            </a:r>
          </a:p>
        </p:txBody>
      </p:sp>
      <p:cxnSp>
        <p:nvCxnSpPr>
          <p:cNvPr id="16" name="Straight Connector 12"/>
          <p:cNvCxnSpPr/>
          <p:nvPr/>
        </p:nvCxnSpPr>
        <p:spPr>
          <a:xfrm>
            <a:off x="6409582" y="2026980"/>
            <a:ext cx="913760" cy="0"/>
          </a:xfrm>
          <a:prstGeom prst="line">
            <a:avLst/>
          </a:prstGeom>
          <a:ln w="508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 25"/>
          <p:cNvGrpSpPr/>
          <p:nvPr/>
        </p:nvGrpSpPr>
        <p:grpSpPr>
          <a:xfrm>
            <a:off x="1967907" y="2908394"/>
            <a:ext cx="1360643" cy="566823"/>
            <a:chOff x="543219" y="2716323"/>
            <a:chExt cx="1956034" cy="755764"/>
          </a:xfrm>
        </p:grpSpPr>
        <p:sp>
          <p:nvSpPr>
            <p:cNvPr id="19" name="TextBox 26"/>
            <p:cNvSpPr txBox="1"/>
            <p:nvPr/>
          </p:nvSpPr>
          <p:spPr>
            <a:xfrm>
              <a:off x="1131327" y="2716323"/>
              <a:ext cx="779824"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20" name="TextBox 27"/>
            <p:cNvSpPr txBox="1"/>
            <p:nvPr/>
          </p:nvSpPr>
          <p:spPr>
            <a:xfrm>
              <a:off x="543219" y="2964256"/>
              <a:ext cx="1956034" cy="507831"/>
            </a:xfrm>
            <a:prstGeom prst="rect">
              <a:avLst/>
            </a:prstGeom>
            <a:noFill/>
          </p:spPr>
          <p:txBody>
            <a:bodyPr wrap="square">
              <a:normAutofit fontScale="77500" lnSpcReduction="20000"/>
            </a:bodyPr>
            <a:lstStyle/>
            <a:p>
              <a:pPr algn="ctr">
                <a:lnSpc>
                  <a:spcPct val="120000"/>
                </a:lnSpc>
              </a:pPr>
              <a:r>
                <a:rPr lang="zh-CN" altLang="en-US" sz="900" dirty="0">
                  <a:solidFill>
                    <a:schemeClr val="bg1">
                      <a:lumMod val="50000"/>
                    </a:schemeClr>
                  </a:solidFill>
                  <a:cs typeface="+mn-ea"/>
                  <a:sym typeface="+mn-lt"/>
                </a:rPr>
                <a:t>此部分内容作为文字排版占位显示（建议使用主题字体）</a:t>
              </a:r>
            </a:p>
          </p:txBody>
        </p:sp>
      </p:grpSp>
      <p:grpSp>
        <p:nvGrpSpPr>
          <p:cNvPr id="21" name="Group 28"/>
          <p:cNvGrpSpPr/>
          <p:nvPr/>
        </p:nvGrpSpPr>
        <p:grpSpPr>
          <a:xfrm>
            <a:off x="3321851" y="2908394"/>
            <a:ext cx="1345267" cy="566823"/>
            <a:chOff x="2428642" y="2805660"/>
            <a:chExt cx="1933930" cy="755764"/>
          </a:xfrm>
        </p:grpSpPr>
        <p:sp>
          <p:nvSpPr>
            <p:cNvPr id="22" name="TextBox 29"/>
            <p:cNvSpPr txBox="1"/>
            <p:nvPr/>
          </p:nvSpPr>
          <p:spPr>
            <a:xfrm>
              <a:off x="3005696" y="2805660"/>
              <a:ext cx="779824"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23" name="TextBox 30"/>
            <p:cNvSpPr txBox="1"/>
            <p:nvPr/>
          </p:nvSpPr>
          <p:spPr>
            <a:xfrm>
              <a:off x="2428642" y="3053593"/>
              <a:ext cx="1933930" cy="507831"/>
            </a:xfrm>
            <a:prstGeom prst="rect">
              <a:avLst/>
            </a:prstGeom>
            <a:noFill/>
          </p:spPr>
          <p:txBody>
            <a:bodyPr wrap="square">
              <a:normAutofit fontScale="77500" lnSpcReduction="200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grpSp>
        <p:nvGrpSpPr>
          <p:cNvPr id="24" name="Group 31"/>
          <p:cNvGrpSpPr/>
          <p:nvPr/>
        </p:nvGrpSpPr>
        <p:grpSpPr>
          <a:xfrm>
            <a:off x="4708044" y="2908394"/>
            <a:ext cx="1347385" cy="566823"/>
            <a:chOff x="4421407" y="2805660"/>
            <a:chExt cx="1936974" cy="755764"/>
          </a:xfrm>
        </p:grpSpPr>
        <p:sp>
          <p:nvSpPr>
            <p:cNvPr id="25" name="TextBox 32"/>
            <p:cNvSpPr txBox="1"/>
            <p:nvPr/>
          </p:nvSpPr>
          <p:spPr>
            <a:xfrm>
              <a:off x="4999984" y="2805660"/>
              <a:ext cx="779824"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26" name="TextBox 33"/>
            <p:cNvSpPr txBox="1"/>
            <p:nvPr/>
          </p:nvSpPr>
          <p:spPr>
            <a:xfrm>
              <a:off x="4421407" y="3053593"/>
              <a:ext cx="1936974" cy="507831"/>
            </a:xfrm>
            <a:prstGeom prst="rect">
              <a:avLst/>
            </a:prstGeom>
            <a:noFill/>
          </p:spPr>
          <p:txBody>
            <a:bodyPr wrap="square">
              <a:normAutofit fontScale="77500" lnSpcReduction="200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grpSp>
        <p:nvGrpSpPr>
          <p:cNvPr id="27" name="Group 34"/>
          <p:cNvGrpSpPr/>
          <p:nvPr/>
        </p:nvGrpSpPr>
        <p:grpSpPr>
          <a:xfrm>
            <a:off x="6151445" y="2908394"/>
            <a:ext cx="1421278" cy="566823"/>
            <a:chOff x="6496409" y="2805660"/>
            <a:chExt cx="2043202" cy="755764"/>
          </a:xfrm>
        </p:grpSpPr>
        <p:sp>
          <p:nvSpPr>
            <p:cNvPr id="28" name="TextBox 35"/>
            <p:cNvSpPr txBox="1"/>
            <p:nvPr/>
          </p:nvSpPr>
          <p:spPr>
            <a:xfrm>
              <a:off x="7128097" y="2805660"/>
              <a:ext cx="779825"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29" name="TextBox 36"/>
            <p:cNvSpPr txBox="1"/>
            <p:nvPr/>
          </p:nvSpPr>
          <p:spPr>
            <a:xfrm>
              <a:off x="6496409" y="3053593"/>
              <a:ext cx="2043202" cy="507831"/>
            </a:xfrm>
            <a:prstGeom prst="rect">
              <a:avLst/>
            </a:prstGeom>
            <a:noFill/>
          </p:spPr>
          <p:txBody>
            <a:bodyPr wrap="square">
              <a:normAutofit fontScale="925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cxnSp>
        <p:nvCxnSpPr>
          <p:cNvPr id="30" name="Straight Connector 13"/>
          <p:cNvCxnSpPr/>
          <p:nvPr/>
        </p:nvCxnSpPr>
        <p:spPr>
          <a:xfrm>
            <a:off x="4649041" y="4575295"/>
            <a:ext cx="913760" cy="0"/>
          </a:xfrm>
          <a:prstGeom prst="line">
            <a:avLst/>
          </a:prstGeom>
          <a:ln w="50800">
            <a:solidFill>
              <a:schemeClr val="accent2"/>
            </a:solidFill>
            <a:headEnd type="none"/>
          </a:ln>
        </p:spPr>
        <p:style>
          <a:lnRef idx="1">
            <a:schemeClr val="accent1"/>
          </a:lnRef>
          <a:fillRef idx="0">
            <a:schemeClr val="accent1"/>
          </a:fillRef>
          <a:effectRef idx="0">
            <a:schemeClr val="accent1"/>
          </a:effectRef>
          <a:fontRef idx="minor">
            <a:schemeClr val="tx1"/>
          </a:fontRef>
        </p:style>
      </p:cxnSp>
      <p:sp>
        <p:nvSpPr>
          <p:cNvPr id="31" name="TextBox 14"/>
          <p:cNvSpPr txBox="1"/>
          <p:nvPr/>
        </p:nvSpPr>
        <p:spPr>
          <a:xfrm>
            <a:off x="4748129" y="3842163"/>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08</a:t>
            </a:r>
          </a:p>
        </p:txBody>
      </p:sp>
      <p:cxnSp>
        <p:nvCxnSpPr>
          <p:cNvPr id="32" name="Straight Connector 15"/>
          <p:cNvCxnSpPr/>
          <p:nvPr/>
        </p:nvCxnSpPr>
        <p:spPr>
          <a:xfrm>
            <a:off x="4649041" y="3801525"/>
            <a:ext cx="913760" cy="0"/>
          </a:xfrm>
          <a:prstGeom prst="line">
            <a:avLst/>
          </a:prstGeom>
          <a:ln w="50800">
            <a:solidFill>
              <a:schemeClr val="accent2"/>
            </a:solidFill>
            <a:head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16"/>
          <p:cNvCxnSpPr/>
          <p:nvPr/>
        </p:nvCxnSpPr>
        <p:spPr>
          <a:xfrm>
            <a:off x="5992786" y="4575295"/>
            <a:ext cx="913760" cy="0"/>
          </a:xfrm>
          <a:prstGeom prst="line">
            <a:avLst/>
          </a:prstGeom>
          <a:ln w="50800">
            <a:solidFill>
              <a:schemeClr val="accent1"/>
            </a:solidFill>
            <a:headEnd type="none"/>
          </a:ln>
        </p:spPr>
        <p:style>
          <a:lnRef idx="1">
            <a:schemeClr val="accent1"/>
          </a:lnRef>
          <a:fillRef idx="0">
            <a:schemeClr val="accent1"/>
          </a:fillRef>
          <a:effectRef idx="0">
            <a:schemeClr val="accent1"/>
          </a:effectRef>
          <a:fontRef idx="minor">
            <a:schemeClr val="tx1"/>
          </a:fontRef>
        </p:style>
      </p:cxnSp>
      <p:sp>
        <p:nvSpPr>
          <p:cNvPr id="34" name="TextBox 17"/>
          <p:cNvSpPr txBox="1"/>
          <p:nvPr/>
        </p:nvSpPr>
        <p:spPr>
          <a:xfrm>
            <a:off x="6091874" y="3842163"/>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07</a:t>
            </a:r>
          </a:p>
        </p:txBody>
      </p:sp>
      <p:cxnSp>
        <p:nvCxnSpPr>
          <p:cNvPr id="35" name="Straight Connector 18"/>
          <p:cNvCxnSpPr/>
          <p:nvPr/>
        </p:nvCxnSpPr>
        <p:spPr>
          <a:xfrm>
            <a:off x="5992786" y="3801525"/>
            <a:ext cx="913760" cy="0"/>
          </a:xfrm>
          <a:prstGeom prst="line">
            <a:avLst/>
          </a:prstGeom>
          <a:ln w="50800">
            <a:solidFill>
              <a:schemeClr val="accent1"/>
            </a:solidFill>
            <a:head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19"/>
          <p:cNvCxnSpPr/>
          <p:nvPr/>
        </p:nvCxnSpPr>
        <p:spPr>
          <a:xfrm>
            <a:off x="7290260" y="4575295"/>
            <a:ext cx="913760" cy="0"/>
          </a:xfrm>
          <a:prstGeom prst="line">
            <a:avLst/>
          </a:prstGeom>
          <a:ln w="50800">
            <a:solidFill>
              <a:schemeClr val="accent6"/>
            </a:solidFill>
            <a:headEnd type="none"/>
          </a:ln>
        </p:spPr>
        <p:style>
          <a:lnRef idx="1">
            <a:schemeClr val="accent1"/>
          </a:lnRef>
          <a:fillRef idx="0">
            <a:schemeClr val="accent1"/>
          </a:fillRef>
          <a:effectRef idx="0">
            <a:schemeClr val="accent1"/>
          </a:effectRef>
          <a:fontRef idx="minor">
            <a:schemeClr val="tx1"/>
          </a:fontRef>
        </p:style>
      </p:cxnSp>
      <p:sp>
        <p:nvSpPr>
          <p:cNvPr id="37" name="TextBox 20"/>
          <p:cNvSpPr txBox="1"/>
          <p:nvPr/>
        </p:nvSpPr>
        <p:spPr>
          <a:xfrm>
            <a:off x="7396663" y="3842163"/>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06</a:t>
            </a:r>
          </a:p>
        </p:txBody>
      </p:sp>
      <p:cxnSp>
        <p:nvCxnSpPr>
          <p:cNvPr id="38" name="Straight Connector 21"/>
          <p:cNvCxnSpPr/>
          <p:nvPr/>
        </p:nvCxnSpPr>
        <p:spPr>
          <a:xfrm>
            <a:off x="7304687" y="3801525"/>
            <a:ext cx="913760" cy="0"/>
          </a:xfrm>
          <a:prstGeom prst="line">
            <a:avLst/>
          </a:prstGeom>
          <a:ln w="50800">
            <a:solidFill>
              <a:schemeClr val="accent6"/>
            </a:solidFill>
            <a:head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22"/>
          <p:cNvCxnSpPr/>
          <p:nvPr/>
        </p:nvCxnSpPr>
        <p:spPr>
          <a:xfrm>
            <a:off x="8641318" y="4575295"/>
            <a:ext cx="913760" cy="0"/>
          </a:xfrm>
          <a:prstGeom prst="line">
            <a:avLst/>
          </a:prstGeom>
          <a:ln w="50800">
            <a:solidFill>
              <a:schemeClr val="accent5"/>
            </a:solidFill>
            <a:headEnd type="none"/>
          </a:ln>
        </p:spPr>
        <p:style>
          <a:lnRef idx="1">
            <a:schemeClr val="accent1"/>
          </a:lnRef>
          <a:fillRef idx="0">
            <a:schemeClr val="accent1"/>
          </a:fillRef>
          <a:effectRef idx="0">
            <a:schemeClr val="accent1"/>
          </a:effectRef>
          <a:fontRef idx="minor">
            <a:schemeClr val="tx1"/>
          </a:fontRef>
        </p:style>
      </p:cxnSp>
      <p:sp>
        <p:nvSpPr>
          <p:cNvPr id="40" name="TextBox 23"/>
          <p:cNvSpPr txBox="1"/>
          <p:nvPr/>
        </p:nvSpPr>
        <p:spPr>
          <a:xfrm>
            <a:off x="8740407" y="3842163"/>
            <a:ext cx="715580" cy="692498"/>
          </a:xfrm>
          <a:prstGeom prst="rect">
            <a:avLst/>
          </a:prstGeom>
          <a:noFill/>
        </p:spPr>
        <p:txBody>
          <a:bodyPr wrap="none" anchor="ctr">
            <a:normAutofit fontScale="85000" lnSpcReduction="20000"/>
          </a:bodyPr>
          <a:lstStyle/>
          <a:p>
            <a:pPr algn="ctr"/>
            <a:r>
              <a:rPr lang="es-MX" sz="5400">
                <a:solidFill>
                  <a:schemeClr val="bg1">
                    <a:lumMod val="50000"/>
                  </a:schemeClr>
                </a:solidFill>
                <a:latin typeface="FZKaTong-M19S" charset="-122"/>
                <a:ea typeface="FZKaTong-M19S" charset="-122"/>
                <a:cs typeface="FZKaTong-M19S" charset="-122"/>
                <a:sym typeface="+mn-lt"/>
              </a:rPr>
              <a:t>05</a:t>
            </a:r>
          </a:p>
        </p:txBody>
      </p:sp>
      <p:cxnSp>
        <p:nvCxnSpPr>
          <p:cNvPr id="41" name="Straight Connector 24"/>
          <p:cNvCxnSpPr/>
          <p:nvPr/>
        </p:nvCxnSpPr>
        <p:spPr>
          <a:xfrm>
            <a:off x="8655745" y="3801525"/>
            <a:ext cx="913760" cy="0"/>
          </a:xfrm>
          <a:prstGeom prst="line">
            <a:avLst/>
          </a:prstGeom>
          <a:ln w="50800">
            <a:solidFill>
              <a:schemeClr val="accent5"/>
            </a:solidFill>
            <a:headEnd type="triangle"/>
          </a:ln>
        </p:spPr>
        <p:style>
          <a:lnRef idx="1">
            <a:schemeClr val="accent1"/>
          </a:lnRef>
          <a:fillRef idx="0">
            <a:schemeClr val="accent1"/>
          </a:fillRef>
          <a:effectRef idx="0">
            <a:schemeClr val="accent1"/>
          </a:effectRef>
          <a:fontRef idx="minor">
            <a:schemeClr val="tx1"/>
          </a:fontRef>
        </p:style>
      </p:cxnSp>
      <p:grpSp>
        <p:nvGrpSpPr>
          <p:cNvPr id="42" name="Group 37"/>
          <p:cNvGrpSpPr/>
          <p:nvPr/>
        </p:nvGrpSpPr>
        <p:grpSpPr>
          <a:xfrm>
            <a:off x="4425596" y="4703041"/>
            <a:ext cx="1360643" cy="566823"/>
            <a:chOff x="3694496" y="5198522"/>
            <a:chExt cx="1956034" cy="755764"/>
          </a:xfrm>
        </p:grpSpPr>
        <p:sp>
          <p:nvSpPr>
            <p:cNvPr id="43" name="TextBox 38"/>
            <p:cNvSpPr txBox="1"/>
            <p:nvPr/>
          </p:nvSpPr>
          <p:spPr>
            <a:xfrm>
              <a:off x="4282603" y="5198522"/>
              <a:ext cx="779824"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44" name="TextBox 39"/>
            <p:cNvSpPr txBox="1"/>
            <p:nvPr/>
          </p:nvSpPr>
          <p:spPr>
            <a:xfrm>
              <a:off x="3694496" y="5446455"/>
              <a:ext cx="1956034" cy="507831"/>
            </a:xfrm>
            <a:prstGeom prst="rect">
              <a:avLst/>
            </a:prstGeom>
            <a:noFill/>
          </p:spPr>
          <p:txBody>
            <a:bodyPr wrap="square">
              <a:normAutofit fontScale="77500" lnSpcReduction="200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grpSp>
        <p:nvGrpSpPr>
          <p:cNvPr id="45" name="Group 40"/>
          <p:cNvGrpSpPr/>
          <p:nvPr/>
        </p:nvGrpSpPr>
        <p:grpSpPr>
          <a:xfrm>
            <a:off x="5777029" y="4703041"/>
            <a:ext cx="1345267" cy="566823"/>
            <a:chOff x="5579919" y="5198522"/>
            <a:chExt cx="1933930" cy="755764"/>
          </a:xfrm>
        </p:grpSpPr>
        <p:sp>
          <p:nvSpPr>
            <p:cNvPr id="46" name="TextBox 41"/>
            <p:cNvSpPr txBox="1"/>
            <p:nvPr/>
          </p:nvSpPr>
          <p:spPr>
            <a:xfrm>
              <a:off x="6156974" y="5198522"/>
              <a:ext cx="779824"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47" name="TextBox 42"/>
            <p:cNvSpPr txBox="1"/>
            <p:nvPr/>
          </p:nvSpPr>
          <p:spPr>
            <a:xfrm>
              <a:off x="5579919" y="5446455"/>
              <a:ext cx="1933930" cy="507831"/>
            </a:xfrm>
            <a:prstGeom prst="rect">
              <a:avLst/>
            </a:prstGeom>
            <a:noFill/>
          </p:spPr>
          <p:txBody>
            <a:bodyPr wrap="square">
              <a:normAutofit fontScale="77500" lnSpcReduction="200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grpSp>
        <p:nvGrpSpPr>
          <p:cNvPr id="48" name="Group 43"/>
          <p:cNvGrpSpPr/>
          <p:nvPr/>
        </p:nvGrpSpPr>
        <p:grpSpPr>
          <a:xfrm>
            <a:off x="7078814" y="4703041"/>
            <a:ext cx="1347385" cy="566823"/>
            <a:chOff x="7572684" y="5198522"/>
            <a:chExt cx="1936974" cy="755764"/>
          </a:xfrm>
        </p:grpSpPr>
        <p:sp>
          <p:nvSpPr>
            <p:cNvPr id="49" name="TextBox 44"/>
            <p:cNvSpPr txBox="1"/>
            <p:nvPr/>
          </p:nvSpPr>
          <p:spPr>
            <a:xfrm>
              <a:off x="8151261" y="5198522"/>
              <a:ext cx="779824"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50" name="TextBox 45"/>
            <p:cNvSpPr txBox="1"/>
            <p:nvPr/>
          </p:nvSpPr>
          <p:spPr>
            <a:xfrm>
              <a:off x="7572684" y="5446455"/>
              <a:ext cx="1936974" cy="507831"/>
            </a:xfrm>
            <a:prstGeom prst="rect">
              <a:avLst/>
            </a:prstGeom>
            <a:noFill/>
          </p:spPr>
          <p:txBody>
            <a:bodyPr wrap="square">
              <a:normAutofit fontScale="77500" lnSpcReduction="200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grpSp>
        <p:nvGrpSpPr>
          <p:cNvPr id="51" name="Group 46"/>
          <p:cNvGrpSpPr/>
          <p:nvPr/>
        </p:nvGrpSpPr>
        <p:grpSpPr>
          <a:xfrm>
            <a:off x="8400109" y="4703041"/>
            <a:ext cx="1421278" cy="566823"/>
            <a:chOff x="9776670" y="5198522"/>
            <a:chExt cx="2043202" cy="755764"/>
          </a:xfrm>
        </p:grpSpPr>
        <p:sp>
          <p:nvSpPr>
            <p:cNvPr id="52" name="TextBox 47"/>
            <p:cNvSpPr txBox="1"/>
            <p:nvPr/>
          </p:nvSpPr>
          <p:spPr>
            <a:xfrm>
              <a:off x="10408361" y="5198522"/>
              <a:ext cx="779825" cy="307777"/>
            </a:xfrm>
            <a:prstGeom prst="rect">
              <a:avLst/>
            </a:prstGeom>
            <a:noFill/>
          </p:spPr>
          <p:txBody>
            <a:bodyPr wrap="none">
              <a:normAutofit fontScale="77500" lnSpcReduction="20000"/>
            </a:bodyPr>
            <a:lstStyle/>
            <a:p>
              <a:pPr algn="ctr"/>
              <a:r>
                <a:rPr lang="zh-CN" altLang="en-US" sz="1400" b="1">
                  <a:solidFill>
                    <a:schemeClr val="bg1">
                      <a:lumMod val="50000"/>
                    </a:schemeClr>
                  </a:solidFill>
                  <a:cs typeface="+mn-ea"/>
                  <a:sym typeface="+mn-lt"/>
                </a:rPr>
                <a:t>关键词</a:t>
              </a:r>
            </a:p>
          </p:txBody>
        </p:sp>
        <p:sp>
          <p:nvSpPr>
            <p:cNvPr id="53" name="TextBox 48"/>
            <p:cNvSpPr txBox="1"/>
            <p:nvPr/>
          </p:nvSpPr>
          <p:spPr>
            <a:xfrm>
              <a:off x="9776670" y="5446455"/>
              <a:ext cx="2043202" cy="507831"/>
            </a:xfrm>
            <a:prstGeom prst="rect">
              <a:avLst/>
            </a:prstGeom>
            <a:noFill/>
          </p:spPr>
          <p:txBody>
            <a:bodyPr wrap="square">
              <a:normAutofit fontScale="92500"/>
            </a:bodyPr>
            <a:lstStyle/>
            <a:p>
              <a:pPr algn="ctr">
                <a:lnSpc>
                  <a:spcPct val="120000"/>
                </a:lnSpc>
              </a:pPr>
              <a:r>
                <a:rPr lang="zh-CN" altLang="en-US" sz="900">
                  <a:solidFill>
                    <a:schemeClr val="bg1">
                      <a:lumMod val="50000"/>
                    </a:schemeClr>
                  </a:solidFill>
                  <a:cs typeface="+mn-ea"/>
                  <a:sym typeface="+mn-lt"/>
                </a:rPr>
                <a:t>此部分内容作为文字排版占位显示（建议使用主题字体）</a:t>
              </a:r>
            </a:p>
          </p:txBody>
        </p:sp>
      </p:grpSp>
    </p:spTree>
    <p:extLst>
      <p:ext uri="{BB962C8B-B14F-4D97-AF65-F5344CB8AC3E}">
        <p14:creationId xmlns:p14="http://schemas.microsoft.com/office/powerpoint/2010/main" val="1982890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6325969" y="1472716"/>
            <a:ext cx="6616283" cy="5522391"/>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8333" t="26296"/>
          <a:stretch/>
        </p:blipFill>
        <p:spPr>
          <a:xfrm>
            <a:off x="639762" y="515399"/>
            <a:ext cx="5118100" cy="6172739"/>
          </a:xfrm>
          <a:prstGeom prst="rect">
            <a:avLst/>
          </a:prstGeom>
        </p:spPr>
      </p:pic>
      <p:sp>
        <p:nvSpPr>
          <p:cNvPr id="6" name="文本框 5"/>
          <p:cNvSpPr txBox="1"/>
          <p:nvPr/>
        </p:nvSpPr>
        <p:spPr>
          <a:xfrm>
            <a:off x="6461452" y="2325602"/>
            <a:ext cx="3900487" cy="2123658"/>
          </a:xfrm>
          <a:prstGeom prst="rect">
            <a:avLst/>
          </a:prstGeom>
          <a:noFill/>
        </p:spPr>
        <p:txBody>
          <a:bodyPr wrap="square" rtlCol="0">
            <a:spAutoFit/>
          </a:bodyPr>
          <a:lstStyle/>
          <a:p>
            <a:pPr algn="dist"/>
            <a:r>
              <a:rPr kumimoji="1" lang="zh-CN" altLang="en-US" sz="6600" dirty="0">
                <a:solidFill>
                  <a:srgbClr val="FE734C"/>
                </a:solidFill>
                <a:latin typeface="SimHei" charset="-122"/>
                <a:ea typeface="SimHei" charset="-122"/>
                <a:cs typeface="SimHei" charset="-122"/>
              </a:rPr>
              <a:t>学习完毕</a:t>
            </a:r>
            <a:endParaRPr kumimoji="1" lang="en-US" altLang="zh-CN" sz="6600" dirty="0">
              <a:solidFill>
                <a:srgbClr val="FE734C"/>
              </a:solidFill>
              <a:latin typeface="SimHei" charset="-122"/>
              <a:ea typeface="SimHei" charset="-122"/>
              <a:cs typeface="SimHei" charset="-122"/>
            </a:endParaRPr>
          </a:p>
          <a:p>
            <a:pPr algn="dist"/>
            <a:r>
              <a:rPr kumimoji="1" lang="zh-CN" altLang="en-US" sz="6600" dirty="0">
                <a:solidFill>
                  <a:srgbClr val="FE734C"/>
                </a:solidFill>
                <a:latin typeface="SimHei" charset="-122"/>
                <a:ea typeface="SimHei" charset="-122"/>
                <a:cs typeface="SimHei" charset="-122"/>
              </a:rPr>
              <a:t>感谢聆听</a:t>
            </a:r>
          </a:p>
        </p:txBody>
      </p:sp>
      <p:grpSp>
        <p:nvGrpSpPr>
          <p:cNvPr id="10" name="组 9"/>
          <p:cNvGrpSpPr/>
          <p:nvPr/>
        </p:nvGrpSpPr>
        <p:grpSpPr>
          <a:xfrm>
            <a:off x="6860166" y="1472716"/>
            <a:ext cx="3103061" cy="3103061"/>
            <a:chOff x="6756649" y="1118789"/>
            <a:chExt cx="3103061" cy="3103061"/>
          </a:xfrm>
        </p:grpSpPr>
        <p:sp>
          <p:nvSpPr>
            <p:cNvPr id="7" name="弧 6"/>
            <p:cNvSpPr/>
            <p:nvPr/>
          </p:nvSpPr>
          <p:spPr>
            <a:xfrm rot="19551418">
              <a:off x="6756649" y="1118789"/>
              <a:ext cx="3103061" cy="3103061"/>
            </a:xfrm>
            <a:prstGeom prst="arc">
              <a:avLst>
                <a:gd name="adj1" fmla="val 14968653"/>
                <a:gd name="adj2" fmla="val 0"/>
              </a:avLst>
            </a:prstGeom>
            <a:ln w="12700">
              <a:solidFill>
                <a:srgbClr val="FF763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rgbClr val="FE734C"/>
                </a:solidFill>
              </a:endParaRPr>
            </a:p>
          </p:txBody>
        </p:sp>
        <p:sp>
          <p:nvSpPr>
            <p:cNvPr id="8" name="椭圆 7"/>
            <p:cNvSpPr/>
            <p:nvPr/>
          </p:nvSpPr>
          <p:spPr>
            <a:xfrm>
              <a:off x="6943723" y="1743076"/>
              <a:ext cx="114300" cy="114300"/>
            </a:xfrm>
            <a:prstGeom prst="ellipse">
              <a:avLst/>
            </a:prstGeom>
            <a:noFill/>
            <a:ln w="28575">
              <a:solidFill>
                <a:srgbClr val="FF76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E734C"/>
                </a:solidFill>
              </a:endParaRPr>
            </a:p>
          </p:txBody>
        </p:sp>
        <p:sp>
          <p:nvSpPr>
            <p:cNvPr id="9" name="椭圆 8"/>
            <p:cNvSpPr/>
            <p:nvPr/>
          </p:nvSpPr>
          <p:spPr>
            <a:xfrm>
              <a:off x="9519811" y="1780348"/>
              <a:ext cx="114300" cy="114300"/>
            </a:xfrm>
            <a:prstGeom prst="ellipse">
              <a:avLst/>
            </a:prstGeom>
            <a:noFill/>
            <a:ln w="28575">
              <a:solidFill>
                <a:srgbClr val="FF76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E734C"/>
                </a:solidFill>
              </a:endParaRPr>
            </a:p>
          </p:txBody>
        </p:sp>
      </p:grpSp>
      <p:sp>
        <p:nvSpPr>
          <p:cNvPr id="11" name="任意形状 10"/>
          <p:cNvSpPr/>
          <p:nvPr/>
        </p:nvSpPr>
        <p:spPr>
          <a:xfrm>
            <a:off x="6544074" y="4448535"/>
            <a:ext cx="4035286" cy="278609"/>
          </a:xfrm>
          <a:custGeom>
            <a:avLst/>
            <a:gdLst>
              <a:gd name="connsiteX0" fmla="*/ 0 w 4035286"/>
              <a:gd name="connsiteY0" fmla="*/ 199096 h 278609"/>
              <a:gd name="connsiteX1" fmla="*/ 695739 w 4035286"/>
              <a:gd name="connsiteY1" fmla="*/ 218975 h 278609"/>
              <a:gd name="connsiteX2" fmla="*/ 1053547 w 4035286"/>
              <a:gd name="connsiteY2" fmla="*/ 314 h 278609"/>
              <a:gd name="connsiteX3" fmla="*/ 1729408 w 4035286"/>
              <a:gd name="connsiteY3" fmla="*/ 218975 h 278609"/>
              <a:gd name="connsiteX4" fmla="*/ 2623930 w 4035286"/>
              <a:gd name="connsiteY4" fmla="*/ 314 h 278609"/>
              <a:gd name="connsiteX5" fmla="*/ 3339547 w 4035286"/>
              <a:gd name="connsiteY5" fmla="*/ 278609 h 278609"/>
              <a:gd name="connsiteX6" fmla="*/ 4035286 w 4035286"/>
              <a:gd name="connsiteY6" fmla="*/ 314 h 278609"/>
              <a:gd name="connsiteX7" fmla="*/ 4035286 w 4035286"/>
              <a:gd name="connsiteY7" fmla="*/ 314 h 27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5286" h="278609">
                <a:moveTo>
                  <a:pt x="0" y="199096"/>
                </a:moveTo>
                <a:cubicBezTo>
                  <a:pt x="260074" y="225600"/>
                  <a:pt x="520148" y="252105"/>
                  <a:pt x="695739" y="218975"/>
                </a:cubicBezTo>
                <a:cubicBezTo>
                  <a:pt x="871330" y="185845"/>
                  <a:pt x="881269" y="314"/>
                  <a:pt x="1053547" y="314"/>
                </a:cubicBezTo>
                <a:cubicBezTo>
                  <a:pt x="1225825" y="314"/>
                  <a:pt x="1467678" y="218975"/>
                  <a:pt x="1729408" y="218975"/>
                </a:cubicBezTo>
                <a:cubicBezTo>
                  <a:pt x="1991138" y="218975"/>
                  <a:pt x="2355574" y="-9625"/>
                  <a:pt x="2623930" y="314"/>
                </a:cubicBezTo>
                <a:cubicBezTo>
                  <a:pt x="2892286" y="10253"/>
                  <a:pt x="3104321" y="278609"/>
                  <a:pt x="3339547" y="278609"/>
                </a:cubicBezTo>
                <a:cubicBezTo>
                  <a:pt x="3574773" y="278609"/>
                  <a:pt x="4035286" y="314"/>
                  <a:pt x="4035286" y="314"/>
                </a:cubicBezTo>
                <a:lnTo>
                  <a:pt x="4035286" y="314"/>
                </a:lnTo>
              </a:path>
            </a:pathLst>
          </a:custGeom>
          <a:noFill/>
          <a:ln>
            <a:solidFill>
              <a:srgbClr val="FF76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E734C"/>
              </a:solidFill>
            </a:endParaRPr>
          </a:p>
        </p:txBody>
      </p:sp>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762" y="339785"/>
            <a:ext cx="1511300" cy="861196"/>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449" y="1288937"/>
            <a:ext cx="897253" cy="511289"/>
          </a:xfrm>
          <a:prstGeom prst="rect">
            <a:avLst/>
          </a:prstGeom>
          <a:ln>
            <a:noFill/>
          </a:ln>
        </p:spPr>
      </p:pic>
    </p:spTree>
    <p:extLst>
      <p:ext uri="{BB962C8B-B14F-4D97-AF65-F5344CB8AC3E}">
        <p14:creationId xmlns:p14="http://schemas.microsoft.com/office/powerpoint/2010/main" val="1439796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60624110115"/>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624110115"/>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624110115"/>
  <p:tag name="MH_LIBRARY" val="GRAPHIC"/>
  <p:tag name="MH_TYPE" val="Other"/>
  <p:tag name="MH_ORDER" val="1"/>
</p:tagLst>
</file>

<file path=ppt/theme/theme1.xml><?xml version="1.0" encoding="utf-8"?>
<a:theme xmlns:a="http://schemas.openxmlformats.org/drawingml/2006/main" name="Office 主题">
  <a:themeElements>
    <a:clrScheme name="自定义 578">
      <a:dk1>
        <a:srgbClr val="000000"/>
      </a:dk1>
      <a:lt1>
        <a:srgbClr val="FFFFFF"/>
      </a:lt1>
      <a:dk2>
        <a:srgbClr val="44546A"/>
      </a:dk2>
      <a:lt2>
        <a:srgbClr val="E7E6E6"/>
      </a:lt2>
      <a:accent1>
        <a:srgbClr val="FE8045"/>
      </a:accent1>
      <a:accent2>
        <a:srgbClr val="B2D943"/>
      </a:accent2>
      <a:accent3>
        <a:srgbClr val="F99295"/>
      </a:accent3>
      <a:accent4>
        <a:srgbClr val="FECD3B"/>
      </a:accent4>
      <a:accent5>
        <a:srgbClr val="FE8045"/>
      </a:accent5>
      <a:accent6>
        <a:srgbClr val="B2D943"/>
      </a:accent6>
      <a:hlink>
        <a:srgbClr val="FE8045"/>
      </a:hlink>
      <a:folHlink>
        <a:srgbClr val="FE8045"/>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881</Words>
  <Application>Microsoft Office PowerPoint</Application>
  <PresentationFormat>宽屏</PresentationFormat>
  <Paragraphs>116</Paragraphs>
  <Slides>18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18</vt:i4>
      </vt:variant>
    </vt:vector>
  </HeadingPairs>
  <TitlesOfParts>
    <vt:vector size="27" baseType="lpstr">
      <vt:lpstr>Calibri</vt:lpstr>
      <vt:lpstr>DengXian Light</vt:lpstr>
      <vt:lpstr>SimHei</vt:lpstr>
      <vt:lpstr>宋体</vt:lpstr>
      <vt:lpstr>DengXian</vt:lpstr>
      <vt:lpstr>Arial</vt:lpstr>
      <vt:lpstr>FZKaTong-M19S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puyuan</cp:lastModifiedBy>
  <cp:revision>18</cp:revision>
  <dcterms:created xsi:type="dcterms:W3CDTF">2018-08-31T01:40:52Z</dcterms:created>
  <dcterms:modified xsi:type="dcterms:W3CDTF">2018-08-31T02:48:59Z</dcterms:modified>
</cp:coreProperties>
</file>