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82" r:id="rId7"/>
    <p:sldId id="289" r:id="rId8"/>
    <p:sldId id="299" r:id="rId9"/>
    <p:sldId id="297" r:id="rId10"/>
    <p:sldId id="305" r:id="rId11"/>
    <p:sldId id="265" r:id="rId12"/>
    <p:sldId id="262" r:id="rId13"/>
    <p:sldId id="295" r:id="rId14"/>
    <p:sldId id="304" r:id="rId15"/>
    <p:sldId id="292" r:id="rId16"/>
    <p:sldId id="287" r:id="rId17"/>
    <p:sldId id="270" r:id="rId18"/>
    <p:sldId id="306" r:id="rId19"/>
    <p:sldId id="300" r:id="rId20"/>
    <p:sldId id="284" r:id="rId21"/>
    <p:sldId id="278" r:id="rId22"/>
    <p:sldId id="302" r:id="rId23"/>
    <p:sldId id="274" r:id="rId24"/>
    <p:sldId id="303" r:id="rId25"/>
    <p:sldId id="309" r:id="rId26"/>
    <p:sldId id="277" r:id="rId27"/>
    <p:sldId id="308" r:id="rId28"/>
    <p:sldId id="272" r:id="rId29"/>
    <p:sldId id="280" r:id="rId30"/>
  </p:sldIdLst>
  <p:sldSz cx="12192000" cy="6858000"/>
  <p:notesSz cx="6858000" cy="9144000"/>
  <p:defaultTextStyle>
    <a:defPPr>
      <a:defRPr lang="zh-CN"/>
    </a:defPPr>
    <a:lvl1pPr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vl9pPr marL="36576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E3E2"/>
    <a:srgbClr val="FBFBFB"/>
    <a:srgbClr val="FEFFFF"/>
    <a:srgbClr val="A3154B"/>
    <a:srgbClr val="8D1240"/>
    <a:srgbClr val="EAEAEA"/>
    <a:srgbClr val="262626"/>
    <a:srgbClr val="010103"/>
    <a:srgbClr val="6BBAC7"/>
    <a:srgbClr val="78B6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21" autoAdjust="0"/>
    <p:restoredTop sz="94660"/>
  </p:normalViewPr>
  <p:slideViewPr>
    <p:cSldViewPr snapToGrid="0">
      <p:cViewPr varScale="1">
        <p:scale>
          <a:sx n="68" d="100"/>
          <a:sy n="68" d="100"/>
        </p:scale>
        <p:origin x="912"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2A628-5979-4657-85CB-1651BBF7C98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188B5-F242-46A8-BC70-F730184234E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1218565" eaLnBrk="1" fontAlgn="auto" hangingPunct="1">
              <a:spcBef>
                <a:spcPts val="0"/>
              </a:spcBef>
              <a:spcAft>
                <a:spcPts val="0"/>
              </a:spcAft>
              <a:defRPr/>
            </a:pPr>
            <a:endParaRPr lang="zh-CN" altLang="en-US" sz="1865"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295" fontAlgn="base">
              <a:spcBef>
                <a:spcPct val="0"/>
              </a:spcBef>
              <a:spcAft>
                <a:spcPct val="0"/>
              </a:spcAft>
              <a:buFontTx/>
              <a:buNone/>
            </a:pPr>
            <a:fld id="{FADC5A8A-2915-45FF-8245-75070A7CF0E2}" type="slidenum">
              <a:rPr lang="zh-CN" altLang="en-US" smtClean="0">
                <a:solidFill>
                  <a:schemeClr val="tx1"/>
                </a:solidFill>
              </a:rPr>
            </a:fld>
            <a:endParaRPr lang="zh-CN" altLang="en-US">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4" name="矩形 3"/>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userDrawn="1">
            <p:ph type="ctrTitle"/>
          </p:nvPr>
        </p:nvSpPr>
        <p:spPr>
          <a:xfrm>
            <a:off x="471056" y="512770"/>
            <a:ext cx="7315200" cy="1925618"/>
          </a:xfrm>
          <a:noFill/>
        </p:spPr>
        <p:txBody>
          <a:bodyPr anchor="ctr">
            <a:noAutofit/>
          </a:bodyPr>
          <a:lstStyle>
            <a:lvl1pPr algn="ctr">
              <a:lnSpc>
                <a:spcPct val="150000"/>
              </a:lnSpc>
              <a:defRPr sz="4800" b="1" i="0">
                <a:ln w="6350">
                  <a:noFill/>
                </a:ln>
                <a:solidFill>
                  <a:schemeClr val="accent1"/>
                </a:solidFill>
                <a:effectLst/>
              </a:defRPr>
            </a:lvl1pPr>
          </a:lstStyle>
          <a:p>
            <a:r>
              <a:rPr lang="zh-CN" altLang="en-US" dirty="0"/>
              <a:t>单击此处编辑母版标题样式</a:t>
            </a:r>
            <a:endParaRPr lang="en-US" dirty="0"/>
          </a:p>
        </p:txBody>
      </p:sp>
      <p:sp>
        <p:nvSpPr>
          <p:cNvPr id="3" name="Subtitle 2"/>
          <p:cNvSpPr>
            <a:spLocks noGrp="1"/>
          </p:cNvSpPr>
          <p:nvPr userDrawn="1">
            <p:ph type="subTitle" idx="1" hasCustomPrompt="1"/>
          </p:nvPr>
        </p:nvSpPr>
        <p:spPr>
          <a:xfrm>
            <a:off x="471054" y="2590786"/>
            <a:ext cx="7315201" cy="568204"/>
          </a:xfrm>
        </p:spPr>
        <p:txBody>
          <a:bodyPr>
            <a:normAutofit/>
          </a:bodyPr>
          <a:lstStyle>
            <a:lvl1pPr marL="0" indent="0" algn="ctr">
              <a:lnSpc>
                <a:spcPct val="150000"/>
              </a:lnSpc>
              <a:buNone/>
              <a:defRPr sz="2400">
                <a:ln>
                  <a:noFill/>
                </a:ln>
                <a:solidFill>
                  <a:schemeClr val="tx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endParaRPr lang="en-US" dirty="0"/>
          </a:p>
        </p:txBody>
      </p:sp>
      <p:sp>
        <p:nvSpPr>
          <p:cNvPr id="29" name="Date Placeholder 3"/>
          <p:cNvSpPr>
            <a:spLocks noGrp="1"/>
          </p:cNvSpPr>
          <p:nvPr userDrawn="1">
            <p:ph type="dt" sz="half" idx="10"/>
          </p:nvPr>
        </p:nvSpPr>
        <p:spPr>
          <a:xfrm>
            <a:off x="838200" y="6460854"/>
            <a:ext cx="2743200" cy="365125"/>
          </a:xfrm>
        </p:spPr>
        <p:txBody>
          <a:bodyPr/>
          <a:lstStyle>
            <a:lvl1pPr>
              <a:defRPr/>
            </a:lvl1pPr>
          </a:lstStyle>
          <a:p>
            <a:fld id="{73B25E68-99F1-4046-B09B-134B52642AC8}" type="datetimeFigureOut">
              <a:rPr lang="zh-CN" altLang="en-US" smtClean="0"/>
            </a:fld>
            <a:endParaRPr lang="zh-CN" altLang="en-US"/>
          </a:p>
        </p:txBody>
      </p:sp>
      <p:sp>
        <p:nvSpPr>
          <p:cNvPr id="30" name="Footer Placeholder 4"/>
          <p:cNvSpPr>
            <a:spLocks noGrp="1"/>
          </p:cNvSpPr>
          <p:nvPr userDrawn="1">
            <p:ph type="ftr" sz="quarter" idx="11"/>
          </p:nvPr>
        </p:nvSpPr>
        <p:spPr>
          <a:xfrm>
            <a:off x="4038600" y="6460854"/>
            <a:ext cx="4114800" cy="365125"/>
          </a:xfrm>
        </p:spPr>
        <p:txBody>
          <a:bodyPr/>
          <a:lstStyle>
            <a:lvl1pPr>
              <a:defRPr/>
            </a:lvl1pPr>
          </a:lstStyle>
          <a:p>
            <a:endParaRPr lang="zh-CN" altLang="en-US"/>
          </a:p>
        </p:txBody>
      </p:sp>
      <p:sp>
        <p:nvSpPr>
          <p:cNvPr id="31" name="Slide Number Placeholder 5"/>
          <p:cNvSpPr>
            <a:spLocks noGrp="1"/>
          </p:cNvSpPr>
          <p:nvPr userDrawn="1">
            <p:ph type="sldNum" sz="quarter" idx="12"/>
          </p:nvPr>
        </p:nvSpPr>
        <p:spPr>
          <a:xfrm>
            <a:off x="8610600" y="6460854"/>
            <a:ext cx="2743200" cy="365125"/>
          </a:xfrm>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6" name="矩形 25"/>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 name="Title 1"/>
          <p:cNvSpPr>
            <a:spLocks noGrp="1"/>
          </p:cNvSpPr>
          <p:nvPr>
            <p:ph type="title"/>
          </p:nvPr>
        </p:nvSpPr>
        <p:spPr>
          <a:xfrm>
            <a:off x="540328" y="360206"/>
            <a:ext cx="7259781" cy="1801090"/>
          </a:xfrm>
          <a:noFill/>
          <a:ln w="57150">
            <a:noFill/>
          </a:ln>
          <a:effectLst/>
        </p:spPr>
        <p:txBody>
          <a:bodyPr anchor="ctr"/>
          <a:lstStyle>
            <a:lvl1pPr algn="ctr">
              <a:lnSpc>
                <a:spcPct val="150000"/>
              </a:lnSpc>
              <a:defRPr sz="4400">
                <a:ln w="3175">
                  <a:noFill/>
                </a:ln>
                <a:solidFill>
                  <a:schemeClr val="accent1"/>
                </a:solidFill>
                <a:effectLst/>
              </a:defRPr>
            </a:lvl1pPr>
          </a:lstStyle>
          <a:p>
            <a:r>
              <a:rPr lang="zh-CN" altLang="en-US" dirty="0"/>
              <a:t>单击此处编辑母版标题样式</a:t>
            </a:r>
            <a:endParaRPr lang="en-US" dirty="0"/>
          </a:p>
        </p:txBody>
      </p:sp>
      <p:sp>
        <p:nvSpPr>
          <p:cNvPr id="3" name="Text Placeholder 2"/>
          <p:cNvSpPr>
            <a:spLocks noGrp="1"/>
          </p:cNvSpPr>
          <p:nvPr>
            <p:ph type="body" idx="1" hasCustomPrompt="1"/>
          </p:nvPr>
        </p:nvSpPr>
        <p:spPr>
          <a:xfrm>
            <a:off x="508397" y="2327556"/>
            <a:ext cx="7301504" cy="580316"/>
          </a:xfrm>
        </p:spPr>
        <p:txBody>
          <a:bodyPr/>
          <a:lstStyle>
            <a:lvl1pPr marL="0" indent="0" algn="ctr">
              <a:lnSpc>
                <a:spcPct val="150000"/>
              </a:lnSpc>
              <a:buNone/>
              <a:defRPr sz="2400" b="0">
                <a:ln>
                  <a:noFill/>
                </a:ln>
                <a:solidFill>
                  <a:schemeClr val="tx1"/>
                </a:solidFill>
                <a:effectLst/>
                <a:latin typeface="+mj-ea"/>
                <a:ea typeface="+mj-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编辑母版文本样式</a:t>
            </a:r>
            <a:endParaRPr lang="zh-CN" altLang="en-US" dirty="0"/>
          </a:p>
        </p:txBody>
      </p:sp>
      <p:sp>
        <p:nvSpPr>
          <p:cNvPr id="11"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12" name="Footer Placeholder 4"/>
          <p:cNvSpPr>
            <a:spLocks noGrp="1"/>
          </p:cNvSpPr>
          <p:nvPr>
            <p:ph type="ftr" sz="quarter" idx="11"/>
          </p:nvPr>
        </p:nvSpPr>
        <p:spPr/>
        <p:txBody>
          <a:bodyPr/>
          <a:lstStyle>
            <a:lvl1pPr>
              <a:defRPr/>
            </a:lvl1pPr>
          </a:lstStyle>
          <a:p>
            <a:endParaRPr lang="zh-CN" altLang="en-US"/>
          </a:p>
        </p:txBody>
      </p:sp>
      <p:sp>
        <p:nvSpPr>
          <p:cNvPr id="13"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9"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1"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754063" y="188186"/>
            <a:ext cx="9267825" cy="848454"/>
          </a:xfrm>
          <a:noFill/>
        </p:spPr>
        <p:txBody>
          <a:bodyPr/>
          <a:lstStyle>
            <a:lvl1pPr>
              <a:defRPr b="1">
                <a:ln w="3175">
                  <a:noFill/>
                </a:ln>
                <a:solidFill>
                  <a:schemeClr val="accent1"/>
                </a:solidFill>
              </a:defRPr>
            </a:lvl1p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bg>
      <p:bgPr>
        <a:solidFill>
          <a:schemeClr val="bg1"/>
        </a:solidFill>
        <a:effectLst/>
      </p:bgPr>
    </p:bg>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4" name="Footer Placeholder 2"/>
          <p:cNvSpPr>
            <a:spLocks noGrp="1"/>
          </p:cNvSpPr>
          <p:nvPr>
            <p:ph type="ftr" sz="quarter" idx="11"/>
          </p:nvPr>
        </p:nvSpPr>
        <p:spPr/>
        <p:txBody>
          <a:bodyPr/>
          <a:lstStyle>
            <a:lvl1pPr>
              <a:defRPr/>
            </a:lvl1pPr>
          </a:lstStyle>
          <a:p>
            <a:endParaRPr lang="zh-CN" altLang="en-US"/>
          </a:p>
        </p:txBody>
      </p:sp>
      <p:sp>
        <p:nvSpPr>
          <p:cNvPr id="5" name="Slide Number Placeholder 3"/>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
        <p:nvSpPr>
          <p:cNvPr id="6" name="矩形 5"/>
          <p:cNvSpPr/>
          <p:nvPr userDrawn="1"/>
        </p:nvSpPr>
        <p:spPr>
          <a:xfrm>
            <a:off x="0" y="0"/>
            <a:ext cx="12192000" cy="6858000"/>
          </a:xfrm>
          <a:prstGeom prst="rect">
            <a:avLst/>
          </a:prstGeom>
          <a:solidFill>
            <a:srgbClr val="CFE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1"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矩形 10"/>
          <p:cNvSpPr/>
          <p:nvPr userDrawn="1"/>
        </p:nvSpPr>
        <p:spPr>
          <a:xfrm>
            <a:off x="0" y="0"/>
            <a:ext cx="12192000" cy="6858000"/>
          </a:xfrm>
          <a:prstGeom prst="rect">
            <a:avLst/>
          </a:prstGeom>
          <a:solidFill>
            <a:srgbClr val="CFE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7" name="Text Placeholder 2"/>
          <p:cNvSpPr>
            <a:spLocks noGrp="1"/>
          </p:cNvSpPr>
          <p:nvPr>
            <p:ph type="body" idx="1"/>
          </p:nvPr>
        </p:nvSpPr>
        <p:spPr bwMode="auto">
          <a:xfrm>
            <a:off x="754063" y="1585054"/>
            <a:ext cx="10680700" cy="477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1218565" eaLnBrk="1" fontAlgn="auto" hangingPunct="1">
              <a:spcBef>
                <a:spcPts val="0"/>
              </a:spcBef>
              <a:spcAft>
                <a:spcPts val="0"/>
              </a:spcAft>
              <a:defRPr sz="1200">
                <a:solidFill>
                  <a:schemeClr val="bg1">
                    <a:lumMod val="65000"/>
                  </a:schemeClr>
                </a:solidFill>
                <a:latin typeface="+mn-lt"/>
                <a:ea typeface="+mn-ea"/>
              </a:defRPr>
            </a:lvl1pPr>
          </a:lstStyle>
          <a:p>
            <a:fld id="{73B25E68-99F1-4046-B09B-134B52642AC8}"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1218565" eaLnBrk="1" fontAlgn="auto" hangingPunct="1">
              <a:spcBef>
                <a:spcPts val="0"/>
              </a:spcBef>
              <a:spcAft>
                <a:spcPts val="0"/>
              </a:spcAft>
              <a:defRPr sz="1200">
                <a:solidFill>
                  <a:schemeClr val="bg1">
                    <a:lumMod val="6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1218565" eaLnBrk="1" fontAlgn="auto" hangingPunct="1">
              <a:spcBef>
                <a:spcPts val="0"/>
              </a:spcBef>
              <a:spcAft>
                <a:spcPts val="0"/>
              </a:spcAft>
              <a:defRPr sz="1200">
                <a:solidFill>
                  <a:schemeClr val="bg1">
                    <a:lumMod val="65000"/>
                  </a:schemeClr>
                </a:solidFill>
                <a:latin typeface="+mn-lt"/>
                <a:ea typeface="+mn-ea"/>
              </a:defRPr>
            </a:lvl1pPr>
          </a:lstStyle>
          <a:p>
            <a:fld id="{3E3CA578-6D8C-4084-809D-66D25A20E1A2}" type="slidenum">
              <a:rPr lang="zh-CN" altLang="en-US" smtClean="0"/>
            </a:fld>
            <a:endParaRPr lang="zh-CN" altLang="en-US"/>
          </a:p>
        </p:txBody>
      </p:sp>
      <p:sp>
        <p:nvSpPr>
          <p:cNvPr id="1031" name="Title Placeholder 1"/>
          <p:cNvSpPr>
            <a:spLocks noGrp="1"/>
          </p:cNvSpPr>
          <p:nvPr>
            <p:ph type="title"/>
          </p:nvPr>
        </p:nvSpPr>
        <p:spPr bwMode="auto">
          <a:xfrm>
            <a:off x="754063" y="188186"/>
            <a:ext cx="10680700" cy="848454"/>
          </a:xfrm>
          <a:prstGeom prst="rect">
            <a:avLst/>
          </a:prstGeom>
          <a:noFill/>
          <a:ln>
            <a:noFill/>
          </a:ln>
        </p:spPr>
        <p:txBody>
          <a:bodyPr vert="horz" wrap="square" lIns="91440" tIns="45720" rIns="91440" bIns="45720" numCol="1" anchor="ctr" anchorCtr="0" compatLnSpc="1"/>
          <a:lstStyle/>
          <a:p>
            <a:pPr lvl="0"/>
            <a:r>
              <a:rPr lang="zh-CN" altLang="en-US" dirty="0"/>
              <a:t>单击此处编辑母版标题样式</a:t>
            </a:r>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3600" b="1" kern="1200">
          <a:ln w="3175">
            <a:noFill/>
          </a:ln>
          <a:solidFill>
            <a:schemeClr val="accent1"/>
          </a:solidFill>
          <a:effectLst/>
          <a:latin typeface="+mj-lt"/>
          <a:ea typeface="+mj-ea"/>
          <a:cs typeface="+mj-cs"/>
        </a:defRPr>
      </a:lvl1pPr>
      <a:lvl2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2pPr>
      <a:lvl3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3pPr>
      <a:lvl4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4pPr>
      <a:lvl5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5pPr>
      <a:lvl6pPr marL="4572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6pPr>
      <a:lvl7pPr marL="9144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7pPr>
      <a:lvl8pPr marL="13716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8pPr>
      <a:lvl9pPr marL="18288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9pPr>
    </p:titleStyle>
    <p:bodyStyle>
      <a:lvl1pPr marL="357505" indent="-357505" algn="l" rtl="0" eaLnBrk="1" fontAlgn="base" hangingPunct="1">
        <a:lnSpc>
          <a:spcPct val="90000"/>
        </a:lnSpc>
        <a:spcBef>
          <a:spcPts val="1800"/>
        </a:spcBef>
        <a:spcAft>
          <a:spcPct val="0"/>
        </a:spcAft>
        <a:buClr>
          <a:schemeClr val="tx1"/>
        </a:buClr>
        <a:buSzPct val="80000"/>
        <a:buFont typeface="Wingdings 2" panose="05020102010507070707" pitchFamily="18" charset="2"/>
        <a:buChar char="ê"/>
        <a:defRPr sz="2400" kern="1200">
          <a:solidFill>
            <a:schemeClr val="tx1"/>
          </a:solidFill>
          <a:latin typeface="+mn-lt"/>
          <a:ea typeface="+mn-ea"/>
          <a:cs typeface="+mn-cs"/>
        </a:defRPr>
      </a:lvl1pPr>
      <a:lvl2pPr marL="357505" indent="-357505" algn="l" rtl="0" eaLnBrk="1" fontAlgn="base" hangingPunct="1">
        <a:lnSpc>
          <a:spcPct val="130000"/>
        </a:lnSpc>
        <a:spcBef>
          <a:spcPct val="0"/>
        </a:spcBef>
        <a:spcAft>
          <a:spcPct val="0"/>
        </a:spcAft>
        <a:buClr>
          <a:schemeClr val="tx1"/>
        </a:buClr>
        <a:buFont typeface="Wingdings 2" panose="05020102010507070707" pitchFamily="18" charset="2"/>
        <a:buChar char="ê"/>
        <a:defRPr sz="16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62626"/>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slideLayout" Target="../slideLayouts/slideLayout7.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5" Type="http://schemas.openxmlformats.org/officeDocument/2006/relationships/slideLayout" Target="../slideLayouts/slideLayout6.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6.xml"/><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5" descr="#clear#"/>
          <p:cNvSpPr>
            <a:spLocks noGrp="1"/>
          </p:cNvSpPr>
          <p:nvPr>
            <p:ph type="ctrTitle"/>
          </p:nvPr>
        </p:nvSpPr>
        <p:spPr/>
        <p:txBody>
          <a:bodyPr/>
          <a:lstStyle/>
          <a:p>
            <a:r>
              <a:rPr lang="zh-CN" altLang="en-US" sz="4400" dirty="0">
                <a:ln w="19050">
                  <a:noFill/>
                </a:ln>
              </a:rPr>
              <a:t>工作总结</a:t>
            </a:r>
            <a:br>
              <a:rPr lang="en-US" altLang="zh-CN" sz="4400" dirty="0">
                <a:ln w="19050">
                  <a:noFill/>
                </a:ln>
              </a:rPr>
            </a:br>
            <a:r>
              <a:rPr lang="zh-CN" altLang="en-US" sz="4400" dirty="0">
                <a:ln w="19050">
                  <a:noFill/>
                </a:ln>
              </a:rPr>
              <a:t>小清新文艺花鸟唯美模板</a:t>
            </a:r>
            <a:endParaRPr lang="zh-CN" altLang="en-US" sz="4400" dirty="0">
              <a:ln w="19050">
                <a:noFill/>
              </a:ln>
              <a:blipFill>
                <a:blip r:embed="rId1"/>
                <a:stretch>
                  <a:fillRect/>
                </a:stretch>
              </a:blipFill>
            </a:endParaRPr>
          </a:p>
        </p:txBody>
      </p:sp>
      <p:sp>
        <p:nvSpPr>
          <p:cNvPr id="7" name="副标题 6" descr="#clear#"/>
          <p:cNvSpPr>
            <a:spLocks noGrp="1"/>
          </p:cNvSpPr>
          <p:nvPr>
            <p:ph type="subTitle" idx="1"/>
          </p:nvPr>
        </p:nvSpPr>
        <p:spPr/>
        <p:txBody>
          <a:bodyPr>
            <a:normAutofit/>
          </a:bodyPr>
          <a:lstStyle/>
          <a:p>
            <a:r>
              <a:rPr lang="zh-CN" altLang="en-US" sz="2000" dirty="0"/>
              <a:t>汇报人：</a:t>
            </a:r>
            <a:r>
              <a:rPr lang="en-US" altLang="zh-CN" sz="2000" dirty="0"/>
              <a:t>XXX</a:t>
            </a:r>
            <a:r>
              <a:rPr lang="zh-CN" altLang="en-US" sz="2000" dirty="0"/>
              <a:t>      日期：</a:t>
            </a:r>
            <a:r>
              <a:rPr lang="en-US" altLang="zh-CN" sz="2000" dirty="0"/>
              <a:t>2018/12/30</a:t>
            </a:r>
            <a:endParaRPr lang="en-US" altLang="zh-CN" sz="2000" dirty="0"/>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147" descr="#clear#"/>
          <p:cNvSpPr txBox="1">
            <a:spLocks noChangeArrowheads="1"/>
          </p:cNvSpPr>
          <p:nvPr/>
        </p:nvSpPr>
        <p:spPr bwMode="auto">
          <a:xfrm>
            <a:off x="4436621" y="484870"/>
            <a:ext cx="331875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anose="020B0604020202020204" pitchFamily="34" charset="0"/>
              <a:buNone/>
              <a:defRPr/>
            </a:pPr>
            <a:r>
              <a:rPr lang="zh-CN" altLang="en-US" sz="6000" b="1" dirty="0">
                <a:latin typeface="+mj-ea"/>
                <a:ea typeface="+mj-ea"/>
              </a:rPr>
              <a:t>目录</a:t>
            </a:r>
            <a:endParaRPr lang="en-US" altLang="zh-CN" sz="6000" b="1" dirty="0">
              <a:latin typeface="+mj-ea"/>
              <a:ea typeface="+mj-ea"/>
            </a:endParaRPr>
          </a:p>
        </p:txBody>
      </p:sp>
      <p:sp>
        <p:nvSpPr>
          <p:cNvPr id="12" name="MH_Entry_1" descr="#clear#">
            <a:hlinkClick r:id="rId1" action="ppaction://hlinksldjump"/>
          </p:cNvPr>
          <p:cNvSpPr txBox="1"/>
          <p:nvPr>
            <p:custDataLst>
              <p:tags r:id="rId2"/>
            </p:custDataLst>
          </p:nvPr>
        </p:nvSpPr>
        <p:spPr>
          <a:xfrm>
            <a:off x="2034096" y="2600186"/>
            <a:ext cx="3556610" cy="541829"/>
          </a:xfrm>
          <a:prstGeom prst="rect">
            <a:avLst/>
          </a:prstGeom>
          <a:solidFill>
            <a:schemeClr val="accent1"/>
          </a:solidFill>
          <a:ln>
            <a:no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endParaRPr lang="zh-CN" altLang="en-US" dirty="0">
              <a:solidFill>
                <a:srgbClr val="FEFFFF"/>
              </a:solidFill>
            </a:endParaRPr>
          </a:p>
        </p:txBody>
      </p:sp>
      <p:sp>
        <p:nvSpPr>
          <p:cNvPr id="14" name="MH_Number_1" descr="#clear#">
            <a:hlinkClick r:id="rId1" action="ppaction://hlinksldjump"/>
          </p:cNvPr>
          <p:cNvSpPr txBox="1"/>
          <p:nvPr>
            <p:custDataLst>
              <p:tags r:id="rId3"/>
            </p:custDataLst>
          </p:nvPr>
        </p:nvSpPr>
        <p:spPr>
          <a:xfrm>
            <a:off x="1216494" y="2600186"/>
            <a:ext cx="541829" cy="541829"/>
          </a:xfrm>
          <a:prstGeom prst="rect">
            <a:avLst/>
          </a:prstGeom>
          <a:solidFill>
            <a:schemeClr val="accent1"/>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A</a:t>
            </a:r>
            <a:endParaRPr lang="zh-CN" altLang="en-US" dirty="0">
              <a:solidFill>
                <a:srgbClr val="FEFFFF"/>
              </a:solidFill>
              <a:latin typeface="+mj-ea"/>
              <a:ea typeface="+mj-ea"/>
              <a:cs typeface="Times New Roman" panose="02020603050405020304" pitchFamily="18" charset="0"/>
            </a:endParaRPr>
          </a:p>
        </p:txBody>
      </p:sp>
      <p:sp>
        <p:nvSpPr>
          <p:cNvPr id="15" name="MH_Entry_1" descr="#clear#">
            <a:hlinkClick r:id="rId1" action="ppaction://hlinksldjump"/>
          </p:cNvPr>
          <p:cNvSpPr txBox="1"/>
          <p:nvPr>
            <p:custDataLst>
              <p:tags r:id="rId4"/>
            </p:custDataLst>
          </p:nvPr>
        </p:nvSpPr>
        <p:spPr>
          <a:xfrm>
            <a:off x="7418896" y="2600186"/>
            <a:ext cx="3556610" cy="541829"/>
          </a:xfrm>
          <a:prstGeom prst="rect">
            <a:avLst/>
          </a:prstGeom>
          <a:solidFill>
            <a:schemeClr val="accent1"/>
          </a:solidFill>
          <a:ln>
            <a:no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endParaRPr lang="zh-CN" altLang="en-US" dirty="0">
              <a:solidFill>
                <a:srgbClr val="FEFFFF"/>
              </a:solidFill>
            </a:endParaRPr>
          </a:p>
        </p:txBody>
      </p:sp>
      <p:sp>
        <p:nvSpPr>
          <p:cNvPr id="16" name="MH_Number_1" descr="#clear#">
            <a:hlinkClick r:id="rId1" action="ppaction://hlinksldjump"/>
          </p:cNvPr>
          <p:cNvSpPr txBox="1"/>
          <p:nvPr>
            <p:custDataLst>
              <p:tags r:id="rId5"/>
            </p:custDataLst>
          </p:nvPr>
        </p:nvSpPr>
        <p:spPr>
          <a:xfrm>
            <a:off x="6601294" y="2600186"/>
            <a:ext cx="541829" cy="541829"/>
          </a:xfrm>
          <a:prstGeom prst="rect">
            <a:avLst/>
          </a:prstGeom>
          <a:solidFill>
            <a:schemeClr val="accent1"/>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B</a:t>
            </a:r>
            <a:endParaRPr lang="zh-CN" altLang="en-US" dirty="0">
              <a:solidFill>
                <a:srgbClr val="FEFFFF"/>
              </a:solidFill>
              <a:latin typeface="+mj-ea"/>
              <a:ea typeface="+mj-ea"/>
              <a:cs typeface="Times New Roman" panose="02020603050405020304" pitchFamily="18" charset="0"/>
            </a:endParaRPr>
          </a:p>
        </p:txBody>
      </p:sp>
      <p:sp>
        <p:nvSpPr>
          <p:cNvPr id="18" name="MH_Entry_1" descr="#clear#">
            <a:hlinkClick r:id="rId1" action="ppaction://hlinksldjump"/>
          </p:cNvPr>
          <p:cNvSpPr txBox="1"/>
          <p:nvPr>
            <p:custDataLst>
              <p:tags r:id="rId6"/>
            </p:custDataLst>
          </p:nvPr>
        </p:nvSpPr>
        <p:spPr>
          <a:xfrm>
            <a:off x="2034096" y="3699839"/>
            <a:ext cx="3556610" cy="541829"/>
          </a:xfrm>
          <a:prstGeom prst="rect">
            <a:avLst/>
          </a:prstGeom>
          <a:solidFill>
            <a:schemeClr val="accent1"/>
          </a:solidFill>
          <a:ln>
            <a:no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endParaRPr lang="zh-CN" altLang="en-US" dirty="0">
              <a:solidFill>
                <a:srgbClr val="FEFFFF"/>
              </a:solidFill>
            </a:endParaRPr>
          </a:p>
        </p:txBody>
      </p:sp>
      <p:sp>
        <p:nvSpPr>
          <p:cNvPr id="20" name="MH_Number_1" descr="#clear#">
            <a:hlinkClick r:id="rId1" action="ppaction://hlinksldjump"/>
          </p:cNvPr>
          <p:cNvSpPr txBox="1"/>
          <p:nvPr>
            <p:custDataLst>
              <p:tags r:id="rId7"/>
            </p:custDataLst>
          </p:nvPr>
        </p:nvSpPr>
        <p:spPr>
          <a:xfrm>
            <a:off x="1216494" y="3699839"/>
            <a:ext cx="541829" cy="541829"/>
          </a:xfrm>
          <a:prstGeom prst="rect">
            <a:avLst/>
          </a:prstGeom>
          <a:solidFill>
            <a:schemeClr val="accent1"/>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C</a:t>
            </a:r>
            <a:endParaRPr lang="zh-CN" altLang="en-US" dirty="0">
              <a:solidFill>
                <a:srgbClr val="FEFFFF"/>
              </a:solidFill>
              <a:latin typeface="+mj-ea"/>
              <a:ea typeface="+mj-ea"/>
              <a:cs typeface="Times New Roman" panose="02020603050405020304" pitchFamily="18" charset="0"/>
            </a:endParaRPr>
          </a:p>
        </p:txBody>
      </p:sp>
      <p:sp>
        <p:nvSpPr>
          <p:cNvPr id="22" name="MH_Entry_1" descr="#clear#">
            <a:hlinkClick r:id="rId1" action="ppaction://hlinksldjump"/>
          </p:cNvPr>
          <p:cNvSpPr txBox="1"/>
          <p:nvPr>
            <p:custDataLst>
              <p:tags r:id="rId8"/>
            </p:custDataLst>
          </p:nvPr>
        </p:nvSpPr>
        <p:spPr>
          <a:xfrm>
            <a:off x="7418896" y="3699839"/>
            <a:ext cx="3556610" cy="541829"/>
          </a:xfrm>
          <a:prstGeom prst="rect">
            <a:avLst/>
          </a:prstGeom>
          <a:solidFill>
            <a:schemeClr val="accent1"/>
          </a:solidFill>
          <a:ln>
            <a:no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endParaRPr lang="zh-CN" altLang="en-US" dirty="0">
              <a:solidFill>
                <a:srgbClr val="FEFFFF"/>
              </a:solidFill>
            </a:endParaRPr>
          </a:p>
        </p:txBody>
      </p:sp>
      <p:sp>
        <p:nvSpPr>
          <p:cNvPr id="24" name="MH_Number_1" descr="#clear#">
            <a:hlinkClick r:id="rId1" action="ppaction://hlinksldjump"/>
          </p:cNvPr>
          <p:cNvSpPr txBox="1"/>
          <p:nvPr>
            <p:custDataLst>
              <p:tags r:id="rId9"/>
            </p:custDataLst>
          </p:nvPr>
        </p:nvSpPr>
        <p:spPr>
          <a:xfrm>
            <a:off x="6601294" y="3699839"/>
            <a:ext cx="541829" cy="541829"/>
          </a:xfrm>
          <a:prstGeom prst="rect">
            <a:avLst/>
          </a:prstGeom>
          <a:solidFill>
            <a:schemeClr val="accent1"/>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D</a:t>
            </a:r>
            <a:endParaRPr lang="zh-CN" altLang="en-US" dirty="0">
              <a:solidFill>
                <a:srgbClr val="FEFFFF"/>
              </a:solidFill>
              <a:latin typeface="+mj-ea"/>
              <a:ea typeface="+mj-ea"/>
              <a:cs typeface="Times New Roman" panose="02020603050405020304" pitchFamily="18" charset="0"/>
            </a:endParaRPr>
          </a:p>
        </p:txBody>
      </p:sp>
      <p:sp>
        <p:nvSpPr>
          <p:cNvPr id="26" name="MH_Entry_1" descr="#clear#">
            <a:hlinkClick r:id="rId1" action="ppaction://hlinksldjump"/>
          </p:cNvPr>
          <p:cNvSpPr txBox="1"/>
          <p:nvPr>
            <p:custDataLst>
              <p:tags r:id="rId10"/>
            </p:custDataLst>
          </p:nvPr>
        </p:nvSpPr>
        <p:spPr>
          <a:xfrm>
            <a:off x="2034096" y="4799492"/>
            <a:ext cx="3556610" cy="541829"/>
          </a:xfrm>
          <a:prstGeom prst="rect">
            <a:avLst/>
          </a:prstGeom>
          <a:solidFill>
            <a:schemeClr val="accent1"/>
          </a:solidFill>
          <a:ln>
            <a:no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endParaRPr lang="zh-CN" altLang="en-US" dirty="0">
              <a:solidFill>
                <a:srgbClr val="FEFFFF"/>
              </a:solidFill>
            </a:endParaRPr>
          </a:p>
        </p:txBody>
      </p:sp>
      <p:sp>
        <p:nvSpPr>
          <p:cNvPr id="28" name="MH_Number_1" descr="#clear#">
            <a:hlinkClick r:id="rId1" action="ppaction://hlinksldjump"/>
          </p:cNvPr>
          <p:cNvSpPr txBox="1"/>
          <p:nvPr>
            <p:custDataLst>
              <p:tags r:id="rId11"/>
            </p:custDataLst>
          </p:nvPr>
        </p:nvSpPr>
        <p:spPr>
          <a:xfrm>
            <a:off x="1216494" y="4799492"/>
            <a:ext cx="541829" cy="541829"/>
          </a:xfrm>
          <a:prstGeom prst="rect">
            <a:avLst/>
          </a:prstGeom>
          <a:solidFill>
            <a:schemeClr val="accent1"/>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E</a:t>
            </a:r>
            <a:endParaRPr lang="zh-CN" altLang="en-US" dirty="0">
              <a:solidFill>
                <a:srgbClr val="FEFFFF"/>
              </a:solidFill>
              <a:latin typeface="+mj-ea"/>
              <a:ea typeface="+mj-ea"/>
              <a:cs typeface="Times New Roman" panose="02020603050405020304" pitchFamily="18" charset="0"/>
            </a:endParaRPr>
          </a:p>
        </p:txBody>
      </p:sp>
      <p:sp>
        <p:nvSpPr>
          <p:cNvPr id="30" name="MH_Entry_1" descr="#clear#">
            <a:hlinkClick r:id="rId1" action="ppaction://hlinksldjump"/>
          </p:cNvPr>
          <p:cNvSpPr txBox="1"/>
          <p:nvPr>
            <p:custDataLst>
              <p:tags r:id="rId12"/>
            </p:custDataLst>
          </p:nvPr>
        </p:nvSpPr>
        <p:spPr>
          <a:xfrm>
            <a:off x="7418896" y="4799492"/>
            <a:ext cx="3556610" cy="541829"/>
          </a:xfrm>
          <a:prstGeom prst="rect">
            <a:avLst/>
          </a:prstGeom>
          <a:solidFill>
            <a:schemeClr val="accent1"/>
          </a:solidFill>
          <a:ln>
            <a:no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endParaRPr lang="zh-CN" altLang="en-US" dirty="0">
              <a:solidFill>
                <a:srgbClr val="FEFFFF"/>
              </a:solidFill>
            </a:endParaRPr>
          </a:p>
        </p:txBody>
      </p:sp>
      <p:sp>
        <p:nvSpPr>
          <p:cNvPr id="31" name="MH_Number_1" descr="#clear#">
            <a:hlinkClick r:id="rId1" action="ppaction://hlinksldjump"/>
          </p:cNvPr>
          <p:cNvSpPr txBox="1"/>
          <p:nvPr>
            <p:custDataLst>
              <p:tags r:id="rId13"/>
            </p:custDataLst>
          </p:nvPr>
        </p:nvSpPr>
        <p:spPr>
          <a:xfrm>
            <a:off x="6601294" y="4799492"/>
            <a:ext cx="541829" cy="541829"/>
          </a:xfrm>
          <a:prstGeom prst="rect">
            <a:avLst/>
          </a:prstGeom>
          <a:solidFill>
            <a:schemeClr val="accent1"/>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F</a:t>
            </a:r>
            <a:endParaRPr lang="zh-CN" altLang="en-US" dirty="0">
              <a:solidFill>
                <a:srgbClr val="FEFFFF"/>
              </a:solidFill>
              <a:latin typeface="+mj-ea"/>
              <a:ea typeface="+mj-ea"/>
              <a:cs typeface="Times New Roman" panose="02020603050405020304" pitchFamily="18" charset="0"/>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a:t>请输入第一章大标题</a:t>
            </a:r>
            <a:endParaRPr lang="zh-CN" altLang="en-US" dirty="0"/>
          </a:p>
        </p:txBody>
      </p:sp>
      <p:sp>
        <p:nvSpPr>
          <p:cNvPr id="9219" name="文本占位符 2" descr="#clear#"/>
          <p:cNvSpPr>
            <a:spLocks noGrp="1"/>
          </p:cNvSpPr>
          <p:nvPr>
            <p:ph type="body" idx="1"/>
          </p:nvPr>
        </p:nvSpPr>
        <p:spPr/>
        <p:txBody>
          <a:bodyPr/>
          <a:lstStyle/>
          <a:p>
            <a:r>
              <a:rPr lang="zh-CN" altLang="en-US" dirty="0"/>
              <a:t>请输入第一章说明小标题</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0" name="圆角矩形 22" descr="#clear#"/>
          <p:cNvSpPr/>
          <p:nvPr/>
        </p:nvSpPr>
        <p:spPr>
          <a:xfrm>
            <a:off x="2758164" y="2206398"/>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21" name="任意多边形 24"/>
          <p:cNvSpPr/>
          <p:nvPr>
            <p:custDataLst>
              <p:tags r:id="rId1"/>
            </p:custDataLst>
          </p:nvPr>
        </p:nvSpPr>
        <p:spPr>
          <a:xfrm rot="5400000">
            <a:off x="1476139" y="1869232"/>
            <a:ext cx="664367" cy="1480583"/>
          </a:xfrm>
          <a:custGeom>
            <a:avLst/>
            <a:gdLst>
              <a:gd name="connsiteX0" fmla="*/ 177032 w 1097031"/>
              <a:gd name="connsiteY0" fmla="*/ 0 h 2444804"/>
              <a:gd name="connsiteX1" fmla="*/ 354063 w 1097031"/>
              <a:gd name="connsiteY1" fmla="*/ 379061 h 2444804"/>
              <a:gd name="connsiteX2" fmla="*/ 265547 w 1097031"/>
              <a:gd name="connsiteY2" fmla="*/ 379061 h 2444804"/>
              <a:gd name="connsiteX3" fmla="*/ 265547 w 1097031"/>
              <a:gd name="connsiteY3" fmla="*/ 1340800 h 2444804"/>
              <a:gd name="connsiteX4" fmla="*/ 1003131 w 1097031"/>
              <a:gd name="connsiteY4" fmla="*/ 1340800 h 2444804"/>
              <a:gd name="connsiteX5" fmla="*/ 1003131 w 1097031"/>
              <a:gd name="connsiteY5" fmla="*/ 1341682 h 2444804"/>
              <a:gd name="connsiteX6" fmla="*/ 1006610 w 1097031"/>
              <a:gd name="connsiteY6" fmla="*/ 1340846 h 2444804"/>
              <a:gd name="connsiteX7" fmla="*/ 1053735 w 1097031"/>
              <a:gd name="connsiteY7" fmla="*/ 1355327 h 2444804"/>
              <a:gd name="connsiteX8" fmla="*/ 1096838 w 1097031"/>
              <a:gd name="connsiteY8" fmla="*/ 1440035 h 2444804"/>
              <a:gd name="connsiteX9" fmla="*/ 1095862 w 1097031"/>
              <a:gd name="connsiteY9" fmla="*/ 1439973 h 2444804"/>
              <a:gd name="connsiteX10" fmla="*/ 1095862 w 1097031"/>
              <a:gd name="connsiteY10" fmla="*/ 2444804 h 2444804"/>
              <a:gd name="connsiteX11" fmla="*/ 910401 w 1097031"/>
              <a:gd name="connsiteY11" fmla="*/ 2444804 h 2444804"/>
              <a:gd name="connsiteX12" fmla="*/ 910401 w 1097031"/>
              <a:gd name="connsiteY12" fmla="*/ 1527287 h 2444804"/>
              <a:gd name="connsiteX13" fmla="*/ 177617 w 1097031"/>
              <a:gd name="connsiteY13" fmla="*/ 1527287 h 2444804"/>
              <a:gd name="connsiteX14" fmla="*/ 177617 w 1097031"/>
              <a:gd name="connsiteY14" fmla="*/ 1525868 h 2444804"/>
              <a:gd name="connsiteX15" fmla="*/ 168907 w 1097031"/>
              <a:gd name="connsiteY15" fmla="*/ 1526311 h 2444804"/>
              <a:gd name="connsiteX16" fmla="*/ 89706 w 1097031"/>
              <a:gd name="connsiteY16" fmla="*/ 1423069 h 2444804"/>
              <a:gd name="connsiteX17" fmla="*/ 90992 w 1097031"/>
              <a:gd name="connsiteY17" fmla="*/ 1419113 h 2444804"/>
              <a:gd name="connsiteX18" fmla="*/ 88516 w 1097031"/>
              <a:gd name="connsiteY18" fmla="*/ 1419113 h 2444804"/>
              <a:gd name="connsiteX19" fmla="*/ 88516 w 1097031"/>
              <a:gd name="connsiteY19" fmla="*/ 379061 h 2444804"/>
              <a:gd name="connsiteX20" fmla="*/ 0 w 1097031"/>
              <a:gd name="connsiteY20" fmla="*/ 379061 h 244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7031" h="2444804">
                <a:moveTo>
                  <a:pt x="177032" y="0"/>
                </a:moveTo>
                <a:lnTo>
                  <a:pt x="354063" y="379061"/>
                </a:lnTo>
                <a:lnTo>
                  <a:pt x="265547" y="379061"/>
                </a:lnTo>
                <a:lnTo>
                  <a:pt x="265547" y="1340800"/>
                </a:lnTo>
                <a:lnTo>
                  <a:pt x="1003131" y="1340800"/>
                </a:lnTo>
                <a:lnTo>
                  <a:pt x="1003131" y="1341682"/>
                </a:lnTo>
                <a:lnTo>
                  <a:pt x="1006610" y="1340846"/>
                </a:lnTo>
                <a:cubicBezTo>
                  <a:pt x="1023047" y="1341355"/>
                  <a:pt x="1039350" y="1346201"/>
                  <a:pt x="1053735" y="1355327"/>
                </a:cubicBezTo>
                <a:cubicBezTo>
                  <a:pt x="1082505" y="1373580"/>
                  <a:pt x="1099028" y="1406054"/>
                  <a:pt x="1096838" y="1440035"/>
                </a:cubicBezTo>
                <a:lnTo>
                  <a:pt x="1095862" y="1439973"/>
                </a:lnTo>
                <a:lnTo>
                  <a:pt x="1095862" y="2444804"/>
                </a:lnTo>
                <a:lnTo>
                  <a:pt x="910401" y="2444804"/>
                </a:lnTo>
                <a:lnTo>
                  <a:pt x="910401" y="1527287"/>
                </a:lnTo>
                <a:lnTo>
                  <a:pt x="177617" y="1527287"/>
                </a:lnTo>
                <a:lnTo>
                  <a:pt x="177617" y="1525868"/>
                </a:lnTo>
                <a:lnTo>
                  <a:pt x="168907" y="1526311"/>
                </a:lnTo>
                <a:cubicBezTo>
                  <a:pt x="118874" y="1519020"/>
                  <a:pt x="83755" y="1473240"/>
                  <a:pt x="89706" y="1423069"/>
                </a:cubicBezTo>
                <a:lnTo>
                  <a:pt x="90992" y="1419113"/>
                </a:lnTo>
                <a:lnTo>
                  <a:pt x="88516" y="1419113"/>
                </a:lnTo>
                <a:lnTo>
                  <a:pt x="88516" y="379061"/>
                </a:lnTo>
                <a:lnTo>
                  <a:pt x="0" y="37906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wrap="square" anchor="ctr">
            <a:noAutofit/>
          </a:bodyPr>
          <a:lstStyle/>
          <a:p>
            <a:pPr algn="ctr">
              <a:defRPr/>
            </a:pPr>
            <a:endParaRPr lang="zh-CN" altLang="en-US" kern="0">
              <a:solidFill>
                <a:prstClr val="white"/>
              </a:solidFill>
            </a:endParaRPr>
          </a:p>
        </p:txBody>
      </p:sp>
      <p:sp>
        <p:nvSpPr>
          <p:cNvPr id="22" name="Oval 15"/>
          <p:cNvSpPr>
            <a:spLocks noChangeArrowheads="1"/>
          </p:cNvSpPr>
          <p:nvPr/>
        </p:nvSpPr>
        <p:spPr bwMode="auto">
          <a:xfrm>
            <a:off x="667206" y="2631301"/>
            <a:ext cx="583381" cy="593303"/>
          </a:xfrm>
          <a:prstGeom prst="ellipse">
            <a:avLst/>
          </a:prstGeom>
          <a:solidFill>
            <a:schemeClr val="accent1"/>
          </a:solidFill>
          <a:ln w="38100">
            <a:solidFill>
              <a:schemeClr val="accent1">
                <a:lumMod val="20000"/>
                <a:lumOff val="80000"/>
              </a:schemeClr>
            </a:solidFill>
            <a:round/>
          </a:ln>
        </p:spPr>
        <p:txBody>
          <a:bodyPr/>
          <a:lstStyle/>
          <a:p>
            <a:endParaRPr lang="zh-CN" altLang="en-US"/>
          </a:p>
        </p:txBody>
      </p:sp>
      <p:sp>
        <p:nvSpPr>
          <p:cNvPr id="23" name="矩形 22" descr="#clear#"/>
          <p:cNvSpPr/>
          <p:nvPr/>
        </p:nvSpPr>
        <p:spPr>
          <a:xfrm>
            <a:off x="2657748" y="2765772"/>
            <a:ext cx="3234988" cy="984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24" name="圆角矩形 22" descr="#clear#"/>
          <p:cNvSpPr/>
          <p:nvPr/>
        </p:nvSpPr>
        <p:spPr>
          <a:xfrm>
            <a:off x="8371173" y="2206398"/>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25" name="任意多边形 24"/>
          <p:cNvSpPr/>
          <p:nvPr>
            <p:custDataLst>
              <p:tags r:id="rId2"/>
            </p:custDataLst>
          </p:nvPr>
        </p:nvSpPr>
        <p:spPr>
          <a:xfrm rot="5400000">
            <a:off x="7089148" y="1869232"/>
            <a:ext cx="664367" cy="1480583"/>
          </a:xfrm>
          <a:custGeom>
            <a:avLst/>
            <a:gdLst>
              <a:gd name="connsiteX0" fmla="*/ 177032 w 1097031"/>
              <a:gd name="connsiteY0" fmla="*/ 0 h 2444804"/>
              <a:gd name="connsiteX1" fmla="*/ 354063 w 1097031"/>
              <a:gd name="connsiteY1" fmla="*/ 379061 h 2444804"/>
              <a:gd name="connsiteX2" fmla="*/ 265547 w 1097031"/>
              <a:gd name="connsiteY2" fmla="*/ 379061 h 2444804"/>
              <a:gd name="connsiteX3" fmla="*/ 265547 w 1097031"/>
              <a:gd name="connsiteY3" fmla="*/ 1340800 h 2444804"/>
              <a:gd name="connsiteX4" fmla="*/ 1003131 w 1097031"/>
              <a:gd name="connsiteY4" fmla="*/ 1340800 h 2444804"/>
              <a:gd name="connsiteX5" fmla="*/ 1003131 w 1097031"/>
              <a:gd name="connsiteY5" fmla="*/ 1341682 h 2444804"/>
              <a:gd name="connsiteX6" fmla="*/ 1006610 w 1097031"/>
              <a:gd name="connsiteY6" fmla="*/ 1340846 h 2444804"/>
              <a:gd name="connsiteX7" fmla="*/ 1053735 w 1097031"/>
              <a:gd name="connsiteY7" fmla="*/ 1355327 h 2444804"/>
              <a:gd name="connsiteX8" fmla="*/ 1096838 w 1097031"/>
              <a:gd name="connsiteY8" fmla="*/ 1440035 h 2444804"/>
              <a:gd name="connsiteX9" fmla="*/ 1095862 w 1097031"/>
              <a:gd name="connsiteY9" fmla="*/ 1439973 h 2444804"/>
              <a:gd name="connsiteX10" fmla="*/ 1095862 w 1097031"/>
              <a:gd name="connsiteY10" fmla="*/ 2444804 h 2444804"/>
              <a:gd name="connsiteX11" fmla="*/ 910401 w 1097031"/>
              <a:gd name="connsiteY11" fmla="*/ 2444804 h 2444804"/>
              <a:gd name="connsiteX12" fmla="*/ 910401 w 1097031"/>
              <a:gd name="connsiteY12" fmla="*/ 1527287 h 2444804"/>
              <a:gd name="connsiteX13" fmla="*/ 177617 w 1097031"/>
              <a:gd name="connsiteY13" fmla="*/ 1527287 h 2444804"/>
              <a:gd name="connsiteX14" fmla="*/ 177617 w 1097031"/>
              <a:gd name="connsiteY14" fmla="*/ 1525868 h 2444804"/>
              <a:gd name="connsiteX15" fmla="*/ 168907 w 1097031"/>
              <a:gd name="connsiteY15" fmla="*/ 1526311 h 2444804"/>
              <a:gd name="connsiteX16" fmla="*/ 89706 w 1097031"/>
              <a:gd name="connsiteY16" fmla="*/ 1423069 h 2444804"/>
              <a:gd name="connsiteX17" fmla="*/ 90992 w 1097031"/>
              <a:gd name="connsiteY17" fmla="*/ 1419113 h 2444804"/>
              <a:gd name="connsiteX18" fmla="*/ 88516 w 1097031"/>
              <a:gd name="connsiteY18" fmla="*/ 1419113 h 2444804"/>
              <a:gd name="connsiteX19" fmla="*/ 88516 w 1097031"/>
              <a:gd name="connsiteY19" fmla="*/ 379061 h 2444804"/>
              <a:gd name="connsiteX20" fmla="*/ 0 w 1097031"/>
              <a:gd name="connsiteY20" fmla="*/ 379061 h 244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7031" h="2444804">
                <a:moveTo>
                  <a:pt x="177032" y="0"/>
                </a:moveTo>
                <a:lnTo>
                  <a:pt x="354063" y="379061"/>
                </a:lnTo>
                <a:lnTo>
                  <a:pt x="265547" y="379061"/>
                </a:lnTo>
                <a:lnTo>
                  <a:pt x="265547" y="1340800"/>
                </a:lnTo>
                <a:lnTo>
                  <a:pt x="1003131" y="1340800"/>
                </a:lnTo>
                <a:lnTo>
                  <a:pt x="1003131" y="1341682"/>
                </a:lnTo>
                <a:lnTo>
                  <a:pt x="1006610" y="1340846"/>
                </a:lnTo>
                <a:cubicBezTo>
                  <a:pt x="1023047" y="1341355"/>
                  <a:pt x="1039350" y="1346201"/>
                  <a:pt x="1053735" y="1355327"/>
                </a:cubicBezTo>
                <a:cubicBezTo>
                  <a:pt x="1082505" y="1373580"/>
                  <a:pt x="1099028" y="1406054"/>
                  <a:pt x="1096838" y="1440035"/>
                </a:cubicBezTo>
                <a:lnTo>
                  <a:pt x="1095862" y="1439973"/>
                </a:lnTo>
                <a:lnTo>
                  <a:pt x="1095862" y="2444804"/>
                </a:lnTo>
                <a:lnTo>
                  <a:pt x="910401" y="2444804"/>
                </a:lnTo>
                <a:lnTo>
                  <a:pt x="910401" y="1527287"/>
                </a:lnTo>
                <a:lnTo>
                  <a:pt x="177617" y="1527287"/>
                </a:lnTo>
                <a:lnTo>
                  <a:pt x="177617" y="1525868"/>
                </a:lnTo>
                <a:lnTo>
                  <a:pt x="168907" y="1526311"/>
                </a:lnTo>
                <a:cubicBezTo>
                  <a:pt x="118874" y="1519020"/>
                  <a:pt x="83755" y="1473240"/>
                  <a:pt x="89706" y="1423069"/>
                </a:cubicBezTo>
                <a:lnTo>
                  <a:pt x="90992" y="1419113"/>
                </a:lnTo>
                <a:lnTo>
                  <a:pt x="88516" y="1419113"/>
                </a:lnTo>
                <a:lnTo>
                  <a:pt x="88516" y="379061"/>
                </a:lnTo>
                <a:lnTo>
                  <a:pt x="0" y="37906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wrap="square" anchor="ctr">
            <a:noAutofit/>
          </a:bodyPr>
          <a:lstStyle/>
          <a:p>
            <a:pPr algn="ctr">
              <a:defRPr/>
            </a:pPr>
            <a:endParaRPr lang="zh-CN" altLang="en-US" kern="0">
              <a:solidFill>
                <a:prstClr val="white"/>
              </a:solidFill>
            </a:endParaRPr>
          </a:p>
        </p:txBody>
      </p:sp>
      <p:sp>
        <p:nvSpPr>
          <p:cNvPr id="26" name="Oval 15"/>
          <p:cNvSpPr>
            <a:spLocks noChangeArrowheads="1"/>
          </p:cNvSpPr>
          <p:nvPr/>
        </p:nvSpPr>
        <p:spPr bwMode="auto">
          <a:xfrm>
            <a:off x="6280215" y="2631301"/>
            <a:ext cx="583381" cy="593303"/>
          </a:xfrm>
          <a:prstGeom prst="ellipse">
            <a:avLst/>
          </a:prstGeom>
          <a:solidFill>
            <a:schemeClr val="accent1"/>
          </a:solidFill>
          <a:ln w="38100">
            <a:solidFill>
              <a:schemeClr val="accent1">
                <a:lumMod val="20000"/>
                <a:lumOff val="80000"/>
              </a:schemeClr>
            </a:solidFill>
            <a:round/>
          </a:ln>
        </p:spPr>
        <p:txBody>
          <a:bodyPr/>
          <a:lstStyle/>
          <a:p>
            <a:endParaRPr lang="zh-CN" altLang="en-US"/>
          </a:p>
        </p:txBody>
      </p:sp>
      <p:sp>
        <p:nvSpPr>
          <p:cNvPr id="27" name="矩形 26" descr="#clear#"/>
          <p:cNvSpPr/>
          <p:nvPr/>
        </p:nvSpPr>
        <p:spPr>
          <a:xfrm>
            <a:off x="8270757" y="2765772"/>
            <a:ext cx="3234988" cy="984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29" name="圆角矩形 22" descr="#clear#"/>
          <p:cNvSpPr/>
          <p:nvPr/>
        </p:nvSpPr>
        <p:spPr>
          <a:xfrm>
            <a:off x="2758164" y="4490725"/>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0" name="任意多边形 24"/>
          <p:cNvSpPr/>
          <p:nvPr>
            <p:custDataLst>
              <p:tags r:id="rId3"/>
            </p:custDataLst>
          </p:nvPr>
        </p:nvSpPr>
        <p:spPr>
          <a:xfrm rot="5400000">
            <a:off x="1476139" y="4153559"/>
            <a:ext cx="664367" cy="1480583"/>
          </a:xfrm>
          <a:custGeom>
            <a:avLst/>
            <a:gdLst>
              <a:gd name="connsiteX0" fmla="*/ 177032 w 1097031"/>
              <a:gd name="connsiteY0" fmla="*/ 0 h 2444804"/>
              <a:gd name="connsiteX1" fmla="*/ 354063 w 1097031"/>
              <a:gd name="connsiteY1" fmla="*/ 379061 h 2444804"/>
              <a:gd name="connsiteX2" fmla="*/ 265547 w 1097031"/>
              <a:gd name="connsiteY2" fmla="*/ 379061 h 2444804"/>
              <a:gd name="connsiteX3" fmla="*/ 265547 w 1097031"/>
              <a:gd name="connsiteY3" fmla="*/ 1340800 h 2444804"/>
              <a:gd name="connsiteX4" fmla="*/ 1003131 w 1097031"/>
              <a:gd name="connsiteY4" fmla="*/ 1340800 h 2444804"/>
              <a:gd name="connsiteX5" fmla="*/ 1003131 w 1097031"/>
              <a:gd name="connsiteY5" fmla="*/ 1341682 h 2444804"/>
              <a:gd name="connsiteX6" fmla="*/ 1006610 w 1097031"/>
              <a:gd name="connsiteY6" fmla="*/ 1340846 h 2444804"/>
              <a:gd name="connsiteX7" fmla="*/ 1053735 w 1097031"/>
              <a:gd name="connsiteY7" fmla="*/ 1355327 h 2444804"/>
              <a:gd name="connsiteX8" fmla="*/ 1096838 w 1097031"/>
              <a:gd name="connsiteY8" fmla="*/ 1440035 h 2444804"/>
              <a:gd name="connsiteX9" fmla="*/ 1095862 w 1097031"/>
              <a:gd name="connsiteY9" fmla="*/ 1439973 h 2444804"/>
              <a:gd name="connsiteX10" fmla="*/ 1095862 w 1097031"/>
              <a:gd name="connsiteY10" fmla="*/ 2444804 h 2444804"/>
              <a:gd name="connsiteX11" fmla="*/ 910401 w 1097031"/>
              <a:gd name="connsiteY11" fmla="*/ 2444804 h 2444804"/>
              <a:gd name="connsiteX12" fmla="*/ 910401 w 1097031"/>
              <a:gd name="connsiteY12" fmla="*/ 1527287 h 2444804"/>
              <a:gd name="connsiteX13" fmla="*/ 177617 w 1097031"/>
              <a:gd name="connsiteY13" fmla="*/ 1527287 h 2444804"/>
              <a:gd name="connsiteX14" fmla="*/ 177617 w 1097031"/>
              <a:gd name="connsiteY14" fmla="*/ 1525868 h 2444804"/>
              <a:gd name="connsiteX15" fmla="*/ 168907 w 1097031"/>
              <a:gd name="connsiteY15" fmla="*/ 1526311 h 2444804"/>
              <a:gd name="connsiteX16" fmla="*/ 89706 w 1097031"/>
              <a:gd name="connsiteY16" fmla="*/ 1423069 h 2444804"/>
              <a:gd name="connsiteX17" fmla="*/ 90992 w 1097031"/>
              <a:gd name="connsiteY17" fmla="*/ 1419113 h 2444804"/>
              <a:gd name="connsiteX18" fmla="*/ 88516 w 1097031"/>
              <a:gd name="connsiteY18" fmla="*/ 1419113 h 2444804"/>
              <a:gd name="connsiteX19" fmla="*/ 88516 w 1097031"/>
              <a:gd name="connsiteY19" fmla="*/ 379061 h 2444804"/>
              <a:gd name="connsiteX20" fmla="*/ 0 w 1097031"/>
              <a:gd name="connsiteY20" fmla="*/ 379061 h 244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7031" h="2444804">
                <a:moveTo>
                  <a:pt x="177032" y="0"/>
                </a:moveTo>
                <a:lnTo>
                  <a:pt x="354063" y="379061"/>
                </a:lnTo>
                <a:lnTo>
                  <a:pt x="265547" y="379061"/>
                </a:lnTo>
                <a:lnTo>
                  <a:pt x="265547" y="1340800"/>
                </a:lnTo>
                <a:lnTo>
                  <a:pt x="1003131" y="1340800"/>
                </a:lnTo>
                <a:lnTo>
                  <a:pt x="1003131" y="1341682"/>
                </a:lnTo>
                <a:lnTo>
                  <a:pt x="1006610" y="1340846"/>
                </a:lnTo>
                <a:cubicBezTo>
                  <a:pt x="1023047" y="1341355"/>
                  <a:pt x="1039350" y="1346201"/>
                  <a:pt x="1053735" y="1355327"/>
                </a:cubicBezTo>
                <a:cubicBezTo>
                  <a:pt x="1082505" y="1373580"/>
                  <a:pt x="1099028" y="1406054"/>
                  <a:pt x="1096838" y="1440035"/>
                </a:cubicBezTo>
                <a:lnTo>
                  <a:pt x="1095862" y="1439973"/>
                </a:lnTo>
                <a:lnTo>
                  <a:pt x="1095862" y="2444804"/>
                </a:lnTo>
                <a:lnTo>
                  <a:pt x="910401" y="2444804"/>
                </a:lnTo>
                <a:lnTo>
                  <a:pt x="910401" y="1527287"/>
                </a:lnTo>
                <a:lnTo>
                  <a:pt x="177617" y="1527287"/>
                </a:lnTo>
                <a:lnTo>
                  <a:pt x="177617" y="1525868"/>
                </a:lnTo>
                <a:lnTo>
                  <a:pt x="168907" y="1526311"/>
                </a:lnTo>
                <a:cubicBezTo>
                  <a:pt x="118874" y="1519020"/>
                  <a:pt x="83755" y="1473240"/>
                  <a:pt x="89706" y="1423069"/>
                </a:cubicBezTo>
                <a:lnTo>
                  <a:pt x="90992" y="1419113"/>
                </a:lnTo>
                <a:lnTo>
                  <a:pt x="88516" y="1419113"/>
                </a:lnTo>
                <a:lnTo>
                  <a:pt x="88516" y="379061"/>
                </a:lnTo>
                <a:lnTo>
                  <a:pt x="0" y="37906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wrap="square" anchor="ctr">
            <a:noAutofit/>
          </a:bodyPr>
          <a:lstStyle/>
          <a:p>
            <a:pPr algn="ctr">
              <a:defRPr/>
            </a:pPr>
            <a:endParaRPr lang="zh-CN" altLang="en-US" kern="0">
              <a:solidFill>
                <a:prstClr val="white"/>
              </a:solidFill>
            </a:endParaRPr>
          </a:p>
        </p:txBody>
      </p:sp>
      <p:sp>
        <p:nvSpPr>
          <p:cNvPr id="31" name="Oval 15"/>
          <p:cNvSpPr>
            <a:spLocks noChangeArrowheads="1"/>
          </p:cNvSpPr>
          <p:nvPr/>
        </p:nvSpPr>
        <p:spPr bwMode="auto">
          <a:xfrm>
            <a:off x="667206" y="4915628"/>
            <a:ext cx="583381" cy="593303"/>
          </a:xfrm>
          <a:prstGeom prst="ellipse">
            <a:avLst/>
          </a:prstGeom>
          <a:solidFill>
            <a:schemeClr val="accent1"/>
          </a:solidFill>
          <a:ln w="38100">
            <a:solidFill>
              <a:schemeClr val="accent1">
                <a:lumMod val="20000"/>
                <a:lumOff val="80000"/>
              </a:schemeClr>
            </a:solidFill>
            <a:round/>
          </a:ln>
        </p:spPr>
        <p:txBody>
          <a:bodyPr/>
          <a:lstStyle/>
          <a:p>
            <a:endParaRPr lang="zh-CN" altLang="en-US"/>
          </a:p>
        </p:txBody>
      </p:sp>
      <p:sp>
        <p:nvSpPr>
          <p:cNvPr id="32" name="矩形 31" descr="#clear#"/>
          <p:cNvSpPr/>
          <p:nvPr/>
        </p:nvSpPr>
        <p:spPr>
          <a:xfrm>
            <a:off x="2657748" y="5050099"/>
            <a:ext cx="3234988" cy="984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33" name="圆角矩形 22" descr="#clear#"/>
          <p:cNvSpPr/>
          <p:nvPr/>
        </p:nvSpPr>
        <p:spPr>
          <a:xfrm>
            <a:off x="8371173" y="4490725"/>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4" name="任意多边形 24"/>
          <p:cNvSpPr/>
          <p:nvPr>
            <p:custDataLst>
              <p:tags r:id="rId4"/>
            </p:custDataLst>
          </p:nvPr>
        </p:nvSpPr>
        <p:spPr>
          <a:xfrm rot="5400000">
            <a:off x="7089148" y="4153559"/>
            <a:ext cx="664367" cy="1480583"/>
          </a:xfrm>
          <a:custGeom>
            <a:avLst/>
            <a:gdLst>
              <a:gd name="connsiteX0" fmla="*/ 177032 w 1097031"/>
              <a:gd name="connsiteY0" fmla="*/ 0 h 2444804"/>
              <a:gd name="connsiteX1" fmla="*/ 354063 w 1097031"/>
              <a:gd name="connsiteY1" fmla="*/ 379061 h 2444804"/>
              <a:gd name="connsiteX2" fmla="*/ 265547 w 1097031"/>
              <a:gd name="connsiteY2" fmla="*/ 379061 h 2444804"/>
              <a:gd name="connsiteX3" fmla="*/ 265547 w 1097031"/>
              <a:gd name="connsiteY3" fmla="*/ 1340800 h 2444804"/>
              <a:gd name="connsiteX4" fmla="*/ 1003131 w 1097031"/>
              <a:gd name="connsiteY4" fmla="*/ 1340800 h 2444804"/>
              <a:gd name="connsiteX5" fmla="*/ 1003131 w 1097031"/>
              <a:gd name="connsiteY5" fmla="*/ 1341682 h 2444804"/>
              <a:gd name="connsiteX6" fmla="*/ 1006610 w 1097031"/>
              <a:gd name="connsiteY6" fmla="*/ 1340846 h 2444804"/>
              <a:gd name="connsiteX7" fmla="*/ 1053735 w 1097031"/>
              <a:gd name="connsiteY7" fmla="*/ 1355327 h 2444804"/>
              <a:gd name="connsiteX8" fmla="*/ 1096838 w 1097031"/>
              <a:gd name="connsiteY8" fmla="*/ 1440035 h 2444804"/>
              <a:gd name="connsiteX9" fmla="*/ 1095862 w 1097031"/>
              <a:gd name="connsiteY9" fmla="*/ 1439973 h 2444804"/>
              <a:gd name="connsiteX10" fmla="*/ 1095862 w 1097031"/>
              <a:gd name="connsiteY10" fmla="*/ 2444804 h 2444804"/>
              <a:gd name="connsiteX11" fmla="*/ 910401 w 1097031"/>
              <a:gd name="connsiteY11" fmla="*/ 2444804 h 2444804"/>
              <a:gd name="connsiteX12" fmla="*/ 910401 w 1097031"/>
              <a:gd name="connsiteY12" fmla="*/ 1527287 h 2444804"/>
              <a:gd name="connsiteX13" fmla="*/ 177617 w 1097031"/>
              <a:gd name="connsiteY13" fmla="*/ 1527287 h 2444804"/>
              <a:gd name="connsiteX14" fmla="*/ 177617 w 1097031"/>
              <a:gd name="connsiteY14" fmla="*/ 1525868 h 2444804"/>
              <a:gd name="connsiteX15" fmla="*/ 168907 w 1097031"/>
              <a:gd name="connsiteY15" fmla="*/ 1526311 h 2444804"/>
              <a:gd name="connsiteX16" fmla="*/ 89706 w 1097031"/>
              <a:gd name="connsiteY16" fmla="*/ 1423069 h 2444804"/>
              <a:gd name="connsiteX17" fmla="*/ 90992 w 1097031"/>
              <a:gd name="connsiteY17" fmla="*/ 1419113 h 2444804"/>
              <a:gd name="connsiteX18" fmla="*/ 88516 w 1097031"/>
              <a:gd name="connsiteY18" fmla="*/ 1419113 h 2444804"/>
              <a:gd name="connsiteX19" fmla="*/ 88516 w 1097031"/>
              <a:gd name="connsiteY19" fmla="*/ 379061 h 2444804"/>
              <a:gd name="connsiteX20" fmla="*/ 0 w 1097031"/>
              <a:gd name="connsiteY20" fmla="*/ 379061 h 244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7031" h="2444804">
                <a:moveTo>
                  <a:pt x="177032" y="0"/>
                </a:moveTo>
                <a:lnTo>
                  <a:pt x="354063" y="379061"/>
                </a:lnTo>
                <a:lnTo>
                  <a:pt x="265547" y="379061"/>
                </a:lnTo>
                <a:lnTo>
                  <a:pt x="265547" y="1340800"/>
                </a:lnTo>
                <a:lnTo>
                  <a:pt x="1003131" y="1340800"/>
                </a:lnTo>
                <a:lnTo>
                  <a:pt x="1003131" y="1341682"/>
                </a:lnTo>
                <a:lnTo>
                  <a:pt x="1006610" y="1340846"/>
                </a:lnTo>
                <a:cubicBezTo>
                  <a:pt x="1023047" y="1341355"/>
                  <a:pt x="1039350" y="1346201"/>
                  <a:pt x="1053735" y="1355327"/>
                </a:cubicBezTo>
                <a:cubicBezTo>
                  <a:pt x="1082505" y="1373580"/>
                  <a:pt x="1099028" y="1406054"/>
                  <a:pt x="1096838" y="1440035"/>
                </a:cubicBezTo>
                <a:lnTo>
                  <a:pt x="1095862" y="1439973"/>
                </a:lnTo>
                <a:lnTo>
                  <a:pt x="1095862" y="2444804"/>
                </a:lnTo>
                <a:lnTo>
                  <a:pt x="910401" y="2444804"/>
                </a:lnTo>
                <a:lnTo>
                  <a:pt x="910401" y="1527287"/>
                </a:lnTo>
                <a:lnTo>
                  <a:pt x="177617" y="1527287"/>
                </a:lnTo>
                <a:lnTo>
                  <a:pt x="177617" y="1525868"/>
                </a:lnTo>
                <a:lnTo>
                  <a:pt x="168907" y="1526311"/>
                </a:lnTo>
                <a:cubicBezTo>
                  <a:pt x="118874" y="1519020"/>
                  <a:pt x="83755" y="1473240"/>
                  <a:pt x="89706" y="1423069"/>
                </a:cubicBezTo>
                <a:lnTo>
                  <a:pt x="90992" y="1419113"/>
                </a:lnTo>
                <a:lnTo>
                  <a:pt x="88516" y="1419113"/>
                </a:lnTo>
                <a:lnTo>
                  <a:pt x="88516" y="379061"/>
                </a:lnTo>
                <a:lnTo>
                  <a:pt x="0" y="37906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wrap="square" anchor="ctr">
            <a:noAutofit/>
          </a:bodyPr>
          <a:lstStyle/>
          <a:p>
            <a:pPr algn="ctr">
              <a:defRPr/>
            </a:pPr>
            <a:endParaRPr lang="zh-CN" altLang="en-US" kern="0">
              <a:solidFill>
                <a:prstClr val="white"/>
              </a:solidFill>
            </a:endParaRPr>
          </a:p>
        </p:txBody>
      </p:sp>
      <p:sp>
        <p:nvSpPr>
          <p:cNvPr id="35" name="Oval 15"/>
          <p:cNvSpPr>
            <a:spLocks noChangeArrowheads="1"/>
          </p:cNvSpPr>
          <p:nvPr/>
        </p:nvSpPr>
        <p:spPr bwMode="auto">
          <a:xfrm>
            <a:off x="6280215" y="4915628"/>
            <a:ext cx="583381" cy="593303"/>
          </a:xfrm>
          <a:prstGeom prst="ellipse">
            <a:avLst/>
          </a:prstGeom>
          <a:solidFill>
            <a:schemeClr val="accent1"/>
          </a:solidFill>
          <a:ln w="38100">
            <a:solidFill>
              <a:schemeClr val="accent1">
                <a:lumMod val="20000"/>
                <a:lumOff val="80000"/>
              </a:schemeClr>
            </a:solidFill>
            <a:round/>
          </a:ln>
        </p:spPr>
        <p:txBody>
          <a:bodyPr/>
          <a:lstStyle/>
          <a:p>
            <a:endParaRPr lang="zh-CN" altLang="en-US"/>
          </a:p>
        </p:txBody>
      </p:sp>
      <p:sp>
        <p:nvSpPr>
          <p:cNvPr id="36" name="矩形 35" descr="#clear#"/>
          <p:cNvSpPr/>
          <p:nvPr/>
        </p:nvSpPr>
        <p:spPr>
          <a:xfrm>
            <a:off x="8270757" y="5050099"/>
            <a:ext cx="3234988" cy="984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37" name="KSO_Shape"/>
          <p:cNvSpPr/>
          <p:nvPr/>
        </p:nvSpPr>
        <p:spPr bwMode="auto">
          <a:xfrm>
            <a:off x="6423602" y="2775062"/>
            <a:ext cx="296607" cy="305780"/>
          </a:xfrm>
          <a:custGeom>
            <a:avLst/>
            <a:gdLst>
              <a:gd name="T0" fmla="*/ 705908 w 4388"/>
              <a:gd name="T1" fmla="*/ 0 h 4523"/>
              <a:gd name="T2" fmla="*/ 293567 w 4388"/>
              <a:gd name="T3" fmla="*/ 424129 h 4523"/>
              <a:gd name="T4" fmla="*/ 924083 w 4388"/>
              <a:gd name="T5" fmla="*/ 624611 h 4523"/>
              <a:gd name="T6" fmla="*/ 705908 w 4388"/>
              <a:gd name="T7" fmla="*/ 0 h 4523"/>
              <a:gd name="T8" fmla="*/ 0 w 4388"/>
              <a:gd name="T9" fmla="*/ 629244 h 4523"/>
              <a:gd name="T10" fmla="*/ 0 w 4388"/>
              <a:gd name="T11" fmla="*/ 987247 h 4523"/>
              <a:gd name="T12" fmla="*/ 165526 w 4388"/>
              <a:gd name="T13" fmla="*/ 987247 h 4523"/>
              <a:gd name="T14" fmla="*/ 165526 w 4388"/>
              <a:gd name="T15" fmla="*/ 1905000 h 4523"/>
              <a:gd name="T16" fmla="*/ 1682639 w 4388"/>
              <a:gd name="T17" fmla="*/ 1905000 h 4523"/>
              <a:gd name="T18" fmla="*/ 1682639 w 4388"/>
              <a:gd name="T19" fmla="*/ 987247 h 4523"/>
              <a:gd name="T20" fmla="*/ 1848165 w 4388"/>
              <a:gd name="T21" fmla="*/ 987247 h 4523"/>
              <a:gd name="T22" fmla="*/ 1848165 w 4388"/>
              <a:gd name="T23" fmla="*/ 629244 h 4523"/>
              <a:gd name="T24" fmla="*/ 0 w 4388"/>
              <a:gd name="T25" fmla="*/ 629244 h 4523"/>
              <a:gd name="T26" fmla="*/ 1142257 w 4388"/>
              <a:gd name="T27" fmla="*/ 0 h 4523"/>
              <a:gd name="T28" fmla="*/ 924083 w 4388"/>
              <a:gd name="T29" fmla="*/ 624611 h 4523"/>
              <a:gd name="T30" fmla="*/ 1554177 w 4388"/>
              <a:gd name="T31" fmla="*/ 424129 h 4523"/>
              <a:gd name="T32" fmla="*/ 1142257 w 4388"/>
              <a:gd name="T33" fmla="*/ 0 h 45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88" h="4523">
                <a:moveTo>
                  <a:pt x="1676" y="0"/>
                </a:moveTo>
                <a:lnTo>
                  <a:pt x="697" y="1007"/>
                </a:lnTo>
                <a:lnTo>
                  <a:pt x="2194" y="1483"/>
                </a:lnTo>
                <a:lnTo>
                  <a:pt x="1676" y="0"/>
                </a:lnTo>
                <a:close/>
                <a:moveTo>
                  <a:pt x="0" y="1494"/>
                </a:moveTo>
                <a:lnTo>
                  <a:pt x="0" y="2344"/>
                </a:lnTo>
                <a:lnTo>
                  <a:pt x="393" y="2344"/>
                </a:lnTo>
                <a:lnTo>
                  <a:pt x="393" y="4523"/>
                </a:lnTo>
                <a:lnTo>
                  <a:pt x="3995" y="4523"/>
                </a:lnTo>
                <a:lnTo>
                  <a:pt x="3995" y="2344"/>
                </a:lnTo>
                <a:lnTo>
                  <a:pt x="4388" y="2344"/>
                </a:lnTo>
                <a:lnTo>
                  <a:pt x="4388" y="1494"/>
                </a:lnTo>
                <a:lnTo>
                  <a:pt x="0" y="1494"/>
                </a:lnTo>
                <a:close/>
                <a:moveTo>
                  <a:pt x="2712" y="0"/>
                </a:moveTo>
                <a:lnTo>
                  <a:pt x="2194" y="1483"/>
                </a:lnTo>
                <a:lnTo>
                  <a:pt x="3690" y="1007"/>
                </a:lnTo>
                <a:lnTo>
                  <a:pt x="2712" y="0"/>
                </a:lnTo>
                <a:close/>
              </a:path>
            </a:pathLst>
          </a:custGeom>
          <a:solidFill>
            <a:srgbClr val="FFFFFF"/>
          </a:solidFill>
          <a:ln>
            <a:noFill/>
          </a:ln>
        </p:spPr>
        <p:txBody>
          <a:bodyPr/>
          <a:lstStyle/>
          <a:p>
            <a:endParaRPr lang="zh-CN" altLang="en-US" dirty="0"/>
          </a:p>
        </p:txBody>
      </p:sp>
      <p:sp>
        <p:nvSpPr>
          <p:cNvPr id="38" name="KSO_Shape"/>
          <p:cNvSpPr/>
          <p:nvPr/>
        </p:nvSpPr>
        <p:spPr>
          <a:xfrm>
            <a:off x="6432614" y="5036332"/>
            <a:ext cx="278583" cy="351895"/>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rgbClr val="FFFFFF"/>
          </a:solidFill>
          <a:ln>
            <a:noFill/>
          </a:ln>
        </p:spPr>
        <p:txBody>
          <a:bodyPr/>
          <a:lstStyle/>
          <a:p>
            <a:endParaRPr lang="zh-CN" altLang="en-US">
              <a:solidFill>
                <a:schemeClr val="tx1"/>
              </a:solidFill>
              <a:latin typeface="Calibri" panose="020F0502020204030204" pitchFamily="34" charset="0"/>
              <a:ea typeface="幼圆" panose="02010509060101010101" pitchFamily="49" charset="-122"/>
            </a:endParaRPr>
          </a:p>
        </p:txBody>
      </p:sp>
      <p:sp>
        <p:nvSpPr>
          <p:cNvPr id="39" name="KSO_Shape"/>
          <p:cNvSpPr/>
          <p:nvPr/>
        </p:nvSpPr>
        <p:spPr bwMode="auto">
          <a:xfrm>
            <a:off x="817767" y="2806111"/>
            <a:ext cx="282259" cy="243683"/>
          </a:xfrm>
          <a:custGeom>
            <a:avLst/>
            <a:gdLst>
              <a:gd name="T0" fmla="*/ 1814848 w 5325"/>
              <a:gd name="T1" fmla="*/ 1012065 h 4595"/>
              <a:gd name="T2" fmla="*/ 90510 w 5325"/>
              <a:gd name="T3" fmla="*/ 0 h 4595"/>
              <a:gd name="T4" fmla="*/ 0 w 5325"/>
              <a:gd name="T5" fmla="*/ 1012065 h 4595"/>
              <a:gd name="T6" fmla="*/ 459346 w 5325"/>
              <a:gd name="T7" fmla="*/ 1169473 h 4595"/>
              <a:gd name="T8" fmla="*/ 502276 w 5325"/>
              <a:gd name="T9" fmla="*/ 1643845 h 4595"/>
              <a:gd name="T10" fmla="*/ 630349 w 5325"/>
              <a:gd name="T11" fmla="*/ 1169473 h 4595"/>
              <a:gd name="T12" fmla="*/ 1275366 w 5325"/>
              <a:gd name="T13" fmla="*/ 1169473 h 4595"/>
              <a:gd name="T14" fmla="*/ 1403439 w 5325"/>
              <a:gd name="T15" fmla="*/ 1643845 h 4595"/>
              <a:gd name="T16" fmla="*/ 1446011 w 5325"/>
              <a:gd name="T17" fmla="*/ 1169473 h 4595"/>
              <a:gd name="T18" fmla="*/ 1905000 w 5325"/>
              <a:gd name="T19" fmla="*/ 1012065 h 4595"/>
              <a:gd name="T20" fmla="*/ 1653862 w 5325"/>
              <a:gd name="T21" fmla="*/ 977363 h 4595"/>
              <a:gd name="T22" fmla="*/ 1653504 w 5325"/>
              <a:gd name="T23" fmla="*/ 984518 h 4595"/>
              <a:gd name="T24" fmla="*/ 1651000 w 5325"/>
              <a:gd name="T25" fmla="*/ 990958 h 4595"/>
              <a:gd name="T26" fmla="*/ 1648138 w 5325"/>
              <a:gd name="T27" fmla="*/ 996682 h 4595"/>
              <a:gd name="T28" fmla="*/ 1643845 w 5325"/>
              <a:gd name="T29" fmla="*/ 1002048 h 4595"/>
              <a:gd name="T30" fmla="*/ 1638837 w 5325"/>
              <a:gd name="T31" fmla="*/ 1005983 h 4595"/>
              <a:gd name="T32" fmla="*/ 1632755 w 5325"/>
              <a:gd name="T33" fmla="*/ 1009561 h 4595"/>
              <a:gd name="T34" fmla="*/ 1626673 w 5325"/>
              <a:gd name="T35" fmla="*/ 1011349 h 4595"/>
              <a:gd name="T36" fmla="*/ 1619518 w 5325"/>
              <a:gd name="T37" fmla="*/ 1012065 h 4595"/>
              <a:gd name="T38" fmla="*/ 1149439 w 5325"/>
              <a:gd name="T39" fmla="*/ 1012065 h 4595"/>
              <a:gd name="T40" fmla="*/ 1142642 w 5325"/>
              <a:gd name="T41" fmla="*/ 1011349 h 4595"/>
              <a:gd name="T42" fmla="*/ 1135845 w 5325"/>
              <a:gd name="T43" fmla="*/ 1009561 h 4595"/>
              <a:gd name="T44" fmla="*/ 1130121 w 5325"/>
              <a:gd name="T45" fmla="*/ 1005983 h 4595"/>
              <a:gd name="T46" fmla="*/ 1125470 w 5325"/>
              <a:gd name="T47" fmla="*/ 1002048 h 4595"/>
              <a:gd name="T48" fmla="*/ 1120820 w 5325"/>
              <a:gd name="T49" fmla="*/ 996682 h 4595"/>
              <a:gd name="T50" fmla="*/ 1117958 w 5325"/>
              <a:gd name="T51" fmla="*/ 990958 h 4595"/>
              <a:gd name="T52" fmla="*/ 1115811 w 5325"/>
              <a:gd name="T53" fmla="*/ 984518 h 4595"/>
              <a:gd name="T54" fmla="*/ 1115454 w 5325"/>
              <a:gd name="T55" fmla="*/ 977363 h 4595"/>
              <a:gd name="T56" fmla="*/ 1115454 w 5325"/>
              <a:gd name="T57" fmla="*/ 731592 h 4595"/>
              <a:gd name="T58" fmla="*/ 1115811 w 5325"/>
              <a:gd name="T59" fmla="*/ 724437 h 4595"/>
              <a:gd name="T60" fmla="*/ 1117958 w 5325"/>
              <a:gd name="T61" fmla="*/ 718355 h 4595"/>
              <a:gd name="T62" fmla="*/ 1120820 w 5325"/>
              <a:gd name="T63" fmla="*/ 712273 h 4595"/>
              <a:gd name="T64" fmla="*/ 1125470 w 5325"/>
              <a:gd name="T65" fmla="*/ 707265 h 4595"/>
              <a:gd name="T66" fmla="*/ 1130121 w 5325"/>
              <a:gd name="T67" fmla="*/ 702972 h 4595"/>
              <a:gd name="T68" fmla="*/ 1135845 w 5325"/>
              <a:gd name="T69" fmla="*/ 699752 h 4595"/>
              <a:gd name="T70" fmla="*/ 1142642 w 5325"/>
              <a:gd name="T71" fmla="*/ 697606 h 4595"/>
              <a:gd name="T72" fmla="*/ 1149439 w 5325"/>
              <a:gd name="T73" fmla="*/ 697248 h 4595"/>
              <a:gd name="T74" fmla="*/ 1619518 w 5325"/>
              <a:gd name="T75" fmla="*/ 697248 h 4595"/>
              <a:gd name="T76" fmla="*/ 1626673 w 5325"/>
              <a:gd name="T77" fmla="*/ 697606 h 4595"/>
              <a:gd name="T78" fmla="*/ 1632755 w 5325"/>
              <a:gd name="T79" fmla="*/ 699752 h 4595"/>
              <a:gd name="T80" fmla="*/ 1638837 w 5325"/>
              <a:gd name="T81" fmla="*/ 702972 h 4595"/>
              <a:gd name="T82" fmla="*/ 1643845 w 5325"/>
              <a:gd name="T83" fmla="*/ 707265 h 4595"/>
              <a:gd name="T84" fmla="*/ 1648138 w 5325"/>
              <a:gd name="T85" fmla="*/ 712273 h 4595"/>
              <a:gd name="T86" fmla="*/ 1651000 w 5325"/>
              <a:gd name="T87" fmla="*/ 718355 h 4595"/>
              <a:gd name="T88" fmla="*/ 1653504 w 5325"/>
              <a:gd name="T89" fmla="*/ 724437 h 4595"/>
              <a:gd name="T90" fmla="*/ 1653862 w 5325"/>
              <a:gd name="T91" fmla="*/ 731592 h 45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325" h="4595">
                <a:moveTo>
                  <a:pt x="5325" y="2829"/>
                </a:moveTo>
                <a:lnTo>
                  <a:pt x="5073" y="2829"/>
                </a:lnTo>
                <a:lnTo>
                  <a:pt x="5073" y="0"/>
                </a:lnTo>
                <a:lnTo>
                  <a:pt x="253" y="0"/>
                </a:lnTo>
                <a:lnTo>
                  <a:pt x="253" y="2829"/>
                </a:lnTo>
                <a:lnTo>
                  <a:pt x="0" y="2829"/>
                </a:lnTo>
                <a:lnTo>
                  <a:pt x="0" y="3269"/>
                </a:lnTo>
                <a:lnTo>
                  <a:pt x="1284" y="3269"/>
                </a:lnTo>
                <a:lnTo>
                  <a:pt x="926" y="4595"/>
                </a:lnTo>
                <a:lnTo>
                  <a:pt x="1404" y="4595"/>
                </a:lnTo>
                <a:lnTo>
                  <a:pt x="1762" y="3269"/>
                </a:lnTo>
                <a:lnTo>
                  <a:pt x="3565" y="3269"/>
                </a:lnTo>
                <a:lnTo>
                  <a:pt x="3764" y="4009"/>
                </a:lnTo>
                <a:lnTo>
                  <a:pt x="3923" y="4595"/>
                </a:lnTo>
                <a:lnTo>
                  <a:pt x="4400" y="4595"/>
                </a:lnTo>
                <a:lnTo>
                  <a:pt x="4042" y="3269"/>
                </a:lnTo>
                <a:lnTo>
                  <a:pt x="5325" y="3269"/>
                </a:lnTo>
                <a:lnTo>
                  <a:pt x="5325" y="2829"/>
                </a:lnTo>
                <a:close/>
                <a:moveTo>
                  <a:pt x="4623" y="2732"/>
                </a:moveTo>
                <a:lnTo>
                  <a:pt x="4623" y="2732"/>
                </a:lnTo>
                <a:lnTo>
                  <a:pt x="4623" y="2742"/>
                </a:lnTo>
                <a:lnTo>
                  <a:pt x="4622" y="2752"/>
                </a:lnTo>
                <a:lnTo>
                  <a:pt x="4619" y="2760"/>
                </a:lnTo>
                <a:lnTo>
                  <a:pt x="4615" y="2770"/>
                </a:lnTo>
                <a:lnTo>
                  <a:pt x="4612" y="2779"/>
                </a:lnTo>
                <a:lnTo>
                  <a:pt x="4607" y="2786"/>
                </a:lnTo>
                <a:lnTo>
                  <a:pt x="4601" y="2794"/>
                </a:lnTo>
                <a:lnTo>
                  <a:pt x="4595" y="2801"/>
                </a:lnTo>
                <a:lnTo>
                  <a:pt x="4588" y="2807"/>
                </a:lnTo>
                <a:lnTo>
                  <a:pt x="4581" y="2812"/>
                </a:lnTo>
                <a:lnTo>
                  <a:pt x="4573" y="2817"/>
                </a:lnTo>
                <a:lnTo>
                  <a:pt x="4564" y="2822"/>
                </a:lnTo>
                <a:lnTo>
                  <a:pt x="4555" y="2824"/>
                </a:lnTo>
                <a:lnTo>
                  <a:pt x="4547" y="2827"/>
                </a:lnTo>
                <a:lnTo>
                  <a:pt x="4537" y="2828"/>
                </a:lnTo>
                <a:lnTo>
                  <a:pt x="4527" y="2829"/>
                </a:lnTo>
                <a:lnTo>
                  <a:pt x="3213" y="2829"/>
                </a:lnTo>
                <a:lnTo>
                  <a:pt x="3203" y="2828"/>
                </a:lnTo>
                <a:lnTo>
                  <a:pt x="3194" y="2827"/>
                </a:lnTo>
                <a:lnTo>
                  <a:pt x="3185" y="2824"/>
                </a:lnTo>
                <a:lnTo>
                  <a:pt x="3175" y="2822"/>
                </a:lnTo>
                <a:lnTo>
                  <a:pt x="3168" y="2817"/>
                </a:lnTo>
                <a:lnTo>
                  <a:pt x="3159" y="2812"/>
                </a:lnTo>
                <a:lnTo>
                  <a:pt x="3152" y="2807"/>
                </a:lnTo>
                <a:lnTo>
                  <a:pt x="3146" y="2801"/>
                </a:lnTo>
                <a:lnTo>
                  <a:pt x="3140" y="2794"/>
                </a:lnTo>
                <a:lnTo>
                  <a:pt x="3133" y="2786"/>
                </a:lnTo>
                <a:lnTo>
                  <a:pt x="3129" y="2779"/>
                </a:lnTo>
                <a:lnTo>
                  <a:pt x="3125" y="2770"/>
                </a:lnTo>
                <a:lnTo>
                  <a:pt x="3121" y="2760"/>
                </a:lnTo>
                <a:lnTo>
                  <a:pt x="3119" y="2752"/>
                </a:lnTo>
                <a:lnTo>
                  <a:pt x="3118" y="2742"/>
                </a:lnTo>
                <a:lnTo>
                  <a:pt x="3118" y="2732"/>
                </a:lnTo>
                <a:lnTo>
                  <a:pt x="3118" y="2045"/>
                </a:lnTo>
                <a:lnTo>
                  <a:pt x="3118" y="2035"/>
                </a:lnTo>
                <a:lnTo>
                  <a:pt x="3119" y="2025"/>
                </a:lnTo>
                <a:lnTo>
                  <a:pt x="3121" y="2016"/>
                </a:lnTo>
                <a:lnTo>
                  <a:pt x="3125" y="2008"/>
                </a:lnTo>
                <a:lnTo>
                  <a:pt x="3129" y="1999"/>
                </a:lnTo>
                <a:lnTo>
                  <a:pt x="3133" y="1991"/>
                </a:lnTo>
                <a:lnTo>
                  <a:pt x="3140" y="1983"/>
                </a:lnTo>
                <a:lnTo>
                  <a:pt x="3146" y="1977"/>
                </a:lnTo>
                <a:lnTo>
                  <a:pt x="3152" y="1971"/>
                </a:lnTo>
                <a:lnTo>
                  <a:pt x="3159" y="1965"/>
                </a:lnTo>
                <a:lnTo>
                  <a:pt x="3168" y="1960"/>
                </a:lnTo>
                <a:lnTo>
                  <a:pt x="3175" y="1956"/>
                </a:lnTo>
                <a:lnTo>
                  <a:pt x="3185" y="1953"/>
                </a:lnTo>
                <a:lnTo>
                  <a:pt x="3194" y="1950"/>
                </a:lnTo>
                <a:lnTo>
                  <a:pt x="3203" y="1949"/>
                </a:lnTo>
                <a:lnTo>
                  <a:pt x="3213" y="1949"/>
                </a:lnTo>
                <a:lnTo>
                  <a:pt x="4527" y="1949"/>
                </a:lnTo>
                <a:lnTo>
                  <a:pt x="4537" y="1949"/>
                </a:lnTo>
                <a:lnTo>
                  <a:pt x="4547" y="1950"/>
                </a:lnTo>
                <a:lnTo>
                  <a:pt x="4555" y="1953"/>
                </a:lnTo>
                <a:lnTo>
                  <a:pt x="4564" y="1956"/>
                </a:lnTo>
                <a:lnTo>
                  <a:pt x="4573" y="1960"/>
                </a:lnTo>
                <a:lnTo>
                  <a:pt x="4581" y="1965"/>
                </a:lnTo>
                <a:lnTo>
                  <a:pt x="4588" y="1971"/>
                </a:lnTo>
                <a:lnTo>
                  <a:pt x="4595" y="1977"/>
                </a:lnTo>
                <a:lnTo>
                  <a:pt x="4601" y="1983"/>
                </a:lnTo>
                <a:lnTo>
                  <a:pt x="4607" y="1991"/>
                </a:lnTo>
                <a:lnTo>
                  <a:pt x="4612" y="1999"/>
                </a:lnTo>
                <a:lnTo>
                  <a:pt x="4615" y="2008"/>
                </a:lnTo>
                <a:lnTo>
                  <a:pt x="4619" y="2016"/>
                </a:lnTo>
                <a:lnTo>
                  <a:pt x="4622" y="2025"/>
                </a:lnTo>
                <a:lnTo>
                  <a:pt x="4623" y="2035"/>
                </a:lnTo>
                <a:lnTo>
                  <a:pt x="4623" y="2045"/>
                </a:lnTo>
                <a:lnTo>
                  <a:pt x="4623" y="2732"/>
                </a:lnTo>
                <a:close/>
              </a:path>
            </a:pathLst>
          </a:custGeom>
          <a:solidFill>
            <a:srgbClr val="FFFFFF"/>
          </a:solidFill>
          <a:ln>
            <a:noFill/>
          </a:ln>
        </p:spPr>
        <p:txBody>
          <a:bodyPr/>
          <a:lstStyle/>
          <a:p>
            <a:endParaRPr lang="zh-CN" altLang="en-US" dirty="0"/>
          </a:p>
        </p:txBody>
      </p:sp>
      <p:sp>
        <p:nvSpPr>
          <p:cNvPr id="40" name="KSO_Shape"/>
          <p:cNvSpPr/>
          <p:nvPr/>
        </p:nvSpPr>
        <p:spPr bwMode="auto">
          <a:xfrm>
            <a:off x="802303" y="5036332"/>
            <a:ext cx="313186" cy="351895"/>
          </a:xfrm>
          <a:custGeom>
            <a:avLst/>
            <a:gdLst>
              <a:gd name="T0" fmla="*/ 2147483646 w 89"/>
              <a:gd name="T1" fmla="*/ 2147483646 h 100"/>
              <a:gd name="T2" fmla="*/ 2147483646 w 89"/>
              <a:gd name="T3" fmla="*/ 2147483646 h 100"/>
              <a:gd name="T4" fmla="*/ 2147483646 w 89"/>
              <a:gd name="T5" fmla="*/ 0 h 100"/>
              <a:gd name="T6" fmla="*/ 2147483646 w 89"/>
              <a:gd name="T7" fmla="*/ 2147483646 h 100"/>
              <a:gd name="T8" fmla="*/ 2147483646 w 89"/>
              <a:gd name="T9" fmla="*/ 2147483646 h 100"/>
              <a:gd name="T10" fmla="*/ 2147483646 w 89"/>
              <a:gd name="T11" fmla="*/ 2147483646 h 100"/>
              <a:gd name="T12" fmla="*/ 2147483646 w 89"/>
              <a:gd name="T13" fmla="*/ 2147483646 h 100"/>
              <a:gd name="T14" fmla="*/ 2147483646 w 89"/>
              <a:gd name="T15" fmla="*/ 2147483646 h 100"/>
              <a:gd name="T16" fmla="*/ 2147483646 w 89"/>
              <a:gd name="T17" fmla="*/ 2147483646 h 100"/>
              <a:gd name="T18" fmla="*/ 2147483646 w 89"/>
              <a:gd name="T19" fmla="*/ 2147483646 h 100"/>
              <a:gd name="T20" fmla="*/ 0 w 89"/>
              <a:gd name="T21" fmla="*/ 2147483646 h 100"/>
              <a:gd name="T22" fmla="*/ 2147483646 w 89"/>
              <a:gd name="T23" fmla="*/ 2147483646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9" h="100">
                <a:moveTo>
                  <a:pt x="23" y="53"/>
                </a:moveTo>
                <a:cubicBezTo>
                  <a:pt x="26" y="53"/>
                  <a:pt x="29" y="54"/>
                  <a:pt x="31" y="54"/>
                </a:cubicBezTo>
                <a:cubicBezTo>
                  <a:pt x="31" y="0"/>
                  <a:pt x="31" y="0"/>
                  <a:pt x="31" y="0"/>
                </a:cubicBezTo>
                <a:cubicBezTo>
                  <a:pt x="31" y="0"/>
                  <a:pt x="77" y="15"/>
                  <a:pt x="83" y="29"/>
                </a:cubicBezTo>
                <a:cubicBezTo>
                  <a:pt x="89" y="43"/>
                  <a:pt x="70" y="65"/>
                  <a:pt x="70" y="65"/>
                </a:cubicBezTo>
                <a:cubicBezTo>
                  <a:pt x="66" y="63"/>
                  <a:pt x="66" y="63"/>
                  <a:pt x="66" y="63"/>
                </a:cubicBezTo>
                <a:cubicBezTo>
                  <a:pt x="66" y="63"/>
                  <a:pt x="74" y="46"/>
                  <a:pt x="66" y="37"/>
                </a:cubicBezTo>
                <a:cubicBezTo>
                  <a:pt x="62" y="31"/>
                  <a:pt x="53" y="30"/>
                  <a:pt x="47" y="30"/>
                </a:cubicBezTo>
                <a:cubicBezTo>
                  <a:pt x="47" y="76"/>
                  <a:pt x="47" y="76"/>
                  <a:pt x="47" y="76"/>
                </a:cubicBezTo>
                <a:cubicBezTo>
                  <a:pt x="47" y="89"/>
                  <a:pt x="36" y="100"/>
                  <a:pt x="23" y="100"/>
                </a:cubicBezTo>
                <a:cubicBezTo>
                  <a:pt x="10" y="100"/>
                  <a:pt x="0" y="89"/>
                  <a:pt x="0" y="76"/>
                </a:cubicBezTo>
                <a:cubicBezTo>
                  <a:pt x="0" y="63"/>
                  <a:pt x="10" y="53"/>
                  <a:pt x="23" y="53"/>
                </a:cubicBezTo>
                <a:close/>
              </a:path>
            </a:pathLst>
          </a:custGeom>
          <a:solidFill>
            <a:srgbClr val="FFFFFF"/>
          </a:solidFill>
          <a:ln>
            <a:noFill/>
          </a:ln>
        </p:spPr>
        <p:txBody>
          <a:bodyPr/>
          <a:lstStyle/>
          <a:p>
            <a:endParaRPr lang="zh-CN" altLang="en-US"/>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r>
              <a:rPr lang="zh-CN" altLang="en-US"/>
              <a:t>请在此输入您的大标题</a:t>
            </a:r>
            <a:endParaRPr lang="en-US" altLang="zh-CN" dirty="0"/>
          </a:p>
        </p:txBody>
      </p:sp>
      <p:sp>
        <p:nvSpPr>
          <p:cNvPr id="24" name="Freeform 7"/>
          <p:cNvSpPr/>
          <p:nvPr/>
        </p:nvSpPr>
        <p:spPr bwMode="auto">
          <a:xfrm rot="16163724">
            <a:off x="5230693" y="2116256"/>
            <a:ext cx="2246099" cy="2108034"/>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25" name="Freeform 8"/>
          <p:cNvSpPr/>
          <p:nvPr/>
        </p:nvSpPr>
        <p:spPr bwMode="auto">
          <a:xfrm rot="16163724">
            <a:off x="4715209" y="3857490"/>
            <a:ext cx="2246099" cy="2108034"/>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26" name="타원 108" descr="#clear#"/>
          <p:cNvSpPr/>
          <p:nvPr/>
        </p:nvSpPr>
        <p:spPr>
          <a:xfrm>
            <a:off x="900250" y="4304383"/>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F9FCFB"/>
                </a:solidFill>
                <a:latin typeface="+mj-ea"/>
                <a:ea typeface="+mj-ea"/>
              </a:rPr>
              <a:t>请输入您的小标题</a:t>
            </a:r>
            <a:endParaRPr lang="ko-KR" altLang="en-US" sz="2000" b="1" dirty="0">
              <a:solidFill>
                <a:srgbClr val="F9FCFB"/>
              </a:solidFill>
              <a:latin typeface="+mj-ea"/>
              <a:ea typeface="+mj-ea"/>
            </a:endParaRPr>
          </a:p>
        </p:txBody>
      </p:sp>
      <p:sp>
        <p:nvSpPr>
          <p:cNvPr id="27" name="矩形 26" descr="#clear#"/>
          <p:cNvSpPr/>
          <p:nvPr/>
        </p:nvSpPr>
        <p:spPr>
          <a:xfrm>
            <a:off x="961912" y="4945778"/>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8" name="타원 108" descr="#clear#"/>
          <p:cNvSpPr/>
          <p:nvPr/>
        </p:nvSpPr>
        <p:spPr>
          <a:xfrm>
            <a:off x="7597138" y="2206367"/>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F9FCFB"/>
                </a:solidFill>
                <a:latin typeface="+mj-ea"/>
                <a:ea typeface="+mj-ea"/>
              </a:rPr>
              <a:t>请输入您的小标题</a:t>
            </a:r>
            <a:endParaRPr lang="ko-KR" altLang="en-US" sz="2000" b="1" dirty="0">
              <a:solidFill>
                <a:srgbClr val="F9FCFB"/>
              </a:solidFill>
              <a:latin typeface="+mj-ea"/>
              <a:ea typeface="+mj-ea"/>
            </a:endParaRPr>
          </a:p>
        </p:txBody>
      </p:sp>
      <p:sp>
        <p:nvSpPr>
          <p:cNvPr id="29" name="矩形 28" descr="#clear#"/>
          <p:cNvSpPr/>
          <p:nvPr/>
        </p:nvSpPr>
        <p:spPr>
          <a:xfrm>
            <a:off x="7658800" y="2847762"/>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7" name="任意多边形: 形状 16"/>
          <p:cNvSpPr>
            <a:spLocks noChangeAspect="1"/>
          </p:cNvSpPr>
          <p:nvPr>
            <p:custDataLst>
              <p:tags r:id="rId1"/>
            </p:custDataLst>
          </p:nvPr>
        </p:nvSpPr>
        <p:spPr>
          <a:xfrm>
            <a:off x="752021" y="3115929"/>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1"/>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18" name="MH_Other_16" descr="#clear#"/>
          <p:cNvSpPr/>
          <p:nvPr>
            <p:custDataLst>
              <p:tags r:id="rId2"/>
            </p:custDataLst>
          </p:nvPr>
        </p:nvSpPr>
        <p:spPr>
          <a:xfrm>
            <a:off x="1788527" y="3260756"/>
            <a:ext cx="783132" cy="781951"/>
          </a:xfrm>
          <a:prstGeom prst="ellipse">
            <a:avLst/>
          </a:prstGeom>
          <a:solidFill>
            <a:srgbClr val="FEFFFF"/>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r>
              <a:rPr lang="en-US" altLang="zh-CN" kern="0" dirty="0">
                <a:solidFill>
                  <a:srgbClr val="404040"/>
                </a:solidFill>
              </a:rPr>
              <a:t>01</a:t>
            </a:r>
            <a:endParaRPr lang="zh-CN" altLang="en-US" kern="0" dirty="0">
              <a:solidFill>
                <a:srgbClr val="404040"/>
              </a:solidFill>
            </a:endParaRPr>
          </a:p>
        </p:txBody>
      </p:sp>
      <p:sp>
        <p:nvSpPr>
          <p:cNvPr id="19" name="矩形 18" descr="#clear#"/>
          <p:cNvSpPr/>
          <p:nvPr/>
        </p:nvSpPr>
        <p:spPr>
          <a:xfrm>
            <a:off x="921522" y="1670236"/>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0" name="KSO_Shape"/>
          <p:cNvSpPr/>
          <p:nvPr/>
        </p:nvSpPr>
        <p:spPr>
          <a:xfrm>
            <a:off x="3856381" y="3367740"/>
            <a:ext cx="567983" cy="567983"/>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任意多边形: 形状 20"/>
          <p:cNvSpPr>
            <a:spLocks noChangeAspect="1"/>
          </p:cNvSpPr>
          <p:nvPr>
            <p:custDataLst>
              <p:tags r:id="rId3"/>
            </p:custDataLst>
          </p:nvPr>
        </p:nvSpPr>
        <p:spPr>
          <a:xfrm>
            <a:off x="4663277" y="3115929"/>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1"/>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22" name="MH_Other_16" descr="#clear#"/>
          <p:cNvSpPr/>
          <p:nvPr>
            <p:custDataLst>
              <p:tags r:id="rId4"/>
            </p:custDataLst>
          </p:nvPr>
        </p:nvSpPr>
        <p:spPr>
          <a:xfrm>
            <a:off x="5699783" y="3260756"/>
            <a:ext cx="783132" cy="781951"/>
          </a:xfrm>
          <a:prstGeom prst="ellipse">
            <a:avLst/>
          </a:prstGeom>
          <a:solidFill>
            <a:srgbClr val="FEFFFF"/>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r>
              <a:rPr lang="en-US" altLang="zh-CN" kern="0" dirty="0">
                <a:solidFill>
                  <a:srgbClr val="404040"/>
                </a:solidFill>
              </a:rPr>
              <a:t>02</a:t>
            </a:r>
            <a:endParaRPr lang="zh-CN" altLang="en-US" kern="0" dirty="0">
              <a:solidFill>
                <a:srgbClr val="404040"/>
              </a:solidFill>
            </a:endParaRPr>
          </a:p>
        </p:txBody>
      </p:sp>
      <p:sp>
        <p:nvSpPr>
          <p:cNvPr id="23" name="矩形 22" descr="#clear#"/>
          <p:cNvSpPr/>
          <p:nvPr/>
        </p:nvSpPr>
        <p:spPr>
          <a:xfrm>
            <a:off x="4832778" y="1670236"/>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4" name="KSO_Shape"/>
          <p:cNvSpPr/>
          <p:nvPr/>
        </p:nvSpPr>
        <p:spPr>
          <a:xfrm>
            <a:off x="7767637" y="3367740"/>
            <a:ext cx="567983" cy="567983"/>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5" name="任意多边形: 形状 24"/>
          <p:cNvSpPr>
            <a:spLocks noChangeAspect="1"/>
          </p:cNvSpPr>
          <p:nvPr>
            <p:custDataLst>
              <p:tags r:id="rId5"/>
            </p:custDataLst>
          </p:nvPr>
        </p:nvSpPr>
        <p:spPr>
          <a:xfrm>
            <a:off x="8574533" y="3115929"/>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1"/>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26" name="MH_Other_16" descr="#clear#"/>
          <p:cNvSpPr/>
          <p:nvPr>
            <p:custDataLst>
              <p:tags r:id="rId6"/>
            </p:custDataLst>
          </p:nvPr>
        </p:nvSpPr>
        <p:spPr>
          <a:xfrm>
            <a:off x="9611039" y="3260756"/>
            <a:ext cx="783132" cy="781951"/>
          </a:xfrm>
          <a:prstGeom prst="ellipse">
            <a:avLst/>
          </a:prstGeom>
          <a:solidFill>
            <a:srgbClr val="FEFFFF"/>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r>
              <a:rPr lang="en-US" altLang="zh-CN" kern="0" dirty="0">
                <a:solidFill>
                  <a:srgbClr val="404040"/>
                </a:solidFill>
              </a:rPr>
              <a:t>03</a:t>
            </a:r>
            <a:endParaRPr lang="zh-CN" altLang="en-US" kern="0" dirty="0">
              <a:solidFill>
                <a:srgbClr val="404040"/>
              </a:solidFill>
            </a:endParaRPr>
          </a:p>
        </p:txBody>
      </p:sp>
      <p:sp>
        <p:nvSpPr>
          <p:cNvPr id="27" name="矩形 26" descr="#clear#"/>
          <p:cNvSpPr/>
          <p:nvPr/>
        </p:nvSpPr>
        <p:spPr>
          <a:xfrm>
            <a:off x="8744034" y="1670236"/>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8" name="矩形 27" descr="#clear#"/>
          <p:cNvSpPr/>
          <p:nvPr/>
        </p:nvSpPr>
        <p:spPr>
          <a:xfrm>
            <a:off x="1136129" y="4571378"/>
            <a:ext cx="9919743" cy="1218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9" name="KSO_Shape"/>
          <p:cNvSpPr/>
          <p:nvPr/>
        </p:nvSpPr>
        <p:spPr bwMode="auto">
          <a:xfrm>
            <a:off x="183629" y="5064578"/>
            <a:ext cx="595086" cy="386806"/>
          </a:xfrm>
          <a:custGeom>
            <a:avLst/>
            <a:gdLst>
              <a:gd name="T0" fmla="*/ 2147483646 w 2758"/>
              <a:gd name="T1" fmla="*/ 2147483646 h 1666"/>
              <a:gd name="T2" fmla="*/ 2147483646 w 2758"/>
              <a:gd name="T3" fmla="*/ 2147483646 h 1666"/>
              <a:gd name="T4" fmla="*/ 2147483646 w 2758"/>
              <a:gd name="T5" fmla="*/ 2147483646 h 1666"/>
              <a:gd name="T6" fmla="*/ 2147483646 w 2758"/>
              <a:gd name="T7" fmla="*/ 2147483646 h 1666"/>
              <a:gd name="T8" fmla="*/ 2147483646 w 2758"/>
              <a:gd name="T9" fmla="*/ 2147483646 h 1666"/>
              <a:gd name="T10" fmla="*/ 2147483646 w 2758"/>
              <a:gd name="T11" fmla="*/ 2147483646 h 1666"/>
              <a:gd name="T12" fmla="*/ 2147483646 w 2758"/>
              <a:gd name="T13" fmla="*/ 2147483646 h 1666"/>
              <a:gd name="T14" fmla="*/ 2147483646 w 2758"/>
              <a:gd name="T15" fmla="*/ 2147483646 h 1666"/>
              <a:gd name="T16" fmla="*/ 2147483646 w 2758"/>
              <a:gd name="T17" fmla="*/ 2147483646 h 1666"/>
              <a:gd name="T18" fmla="*/ 2147483646 w 2758"/>
              <a:gd name="T19" fmla="*/ 2147483646 h 1666"/>
              <a:gd name="T20" fmla="*/ 2147483646 w 2758"/>
              <a:gd name="T21" fmla="*/ 2147483646 h 1666"/>
              <a:gd name="T22" fmla="*/ 2147483646 w 2758"/>
              <a:gd name="T23" fmla="*/ 2147483646 h 1666"/>
              <a:gd name="T24" fmla="*/ 2147483646 w 2758"/>
              <a:gd name="T25" fmla="*/ 2147483646 h 1666"/>
              <a:gd name="T26" fmla="*/ 2147483646 w 2758"/>
              <a:gd name="T27" fmla="*/ 2147483646 h 1666"/>
              <a:gd name="T28" fmla="*/ 2147483646 w 2758"/>
              <a:gd name="T29" fmla="*/ 2147483646 h 1666"/>
              <a:gd name="T30" fmla="*/ 2147483646 w 2758"/>
              <a:gd name="T31" fmla="*/ 2147483646 h 1666"/>
              <a:gd name="T32" fmla="*/ 2147483646 w 2758"/>
              <a:gd name="T33" fmla="*/ 2147483646 h 1666"/>
              <a:gd name="T34" fmla="*/ 2147483646 w 2758"/>
              <a:gd name="T35" fmla="*/ 2147483646 h 1666"/>
              <a:gd name="T36" fmla="*/ 2147483646 w 2758"/>
              <a:gd name="T37" fmla="*/ 2147483646 h 1666"/>
              <a:gd name="T38" fmla="*/ 2147483646 w 2758"/>
              <a:gd name="T39" fmla="*/ 2147483646 h 1666"/>
              <a:gd name="T40" fmla="*/ 2147483646 w 2758"/>
              <a:gd name="T41" fmla="*/ 2147483646 h 1666"/>
              <a:gd name="T42" fmla="*/ 2147483646 w 2758"/>
              <a:gd name="T43" fmla="*/ 2147483646 h 1666"/>
              <a:gd name="T44" fmla="*/ 2147483646 w 2758"/>
              <a:gd name="T45" fmla="*/ 2147483646 h 1666"/>
              <a:gd name="T46" fmla="*/ 2147483646 w 2758"/>
              <a:gd name="T47" fmla="*/ 2147483646 h 1666"/>
              <a:gd name="T48" fmla="*/ 2147483646 w 2758"/>
              <a:gd name="T49" fmla="*/ 2147483646 h 1666"/>
              <a:gd name="T50" fmla="*/ 2147483646 w 2758"/>
              <a:gd name="T51" fmla="*/ 2147483646 h 1666"/>
              <a:gd name="T52" fmla="*/ 2147483646 w 2758"/>
              <a:gd name="T53" fmla="*/ 2147483646 h 1666"/>
              <a:gd name="T54" fmla="*/ 2147483646 w 2758"/>
              <a:gd name="T55" fmla="*/ 2147483646 h 1666"/>
              <a:gd name="T56" fmla="*/ 2147483646 w 2758"/>
              <a:gd name="T57" fmla="*/ 2147483646 h 1666"/>
              <a:gd name="T58" fmla="*/ 2147483646 w 2758"/>
              <a:gd name="T59" fmla="*/ 2147483646 h 1666"/>
              <a:gd name="T60" fmla="*/ 2147483646 w 2758"/>
              <a:gd name="T61" fmla="*/ 2147483646 h 1666"/>
              <a:gd name="T62" fmla="*/ 2147483646 w 2758"/>
              <a:gd name="T63" fmla="*/ 2147483646 h 1666"/>
              <a:gd name="T64" fmla="*/ 2147483646 w 2758"/>
              <a:gd name="T65" fmla="*/ 2147483646 h 1666"/>
              <a:gd name="T66" fmla="*/ 2147483646 w 2758"/>
              <a:gd name="T67" fmla="*/ 2147483646 h 1666"/>
              <a:gd name="T68" fmla="*/ 2147483646 w 2758"/>
              <a:gd name="T69" fmla="*/ 2147483646 h 1666"/>
              <a:gd name="T70" fmla="*/ 2147483646 w 2758"/>
              <a:gd name="T71" fmla="*/ 2147483646 h 1666"/>
              <a:gd name="T72" fmla="*/ 2147483646 w 2758"/>
              <a:gd name="T73" fmla="*/ 2147483646 h 1666"/>
              <a:gd name="T74" fmla="*/ 2147483646 w 2758"/>
              <a:gd name="T75" fmla="*/ 2147483646 h 1666"/>
              <a:gd name="T76" fmla="*/ 2147483646 w 2758"/>
              <a:gd name="T77" fmla="*/ 2147483646 h 1666"/>
              <a:gd name="T78" fmla="*/ 2147483646 w 2758"/>
              <a:gd name="T79" fmla="*/ 2147483646 h 1666"/>
              <a:gd name="T80" fmla="*/ 2147483646 w 2758"/>
              <a:gd name="T81" fmla="*/ 2147483646 h 1666"/>
              <a:gd name="T82" fmla="*/ 2147483646 w 2758"/>
              <a:gd name="T83" fmla="*/ 2147483646 h 1666"/>
              <a:gd name="T84" fmla="*/ 2147483646 w 2758"/>
              <a:gd name="T85" fmla="*/ 2147483646 h 1666"/>
              <a:gd name="T86" fmla="*/ 2147483646 w 2758"/>
              <a:gd name="T87" fmla="*/ 2147483646 h 1666"/>
              <a:gd name="T88" fmla="*/ 2147483646 w 2758"/>
              <a:gd name="T89" fmla="*/ 2147483646 h 1666"/>
              <a:gd name="T90" fmla="*/ 2147483646 w 2758"/>
              <a:gd name="T91" fmla="*/ 2147483646 h 1666"/>
              <a:gd name="T92" fmla="*/ 2147483646 w 2758"/>
              <a:gd name="T93" fmla="*/ 2147483646 h 1666"/>
              <a:gd name="T94" fmla="*/ 2147483646 w 2758"/>
              <a:gd name="T95" fmla="*/ 2147483646 h 1666"/>
              <a:gd name="T96" fmla="*/ 2147483646 w 2758"/>
              <a:gd name="T97" fmla="*/ 2147483646 h 1666"/>
              <a:gd name="T98" fmla="*/ 2147483646 w 2758"/>
              <a:gd name="T99" fmla="*/ 2147483646 h 1666"/>
              <a:gd name="T100" fmla="*/ 2147483646 w 2758"/>
              <a:gd name="T101" fmla="*/ 2147483646 h 1666"/>
              <a:gd name="T102" fmla="*/ 2147483646 w 2758"/>
              <a:gd name="T103" fmla="*/ 2147483646 h 1666"/>
              <a:gd name="T104" fmla="*/ 2147483646 w 2758"/>
              <a:gd name="T105" fmla="*/ 2147483646 h 1666"/>
              <a:gd name="T106" fmla="*/ 2147483646 w 2758"/>
              <a:gd name="T107" fmla="*/ 2147483646 h 1666"/>
              <a:gd name="T108" fmla="*/ 2147483646 w 2758"/>
              <a:gd name="T109" fmla="*/ 2147483646 h 1666"/>
              <a:gd name="T110" fmla="*/ 2147483646 w 2758"/>
              <a:gd name="T111" fmla="*/ 2147483646 h 1666"/>
              <a:gd name="T112" fmla="*/ 2147483646 w 2758"/>
              <a:gd name="T113" fmla="*/ 2147483646 h 1666"/>
              <a:gd name="T114" fmla="*/ 2147483646 w 2758"/>
              <a:gd name="T115" fmla="*/ 2147483646 h 1666"/>
              <a:gd name="T116" fmla="*/ 2147483646 w 2758"/>
              <a:gd name="T117" fmla="*/ 2147483646 h 1666"/>
              <a:gd name="T118" fmla="*/ 2147483646 w 2758"/>
              <a:gd name="T119" fmla="*/ 2147483646 h 1666"/>
              <a:gd name="T120" fmla="*/ 2147483646 w 2758"/>
              <a:gd name="T121" fmla="*/ 2147483646 h 1666"/>
              <a:gd name="T122" fmla="*/ 2147483646 w 2758"/>
              <a:gd name="T123" fmla="*/ 2147483646 h 1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758" h="1666">
                <a:moveTo>
                  <a:pt x="931" y="1269"/>
                </a:moveTo>
                <a:lnTo>
                  <a:pt x="895" y="1297"/>
                </a:lnTo>
                <a:lnTo>
                  <a:pt x="864" y="1328"/>
                </a:lnTo>
                <a:lnTo>
                  <a:pt x="839" y="1359"/>
                </a:lnTo>
                <a:lnTo>
                  <a:pt x="816" y="1392"/>
                </a:lnTo>
                <a:lnTo>
                  <a:pt x="1102" y="1555"/>
                </a:lnTo>
                <a:lnTo>
                  <a:pt x="1172" y="1557"/>
                </a:lnTo>
                <a:lnTo>
                  <a:pt x="1210" y="1555"/>
                </a:lnTo>
                <a:lnTo>
                  <a:pt x="1243" y="1547"/>
                </a:lnTo>
                <a:lnTo>
                  <a:pt x="1269" y="1535"/>
                </a:lnTo>
                <a:lnTo>
                  <a:pt x="1293" y="1518"/>
                </a:lnTo>
                <a:lnTo>
                  <a:pt x="1310" y="1495"/>
                </a:lnTo>
                <a:lnTo>
                  <a:pt x="1323" y="1466"/>
                </a:lnTo>
                <a:lnTo>
                  <a:pt x="1331" y="1434"/>
                </a:lnTo>
                <a:lnTo>
                  <a:pt x="1333" y="1397"/>
                </a:lnTo>
                <a:lnTo>
                  <a:pt x="1164" y="1397"/>
                </a:lnTo>
                <a:lnTo>
                  <a:pt x="931" y="1269"/>
                </a:lnTo>
                <a:close/>
                <a:moveTo>
                  <a:pt x="1060" y="975"/>
                </a:moveTo>
                <a:lnTo>
                  <a:pt x="1026" y="983"/>
                </a:lnTo>
                <a:lnTo>
                  <a:pt x="993" y="992"/>
                </a:lnTo>
                <a:lnTo>
                  <a:pt x="964" y="1006"/>
                </a:lnTo>
                <a:lnTo>
                  <a:pt x="937" y="1021"/>
                </a:lnTo>
                <a:lnTo>
                  <a:pt x="912" y="1040"/>
                </a:lnTo>
                <a:lnTo>
                  <a:pt x="891" y="1061"/>
                </a:lnTo>
                <a:lnTo>
                  <a:pt x="872" y="1084"/>
                </a:lnTo>
                <a:lnTo>
                  <a:pt x="855" y="1111"/>
                </a:lnTo>
                <a:lnTo>
                  <a:pt x="1195" y="1292"/>
                </a:lnTo>
                <a:lnTo>
                  <a:pt x="1352" y="1296"/>
                </a:lnTo>
                <a:lnTo>
                  <a:pt x="1392" y="1294"/>
                </a:lnTo>
                <a:lnTo>
                  <a:pt x="1427" y="1288"/>
                </a:lnTo>
                <a:lnTo>
                  <a:pt x="1456" y="1276"/>
                </a:lnTo>
                <a:lnTo>
                  <a:pt x="1481" y="1263"/>
                </a:lnTo>
                <a:lnTo>
                  <a:pt x="1500" y="1244"/>
                </a:lnTo>
                <a:lnTo>
                  <a:pt x="1513" y="1221"/>
                </a:lnTo>
                <a:lnTo>
                  <a:pt x="1521" y="1192"/>
                </a:lnTo>
                <a:lnTo>
                  <a:pt x="1523" y="1161"/>
                </a:lnTo>
                <a:lnTo>
                  <a:pt x="1521" y="1142"/>
                </a:lnTo>
                <a:lnTo>
                  <a:pt x="1517" y="1121"/>
                </a:lnTo>
                <a:lnTo>
                  <a:pt x="1510" y="1096"/>
                </a:lnTo>
                <a:lnTo>
                  <a:pt x="1498" y="1071"/>
                </a:lnTo>
                <a:lnTo>
                  <a:pt x="1241" y="1075"/>
                </a:lnTo>
                <a:lnTo>
                  <a:pt x="1060" y="975"/>
                </a:lnTo>
                <a:close/>
                <a:moveTo>
                  <a:pt x="1137" y="668"/>
                </a:moveTo>
                <a:lnTo>
                  <a:pt x="1104" y="670"/>
                </a:lnTo>
                <a:lnTo>
                  <a:pt x="1074" y="676"/>
                </a:lnTo>
                <a:lnTo>
                  <a:pt x="1047" y="687"/>
                </a:lnTo>
                <a:lnTo>
                  <a:pt x="1020" y="702"/>
                </a:lnTo>
                <a:lnTo>
                  <a:pt x="997" y="722"/>
                </a:lnTo>
                <a:lnTo>
                  <a:pt x="976" y="745"/>
                </a:lnTo>
                <a:lnTo>
                  <a:pt x="954" y="772"/>
                </a:lnTo>
                <a:lnTo>
                  <a:pt x="937" y="804"/>
                </a:lnTo>
                <a:lnTo>
                  <a:pt x="1269" y="969"/>
                </a:lnTo>
                <a:lnTo>
                  <a:pt x="1454" y="971"/>
                </a:lnTo>
                <a:lnTo>
                  <a:pt x="1502" y="969"/>
                </a:lnTo>
                <a:lnTo>
                  <a:pt x="1542" y="962"/>
                </a:lnTo>
                <a:lnTo>
                  <a:pt x="1579" y="952"/>
                </a:lnTo>
                <a:lnTo>
                  <a:pt x="1608" y="937"/>
                </a:lnTo>
                <a:lnTo>
                  <a:pt x="1631" y="916"/>
                </a:lnTo>
                <a:lnTo>
                  <a:pt x="1646" y="893"/>
                </a:lnTo>
                <a:lnTo>
                  <a:pt x="1656" y="864"/>
                </a:lnTo>
                <a:lnTo>
                  <a:pt x="1659" y="833"/>
                </a:lnTo>
                <a:lnTo>
                  <a:pt x="1657" y="810"/>
                </a:lnTo>
                <a:lnTo>
                  <a:pt x="1650" y="789"/>
                </a:lnTo>
                <a:lnTo>
                  <a:pt x="1640" y="772"/>
                </a:lnTo>
                <a:lnTo>
                  <a:pt x="1625" y="758"/>
                </a:lnTo>
                <a:lnTo>
                  <a:pt x="1604" y="749"/>
                </a:lnTo>
                <a:lnTo>
                  <a:pt x="1579" y="741"/>
                </a:lnTo>
                <a:lnTo>
                  <a:pt x="1550" y="735"/>
                </a:lnTo>
                <a:lnTo>
                  <a:pt x="1517" y="733"/>
                </a:lnTo>
                <a:lnTo>
                  <a:pt x="1293" y="733"/>
                </a:lnTo>
                <a:lnTo>
                  <a:pt x="1273" y="718"/>
                </a:lnTo>
                <a:lnTo>
                  <a:pt x="1254" y="704"/>
                </a:lnTo>
                <a:lnTo>
                  <a:pt x="1233" y="693"/>
                </a:lnTo>
                <a:lnTo>
                  <a:pt x="1214" y="683"/>
                </a:lnTo>
                <a:lnTo>
                  <a:pt x="1195" y="678"/>
                </a:lnTo>
                <a:lnTo>
                  <a:pt x="1175" y="672"/>
                </a:lnTo>
                <a:lnTo>
                  <a:pt x="1156" y="668"/>
                </a:lnTo>
                <a:lnTo>
                  <a:pt x="1137" y="668"/>
                </a:lnTo>
                <a:close/>
                <a:moveTo>
                  <a:pt x="1694" y="240"/>
                </a:moveTo>
                <a:lnTo>
                  <a:pt x="1898" y="466"/>
                </a:lnTo>
                <a:lnTo>
                  <a:pt x="1874" y="497"/>
                </a:lnTo>
                <a:lnTo>
                  <a:pt x="1855" y="520"/>
                </a:lnTo>
                <a:lnTo>
                  <a:pt x="2251" y="518"/>
                </a:lnTo>
                <a:lnTo>
                  <a:pt x="2303" y="516"/>
                </a:lnTo>
                <a:lnTo>
                  <a:pt x="2351" y="516"/>
                </a:lnTo>
                <a:lnTo>
                  <a:pt x="2395" y="512"/>
                </a:lnTo>
                <a:lnTo>
                  <a:pt x="2435" y="511"/>
                </a:lnTo>
                <a:lnTo>
                  <a:pt x="2474" y="505"/>
                </a:lnTo>
                <a:lnTo>
                  <a:pt x="2508" y="501"/>
                </a:lnTo>
                <a:lnTo>
                  <a:pt x="2539" y="493"/>
                </a:lnTo>
                <a:lnTo>
                  <a:pt x="2568" y="488"/>
                </a:lnTo>
                <a:lnTo>
                  <a:pt x="2593" y="478"/>
                </a:lnTo>
                <a:lnTo>
                  <a:pt x="2614" y="470"/>
                </a:lnTo>
                <a:lnTo>
                  <a:pt x="2631" y="459"/>
                </a:lnTo>
                <a:lnTo>
                  <a:pt x="2647" y="449"/>
                </a:lnTo>
                <a:lnTo>
                  <a:pt x="2658" y="436"/>
                </a:lnTo>
                <a:lnTo>
                  <a:pt x="2666" y="424"/>
                </a:lnTo>
                <a:lnTo>
                  <a:pt x="2672" y="411"/>
                </a:lnTo>
                <a:lnTo>
                  <a:pt x="2673" y="395"/>
                </a:lnTo>
                <a:lnTo>
                  <a:pt x="2672" y="380"/>
                </a:lnTo>
                <a:lnTo>
                  <a:pt x="2668" y="363"/>
                </a:lnTo>
                <a:lnTo>
                  <a:pt x="2662" y="349"/>
                </a:lnTo>
                <a:lnTo>
                  <a:pt x="2652" y="336"/>
                </a:lnTo>
                <a:lnTo>
                  <a:pt x="2639" y="324"/>
                </a:lnTo>
                <a:lnTo>
                  <a:pt x="2625" y="313"/>
                </a:lnTo>
                <a:lnTo>
                  <a:pt x="2608" y="301"/>
                </a:lnTo>
                <a:lnTo>
                  <a:pt x="2587" y="294"/>
                </a:lnTo>
                <a:lnTo>
                  <a:pt x="2566" y="284"/>
                </a:lnTo>
                <a:lnTo>
                  <a:pt x="2541" y="278"/>
                </a:lnTo>
                <a:lnTo>
                  <a:pt x="2512" y="273"/>
                </a:lnTo>
                <a:lnTo>
                  <a:pt x="2481" y="267"/>
                </a:lnTo>
                <a:lnTo>
                  <a:pt x="2449" y="263"/>
                </a:lnTo>
                <a:lnTo>
                  <a:pt x="2412" y="261"/>
                </a:lnTo>
                <a:lnTo>
                  <a:pt x="2374" y="259"/>
                </a:lnTo>
                <a:lnTo>
                  <a:pt x="2334" y="259"/>
                </a:lnTo>
                <a:lnTo>
                  <a:pt x="1694" y="240"/>
                </a:lnTo>
                <a:close/>
                <a:moveTo>
                  <a:pt x="1060" y="109"/>
                </a:moveTo>
                <a:lnTo>
                  <a:pt x="1039" y="117"/>
                </a:lnTo>
                <a:lnTo>
                  <a:pt x="1018" y="125"/>
                </a:lnTo>
                <a:lnTo>
                  <a:pt x="993" y="134"/>
                </a:lnTo>
                <a:lnTo>
                  <a:pt x="966" y="146"/>
                </a:lnTo>
                <a:lnTo>
                  <a:pt x="937" y="159"/>
                </a:lnTo>
                <a:lnTo>
                  <a:pt x="906" y="173"/>
                </a:lnTo>
                <a:lnTo>
                  <a:pt x="872" y="188"/>
                </a:lnTo>
                <a:lnTo>
                  <a:pt x="835" y="203"/>
                </a:lnTo>
                <a:lnTo>
                  <a:pt x="799" y="221"/>
                </a:lnTo>
                <a:lnTo>
                  <a:pt x="757" y="240"/>
                </a:lnTo>
                <a:lnTo>
                  <a:pt x="714" y="261"/>
                </a:lnTo>
                <a:lnTo>
                  <a:pt x="670" y="282"/>
                </a:lnTo>
                <a:lnTo>
                  <a:pt x="622" y="305"/>
                </a:lnTo>
                <a:lnTo>
                  <a:pt x="572" y="328"/>
                </a:lnTo>
                <a:lnTo>
                  <a:pt x="520" y="353"/>
                </a:lnTo>
                <a:lnTo>
                  <a:pt x="467" y="380"/>
                </a:lnTo>
                <a:lnTo>
                  <a:pt x="150" y="380"/>
                </a:lnTo>
                <a:lnTo>
                  <a:pt x="123" y="480"/>
                </a:lnTo>
                <a:lnTo>
                  <a:pt x="104" y="580"/>
                </a:lnTo>
                <a:lnTo>
                  <a:pt x="92" y="679"/>
                </a:lnTo>
                <a:lnTo>
                  <a:pt x="88" y="779"/>
                </a:lnTo>
                <a:lnTo>
                  <a:pt x="92" y="875"/>
                </a:lnTo>
                <a:lnTo>
                  <a:pt x="102" y="971"/>
                </a:lnTo>
                <a:lnTo>
                  <a:pt x="119" y="1069"/>
                </a:lnTo>
                <a:lnTo>
                  <a:pt x="142" y="1169"/>
                </a:lnTo>
                <a:lnTo>
                  <a:pt x="378" y="1169"/>
                </a:lnTo>
                <a:lnTo>
                  <a:pt x="417" y="1228"/>
                </a:lnTo>
                <a:lnTo>
                  <a:pt x="459" y="1286"/>
                </a:lnTo>
                <a:lnTo>
                  <a:pt x="501" y="1340"/>
                </a:lnTo>
                <a:lnTo>
                  <a:pt x="545" y="1390"/>
                </a:lnTo>
                <a:lnTo>
                  <a:pt x="591" y="1438"/>
                </a:lnTo>
                <a:lnTo>
                  <a:pt x="640" y="1482"/>
                </a:lnTo>
                <a:lnTo>
                  <a:pt x="688" y="1524"/>
                </a:lnTo>
                <a:lnTo>
                  <a:pt x="737" y="1562"/>
                </a:lnTo>
                <a:lnTo>
                  <a:pt x="757" y="1566"/>
                </a:lnTo>
                <a:lnTo>
                  <a:pt x="774" y="1568"/>
                </a:lnTo>
                <a:lnTo>
                  <a:pt x="787" y="1570"/>
                </a:lnTo>
                <a:lnTo>
                  <a:pt x="797" y="1570"/>
                </a:lnTo>
                <a:lnTo>
                  <a:pt x="805" y="1570"/>
                </a:lnTo>
                <a:lnTo>
                  <a:pt x="814" y="1570"/>
                </a:lnTo>
                <a:lnTo>
                  <a:pt x="826" y="1568"/>
                </a:lnTo>
                <a:lnTo>
                  <a:pt x="839" y="1566"/>
                </a:lnTo>
                <a:lnTo>
                  <a:pt x="855" y="1564"/>
                </a:lnTo>
                <a:lnTo>
                  <a:pt x="872" y="1562"/>
                </a:lnTo>
                <a:lnTo>
                  <a:pt x="891" y="1559"/>
                </a:lnTo>
                <a:lnTo>
                  <a:pt x="912" y="1555"/>
                </a:lnTo>
                <a:lnTo>
                  <a:pt x="695" y="1441"/>
                </a:lnTo>
                <a:lnTo>
                  <a:pt x="720" y="1380"/>
                </a:lnTo>
                <a:lnTo>
                  <a:pt x="753" y="1322"/>
                </a:lnTo>
                <a:lnTo>
                  <a:pt x="791" y="1267"/>
                </a:lnTo>
                <a:lnTo>
                  <a:pt x="835" y="1215"/>
                </a:lnTo>
                <a:lnTo>
                  <a:pt x="728" y="1155"/>
                </a:lnTo>
                <a:lnTo>
                  <a:pt x="753" y="1107"/>
                </a:lnTo>
                <a:lnTo>
                  <a:pt x="778" y="1065"/>
                </a:lnTo>
                <a:lnTo>
                  <a:pt x="803" y="1027"/>
                </a:lnTo>
                <a:lnTo>
                  <a:pt x="830" y="994"/>
                </a:lnTo>
                <a:lnTo>
                  <a:pt x="855" y="967"/>
                </a:lnTo>
                <a:lnTo>
                  <a:pt x="883" y="942"/>
                </a:lnTo>
                <a:lnTo>
                  <a:pt x="910" y="925"/>
                </a:lnTo>
                <a:lnTo>
                  <a:pt x="939" y="912"/>
                </a:lnTo>
                <a:lnTo>
                  <a:pt x="816" y="846"/>
                </a:lnTo>
                <a:lnTo>
                  <a:pt x="832" y="812"/>
                </a:lnTo>
                <a:lnTo>
                  <a:pt x="849" y="781"/>
                </a:lnTo>
                <a:lnTo>
                  <a:pt x="864" y="750"/>
                </a:lnTo>
                <a:lnTo>
                  <a:pt x="882" y="724"/>
                </a:lnTo>
                <a:lnTo>
                  <a:pt x="899" y="697"/>
                </a:lnTo>
                <a:lnTo>
                  <a:pt x="918" y="674"/>
                </a:lnTo>
                <a:lnTo>
                  <a:pt x="937" y="653"/>
                </a:lnTo>
                <a:lnTo>
                  <a:pt x="956" y="633"/>
                </a:lnTo>
                <a:lnTo>
                  <a:pt x="976" y="616"/>
                </a:lnTo>
                <a:lnTo>
                  <a:pt x="997" y="603"/>
                </a:lnTo>
                <a:lnTo>
                  <a:pt x="1020" y="591"/>
                </a:lnTo>
                <a:lnTo>
                  <a:pt x="1041" y="580"/>
                </a:lnTo>
                <a:lnTo>
                  <a:pt x="1064" y="572"/>
                </a:lnTo>
                <a:lnTo>
                  <a:pt x="1087" y="566"/>
                </a:lnTo>
                <a:lnTo>
                  <a:pt x="1112" y="564"/>
                </a:lnTo>
                <a:lnTo>
                  <a:pt x="1137" y="562"/>
                </a:lnTo>
                <a:lnTo>
                  <a:pt x="1181" y="566"/>
                </a:lnTo>
                <a:lnTo>
                  <a:pt x="1225" y="578"/>
                </a:lnTo>
                <a:lnTo>
                  <a:pt x="1248" y="585"/>
                </a:lnTo>
                <a:lnTo>
                  <a:pt x="1271" y="597"/>
                </a:lnTo>
                <a:lnTo>
                  <a:pt x="1294" y="610"/>
                </a:lnTo>
                <a:lnTo>
                  <a:pt x="1317" y="624"/>
                </a:lnTo>
                <a:lnTo>
                  <a:pt x="1477" y="622"/>
                </a:lnTo>
                <a:lnTo>
                  <a:pt x="1431" y="599"/>
                </a:lnTo>
                <a:lnTo>
                  <a:pt x="1385" y="568"/>
                </a:lnTo>
                <a:lnTo>
                  <a:pt x="1335" y="530"/>
                </a:lnTo>
                <a:lnTo>
                  <a:pt x="1285" y="484"/>
                </a:lnTo>
                <a:lnTo>
                  <a:pt x="1248" y="505"/>
                </a:lnTo>
                <a:lnTo>
                  <a:pt x="1214" y="524"/>
                </a:lnTo>
                <a:lnTo>
                  <a:pt x="1177" y="539"/>
                </a:lnTo>
                <a:lnTo>
                  <a:pt x="1139" y="553"/>
                </a:lnTo>
                <a:lnTo>
                  <a:pt x="1102" y="562"/>
                </a:lnTo>
                <a:lnTo>
                  <a:pt x="1064" y="570"/>
                </a:lnTo>
                <a:lnTo>
                  <a:pt x="1026" y="574"/>
                </a:lnTo>
                <a:lnTo>
                  <a:pt x="987" y="576"/>
                </a:lnTo>
                <a:lnTo>
                  <a:pt x="947" y="572"/>
                </a:lnTo>
                <a:lnTo>
                  <a:pt x="943" y="466"/>
                </a:lnTo>
                <a:lnTo>
                  <a:pt x="972" y="468"/>
                </a:lnTo>
                <a:lnTo>
                  <a:pt x="1014" y="466"/>
                </a:lnTo>
                <a:lnTo>
                  <a:pt x="1056" y="461"/>
                </a:lnTo>
                <a:lnTo>
                  <a:pt x="1099" y="453"/>
                </a:lnTo>
                <a:lnTo>
                  <a:pt x="1141" y="441"/>
                </a:lnTo>
                <a:lnTo>
                  <a:pt x="1181" y="424"/>
                </a:lnTo>
                <a:lnTo>
                  <a:pt x="1221" y="405"/>
                </a:lnTo>
                <a:lnTo>
                  <a:pt x="1262" y="384"/>
                </a:lnTo>
                <a:lnTo>
                  <a:pt x="1302" y="357"/>
                </a:lnTo>
                <a:lnTo>
                  <a:pt x="1339" y="401"/>
                </a:lnTo>
                <a:lnTo>
                  <a:pt x="1375" y="440"/>
                </a:lnTo>
                <a:lnTo>
                  <a:pt x="1414" y="474"/>
                </a:lnTo>
                <a:lnTo>
                  <a:pt x="1450" y="499"/>
                </a:lnTo>
                <a:lnTo>
                  <a:pt x="1487" y="520"/>
                </a:lnTo>
                <a:lnTo>
                  <a:pt x="1525" y="536"/>
                </a:lnTo>
                <a:lnTo>
                  <a:pt x="1561" y="545"/>
                </a:lnTo>
                <a:lnTo>
                  <a:pt x="1600" y="547"/>
                </a:lnTo>
                <a:lnTo>
                  <a:pt x="1623" y="547"/>
                </a:lnTo>
                <a:lnTo>
                  <a:pt x="1646" y="543"/>
                </a:lnTo>
                <a:lnTo>
                  <a:pt x="1669" y="536"/>
                </a:lnTo>
                <a:lnTo>
                  <a:pt x="1692" y="526"/>
                </a:lnTo>
                <a:lnTo>
                  <a:pt x="1713" y="514"/>
                </a:lnTo>
                <a:lnTo>
                  <a:pt x="1734" y="501"/>
                </a:lnTo>
                <a:lnTo>
                  <a:pt x="1753" y="484"/>
                </a:lnTo>
                <a:lnTo>
                  <a:pt x="1773" y="464"/>
                </a:lnTo>
                <a:lnTo>
                  <a:pt x="1502" y="155"/>
                </a:lnTo>
                <a:lnTo>
                  <a:pt x="1060" y="109"/>
                </a:lnTo>
                <a:close/>
                <a:moveTo>
                  <a:pt x="1054" y="0"/>
                </a:moveTo>
                <a:lnTo>
                  <a:pt x="1536" y="54"/>
                </a:lnTo>
                <a:lnTo>
                  <a:pt x="1608" y="134"/>
                </a:lnTo>
                <a:lnTo>
                  <a:pt x="2318" y="154"/>
                </a:lnTo>
                <a:lnTo>
                  <a:pt x="2378" y="155"/>
                </a:lnTo>
                <a:lnTo>
                  <a:pt x="2431" y="157"/>
                </a:lnTo>
                <a:lnTo>
                  <a:pt x="2481" y="161"/>
                </a:lnTo>
                <a:lnTo>
                  <a:pt x="2528" y="167"/>
                </a:lnTo>
                <a:lnTo>
                  <a:pt x="2568" y="175"/>
                </a:lnTo>
                <a:lnTo>
                  <a:pt x="2602" y="184"/>
                </a:lnTo>
                <a:lnTo>
                  <a:pt x="2635" y="196"/>
                </a:lnTo>
                <a:lnTo>
                  <a:pt x="2662" y="207"/>
                </a:lnTo>
                <a:lnTo>
                  <a:pt x="2683" y="223"/>
                </a:lnTo>
                <a:lnTo>
                  <a:pt x="2704" y="240"/>
                </a:lnTo>
                <a:lnTo>
                  <a:pt x="2720" y="259"/>
                </a:lnTo>
                <a:lnTo>
                  <a:pt x="2735" y="280"/>
                </a:lnTo>
                <a:lnTo>
                  <a:pt x="2745" y="305"/>
                </a:lnTo>
                <a:lnTo>
                  <a:pt x="2752" y="332"/>
                </a:lnTo>
                <a:lnTo>
                  <a:pt x="2756" y="361"/>
                </a:lnTo>
                <a:lnTo>
                  <a:pt x="2758" y="393"/>
                </a:lnTo>
                <a:lnTo>
                  <a:pt x="2756" y="420"/>
                </a:lnTo>
                <a:lnTo>
                  <a:pt x="2752" y="447"/>
                </a:lnTo>
                <a:lnTo>
                  <a:pt x="2745" y="470"/>
                </a:lnTo>
                <a:lnTo>
                  <a:pt x="2733" y="493"/>
                </a:lnTo>
                <a:lnTo>
                  <a:pt x="2720" y="514"/>
                </a:lnTo>
                <a:lnTo>
                  <a:pt x="2700" y="532"/>
                </a:lnTo>
                <a:lnTo>
                  <a:pt x="2681" y="549"/>
                </a:lnTo>
                <a:lnTo>
                  <a:pt x="2656" y="564"/>
                </a:lnTo>
                <a:lnTo>
                  <a:pt x="2629" y="578"/>
                </a:lnTo>
                <a:lnTo>
                  <a:pt x="2599" y="589"/>
                </a:lnTo>
                <a:lnTo>
                  <a:pt x="2566" y="601"/>
                </a:lnTo>
                <a:lnTo>
                  <a:pt x="2529" y="608"/>
                </a:lnTo>
                <a:lnTo>
                  <a:pt x="2489" y="614"/>
                </a:lnTo>
                <a:lnTo>
                  <a:pt x="2447" y="618"/>
                </a:lnTo>
                <a:lnTo>
                  <a:pt x="2401" y="622"/>
                </a:lnTo>
                <a:lnTo>
                  <a:pt x="2353" y="622"/>
                </a:lnTo>
                <a:lnTo>
                  <a:pt x="1725" y="631"/>
                </a:lnTo>
                <a:lnTo>
                  <a:pt x="1661" y="649"/>
                </a:lnTo>
                <a:lnTo>
                  <a:pt x="1682" y="666"/>
                </a:lnTo>
                <a:lnTo>
                  <a:pt x="1700" y="685"/>
                </a:lnTo>
                <a:lnTo>
                  <a:pt x="1715" y="704"/>
                </a:lnTo>
                <a:lnTo>
                  <a:pt x="1727" y="727"/>
                </a:lnTo>
                <a:lnTo>
                  <a:pt x="1736" y="750"/>
                </a:lnTo>
                <a:lnTo>
                  <a:pt x="1744" y="777"/>
                </a:lnTo>
                <a:lnTo>
                  <a:pt x="1748" y="804"/>
                </a:lnTo>
                <a:lnTo>
                  <a:pt x="1748" y="835"/>
                </a:lnTo>
                <a:lnTo>
                  <a:pt x="1746" y="875"/>
                </a:lnTo>
                <a:lnTo>
                  <a:pt x="1738" y="912"/>
                </a:lnTo>
                <a:lnTo>
                  <a:pt x="1727" y="944"/>
                </a:lnTo>
                <a:lnTo>
                  <a:pt x="1709" y="973"/>
                </a:lnTo>
                <a:lnTo>
                  <a:pt x="1688" y="1000"/>
                </a:lnTo>
                <a:lnTo>
                  <a:pt x="1661" y="1021"/>
                </a:lnTo>
                <a:lnTo>
                  <a:pt x="1631" y="1040"/>
                </a:lnTo>
                <a:lnTo>
                  <a:pt x="1596" y="1056"/>
                </a:lnTo>
                <a:lnTo>
                  <a:pt x="1604" y="1084"/>
                </a:lnTo>
                <a:lnTo>
                  <a:pt x="1609" y="1111"/>
                </a:lnTo>
                <a:lnTo>
                  <a:pt x="1613" y="1136"/>
                </a:lnTo>
                <a:lnTo>
                  <a:pt x="1615" y="1159"/>
                </a:lnTo>
                <a:lnTo>
                  <a:pt x="1611" y="1207"/>
                </a:lnTo>
                <a:lnTo>
                  <a:pt x="1602" y="1251"/>
                </a:lnTo>
                <a:lnTo>
                  <a:pt x="1586" y="1290"/>
                </a:lnTo>
                <a:lnTo>
                  <a:pt x="1565" y="1321"/>
                </a:lnTo>
                <a:lnTo>
                  <a:pt x="1538" y="1347"/>
                </a:lnTo>
                <a:lnTo>
                  <a:pt x="1504" y="1370"/>
                </a:lnTo>
                <a:lnTo>
                  <a:pt x="1463" y="1386"/>
                </a:lnTo>
                <a:lnTo>
                  <a:pt x="1417" y="1397"/>
                </a:lnTo>
                <a:lnTo>
                  <a:pt x="1419" y="1416"/>
                </a:lnTo>
                <a:lnTo>
                  <a:pt x="1419" y="1432"/>
                </a:lnTo>
                <a:lnTo>
                  <a:pt x="1417" y="1459"/>
                </a:lnTo>
                <a:lnTo>
                  <a:pt x="1415" y="1486"/>
                </a:lnTo>
                <a:lnTo>
                  <a:pt x="1410" y="1511"/>
                </a:lnTo>
                <a:lnTo>
                  <a:pt x="1402" y="1532"/>
                </a:lnTo>
                <a:lnTo>
                  <a:pt x="1394" y="1553"/>
                </a:lnTo>
                <a:lnTo>
                  <a:pt x="1383" y="1572"/>
                </a:lnTo>
                <a:lnTo>
                  <a:pt x="1369" y="1589"/>
                </a:lnTo>
                <a:lnTo>
                  <a:pt x="1354" y="1605"/>
                </a:lnTo>
                <a:lnTo>
                  <a:pt x="1337" y="1618"/>
                </a:lnTo>
                <a:lnTo>
                  <a:pt x="1317" y="1630"/>
                </a:lnTo>
                <a:lnTo>
                  <a:pt x="1296" y="1639"/>
                </a:lnTo>
                <a:lnTo>
                  <a:pt x="1273" y="1649"/>
                </a:lnTo>
                <a:lnTo>
                  <a:pt x="1246" y="1654"/>
                </a:lnTo>
                <a:lnTo>
                  <a:pt x="1220" y="1658"/>
                </a:lnTo>
                <a:lnTo>
                  <a:pt x="1191" y="1662"/>
                </a:lnTo>
                <a:lnTo>
                  <a:pt x="1158" y="1662"/>
                </a:lnTo>
                <a:lnTo>
                  <a:pt x="1099" y="1658"/>
                </a:lnTo>
                <a:lnTo>
                  <a:pt x="1033" y="1624"/>
                </a:lnTo>
                <a:lnTo>
                  <a:pt x="979" y="1643"/>
                </a:lnTo>
                <a:lnTo>
                  <a:pt x="928" y="1656"/>
                </a:lnTo>
                <a:lnTo>
                  <a:pt x="876" y="1664"/>
                </a:lnTo>
                <a:lnTo>
                  <a:pt x="828" y="1666"/>
                </a:lnTo>
                <a:lnTo>
                  <a:pt x="809" y="1666"/>
                </a:lnTo>
                <a:lnTo>
                  <a:pt x="785" y="1664"/>
                </a:lnTo>
                <a:lnTo>
                  <a:pt x="757" y="1660"/>
                </a:lnTo>
                <a:lnTo>
                  <a:pt x="722" y="1656"/>
                </a:lnTo>
                <a:lnTo>
                  <a:pt x="676" y="1626"/>
                </a:lnTo>
                <a:lnTo>
                  <a:pt x="628" y="1591"/>
                </a:lnTo>
                <a:lnTo>
                  <a:pt x="578" y="1553"/>
                </a:lnTo>
                <a:lnTo>
                  <a:pt x="530" y="1509"/>
                </a:lnTo>
                <a:lnTo>
                  <a:pt x="482" y="1459"/>
                </a:lnTo>
                <a:lnTo>
                  <a:pt x="432" y="1403"/>
                </a:lnTo>
                <a:lnTo>
                  <a:pt x="382" y="1344"/>
                </a:lnTo>
                <a:lnTo>
                  <a:pt x="332" y="1280"/>
                </a:lnTo>
                <a:lnTo>
                  <a:pt x="83" y="1280"/>
                </a:lnTo>
                <a:lnTo>
                  <a:pt x="63" y="1219"/>
                </a:lnTo>
                <a:lnTo>
                  <a:pt x="46" y="1157"/>
                </a:lnTo>
                <a:lnTo>
                  <a:pt x="33" y="1096"/>
                </a:lnTo>
                <a:lnTo>
                  <a:pt x="19" y="1036"/>
                </a:lnTo>
                <a:lnTo>
                  <a:pt x="11" y="975"/>
                </a:lnTo>
                <a:lnTo>
                  <a:pt x="4" y="914"/>
                </a:lnTo>
                <a:lnTo>
                  <a:pt x="0" y="854"/>
                </a:lnTo>
                <a:lnTo>
                  <a:pt x="0" y="793"/>
                </a:lnTo>
                <a:lnTo>
                  <a:pt x="0" y="724"/>
                </a:lnTo>
                <a:lnTo>
                  <a:pt x="6" y="656"/>
                </a:lnTo>
                <a:lnTo>
                  <a:pt x="11" y="591"/>
                </a:lnTo>
                <a:lnTo>
                  <a:pt x="23" y="526"/>
                </a:lnTo>
                <a:lnTo>
                  <a:pt x="34" y="463"/>
                </a:lnTo>
                <a:lnTo>
                  <a:pt x="52" y="399"/>
                </a:lnTo>
                <a:lnTo>
                  <a:pt x="69" y="336"/>
                </a:lnTo>
                <a:lnTo>
                  <a:pt x="92" y="276"/>
                </a:lnTo>
                <a:lnTo>
                  <a:pt x="465" y="276"/>
                </a:lnTo>
                <a:lnTo>
                  <a:pt x="530" y="236"/>
                </a:lnTo>
                <a:lnTo>
                  <a:pt x="599" y="200"/>
                </a:lnTo>
                <a:lnTo>
                  <a:pt x="668" y="163"/>
                </a:lnTo>
                <a:lnTo>
                  <a:pt x="741" y="129"/>
                </a:lnTo>
                <a:lnTo>
                  <a:pt x="816" y="94"/>
                </a:lnTo>
                <a:lnTo>
                  <a:pt x="893" y="61"/>
                </a:lnTo>
                <a:lnTo>
                  <a:pt x="972" y="31"/>
                </a:lnTo>
                <a:lnTo>
                  <a:pt x="105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1" name="Freeform 49"/>
          <p:cNvSpPr>
            <a:spLocks noEditPoints="1"/>
          </p:cNvSpPr>
          <p:nvPr/>
        </p:nvSpPr>
        <p:spPr bwMode="auto">
          <a:xfrm>
            <a:off x="4788074" y="2933749"/>
            <a:ext cx="2615852" cy="1665345"/>
          </a:xfrm>
          <a:custGeom>
            <a:avLst/>
            <a:gdLst>
              <a:gd name="T0" fmla="*/ 259 w 273"/>
              <a:gd name="T1" fmla="*/ 0 h 174"/>
              <a:gd name="T2" fmla="*/ 13 w 273"/>
              <a:gd name="T3" fmla="*/ 0 h 174"/>
              <a:gd name="T4" fmla="*/ 0 w 273"/>
              <a:gd name="T5" fmla="*/ 13 h 174"/>
              <a:gd name="T6" fmla="*/ 0 w 273"/>
              <a:gd name="T7" fmla="*/ 160 h 174"/>
              <a:gd name="T8" fmla="*/ 13 w 273"/>
              <a:gd name="T9" fmla="*/ 174 h 174"/>
              <a:gd name="T10" fmla="*/ 259 w 273"/>
              <a:gd name="T11" fmla="*/ 174 h 174"/>
              <a:gd name="T12" fmla="*/ 273 w 273"/>
              <a:gd name="T13" fmla="*/ 160 h 174"/>
              <a:gd name="T14" fmla="*/ 273 w 273"/>
              <a:gd name="T15" fmla="*/ 13 h 174"/>
              <a:gd name="T16" fmla="*/ 259 w 273"/>
              <a:gd name="T17" fmla="*/ 0 h 174"/>
              <a:gd name="T18" fmla="*/ 136 w 273"/>
              <a:gd name="T19" fmla="*/ 167 h 174"/>
              <a:gd name="T20" fmla="*/ 130 w 273"/>
              <a:gd name="T21" fmla="*/ 160 h 174"/>
              <a:gd name="T22" fmla="*/ 136 w 273"/>
              <a:gd name="T23" fmla="*/ 153 h 174"/>
              <a:gd name="T24" fmla="*/ 143 w 273"/>
              <a:gd name="T25" fmla="*/ 160 h 174"/>
              <a:gd name="T26" fmla="*/ 136 w 273"/>
              <a:gd name="T27" fmla="*/ 167 h 174"/>
              <a:gd name="T28" fmla="*/ 261 w 273"/>
              <a:gd name="T29" fmla="*/ 145 h 174"/>
              <a:gd name="T30" fmla="*/ 11 w 273"/>
              <a:gd name="T31" fmla="*/ 145 h 174"/>
              <a:gd name="T32" fmla="*/ 11 w 273"/>
              <a:gd name="T33" fmla="*/ 11 h 174"/>
              <a:gd name="T34" fmla="*/ 261 w 273"/>
              <a:gd name="T35" fmla="*/ 11 h 174"/>
              <a:gd name="T36" fmla="*/ 261 w 273"/>
              <a:gd name="T37" fmla="*/ 14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3" h="174">
                <a:moveTo>
                  <a:pt x="259" y="0"/>
                </a:moveTo>
                <a:cubicBezTo>
                  <a:pt x="13" y="0"/>
                  <a:pt x="13" y="0"/>
                  <a:pt x="13" y="0"/>
                </a:cubicBezTo>
                <a:cubicBezTo>
                  <a:pt x="6" y="0"/>
                  <a:pt x="0" y="6"/>
                  <a:pt x="0" y="13"/>
                </a:cubicBezTo>
                <a:cubicBezTo>
                  <a:pt x="0" y="160"/>
                  <a:pt x="0" y="160"/>
                  <a:pt x="0" y="160"/>
                </a:cubicBezTo>
                <a:cubicBezTo>
                  <a:pt x="0" y="168"/>
                  <a:pt x="6" y="174"/>
                  <a:pt x="13" y="174"/>
                </a:cubicBezTo>
                <a:cubicBezTo>
                  <a:pt x="259" y="174"/>
                  <a:pt x="259" y="174"/>
                  <a:pt x="259" y="174"/>
                </a:cubicBezTo>
                <a:cubicBezTo>
                  <a:pt x="267" y="174"/>
                  <a:pt x="273" y="168"/>
                  <a:pt x="273" y="160"/>
                </a:cubicBezTo>
                <a:cubicBezTo>
                  <a:pt x="273" y="13"/>
                  <a:pt x="273" y="13"/>
                  <a:pt x="273" y="13"/>
                </a:cubicBezTo>
                <a:cubicBezTo>
                  <a:pt x="273" y="6"/>
                  <a:pt x="267" y="0"/>
                  <a:pt x="259" y="0"/>
                </a:cubicBezTo>
                <a:moveTo>
                  <a:pt x="136" y="167"/>
                </a:moveTo>
                <a:cubicBezTo>
                  <a:pt x="133" y="167"/>
                  <a:pt x="130" y="164"/>
                  <a:pt x="130" y="160"/>
                </a:cubicBezTo>
                <a:cubicBezTo>
                  <a:pt x="130" y="156"/>
                  <a:pt x="133" y="153"/>
                  <a:pt x="136" y="153"/>
                </a:cubicBezTo>
                <a:cubicBezTo>
                  <a:pt x="140" y="153"/>
                  <a:pt x="143" y="156"/>
                  <a:pt x="143" y="160"/>
                </a:cubicBezTo>
                <a:cubicBezTo>
                  <a:pt x="143" y="164"/>
                  <a:pt x="140" y="167"/>
                  <a:pt x="136" y="167"/>
                </a:cubicBezTo>
                <a:moveTo>
                  <a:pt x="261" y="145"/>
                </a:moveTo>
                <a:cubicBezTo>
                  <a:pt x="11" y="145"/>
                  <a:pt x="11" y="145"/>
                  <a:pt x="11" y="145"/>
                </a:cubicBezTo>
                <a:cubicBezTo>
                  <a:pt x="11" y="11"/>
                  <a:pt x="11" y="11"/>
                  <a:pt x="11" y="11"/>
                </a:cubicBezTo>
                <a:cubicBezTo>
                  <a:pt x="261" y="11"/>
                  <a:pt x="261" y="11"/>
                  <a:pt x="261" y="11"/>
                </a:cubicBezTo>
                <a:lnTo>
                  <a:pt x="261" y="14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3" name="Freeform 50"/>
          <p:cNvSpPr/>
          <p:nvPr/>
        </p:nvSpPr>
        <p:spPr bwMode="auto">
          <a:xfrm>
            <a:off x="5738580" y="4685506"/>
            <a:ext cx="714844" cy="282794"/>
          </a:xfrm>
          <a:custGeom>
            <a:avLst/>
            <a:gdLst>
              <a:gd name="T0" fmla="*/ 91 w 91"/>
              <a:gd name="T1" fmla="*/ 36 h 36"/>
              <a:gd name="T2" fmla="*/ 0 w 91"/>
              <a:gd name="T3" fmla="*/ 36 h 36"/>
              <a:gd name="T4" fmla="*/ 7 w 91"/>
              <a:gd name="T5" fmla="*/ 0 h 36"/>
              <a:gd name="T6" fmla="*/ 83 w 91"/>
              <a:gd name="T7" fmla="*/ 0 h 36"/>
              <a:gd name="T8" fmla="*/ 91 w 91"/>
              <a:gd name="T9" fmla="*/ 36 h 36"/>
            </a:gdLst>
            <a:ahLst/>
            <a:cxnLst>
              <a:cxn ang="0">
                <a:pos x="T0" y="T1"/>
              </a:cxn>
              <a:cxn ang="0">
                <a:pos x="T2" y="T3"/>
              </a:cxn>
              <a:cxn ang="0">
                <a:pos x="T4" y="T5"/>
              </a:cxn>
              <a:cxn ang="0">
                <a:pos x="T6" y="T7"/>
              </a:cxn>
              <a:cxn ang="0">
                <a:pos x="T8" y="T9"/>
              </a:cxn>
            </a:cxnLst>
            <a:rect l="0" t="0" r="r" b="b"/>
            <a:pathLst>
              <a:path w="91" h="36">
                <a:moveTo>
                  <a:pt x="91" y="36"/>
                </a:moveTo>
                <a:lnTo>
                  <a:pt x="0" y="36"/>
                </a:lnTo>
                <a:lnTo>
                  <a:pt x="7" y="0"/>
                </a:lnTo>
                <a:lnTo>
                  <a:pt x="83" y="0"/>
                </a:lnTo>
                <a:lnTo>
                  <a:pt x="91" y="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4" name="Freeform 51"/>
          <p:cNvSpPr>
            <a:spLocks noEditPoints="1"/>
          </p:cNvSpPr>
          <p:nvPr/>
        </p:nvSpPr>
        <p:spPr bwMode="auto">
          <a:xfrm>
            <a:off x="4968751" y="5109698"/>
            <a:ext cx="2246646" cy="306363"/>
          </a:xfrm>
          <a:custGeom>
            <a:avLst/>
            <a:gdLst>
              <a:gd name="T0" fmla="*/ 273 w 286"/>
              <a:gd name="T1" fmla="*/ 17 h 39"/>
              <a:gd name="T2" fmla="*/ 229 w 286"/>
              <a:gd name="T3" fmla="*/ 0 h 39"/>
              <a:gd name="T4" fmla="*/ 206 w 286"/>
              <a:gd name="T5" fmla="*/ 0 h 39"/>
              <a:gd name="T6" fmla="*/ 184 w 286"/>
              <a:gd name="T7" fmla="*/ 0 h 39"/>
              <a:gd name="T8" fmla="*/ 161 w 286"/>
              <a:gd name="T9" fmla="*/ 0 h 39"/>
              <a:gd name="T10" fmla="*/ 137 w 286"/>
              <a:gd name="T11" fmla="*/ 0 h 39"/>
              <a:gd name="T12" fmla="*/ 114 w 286"/>
              <a:gd name="T13" fmla="*/ 0 h 39"/>
              <a:gd name="T14" fmla="*/ 90 w 286"/>
              <a:gd name="T15" fmla="*/ 0 h 39"/>
              <a:gd name="T16" fmla="*/ 67 w 286"/>
              <a:gd name="T17" fmla="*/ 0 h 39"/>
              <a:gd name="T18" fmla="*/ 33 w 286"/>
              <a:gd name="T19" fmla="*/ 0 h 39"/>
              <a:gd name="T20" fmla="*/ 14 w 286"/>
              <a:gd name="T21" fmla="*/ 17 h 39"/>
              <a:gd name="T22" fmla="*/ 0 w 286"/>
              <a:gd name="T23" fmla="*/ 39 h 39"/>
              <a:gd name="T24" fmla="*/ 286 w 286"/>
              <a:gd name="T25" fmla="*/ 30 h 39"/>
              <a:gd name="T26" fmla="*/ 268 w 286"/>
              <a:gd name="T27" fmla="*/ 23 h 39"/>
              <a:gd name="T28" fmla="*/ 244 w 286"/>
              <a:gd name="T29" fmla="*/ 17 h 39"/>
              <a:gd name="T30" fmla="*/ 268 w 286"/>
              <a:gd name="T31" fmla="*/ 23 h 39"/>
              <a:gd name="T32" fmla="*/ 43 w 286"/>
              <a:gd name="T33" fmla="*/ 17 h 39"/>
              <a:gd name="T34" fmla="*/ 19 w 286"/>
              <a:gd name="T35" fmla="*/ 23 h 39"/>
              <a:gd name="T36" fmla="*/ 53 w 286"/>
              <a:gd name="T37" fmla="*/ 17 h 39"/>
              <a:gd name="T38" fmla="*/ 67 w 286"/>
              <a:gd name="T39" fmla="*/ 23 h 39"/>
              <a:gd name="T40" fmla="*/ 53 w 286"/>
              <a:gd name="T41" fmla="*/ 17 h 39"/>
              <a:gd name="T42" fmla="*/ 100 w 286"/>
              <a:gd name="T43" fmla="*/ 17 h 39"/>
              <a:gd name="T44" fmla="*/ 76 w 286"/>
              <a:gd name="T45" fmla="*/ 23 h 39"/>
              <a:gd name="T46" fmla="*/ 107 w 286"/>
              <a:gd name="T47" fmla="*/ 17 h 39"/>
              <a:gd name="T48" fmla="*/ 127 w 286"/>
              <a:gd name="T49" fmla="*/ 23 h 39"/>
              <a:gd name="T50" fmla="*/ 107 w 286"/>
              <a:gd name="T51" fmla="*/ 17 h 39"/>
              <a:gd name="T52" fmla="*/ 156 w 286"/>
              <a:gd name="T53" fmla="*/ 17 h 39"/>
              <a:gd name="T54" fmla="*/ 134 w 286"/>
              <a:gd name="T55" fmla="*/ 23 h 39"/>
              <a:gd name="T56" fmla="*/ 162 w 286"/>
              <a:gd name="T57" fmla="*/ 17 h 39"/>
              <a:gd name="T58" fmla="*/ 183 w 286"/>
              <a:gd name="T59" fmla="*/ 23 h 39"/>
              <a:gd name="T60" fmla="*/ 162 w 286"/>
              <a:gd name="T61" fmla="*/ 17 h 39"/>
              <a:gd name="T62" fmla="*/ 209 w 286"/>
              <a:gd name="T63" fmla="*/ 17 h 39"/>
              <a:gd name="T64" fmla="*/ 193 w 286"/>
              <a:gd name="T65" fmla="*/ 23 h 39"/>
              <a:gd name="T66" fmla="*/ 216 w 286"/>
              <a:gd name="T67" fmla="*/ 17 h 39"/>
              <a:gd name="T68" fmla="*/ 240 w 286"/>
              <a:gd name="T69" fmla="*/ 23 h 39"/>
              <a:gd name="T70" fmla="*/ 216 w 286"/>
              <a:gd name="T71" fmla="*/ 17 h 39"/>
              <a:gd name="T72" fmla="*/ 255 w 286"/>
              <a:gd name="T73" fmla="*/ 11 h 39"/>
              <a:gd name="T74" fmla="*/ 235 w 286"/>
              <a:gd name="T75" fmla="*/ 7 h 39"/>
              <a:gd name="T76" fmla="*/ 227 w 286"/>
              <a:gd name="T77" fmla="*/ 7 h 39"/>
              <a:gd name="T78" fmla="*/ 212 w 286"/>
              <a:gd name="T79" fmla="*/ 11 h 39"/>
              <a:gd name="T80" fmla="*/ 227 w 286"/>
              <a:gd name="T81" fmla="*/ 7 h 39"/>
              <a:gd name="T82" fmla="*/ 204 w 286"/>
              <a:gd name="T83" fmla="*/ 11 h 39"/>
              <a:gd name="T84" fmla="*/ 187 w 286"/>
              <a:gd name="T85" fmla="*/ 7 h 39"/>
              <a:gd name="T86" fmla="*/ 177 w 286"/>
              <a:gd name="T87" fmla="*/ 7 h 39"/>
              <a:gd name="T88" fmla="*/ 162 w 286"/>
              <a:gd name="T89" fmla="*/ 11 h 39"/>
              <a:gd name="T90" fmla="*/ 177 w 286"/>
              <a:gd name="T91" fmla="*/ 7 h 39"/>
              <a:gd name="T92" fmla="*/ 155 w 286"/>
              <a:gd name="T93" fmla="*/ 11 h 39"/>
              <a:gd name="T94" fmla="*/ 135 w 286"/>
              <a:gd name="T95" fmla="*/ 7 h 39"/>
              <a:gd name="T96" fmla="*/ 129 w 286"/>
              <a:gd name="T97" fmla="*/ 7 h 39"/>
              <a:gd name="T98" fmla="*/ 110 w 286"/>
              <a:gd name="T99" fmla="*/ 11 h 39"/>
              <a:gd name="T100" fmla="*/ 129 w 286"/>
              <a:gd name="T101" fmla="*/ 7 h 39"/>
              <a:gd name="T102" fmla="*/ 103 w 286"/>
              <a:gd name="T103" fmla="*/ 11 h 39"/>
              <a:gd name="T104" fmla="*/ 86 w 286"/>
              <a:gd name="T105" fmla="*/ 7 h 39"/>
              <a:gd name="T106" fmla="*/ 77 w 286"/>
              <a:gd name="T107" fmla="*/ 7 h 39"/>
              <a:gd name="T108" fmla="*/ 58 w 286"/>
              <a:gd name="T109" fmla="*/ 11 h 39"/>
              <a:gd name="T110" fmla="*/ 77 w 286"/>
              <a:gd name="T111" fmla="*/ 7 h 39"/>
              <a:gd name="T112" fmla="*/ 49 w 286"/>
              <a:gd name="T113" fmla="*/ 11 h 39"/>
              <a:gd name="T114" fmla="*/ 36 w 286"/>
              <a:gd name="T115"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6" h="39">
                <a:moveTo>
                  <a:pt x="273" y="17"/>
                </a:moveTo>
                <a:lnTo>
                  <a:pt x="273" y="17"/>
                </a:lnTo>
                <a:lnTo>
                  <a:pt x="254" y="0"/>
                </a:lnTo>
                <a:lnTo>
                  <a:pt x="229" y="0"/>
                </a:lnTo>
                <a:lnTo>
                  <a:pt x="221" y="0"/>
                </a:lnTo>
                <a:lnTo>
                  <a:pt x="206" y="0"/>
                </a:lnTo>
                <a:lnTo>
                  <a:pt x="198" y="0"/>
                </a:lnTo>
                <a:lnTo>
                  <a:pt x="184" y="0"/>
                </a:lnTo>
                <a:lnTo>
                  <a:pt x="174" y="0"/>
                </a:lnTo>
                <a:lnTo>
                  <a:pt x="161" y="0"/>
                </a:lnTo>
                <a:lnTo>
                  <a:pt x="154" y="0"/>
                </a:lnTo>
                <a:lnTo>
                  <a:pt x="137" y="0"/>
                </a:lnTo>
                <a:lnTo>
                  <a:pt x="129" y="0"/>
                </a:lnTo>
                <a:lnTo>
                  <a:pt x="114" y="0"/>
                </a:lnTo>
                <a:lnTo>
                  <a:pt x="106" y="0"/>
                </a:lnTo>
                <a:lnTo>
                  <a:pt x="90" y="0"/>
                </a:lnTo>
                <a:lnTo>
                  <a:pt x="82" y="0"/>
                </a:lnTo>
                <a:lnTo>
                  <a:pt x="67" y="0"/>
                </a:lnTo>
                <a:lnTo>
                  <a:pt x="58" y="0"/>
                </a:lnTo>
                <a:lnTo>
                  <a:pt x="33" y="0"/>
                </a:lnTo>
                <a:lnTo>
                  <a:pt x="33" y="0"/>
                </a:lnTo>
                <a:lnTo>
                  <a:pt x="14" y="17"/>
                </a:lnTo>
                <a:lnTo>
                  <a:pt x="0" y="30"/>
                </a:lnTo>
                <a:lnTo>
                  <a:pt x="0" y="39"/>
                </a:lnTo>
                <a:lnTo>
                  <a:pt x="286" y="39"/>
                </a:lnTo>
                <a:lnTo>
                  <a:pt x="286" y="30"/>
                </a:lnTo>
                <a:lnTo>
                  <a:pt x="273" y="17"/>
                </a:lnTo>
                <a:close/>
                <a:moveTo>
                  <a:pt x="268" y="23"/>
                </a:moveTo>
                <a:lnTo>
                  <a:pt x="249" y="23"/>
                </a:lnTo>
                <a:lnTo>
                  <a:pt x="244" y="17"/>
                </a:lnTo>
                <a:lnTo>
                  <a:pt x="262" y="17"/>
                </a:lnTo>
                <a:lnTo>
                  <a:pt x="268" y="23"/>
                </a:lnTo>
                <a:close/>
                <a:moveTo>
                  <a:pt x="25" y="17"/>
                </a:moveTo>
                <a:lnTo>
                  <a:pt x="43" y="17"/>
                </a:lnTo>
                <a:lnTo>
                  <a:pt x="38" y="23"/>
                </a:lnTo>
                <a:lnTo>
                  <a:pt x="19" y="23"/>
                </a:lnTo>
                <a:lnTo>
                  <a:pt x="25" y="17"/>
                </a:lnTo>
                <a:close/>
                <a:moveTo>
                  <a:pt x="53" y="17"/>
                </a:moveTo>
                <a:lnTo>
                  <a:pt x="71" y="17"/>
                </a:lnTo>
                <a:lnTo>
                  <a:pt x="67" y="23"/>
                </a:lnTo>
                <a:lnTo>
                  <a:pt x="47" y="23"/>
                </a:lnTo>
                <a:lnTo>
                  <a:pt x="53" y="17"/>
                </a:lnTo>
                <a:close/>
                <a:moveTo>
                  <a:pt x="79" y="17"/>
                </a:moveTo>
                <a:lnTo>
                  <a:pt x="100" y="17"/>
                </a:lnTo>
                <a:lnTo>
                  <a:pt x="98" y="23"/>
                </a:lnTo>
                <a:lnTo>
                  <a:pt x="76" y="23"/>
                </a:lnTo>
                <a:lnTo>
                  <a:pt x="79" y="17"/>
                </a:lnTo>
                <a:close/>
                <a:moveTo>
                  <a:pt x="107" y="17"/>
                </a:moveTo>
                <a:lnTo>
                  <a:pt x="128" y="17"/>
                </a:lnTo>
                <a:lnTo>
                  <a:pt x="127" y="23"/>
                </a:lnTo>
                <a:lnTo>
                  <a:pt x="105" y="23"/>
                </a:lnTo>
                <a:lnTo>
                  <a:pt x="107" y="17"/>
                </a:lnTo>
                <a:close/>
                <a:moveTo>
                  <a:pt x="134" y="17"/>
                </a:moveTo>
                <a:lnTo>
                  <a:pt x="156" y="17"/>
                </a:lnTo>
                <a:lnTo>
                  <a:pt x="156" y="23"/>
                </a:lnTo>
                <a:lnTo>
                  <a:pt x="134" y="23"/>
                </a:lnTo>
                <a:lnTo>
                  <a:pt x="134" y="17"/>
                </a:lnTo>
                <a:close/>
                <a:moveTo>
                  <a:pt x="162" y="17"/>
                </a:moveTo>
                <a:lnTo>
                  <a:pt x="181" y="17"/>
                </a:lnTo>
                <a:lnTo>
                  <a:pt x="183" y="23"/>
                </a:lnTo>
                <a:lnTo>
                  <a:pt x="163" y="23"/>
                </a:lnTo>
                <a:lnTo>
                  <a:pt x="162" y="17"/>
                </a:lnTo>
                <a:close/>
                <a:moveTo>
                  <a:pt x="190" y="17"/>
                </a:moveTo>
                <a:lnTo>
                  <a:pt x="209" y="17"/>
                </a:lnTo>
                <a:lnTo>
                  <a:pt x="212" y="23"/>
                </a:lnTo>
                <a:lnTo>
                  <a:pt x="193" y="23"/>
                </a:lnTo>
                <a:lnTo>
                  <a:pt x="190" y="17"/>
                </a:lnTo>
                <a:close/>
                <a:moveTo>
                  <a:pt x="216" y="17"/>
                </a:moveTo>
                <a:lnTo>
                  <a:pt x="235" y="17"/>
                </a:lnTo>
                <a:lnTo>
                  <a:pt x="240" y="23"/>
                </a:lnTo>
                <a:lnTo>
                  <a:pt x="219" y="23"/>
                </a:lnTo>
                <a:lnTo>
                  <a:pt x="216" y="17"/>
                </a:lnTo>
                <a:close/>
                <a:moveTo>
                  <a:pt x="251" y="7"/>
                </a:moveTo>
                <a:lnTo>
                  <a:pt x="255" y="11"/>
                </a:lnTo>
                <a:lnTo>
                  <a:pt x="239" y="11"/>
                </a:lnTo>
                <a:lnTo>
                  <a:pt x="235" y="7"/>
                </a:lnTo>
                <a:lnTo>
                  <a:pt x="251" y="7"/>
                </a:lnTo>
                <a:close/>
                <a:moveTo>
                  <a:pt x="227" y="7"/>
                </a:moveTo>
                <a:lnTo>
                  <a:pt x="229" y="11"/>
                </a:lnTo>
                <a:lnTo>
                  <a:pt x="212" y="11"/>
                </a:lnTo>
                <a:lnTo>
                  <a:pt x="210" y="7"/>
                </a:lnTo>
                <a:lnTo>
                  <a:pt x="227" y="7"/>
                </a:lnTo>
                <a:close/>
                <a:moveTo>
                  <a:pt x="202" y="7"/>
                </a:moveTo>
                <a:lnTo>
                  <a:pt x="204" y="11"/>
                </a:lnTo>
                <a:lnTo>
                  <a:pt x="188" y="11"/>
                </a:lnTo>
                <a:lnTo>
                  <a:pt x="187" y="7"/>
                </a:lnTo>
                <a:lnTo>
                  <a:pt x="202" y="7"/>
                </a:lnTo>
                <a:close/>
                <a:moveTo>
                  <a:pt x="177" y="7"/>
                </a:moveTo>
                <a:lnTo>
                  <a:pt x="178" y="11"/>
                </a:lnTo>
                <a:lnTo>
                  <a:pt x="162" y="11"/>
                </a:lnTo>
                <a:lnTo>
                  <a:pt x="161" y="7"/>
                </a:lnTo>
                <a:lnTo>
                  <a:pt x="177" y="7"/>
                </a:lnTo>
                <a:close/>
                <a:moveTo>
                  <a:pt x="155" y="7"/>
                </a:moveTo>
                <a:lnTo>
                  <a:pt x="155" y="11"/>
                </a:lnTo>
                <a:lnTo>
                  <a:pt x="135" y="11"/>
                </a:lnTo>
                <a:lnTo>
                  <a:pt x="135" y="7"/>
                </a:lnTo>
                <a:lnTo>
                  <a:pt x="155" y="7"/>
                </a:lnTo>
                <a:close/>
                <a:moveTo>
                  <a:pt x="129" y="7"/>
                </a:moveTo>
                <a:lnTo>
                  <a:pt x="128" y="11"/>
                </a:lnTo>
                <a:lnTo>
                  <a:pt x="110" y="11"/>
                </a:lnTo>
                <a:lnTo>
                  <a:pt x="111" y="7"/>
                </a:lnTo>
                <a:lnTo>
                  <a:pt x="129" y="7"/>
                </a:lnTo>
                <a:close/>
                <a:moveTo>
                  <a:pt x="104" y="7"/>
                </a:moveTo>
                <a:lnTo>
                  <a:pt x="103" y="11"/>
                </a:lnTo>
                <a:lnTo>
                  <a:pt x="84" y="11"/>
                </a:lnTo>
                <a:lnTo>
                  <a:pt x="86" y="7"/>
                </a:lnTo>
                <a:lnTo>
                  <a:pt x="104" y="7"/>
                </a:lnTo>
                <a:close/>
                <a:moveTo>
                  <a:pt x="77" y="7"/>
                </a:moveTo>
                <a:lnTo>
                  <a:pt x="76" y="11"/>
                </a:lnTo>
                <a:lnTo>
                  <a:pt x="58" y="11"/>
                </a:lnTo>
                <a:lnTo>
                  <a:pt x="61" y="7"/>
                </a:lnTo>
                <a:lnTo>
                  <a:pt x="77" y="7"/>
                </a:lnTo>
                <a:close/>
                <a:moveTo>
                  <a:pt x="51" y="7"/>
                </a:moveTo>
                <a:lnTo>
                  <a:pt x="49" y="11"/>
                </a:lnTo>
                <a:lnTo>
                  <a:pt x="32" y="11"/>
                </a:lnTo>
                <a:lnTo>
                  <a:pt x="36" y="7"/>
                </a:lnTo>
                <a:lnTo>
                  <a:pt x="51" y="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8" name="Rectangle 41" descr="#clear#"/>
          <p:cNvSpPr/>
          <p:nvPr/>
        </p:nvSpPr>
        <p:spPr>
          <a:xfrm>
            <a:off x="5431395" y="3368375"/>
            <a:ext cx="1329210" cy="707886"/>
          </a:xfrm>
          <a:prstGeom prst="rect">
            <a:avLst/>
          </a:prstGeom>
        </p:spPr>
        <p:txBody>
          <a:bodyPr wrap="none">
            <a:spAutoFit/>
          </a:bodyPr>
          <a:lstStyle/>
          <a:p>
            <a:pPr>
              <a:defRPr/>
            </a:pPr>
            <a:r>
              <a:rPr lang="en-US" altLang="zh-CN" sz="4000" b="1" dirty="0">
                <a:solidFill>
                  <a:schemeClr val="accent1"/>
                </a:solidFill>
                <a:latin typeface="+mj-ea"/>
                <a:ea typeface="+mj-ea"/>
                <a:cs typeface="Open Sans" pitchFamily="34" charset="0"/>
              </a:rPr>
              <a:t>79</a:t>
            </a:r>
            <a:r>
              <a:rPr lang="zh-CN" altLang="en-US" sz="4000" b="1" dirty="0">
                <a:solidFill>
                  <a:schemeClr val="accent1"/>
                </a:solidFill>
                <a:latin typeface="+mj-ea"/>
                <a:ea typeface="+mj-ea"/>
                <a:cs typeface="Open Sans" pitchFamily="34" charset="0"/>
              </a:rPr>
              <a:t>亿</a:t>
            </a:r>
            <a:endParaRPr lang="en-US" sz="4000" b="1" dirty="0">
              <a:solidFill>
                <a:schemeClr val="accent1"/>
              </a:solidFill>
              <a:latin typeface="+mj-ea"/>
              <a:ea typeface="+mj-ea"/>
              <a:cs typeface="Open Sans" pitchFamily="34" charset="0"/>
            </a:endParaRPr>
          </a:p>
        </p:txBody>
      </p:sp>
      <p:sp>
        <p:nvSpPr>
          <p:cNvPr id="31" name="文本框 30" descr="#clear#"/>
          <p:cNvSpPr txBox="1"/>
          <p:nvPr/>
        </p:nvSpPr>
        <p:spPr>
          <a:xfrm>
            <a:off x="1833587" y="2695730"/>
            <a:ext cx="1188039" cy="646331"/>
          </a:xfrm>
          <a:prstGeom prst="rect">
            <a:avLst/>
          </a:prstGeom>
          <a:solidFill>
            <a:schemeClr val="accent1"/>
          </a:solidFill>
        </p:spPr>
        <p:txBody>
          <a:bodyPr wrap="square" rtlCol="0">
            <a:spAutoFit/>
          </a:bodyPr>
          <a:lstStyle/>
          <a:p>
            <a:pPr algn="ctr"/>
            <a:r>
              <a:rPr lang="en-US" altLang="zh-CN" sz="3600" dirty="0">
                <a:solidFill>
                  <a:srgbClr val="FFFFFF"/>
                </a:solidFill>
                <a:latin typeface="+mj-ea"/>
                <a:ea typeface="+mj-ea"/>
              </a:rPr>
              <a:t>A</a:t>
            </a:r>
            <a:endParaRPr lang="zh-CN" altLang="en-US" sz="3600" dirty="0">
              <a:solidFill>
                <a:srgbClr val="FFFFFF"/>
              </a:solidFill>
              <a:latin typeface="+mj-ea"/>
              <a:ea typeface="+mj-ea"/>
            </a:endParaRPr>
          </a:p>
        </p:txBody>
      </p:sp>
      <p:sp>
        <p:nvSpPr>
          <p:cNvPr id="32" name="矩形 31" descr="#clear#"/>
          <p:cNvSpPr/>
          <p:nvPr/>
        </p:nvSpPr>
        <p:spPr>
          <a:xfrm>
            <a:off x="1163781" y="3380396"/>
            <a:ext cx="2527650" cy="9514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3" name="文本框 32" descr="#clear#"/>
          <p:cNvSpPr txBox="1"/>
          <p:nvPr/>
        </p:nvSpPr>
        <p:spPr>
          <a:xfrm>
            <a:off x="9170375" y="2695730"/>
            <a:ext cx="1188039" cy="646331"/>
          </a:xfrm>
          <a:prstGeom prst="rect">
            <a:avLst/>
          </a:prstGeom>
          <a:solidFill>
            <a:schemeClr val="accent1"/>
          </a:solidFill>
        </p:spPr>
        <p:txBody>
          <a:bodyPr wrap="square" rtlCol="0">
            <a:spAutoFit/>
          </a:bodyPr>
          <a:lstStyle/>
          <a:p>
            <a:pPr algn="ctr"/>
            <a:r>
              <a:rPr lang="en-US" altLang="zh-CN" sz="3600" dirty="0">
                <a:solidFill>
                  <a:srgbClr val="FFFFFF"/>
                </a:solidFill>
                <a:latin typeface="+mj-ea"/>
                <a:ea typeface="+mj-ea"/>
              </a:rPr>
              <a:t>B</a:t>
            </a:r>
            <a:endParaRPr lang="zh-CN" altLang="en-US" sz="3600" dirty="0">
              <a:solidFill>
                <a:srgbClr val="FFFFFF"/>
              </a:solidFill>
              <a:latin typeface="+mj-ea"/>
              <a:ea typeface="+mj-ea"/>
            </a:endParaRPr>
          </a:p>
        </p:txBody>
      </p:sp>
      <p:sp>
        <p:nvSpPr>
          <p:cNvPr id="34" name="矩形 33" descr="#clear#"/>
          <p:cNvSpPr/>
          <p:nvPr/>
        </p:nvSpPr>
        <p:spPr>
          <a:xfrm>
            <a:off x="8500569" y="3380396"/>
            <a:ext cx="2527650" cy="9514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5" name="矩形 34" descr="#clear#"/>
          <p:cNvSpPr/>
          <p:nvPr/>
        </p:nvSpPr>
        <p:spPr>
          <a:xfrm>
            <a:off x="1163781" y="4766433"/>
            <a:ext cx="2527650" cy="9514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6" name="矩形 35" descr="#clear#"/>
          <p:cNvSpPr/>
          <p:nvPr/>
        </p:nvSpPr>
        <p:spPr>
          <a:xfrm>
            <a:off x="8500569" y="4766433"/>
            <a:ext cx="2527650" cy="9514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4" name="MH_Other_3"/>
          <p:cNvSpPr/>
          <p:nvPr>
            <p:custDataLst>
              <p:tags r:id="rId1"/>
            </p:custDataLst>
          </p:nvPr>
        </p:nvSpPr>
        <p:spPr bwMode="auto">
          <a:xfrm>
            <a:off x="3371850" y="3254375"/>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25" name="MH_Other_4"/>
          <p:cNvSpPr/>
          <p:nvPr>
            <p:custDataLst>
              <p:tags r:id="rId2"/>
            </p:custDataLst>
          </p:nvPr>
        </p:nvSpPr>
        <p:spPr bwMode="auto">
          <a:xfrm>
            <a:off x="4052889" y="3254375"/>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p:spPr>
        <p:txBody>
          <a:bodyPr lIns="68580" tIns="34290" rIns="68580" bIns="34290" anchor="ctr"/>
          <a:lstStyle/>
          <a:p>
            <a:pPr algn="ctr">
              <a:defRPr/>
            </a:pPr>
            <a:endParaRPr lang="zh-CN" altLang="en-US" kern="0" dirty="0">
              <a:solidFill>
                <a:srgbClr val="FFFFFF"/>
              </a:solidFill>
              <a:latin typeface="+mj-ea"/>
              <a:ea typeface="+mj-ea"/>
            </a:endParaRPr>
          </a:p>
        </p:txBody>
      </p:sp>
      <p:sp>
        <p:nvSpPr>
          <p:cNvPr id="26" name="MH_Other_3"/>
          <p:cNvSpPr/>
          <p:nvPr>
            <p:custDataLst>
              <p:tags r:id="rId3"/>
            </p:custDataLst>
          </p:nvPr>
        </p:nvSpPr>
        <p:spPr bwMode="auto">
          <a:xfrm>
            <a:off x="2350293" y="3463925"/>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27" name="MH_Other_4" descr="#clear#"/>
          <p:cNvSpPr/>
          <p:nvPr>
            <p:custDataLst>
              <p:tags r:id="rId4"/>
            </p:custDataLst>
          </p:nvPr>
        </p:nvSpPr>
        <p:spPr bwMode="auto">
          <a:xfrm>
            <a:off x="3031332" y="3463925"/>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p:spPr>
        <p:txBody>
          <a:bodyPr lIns="68580" tIns="34290" rIns="68580" bIns="34290" anchor="ctr"/>
          <a:lstStyle/>
          <a:p>
            <a:pPr algn="ctr"/>
            <a:r>
              <a:rPr lang="en-US" altLang="zh-CN" kern="0" dirty="0">
                <a:solidFill>
                  <a:srgbClr val="FFFFFF"/>
                </a:solidFill>
                <a:latin typeface="+mj-ea"/>
                <a:ea typeface="+mj-ea"/>
              </a:rPr>
              <a:t>01</a:t>
            </a:r>
            <a:endParaRPr lang="zh-CN" altLang="en-US" kern="0" dirty="0">
              <a:solidFill>
                <a:srgbClr val="FFFFFF"/>
              </a:solidFill>
              <a:latin typeface="+mj-ea"/>
              <a:ea typeface="+mj-ea"/>
            </a:endParaRPr>
          </a:p>
        </p:txBody>
      </p:sp>
      <p:sp>
        <p:nvSpPr>
          <p:cNvPr id="28" name="MH_Other_3"/>
          <p:cNvSpPr/>
          <p:nvPr>
            <p:custDataLst>
              <p:tags r:id="rId5"/>
            </p:custDataLst>
          </p:nvPr>
        </p:nvSpPr>
        <p:spPr bwMode="auto">
          <a:xfrm>
            <a:off x="5414963" y="3254375"/>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29" name="MH_Other_4"/>
          <p:cNvSpPr/>
          <p:nvPr>
            <p:custDataLst>
              <p:tags r:id="rId6"/>
            </p:custDataLst>
          </p:nvPr>
        </p:nvSpPr>
        <p:spPr bwMode="auto">
          <a:xfrm>
            <a:off x="6096002" y="3254375"/>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p:spPr>
        <p:txBody>
          <a:bodyPr lIns="68580" tIns="34290" rIns="68580" bIns="34290" anchor="ctr"/>
          <a:lstStyle/>
          <a:p>
            <a:pPr algn="ctr">
              <a:defRPr/>
            </a:pPr>
            <a:endParaRPr lang="zh-CN" altLang="en-US" kern="0" dirty="0">
              <a:solidFill>
                <a:srgbClr val="FFFFFF"/>
              </a:solidFill>
              <a:latin typeface="+mj-ea"/>
              <a:ea typeface="+mj-ea"/>
            </a:endParaRPr>
          </a:p>
        </p:txBody>
      </p:sp>
      <p:sp>
        <p:nvSpPr>
          <p:cNvPr id="30" name="MH_Other_3"/>
          <p:cNvSpPr/>
          <p:nvPr>
            <p:custDataLst>
              <p:tags r:id="rId7"/>
            </p:custDataLst>
          </p:nvPr>
        </p:nvSpPr>
        <p:spPr bwMode="auto">
          <a:xfrm>
            <a:off x="4393406" y="3463925"/>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31" name="MH_Other_4" descr="#clear#"/>
          <p:cNvSpPr/>
          <p:nvPr>
            <p:custDataLst>
              <p:tags r:id="rId8"/>
            </p:custDataLst>
          </p:nvPr>
        </p:nvSpPr>
        <p:spPr bwMode="auto">
          <a:xfrm>
            <a:off x="5074445" y="3463925"/>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p:spPr>
        <p:txBody>
          <a:bodyPr lIns="68580" tIns="34290" rIns="68580" bIns="34290" anchor="ctr"/>
          <a:lstStyle/>
          <a:p>
            <a:pPr algn="ctr"/>
            <a:r>
              <a:rPr lang="en-US" altLang="zh-CN" kern="0" dirty="0">
                <a:solidFill>
                  <a:srgbClr val="FFFFFF"/>
                </a:solidFill>
                <a:latin typeface="+mj-ea"/>
                <a:ea typeface="+mj-ea"/>
              </a:rPr>
              <a:t>02</a:t>
            </a:r>
            <a:endParaRPr lang="zh-CN" altLang="en-US" kern="0" dirty="0">
              <a:solidFill>
                <a:srgbClr val="FFFFFF"/>
              </a:solidFill>
              <a:latin typeface="+mj-ea"/>
              <a:ea typeface="+mj-ea"/>
            </a:endParaRPr>
          </a:p>
        </p:txBody>
      </p:sp>
      <p:sp>
        <p:nvSpPr>
          <p:cNvPr id="32" name="MH_Other_3"/>
          <p:cNvSpPr/>
          <p:nvPr>
            <p:custDataLst>
              <p:tags r:id="rId9"/>
            </p:custDataLst>
          </p:nvPr>
        </p:nvSpPr>
        <p:spPr bwMode="auto">
          <a:xfrm>
            <a:off x="7458076" y="3254375"/>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33" name="MH_Other_4"/>
          <p:cNvSpPr/>
          <p:nvPr>
            <p:custDataLst>
              <p:tags r:id="rId10"/>
            </p:custDataLst>
          </p:nvPr>
        </p:nvSpPr>
        <p:spPr bwMode="auto">
          <a:xfrm>
            <a:off x="8139115" y="3254375"/>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p:spPr>
        <p:txBody>
          <a:bodyPr lIns="68580" tIns="34290" rIns="68580" bIns="34290" anchor="ctr"/>
          <a:lstStyle/>
          <a:p>
            <a:pPr algn="ctr">
              <a:defRPr/>
            </a:pPr>
            <a:endParaRPr lang="zh-CN" altLang="en-US" kern="0" dirty="0">
              <a:solidFill>
                <a:srgbClr val="FFFFFF"/>
              </a:solidFill>
              <a:latin typeface="+mj-ea"/>
              <a:ea typeface="+mj-ea"/>
            </a:endParaRPr>
          </a:p>
        </p:txBody>
      </p:sp>
      <p:sp>
        <p:nvSpPr>
          <p:cNvPr id="34" name="MH_Other_3"/>
          <p:cNvSpPr/>
          <p:nvPr>
            <p:custDataLst>
              <p:tags r:id="rId11"/>
            </p:custDataLst>
          </p:nvPr>
        </p:nvSpPr>
        <p:spPr bwMode="auto">
          <a:xfrm>
            <a:off x="6436519" y="3463925"/>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35" name="MH_Other_4" descr="#clear#"/>
          <p:cNvSpPr/>
          <p:nvPr>
            <p:custDataLst>
              <p:tags r:id="rId12"/>
            </p:custDataLst>
          </p:nvPr>
        </p:nvSpPr>
        <p:spPr bwMode="auto">
          <a:xfrm>
            <a:off x="7117558" y="3463925"/>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p:spPr>
        <p:txBody>
          <a:bodyPr lIns="68580" tIns="34290" rIns="68580" bIns="34290" anchor="ctr"/>
          <a:lstStyle/>
          <a:p>
            <a:pPr algn="ctr"/>
            <a:r>
              <a:rPr lang="en-US" altLang="zh-CN" kern="0" dirty="0">
                <a:solidFill>
                  <a:srgbClr val="FFFFFF"/>
                </a:solidFill>
                <a:latin typeface="+mj-ea"/>
                <a:ea typeface="+mj-ea"/>
              </a:rPr>
              <a:t>03</a:t>
            </a:r>
            <a:endParaRPr lang="zh-CN" altLang="en-US" kern="0" dirty="0">
              <a:solidFill>
                <a:srgbClr val="FFFFFF"/>
              </a:solidFill>
              <a:latin typeface="+mj-ea"/>
              <a:ea typeface="+mj-ea"/>
            </a:endParaRPr>
          </a:p>
        </p:txBody>
      </p:sp>
      <p:sp>
        <p:nvSpPr>
          <p:cNvPr id="36" name="MH_Other_3"/>
          <p:cNvSpPr/>
          <p:nvPr>
            <p:custDataLst>
              <p:tags r:id="rId13"/>
            </p:custDataLst>
          </p:nvPr>
        </p:nvSpPr>
        <p:spPr bwMode="auto">
          <a:xfrm>
            <a:off x="8479632" y="3463925"/>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37" name="MH_Other_4" descr="#clear#"/>
          <p:cNvSpPr/>
          <p:nvPr>
            <p:custDataLst>
              <p:tags r:id="rId14"/>
            </p:custDataLst>
          </p:nvPr>
        </p:nvSpPr>
        <p:spPr bwMode="auto">
          <a:xfrm>
            <a:off x="9160671" y="3463925"/>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p:spPr>
        <p:txBody>
          <a:bodyPr lIns="68580" tIns="34290" rIns="68580" bIns="34290" anchor="ctr"/>
          <a:lstStyle/>
          <a:p>
            <a:pPr algn="ctr"/>
            <a:r>
              <a:rPr lang="en-US" altLang="zh-CN" kern="0" dirty="0">
                <a:solidFill>
                  <a:srgbClr val="FFFFFF"/>
                </a:solidFill>
                <a:latin typeface="+mj-ea"/>
                <a:ea typeface="+mj-ea"/>
              </a:rPr>
              <a:t>04</a:t>
            </a:r>
            <a:endParaRPr lang="en-US" altLang="zh-CN" kern="0" dirty="0">
              <a:solidFill>
                <a:srgbClr val="FFFFFF"/>
              </a:solidFill>
              <a:latin typeface="+mj-ea"/>
              <a:ea typeface="+mj-ea"/>
            </a:endParaRPr>
          </a:p>
        </p:txBody>
      </p:sp>
      <p:cxnSp>
        <p:nvCxnSpPr>
          <p:cNvPr id="38" name="直接连接符 37"/>
          <p:cNvCxnSpPr/>
          <p:nvPr/>
        </p:nvCxnSpPr>
        <p:spPr>
          <a:xfrm>
            <a:off x="2340768" y="3895725"/>
            <a:ext cx="0" cy="2419350"/>
          </a:xfrm>
          <a:prstGeom prst="line">
            <a:avLst/>
          </a:prstGeom>
        </p:spPr>
        <p:style>
          <a:lnRef idx="1">
            <a:schemeClr val="accent1"/>
          </a:lnRef>
          <a:fillRef idx="0">
            <a:schemeClr val="accent1"/>
          </a:fillRef>
          <a:effectRef idx="0">
            <a:schemeClr val="accent1"/>
          </a:effectRef>
          <a:fontRef idx="minor">
            <a:schemeClr val="tx1"/>
          </a:fontRef>
        </p:style>
      </p:cxnSp>
      <p:sp>
        <p:nvSpPr>
          <p:cNvPr id="39" name="矩形 38" descr="#clear#"/>
          <p:cNvSpPr/>
          <p:nvPr/>
        </p:nvSpPr>
        <p:spPr>
          <a:xfrm>
            <a:off x="2350294" y="4857750"/>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cxnSp>
        <p:nvCxnSpPr>
          <p:cNvPr id="40" name="直接连接符 39"/>
          <p:cNvCxnSpPr/>
          <p:nvPr/>
        </p:nvCxnSpPr>
        <p:spPr>
          <a:xfrm>
            <a:off x="4393405" y="3895725"/>
            <a:ext cx="0" cy="2419350"/>
          </a:xfrm>
          <a:prstGeom prst="line">
            <a:avLst/>
          </a:prstGeom>
        </p:spPr>
        <p:style>
          <a:lnRef idx="1">
            <a:schemeClr val="accent1"/>
          </a:lnRef>
          <a:fillRef idx="0">
            <a:schemeClr val="accent1"/>
          </a:fillRef>
          <a:effectRef idx="0">
            <a:schemeClr val="accent1"/>
          </a:effectRef>
          <a:fontRef idx="minor">
            <a:schemeClr val="tx1"/>
          </a:fontRef>
        </p:style>
      </p:cxnSp>
      <p:sp>
        <p:nvSpPr>
          <p:cNvPr id="41" name="矩形 40" descr="#clear#"/>
          <p:cNvSpPr/>
          <p:nvPr/>
        </p:nvSpPr>
        <p:spPr>
          <a:xfrm>
            <a:off x="4402931" y="4857750"/>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cxnSp>
        <p:nvCxnSpPr>
          <p:cNvPr id="42" name="直接连接符 41"/>
          <p:cNvCxnSpPr/>
          <p:nvPr/>
        </p:nvCxnSpPr>
        <p:spPr>
          <a:xfrm>
            <a:off x="6436517" y="3895725"/>
            <a:ext cx="0" cy="2419350"/>
          </a:xfrm>
          <a:prstGeom prst="line">
            <a:avLst/>
          </a:prstGeom>
        </p:spPr>
        <p:style>
          <a:lnRef idx="1">
            <a:schemeClr val="accent1"/>
          </a:lnRef>
          <a:fillRef idx="0">
            <a:schemeClr val="accent1"/>
          </a:fillRef>
          <a:effectRef idx="0">
            <a:schemeClr val="accent1"/>
          </a:effectRef>
          <a:fontRef idx="minor">
            <a:schemeClr val="tx1"/>
          </a:fontRef>
        </p:style>
      </p:cxnSp>
      <p:sp>
        <p:nvSpPr>
          <p:cNvPr id="43" name="矩形 42" descr="#clear#"/>
          <p:cNvSpPr/>
          <p:nvPr/>
        </p:nvSpPr>
        <p:spPr>
          <a:xfrm>
            <a:off x="6446043" y="4857750"/>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cxnSp>
        <p:nvCxnSpPr>
          <p:cNvPr id="44" name="直接连接符 43"/>
          <p:cNvCxnSpPr/>
          <p:nvPr/>
        </p:nvCxnSpPr>
        <p:spPr>
          <a:xfrm>
            <a:off x="8479629" y="3895725"/>
            <a:ext cx="0" cy="2419350"/>
          </a:xfrm>
          <a:prstGeom prst="line">
            <a:avLst/>
          </a:prstGeom>
        </p:spPr>
        <p:style>
          <a:lnRef idx="1">
            <a:schemeClr val="accent1"/>
          </a:lnRef>
          <a:fillRef idx="0">
            <a:schemeClr val="accent1"/>
          </a:fillRef>
          <a:effectRef idx="0">
            <a:schemeClr val="accent1"/>
          </a:effectRef>
          <a:fontRef idx="minor">
            <a:schemeClr val="tx1"/>
          </a:fontRef>
        </p:style>
      </p:cxnSp>
      <p:sp>
        <p:nvSpPr>
          <p:cNvPr id="45" name="矩形 44" descr="#clear#"/>
          <p:cNvSpPr/>
          <p:nvPr/>
        </p:nvSpPr>
        <p:spPr>
          <a:xfrm>
            <a:off x="8489155" y="4857750"/>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46" name="矩形 45" descr="#clear#"/>
          <p:cNvSpPr/>
          <p:nvPr/>
        </p:nvSpPr>
        <p:spPr>
          <a:xfrm>
            <a:off x="1136129" y="1431063"/>
            <a:ext cx="9919743" cy="1218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7" name="文本框 46" descr="#clear#"/>
          <p:cNvSpPr txBox="1"/>
          <p:nvPr/>
        </p:nvSpPr>
        <p:spPr>
          <a:xfrm>
            <a:off x="471748" y="1624864"/>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a:t>请输入第二章大标题</a:t>
            </a:r>
            <a:endParaRPr lang="zh-CN" altLang="en-US" dirty="0"/>
          </a:p>
        </p:txBody>
      </p:sp>
      <p:sp>
        <p:nvSpPr>
          <p:cNvPr id="9219" name="文本占位符 2" descr="#clear#"/>
          <p:cNvSpPr>
            <a:spLocks noGrp="1"/>
          </p:cNvSpPr>
          <p:nvPr>
            <p:ph type="body" idx="1"/>
          </p:nvPr>
        </p:nvSpPr>
        <p:spPr/>
        <p:txBody>
          <a:bodyPr/>
          <a:lstStyle/>
          <a:p>
            <a:r>
              <a:rPr lang="zh-CN" altLang="en-US"/>
              <a:t>请输入第二章说明小标题</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MH_Other_4"/>
          <p:cNvSpPr/>
          <p:nvPr>
            <p:custDataLst>
              <p:tags r:id="rId1"/>
            </p:custDataLst>
          </p:nvPr>
        </p:nvSpPr>
        <p:spPr>
          <a:xfrm rot="13341949">
            <a:off x="3609433" y="3122250"/>
            <a:ext cx="1104376" cy="2830236"/>
          </a:xfrm>
          <a:custGeom>
            <a:avLst/>
            <a:gdLst>
              <a:gd name="connsiteX0" fmla="*/ 0 w 933881"/>
              <a:gd name="connsiteY0" fmla="*/ 2677125 h 2677125"/>
              <a:gd name="connsiteX1" fmla="*/ 0 w 933881"/>
              <a:gd name="connsiteY1" fmla="*/ 0 h 2677125"/>
              <a:gd name="connsiteX2" fmla="*/ 933881 w 933881"/>
              <a:gd name="connsiteY2" fmla="*/ 2677125 h 2677125"/>
              <a:gd name="connsiteX3" fmla="*/ 0 w 933881"/>
              <a:gd name="connsiteY3" fmla="*/ 2677125 h 2677125"/>
              <a:gd name="connsiteX0-1" fmla="*/ 0 w 933881"/>
              <a:gd name="connsiteY0-2" fmla="*/ 2843026 h 2843026"/>
              <a:gd name="connsiteX1-3" fmla="*/ 35756 w 933881"/>
              <a:gd name="connsiteY1-4" fmla="*/ 0 h 2843026"/>
              <a:gd name="connsiteX2-5" fmla="*/ 933881 w 933881"/>
              <a:gd name="connsiteY2-6" fmla="*/ 2843026 h 2843026"/>
              <a:gd name="connsiteX3-7" fmla="*/ 0 w 933881"/>
              <a:gd name="connsiteY3-8" fmla="*/ 2843026 h 2843026"/>
              <a:gd name="connsiteX0-9" fmla="*/ 0 w 933881"/>
              <a:gd name="connsiteY0-10" fmla="*/ 2768447 h 2768447"/>
              <a:gd name="connsiteX1-11" fmla="*/ 28152 w 933881"/>
              <a:gd name="connsiteY1-12" fmla="*/ 0 h 2768447"/>
              <a:gd name="connsiteX2-13" fmla="*/ 933881 w 933881"/>
              <a:gd name="connsiteY2-14" fmla="*/ 2768447 h 2768447"/>
              <a:gd name="connsiteX3-15" fmla="*/ 0 w 933881"/>
              <a:gd name="connsiteY3-16" fmla="*/ 2768447 h 2768447"/>
              <a:gd name="connsiteX0-17" fmla="*/ 0 w 933881"/>
              <a:gd name="connsiteY0-18" fmla="*/ 2793563 h 2793563"/>
              <a:gd name="connsiteX1-19" fmla="*/ 58971 w 933881"/>
              <a:gd name="connsiteY1-20" fmla="*/ 0 h 2793563"/>
              <a:gd name="connsiteX2-21" fmla="*/ 933881 w 933881"/>
              <a:gd name="connsiteY2-22" fmla="*/ 2793563 h 2793563"/>
              <a:gd name="connsiteX3-23" fmla="*/ 0 w 933881"/>
              <a:gd name="connsiteY3-24" fmla="*/ 2793563 h 2793563"/>
              <a:gd name="connsiteX0-25" fmla="*/ 0 w 1086555"/>
              <a:gd name="connsiteY0-26" fmla="*/ 2645829 h 2793563"/>
              <a:gd name="connsiteX1-27" fmla="*/ 211645 w 1086555"/>
              <a:gd name="connsiteY1-28" fmla="*/ 0 h 2793563"/>
              <a:gd name="connsiteX2-29" fmla="*/ 1086555 w 1086555"/>
              <a:gd name="connsiteY2-30" fmla="*/ 2793563 h 2793563"/>
              <a:gd name="connsiteX3-31" fmla="*/ 0 w 1086555"/>
              <a:gd name="connsiteY3-32" fmla="*/ 2645829 h 2793563"/>
              <a:gd name="connsiteX0-33" fmla="*/ 0 w 1155095"/>
              <a:gd name="connsiteY0-34" fmla="*/ 2708340 h 2793563"/>
              <a:gd name="connsiteX1-35" fmla="*/ 280185 w 1155095"/>
              <a:gd name="connsiteY1-36" fmla="*/ 0 h 2793563"/>
              <a:gd name="connsiteX2-37" fmla="*/ 1155095 w 1155095"/>
              <a:gd name="connsiteY2-38" fmla="*/ 2793563 h 2793563"/>
              <a:gd name="connsiteX3-39" fmla="*/ 0 w 1155095"/>
              <a:gd name="connsiteY3-40" fmla="*/ 2708340 h 2793563"/>
              <a:gd name="connsiteX0-41" fmla="*/ 0 w 1155095"/>
              <a:gd name="connsiteY0-42" fmla="*/ 2691342 h 2776565"/>
              <a:gd name="connsiteX1-43" fmla="*/ 241880 w 1155095"/>
              <a:gd name="connsiteY1-44" fmla="*/ 0 h 2776565"/>
              <a:gd name="connsiteX2-45" fmla="*/ 1155095 w 1155095"/>
              <a:gd name="connsiteY2-46" fmla="*/ 2776565 h 2776565"/>
              <a:gd name="connsiteX3-47" fmla="*/ 0 w 1155095"/>
              <a:gd name="connsiteY3-48" fmla="*/ 2691342 h 2776565"/>
              <a:gd name="connsiteX0-49" fmla="*/ 0 w 1155095"/>
              <a:gd name="connsiteY0-50" fmla="*/ 2646691 h 2731914"/>
              <a:gd name="connsiteX1-51" fmla="*/ 192924 w 1155095"/>
              <a:gd name="connsiteY1-52" fmla="*/ 0 h 2731914"/>
              <a:gd name="connsiteX2-53" fmla="*/ 1155095 w 1155095"/>
              <a:gd name="connsiteY2-54" fmla="*/ 2731914 h 2731914"/>
              <a:gd name="connsiteX3-55" fmla="*/ 0 w 1155095"/>
              <a:gd name="connsiteY3-56" fmla="*/ 2646691 h 2731914"/>
              <a:gd name="connsiteX0-57" fmla="*/ 0 w 1155095"/>
              <a:gd name="connsiteY0-58" fmla="*/ 2857252 h 2942475"/>
              <a:gd name="connsiteX1-59" fmla="*/ 305799 w 1155095"/>
              <a:gd name="connsiteY1-60" fmla="*/ 0 h 2942475"/>
              <a:gd name="connsiteX2-61" fmla="*/ 1155095 w 1155095"/>
              <a:gd name="connsiteY2-62" fmla="*/ 2942475 h 2942475"/>
              <a:gd name="connsiteX3-63" fmla="*/ 0 w 1155095"/>
              <a:gd name="connsiteY3-64" fmla="*/ 2857252 h 2942475"/>
              <a:gd name="connsiteX0-65" fmla="*/ 0 w 1155095"/>
              <a:gd name="connsiteY0-66" fmla="*/ 2832183 h 2917406"/>
              <a:gd name="connsiteX1-67" fmla="*/ 238982 w 1155095"/>
              <a:gd name="connsiteY1-68" fmla="*/ 0 h 2917406"/>
              <a:gd name="connsiteX2-69" fmla="*/ 1155095 w 1155095"/>
              <a:gd name="connsiteY2-70" fmla="*/ 2917406 h 2917406"/>
              <a:gd name="connsiteX3-71" fmla="*/ 0 w 1155095"/>
              <a:gd name="connsiteY3-72" fmla="*/ 2832183 h 2917406"/>
            </a:gdLst>
            <a:ahLst/>
            <a:cxnLst>
              <a:cxn ang="0">
                <a:pos x="connsiteX0-1" y="connsiteY0-2"/>
              </a:cxn>
              <a:cxn ang="0">
                <a:pos x="connsiteX1-3" y="connsiteY1-4"/>
              </a:cxn>
              <a:cxn ang="0">
                <a:pos x="connsiteX2-5" y="connsiteY2-6"/>
              </a:cxn>
              <a:cxn ang="0">
                <a:pos x="connsiteX3-7" y="connsiteY3-8"/>
              </a:cxn>
            </a:cxnLst>
            <a:rect l="l" t="t" r="r" b="b"/>
            <a:pathLst>
              <a:path w="1155095" h="2917406">
                <a:moveTo>
                  <a:pt x="0" y="2832183"/>
                </a:moveTo>
                <a:lnTo>
                  <a:pt x="238982" y="0"/>
                </a:lnTo>
                <a:lnTo>
                  <a:pt x="1155095" y="2917406"/>
                </a:lnTo>
                <a:lnTo>
                  <a:pt x="0" y="2832183"/>
                </a:lnTo>
                <a:close/>
              </a:path>
            </a:pathLst>
          </a:custGeom>
          <a:solidFill>
            <a:schemeClr val="accent1">
              <a:lumMod val="50000"/>
            </a:schemeClr>
          </a:solidFill>
          <a:ln w="25400" cap="flat" cmpd="sng" algn="ctr">
            <a:noFill/>
            <a:prstDash val="solid"/>
          </a:ln>
          <a:effectLst>
            <a:softEdge rad="127000"/>
          </a:effectLst>
        </p:spPr>
        <p:txBody>
          <a:bodyPr anchor="ctr"/>
          <a:lstStyle/>
          <a:p>
            <a:pPr algn="ctr" eaLnBrk="1" fontAlgn="auto" hangingPunct="1">
              <a:spcBef>
                <a:spcPts val="0"/>
              </a:spcBef>
              <a:spcAft>
                <a:spcPts val="0"/>
              </a:spcAft>
              <a:defRPr/>
            </a:pPr>
            <a:endParaRPr lang="en-US" kern="0">
              <a:solidFill>
                <a:sysClr val="window" lastClr="FFFFFF"/>
              </a:solidFill>
              <a:latin typeface="+mn-lt"/>
              <a:ea typeface="+mn-ea"/>
            </a:endParaRPr>
          </a:p>
        </p:txBody>
      </p:sp>
      <p:sp>
        <p:nvSpPr>
          <p:cNvPr id="14" name="MH_Other_5"/>
          <p:cNvSpPr/>
          <p:nvPr>
            <p:custDataLst>
              <p:tags r:id="rId2"/>
            </p:custDataLst>
          </p:nvPr>
        </p:nvSpPr>
        <p:spPr>
          <a:xfrm>
            <a:off x="3546632" y="3079302"/>
            <a:ext cx="1730636" cy="2633405"/>
          </a:xfrm>
          <a:custGeom>
            <a:avLst/>
            <a:gdLst>
              <a:gd name="connsiteX0" fmla="*/ 1254594 w 2090758"/>
              <a:gd name="connsiteY0" fmla="*/ 0 h 3180976"/>
              <a:gd name="connsiteX1" fmla="*/ 2090758 w 2090758"/>
              <a:gd name="connsiteY1" fmla="*/ 681419 h 3180976"/>
              <a:gd name="connsiteX2" fmla="*/ 0 w 2090758"/>
              <a:gd name="connsiteY2" fmla="*/ 3180976 h 3180976"/>
            </a:gdLst>
            <a:ahLst/>
            <a:cxnLst>
              <a:cxn ang="0">
                <a:pos x="connsiteX0" y="connsiteY0"/>
              </a:cxn>
              <a:cxn ang="0">
                <a:pos x="connsiteX1" y="connsiteY1"/>
              </a:cxn>
              <a:cxn ang="0">
                <a:pos x="connsiteX2" y="connsiteY2"/>
              </a:cxn>
            </a:cxnLst>
            <a:rect l="l" t="t" r="r" b="b"/>
            <a:pathLst>
              <a:path w="2090758" h="3180976">
                <a:moveTo>
                  <a:pt x="1254594" y="0"/>
                </a:moveTo>
                <a:lnTo>
                  <a:pt x="2090758" y="681419"/>
                </a:lnTo>
                <a:lnTo>
                  <a:pt x="0" y="3180976"/>
                </a:lnTo>
                <a:close/>
              </a:path>
            </a:pathLst>
          </a:custGeom>
          <a:solidFill>
            <a:schemeClr val="accent1"/>
          </a:solidFill>
          <a:ln w="25400" cap="flat" cmpd="sng" algn="ctr">
            <a:noFill/>
            <a:prstDash val="solid"/>
          </a:ln>
          <a:effectLst/>
        </p:spPr>
        <p:txBody>
          <a:bodyPr vert="eaVert" anchor="ctr"/>
          <a:lstStyle/>
          <a:p>
            <a:pPr algn="ctr" eaLnBrk="1" fontAlgn="auto" hangingPunct="1">
              <a:spcBef>
                <a:spcPts val="0"/>
              </a:spcBef>
              <a:spcAft>
                <a:spcPts val="0"/>
              </a:spcAft>
              <a:defRPr/>
            </a:pPr>
            <a:endParaRPr lang="zh-CN" altLang="en-US"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8" name="椭圆 17" descr="#clear#"/>
          <p:cNvSpPr/>
          <p:nvPr/>
        </p:nvSpPr>
        <p:spPr>
          <a:xfrm>
            <a:off x="3319079" y="5288197"/>
            <a:ext cx="575031" cy="575031"/>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4C4D4D"/>
                </a:solidFill>
              </a:rPr>
              <a:t>A</a:t>
            </a:r>
            <a:endParaRPr lang="zh-CN" altLang="en-US" sz="2400" dirty="0">
              <a:solidFill>
                <a:srgbClr val="4C4D4D"/>
              </a:solidFill>
            </a:endParaRPr>
          </a:p>
        </p:txBody>
      </p:sp>
      <p:sp>
        <p:nvSpPr>
          <p:cNvPr id="20" name="矩形 19" descr="#clear#"/>
          <p:cNvSpPr/>
          <p:nvPr/>
        </p:nvSpPr>
        <p:spPr>
          <a:xfrm>
            <a:off x="1381734" y="2526853"/>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1" name="椭圆 20"/>
          <p:cNvSpPr/>
          <p:nvPr/>
        </p:nvSpPr>
        <p:spPr>
          <a:xfrm>
            <a:off x="4094029" y="2572565"/>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2" name="Freeform 143"/>
          <p:cNvSpPr>
            <a:spLocks noEditPoints="1"/>
          </p:cNvSpPr>
          <p:nvPr/>
        </p:nvSpPr>
        <p:spPr bwMode="auto">
          <a:xfrm flipH="1">
            <a:off x="4367897" y="2928781"/>
            <a:ext cx="758471" cy="593774"/>
          </a:xfrm>
          <a:custGeom>
            <a:avLst/>
            <a:gdLst>
              <a:gd name="T0" fmla="*/ 110 w 222"/>
              <a:gd name="T1" fmla="*/ 31 h 173"/>
              <a:gd name="T2" fmla="*/ 45 w 222"/>
              <a:gd name="T3" fmla="*/ 125 h 173"/>
              <a:gd name="T4" fmla="*/ 110 w 222"/>
              <a:gd name="T5" fmla="*/ 173 h 173"/>
              <a:gd name="T6" fmla="*/ 181 w 222"/>
              <a:gd name="T7" fmla="*/ 16 h 173"/>
              <a:gd name="T8" fmla="*/ 146 w 222"/>
              <a:gd name="T9" fmla="*/ 95 h 173"/>
              <a:gd name="T10" fmla="*/ 141 w 222"/>
              <a:gd name="T11" fmla="*/ 81 h 173"/>
              <a:gd name="T12" fmla="*/ 132 w 222"/>
              <a:gd name="T13" fmla="*/ 102 h 173"/>
              <a:gd name="T14" fmla="*/ 130 w 222"/>
              <a:gd name="T15" fmla="*/ 101 h 173"/>
              <a:gd name="T16" fmla="*/ 120 w 222"/>
              <a:gd name="T17" fmla="*/ 95 h 173"/>
              <a:gd name="T18" fmla="*/ 112 w 222"/>
              <a:gd name="T19" fmla="*/ 127 h 173"/>
              <a:gd name="T20" fmla="*/ 112 w 222"/>
              <a:gd name="T21" fmla="*/ 127 h 173"/>
              <a:gd name="T22" fmla="*/ 112 w 222"/>
              <a:gd name="T23" fmla="*/ 127 h 173"/>
              <a:gd name="T24" fmla="*/ 106 w 222"/>
              <a:gd name="T25" fmla="*/ 77 h 173"/>
              <a:gd name="T26" fmla="*/ 102 w 222"/>
              <a:gd name="T27" fmla="*/ 94 h 173"/>
              <a:gd name="T28" fmla="*/ 91 w 222"/>
              <a:gd name="T29" fmla="*/ 99 h 173"/>
              <a:gd name="T30" fmla="*/ 87 w 222"/>
              <a:gd name="T31" fmla="*/ 99 h 173"/>
              <a:gd name="T32" fmla="*/ 80 w 222"/>
              <a:gd name="T33" fmla="*/ 94 h 173"/>
              <a:gd name="T34" fmla="*/ 75 w 222"/>
              <a:gd name="T35" fmla="*/ 86 h 173"/>
              <a:gd name="T36" fmla="*/ 71 w 222"/>
              <a:gd name="T37" fmla="*/ 95 h 173"/>
              <a:gd name="T38" fmla="*/ 49 w 222"/>
              <a:gd name="T39" fmla="*/ 95 h 173"/>
              <a:gd name="T40" fmla="*/ 46 w 222"/>
              <a:gd name="T41" fmla="*/ 92 h 173"/>
              <a:gd name="T42" fmla="*/ 69 w 222"/>
              <a:gd name="T43" fmla="*/ 90 h 173"/>
              <a:gd name="T44" fmla="*/ 75 w 222"/>
              <a:gd name="T45" fmla="*/ 77 h 173"/>
              <a:gd name="T46" fmla="*/ 77 w 222"/>
              <a:gd name="T47" fmla="*/ 79 h 173"/>
              <a:gd name="T48" fmla="*/ 86 w 222"/>
              <a:gd name="T49" fmla="*/ 89 h 173"/>
              <a:gd name="T50" fmla="*/ 89 w 222"/>
              <a:gd name="T51" fmla="*/ 94 h 173"/>
              <a:gd name="T52" fmla="*/ 92 w 222"/>
              <a:gd name="T53" fmla="*/ 89 h 173"/>
              <a:gd name="T54" fmla="*/ 104 w 222"/>
              <a:gd name="T55" fmla="*/ 54 h 173"/>
              <a:gd name="T56" fmla="*/ 107 w 222"/>
              <a:gd name="T57" fmla="*/ 52 h 173"/>
              <a:gd name="T58" fmla="*/ 109 w 222"/>
              <a:gd name="T59" fmla="*/ 54 h 173"/>
              <a:gd name="T60" fmla="*/ 116 w 222"/>
              <a:gd name="T61" fmla="*/ 92 h 173"/>
              <a:gd name="T62" fmla="*/ 130 w 222"/>
              <a:gd name="T63" fmla="*/ 90 h 173"/>
              <a:gd name="T64" fmla="*/ 132 w 222"/>
              <a:gd name="T65" fmla="*/ 94 h 173"/>
              <a:gd name="T66" fmla="*/ 141 w 222"/>
              <a:gd name="T67" fmla="*/ 70 h 173"/>
              <a:gd name="T68" fmla="*/ 141 w 222"/>
              <a:gd name="T69" fmla="*/ 70 h 173"/>
              <a:gd name="T70" fmla="*/ 148 w 222"/>
              <a:gd name="T71" fmla="*/ 90 h 173"/>
              <a:gd name="T72" fmla="*/ 176 w 222"/>
              <a:gd name="T73"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 h="173">
                <a:moveTo>
                  <a:pt x="181" y="16"/>
                </a:moveTo>
                <a:cubicBezTo>
                  <a:pt x="151" y="0"/>
                  <a:pt x="120" y="24"/>
                  <a:pt x="110" y="31"/>
                </a:cubicBezTo>
                <a:cubicBezTo>
                  <a:pt x="100" y="24"/>
                  <a:pt x="68" y="1"/>
                  <a:pt x="39" y="16"/>
                </a:cubicBezTo>
                <a:cubicBezTo>
                  <a:pt x="13" y="30"/>
                  <a:pt x="0" y="82"/>
                  <a:pt x="45" y="125"/>
                </a:cubicBezTo>
                <a:cubicBezTo>
                  <a:pt x="82" y="159"/>
                  <a:pt x="108" y="172"/>
                  <a:pt x="110" y="173"/>
                </a:cubicBezTo>
                <a:cubicBezTo>
                  <a:pt x="110" y="173"/>
                  <a:pt x="110" y="173"/>
                  <a:pt x="110" y="173"/>
                </a:cubicBezTo>
                <a:cubicBezTo>
                  <a:pt x="112" y="172"/>
                  <a:pt x="137" y="158"/>
                  <a:pt x="174" y="125"/>
                </a:cubicBezTo>
                <a:cubicBezTo>
                  <a:pt x="222" y="81"/>
                  <a:pt x="207" y="31"/>
                  <a:pt x="181" y="16"/>
                </a:cubicBezTo>
                <a:close/>
                <a:moveTo>
                  <a:pt x="174" y="95"/>
                </a:moveTo>
                <a:cubicBezTo>
                  <a:pt x="146" y="95"/>
                  <a:pt x="146" y="95"/>
                  <a:pt x="146" y="95"/>
                </a:cubicBezTo>
                <a:cubicBezTo>
                  <a:pt x="145" y="95"/>
                  <a:pt x="144" y="94"/>
                  <a:pt x="144" y="93"/>
                </a:cubicBezTo>
                <a:cubicBezTo>
                  <a:pt x="141" y="81"/>
                  <a:pt x="141" y="81"/>
                  <a:pt x="141" y="81"/>
                </a:cubicBezTo>
                <a:cubicBezTo>
                  <a:pt x="135" y="100"/>
                  <a:pt x="135" y="100"/>
                  <a:pt x="135" y="100"/>
                </a:cubicBezTo>
                <a:cubicBezTo>
                  <a:pt x="134" y="101"/>
                  <a:pt x="134" y="102"/>
                  <a:pt x="132" y="102"/>
                </a:cubicBezTo>
                <a:cubicBezTo>
                  <a:pt x="132" y="102"/>
                  <a:pt x="132" y="102"/>
                  <a:pt x="132" y="102"/>
                </a:cubicBezTo>
                <a:cubicBezTo>
                  <a:pt x="131" y="102"/>
                  <a:pt x="131" y="101"/>
                  <a:pt x="130" y="101"/>
                </a:cubicBezTo>
                <a:cubicBezTo>
                  <a:pt x="128" y="95"/>
                  <a:pt x="128" y="95"/>
                  <a:pt x="128" y="95"/>
                </a:cubicBezTo>
                <a:cubicBezTo>
                  <a:pt x="120" y="95"/>
                  <a:pt x="120" y="95"/>
                  <a:pt x="120" y="95"/>
                </a:cubicBezTo>
                <a:cubicBezTo>
                  <a:pt x="114" y="125"/>
                  <a:pt x="114" y="125"/>
                  <a:pt x="114" y="125"/>
                </a:cubicBezTo>
                <a:cubicBezTo>
                  <a:pt x="114" y="126"/>
                  <a:pt x="113" y="127"/>
                  <a:pt x="112" y="127"/>
                </a:cubicBezTo>
                <a:cubicBezTo>
                  <a:pt x="112" y="127"/>
                  <a:pt x="112" y="127"/>
                  <a:pt x="112" y="127"/>
                </a:cubicBezTo>
                <a:cubicBezTo>
                  <a:pt x="112" y="127"/>
                  <a:pt x="112" y="127"/>
                  <a:pt x="112" y="127"/>
                </a:cubicBezTo>
                <a:cubicBezTo>
                  <a:pt x="112" y="126"/>
                  <a:pt x="112" y="126"/>
                  <a:pt x="112" y="126"/>
                </a:cubicBezTo>
                <a:cubicBezTo>
                  <a:pt x="112" y="127"/>
                  <a:pt x="112" y="127"/>
                  <a:pt x="112" y="127"/>
                </a:cubicBezTo>
                <a:cubicBezTo>
                  <a:pt x="111" y="127"/>
                  <a:pt x="110" y="126"/>
                  <a:pt x="110" y="125"/>
                </a:cubicBezTo>
                <a:cubicBezTo>
                  <a:pt x="106" y="77"/>
                  <a:pt x="106" y="77"/>
                  <a:pt x="106" y="77"/>
                </a:cubicBezTo>
                <a:cubicBezTo>
                  <a:pt x="104" y="92"/>
                  <a:pt x="104" y="92"/>
                  <a:pt x="104" y="92"/>
                </a:cubicBezTo>
                <a:cubicBezTo>
                  <a:pt x="104" y="93"/>
                  <a:pt x="103" y="94"/>
                  <a:pt x="102" y="94"/>
                </a:cubicBezTo>
                <a:cubicBezTo>
                  <a:pt x="93" y="94"/>
                  <a:pt x="93" y="94"/>
                  <a:pt x="93" y="94"/>
                </a:cubicBezTo>
                <a:cubicBezTo>
                  <a:pt x="91" y="99"/>
                  <a:pt x="91" y="99"/>
                  <a:pt x="91" y="99"/>
                </a:cubicBezTo>
                <a:cubicBezTo>
                  <a:pt x="91" y="100"/>
                  <a:pt x="90" y="101"/>
                  <a:pt x="89" y="101"/>
                </a:cubicBezTo>
                <a:cubicBezTo>
                  <a:pt x="88" y="101"/>
                  <a:pt x="87" y="100"/>
                  <a:pt x="87" y="99"/>
                </a:cubicBezTo>
                <a:cubicBezTo>
                  <a:pt x="85" y="94"/>
                  <a:pt x="85" y="94"/>
                  <a:pt x="85" y="94"/>
                </a:cubicBezTo>
                <a:cubicBezTo>
                  <a:pt x="80" y="94"/>
                  <a:pt x="80" y="94"/>
                  <a:pt x="80" y="94"/>
                </a:cubicBezTo>
                <a:cubicBezTo>
                  <a:pt x="79" y="94"/>
                  <a:pt x="78" y="93"/>
                  <a:pt x="78" y="92"/>
                </a:cubicBezTo>
                <a:cubicBezTo>
                  <a:pt x="75" y="86"/>
                  <a:pt x="75" y="86"/>
                  <a:pt x="75" y="86"/>
                </a:cubicBezTo>
                <a:cubicBezTo>
                  <a:pt x="73" y="93"/>
                  <a:pt x="73" y="93"/>
                  <a:pt x="73" y="93"/>
                </a:cubicBezTo>
                <a:cubicBezTo>
                  <a:pt x="72" y="94"/>
                  <a:pt x="72" y="95"/>
                  <a:pt x="71" y="95"/>
                </a:cubicBezTo>
                <a:cubicBezTo>
                  <a:pt x="49" y="95"/>
                  <a:pt x="49" y="95"/>
                  <a:pt x="49" y="95"/>
                </a:cubicBezTo>
                <a:cubicBezTo>
                  <a:pt x="49" y="95"/>
                  <a:pt x="49" y="95"/>
                  <a:pt x="49" y="95"/>
                </a:cubicBezTo>
                <a:cubicBezTo>
                  <a:pt x="48" y="95"/>
                  <a:pt x="48" y="95"/>
                  <a:pt x="48" y="95"/>
                </a:cubicBezTo>
                <a:cubicBezTo>
                  <a:pt x="47" y="95"/>
                  <a:pt x="46" y="94"/>
                  <a:pt x="46" y="92"/>
                </a:cubicBezTo>
                <a:cubicBezTo>
                  <a:pt x="46" y="91"/>
                  <a:pt x="47" y="90"/>
                  <a:pt x="48" y="90"/>
                </a:cubicBezTo>
                <a:cubicBezTo>
                  <a:pt x="69" y="90"/>
                  <a:pt x="69" y="90"/>
                  <a:pt x="69" y="90"/>
                </a:cubicBezTo>
                <a:cubicBezTo>
                  <a:pt x="73" y="79"/>
                  <a:pt x="73" y="79"/>
                  <a:pt x="73" y="79"/>
                </a:cubicBezTo>
                <a:cubicBezTo>
                  <a:pt x="73" y="78"/>
                  <a:pt x="74" y="77"/>
                  <a:pt x="75" y="77"/>
                </a:cubicBezTo>
                <a:cubicBezTo>
                  <a:pt x="75" y="77"/>
                  <a:pt x="75" y="77"/>
                  <a:pt x="75" y="77"/>
                </a:cubicBezTo>
                <a:cubicBezTo>
                  <a:pt x="76" y="77"/>
                  <a:pt x="77" y="78"/>
                  <a:pt x="77" y="79"/>
                </a:cubicBezTo>
                <a:cubicBezTo>
                  <a:pt x="81" y="89"/>
                  <a:pt x="81" y="89"/>
                  <a:pt x="81" y="89"/>
                </a:cubicBezTo>
                <a:cubicBezTo>
                  <a:pt x="86" y="89"/>
                  <a:pt x="86" y="89"/>
                  <a:pt x="86" y="89"/>
                </a:cubicBezTo>
                <a:cubicBezTo>
                  <a:pt x="87" y="89"/>
                  <a:pt x="88" y="90"/>
                  <a:pt x="88" y="90"/>
                </a:cubicBezTo>
                <a:cubicBezTo>
                  <a:pt x="89" y="94"/>
                  <a:pt x="89" y="94"/>
                  <a:pt x="89" y="94"/>
                </a:cubicBezTo>
                <a:cubicBezTo>
                  <a:pt x="90" y="91"/>
                  <a:pt x="90" y="91"/>
                  <a:pt x="90" y="91"/>
                </a:cubicBezTo>
                <a:cubicBezTo>
                  <a:pt x="90" y="90"/>
                  <a:pt x="91" y="89"/>
                  <a:pt x="92" y="89"/>
                </a:cubicBezTo>
                <a:cubicBezTo>
                  <a:pt x="100" y="89"/>
                  <a:pt x="100" y="89"/>
                  <a:pt x="100" y="89"/>
                </a:cubicBezTo>
                <a:cubicBezTo>
                  <a:pt x="104" y="54"/>
                  <a:pt x="104" y="54"/>
                  <a:pt x="104" y="54"/>
                </a:cubicBezTo>
                <a:cubicBezTo>
                  <a:pt x="104" y="52"/>
                  <a:pt x="105" y="52"/>
                  <a:pt x="107" y="52"/>
                </a:cubicBezTo>
                <a:cubicBezTo>
                  <a:pt x="107" y="52"/>
                  <a:pt x="107" y="52"/>
                  <a:pt x="107" y="52"/>
                </a:cubicBezTo>
                <a:cubicBezTo>
                  <a:pt x="107" y="52"/>
                  <a:pt x="107" y="52"/>
                  <a:pt x="107" y="52"/>
                </a:cubicBezTo>
                <a:cubicBezTo>
                  <a:pt x="108" y="52"/>
                  <a:pt x="109" y="53"/>
                  <a:pt x="109" y="54"/>
                </a:cubicBezTo>
                <a:cubicBezTo>
                  <a:pt x="113" y="108"/>
                  <a:pt x="113" y="108"/>
                  <a:pt x="113" y="108"/>
                </a:cubicBezTo>
                <a:cubicBezTo>
                  <a:pt x="116" y="92"/>
                  <a:pt x="116" y="92"/>
                  <a:pt x="116" y="92"/>
                </a:cubicBezTo>
                <a:cubicBezTo>
                  <a:pt x="116" y="91"/>
                  <a:pt x="117" y="90"/>
                  <a:pt x="119" y="90"/>
                </a:cubicBezTo>
                <a:cubicBezTo>
                  <a:pt x="130" y="90"/>
                  <a:pt x="130" y="90"/>
                  <a:pt x="130" y="90"/>
                </a:cubicBezTo>
                <a:cubicBezTo>
                  <a:pt x="131" y="90"/>
                  <a:pt x="131" y="91"/>
                  <a:pt x="132" y="92"/>
                </a:cubicBezTo>
                <a:cubicBezTo>
                  <a:pt x="132" y="94"/>
                  <a:pt x="132" y="94"/>
                  <a:pt x="132" y="94"/>
                </a:cubicBezTo>
                <a:cubicBezTo>
                  <a:pt x="139" y="72"/>
                  <a:pt x="139" y="72"/>
                  <a:pt x="139" y="72"/>
                </a:cubicBezTo>
                <a:cubicBezTo>
                  <a:pt x="139" y="71"/>
                  <a:pt x="140" y="70"/>
                  <a:pt x="141" y="70"/>
                </a:cubicBezTo>
                <a:cubicBezTo>
                  <a:pt x="141" y="70"/>
                  <a:pt x="141" y="70"/>
                  <a:pt x="141" y="70"/>
                </a:cubicBezTo>
                <a:cubicBezTo>
                  <a:pt x="141" y="70"/>
                  <a:pt x="141" y="70"/>
                  <a:pt x="141" y="70"/>
                </a:cubicBezTo>
                <a:cubicBezTo>
                  <a:pt x="142" y="70"/>
                  <a:pt x="143" y="71"/>
                  <a:pt x="143" y="72"/>
                </a:cubicBezTo>
                <a:cubicBezTo>
                  <a:pt x="148" y="90"/>
                  <a:pt x="148" y="90"/>
                  <a:pt x="148" y="90"/>
                </a:cubicBezTo>
                <a:cubicBezTo>
                  <a:pt x="174" y="90"/>
                  <a:pt x="174" y="90"/>
                  <a:pt x="174" y="90"/>
                </a:cubicBezTo>
                <a:cubicBezTo>
                  <a:pt x="175" y="90"/>
                  <a:pt x="176" y="91"/>
                  <a:pt x="176" y="93"/>
                </a:cubicBezTo>
                <a:cubicBezTo>
                  <a:pt x="176" y="94"/>
                  <a:pt x="175" y="95"/>
                  <a:pt x="174" y="9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4" name="文本框 23" descr="#clear#"/>
          <p:cNvSpPr txBox="1"/>
          <p:nvPr/>
        </p:nvSpPr>
        <p:spPr>
          <a:xfrm>
            <a:off x="1871670" y="4183633"/>
            <a:ext cx="1546572" cy="830997"/>
          </a:xfrm>
          <a:prstGeom prst="rect">
            <a:avLst/>
          </a:prstGeom>
          <a:noFill/>
        </p:spPr>
        <p:txBody>
          <a:bodyPr wrap="square" rtlCol="0">
            <a:spAutoFit/>
          </a:bodyPr>
          <a:lstStyle/>
          <a:p>
            <a:pPr algn="ctr"/>
            <a:r>
              <a:rPr lang="en-US" altLang="zh-CN" sz="4800" b="1" dirty="0">
                <a:solidFill>
                  <a:schemeClr val="accent1"/>
                </a:solidFill>
                <a:latin typeface="+mj-ea"/>
                <a:ea typeface="+mj-ea"/>
              </a:rPr>
              <a:t>68</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25" name="MH_Other_4"/>
          <p:cNvSpPr/>
          <p:nvPr>
            <p:custDataLst>
              <p:tags r:id="rId3"/>
            </p:custDataLst>
          </p:nvPr>
        </p:nvSpPr>
        <p:spPr>
          <a:xfrm rot="13341949">
            <a:off x="9019464" y="3122250"/>
            <a:ext cx="1104376" cy="2830236"/>
          </a:xfrm>
          <a:custGeom>
            <a:avLst/>
            <a:gdLst>
              <a:gd name="connsiteX0" fmla="*/ 0 w 933881"/>
              <a:gd name="connsiteY0" fmla="*/ 2677125 h 2677125"/>
              <a:gd name="connsiteX1" fmla="*/ 0 w 933881"/>
              <a:gd name="connsiteY1" fmla="*/ 0 h 2677125"/>
              <a:gd name="connsiteX2" fmla="*/ 933881 w 933881"/>
              <a:gd name="connsiteY2" fmla="*/ 2677125 h 2677125"/>
              <a:gd name="connsiteX3" fmla="*/ 0 w 933881"/>
              <a:gd name="connsiteY3" fmla="*/ 2677125 h 2677125"/>
              <a:gd name="connsiteX0-1" fmla="*/ 0 w 933881"/>
              <a:gd name="connsiteY0-2" fmla="*/ 2843026 h 2843026"/>
              <a:gd name="connsiteX1-3" fmla="*/ 35756 w 933881"/>
              <a:gd name="connsiteY1-4" fmla="*/ 0 h 2843026"/>
              <a:gd name="connsiteX2-5" fmla="*/ 933881 w 933881"/>
              <a:gd name="connsiteY2-6" fmla="*/ 2843026 h 2843026"/>
              <a:gd name="connsiteX3-7" fmla="*/ 0 w 933881"/>
              <a:gd name="connsiteY3-8" fmla="*/ 2843026 h 2843026"/>
              <a:gd name="connsiteX0-9" fmla="*/ 0 w 933881"/>
              <a:gd name="connsiteY0-10" fmla="*/ 2768447 h 2768447"/>
              <a:gd name="connsiteX1-11" fmla="*/ 28152 w 933881"/>
              <a:gd name="connsiteY1-12" fmla="*/ 0 h 2768447"/>
              <a:gd name="connsiteX2-13" fmla="*/ 933881 w 933881"/>
              <a:gd name="connsiteY2-14" fmla="*/ 2768447 h 2768447"/>
              <a:gd name="connsiteX3-15" fmla="*/ 0 w 933881"/>
              <a:gd name="connsiteY3-16" fmla="*/ 2768447 h 2768447"/>
              <a:gd name="connsiteX0-17" fmla="*/ 0 w 933881"/>
              <a:gd name="connsiteY0-18" fmla="*/ 2793563 h 2793563"/>
              <a:gd name="connsiteX1-19" fmla="*/ 58971 w 933881"/>
              <a:gd name="connsiteY1-20" fmla="*/ 0 h 2793563"/>
              <a:gd name="connsiteX2-21" fmla="*/ 933881 w 933881"/>
              <a:gd name="connsiteY2-22" fmla="*/ 2793563 h 2793563"/>
              <a:gd name="connsiteX3-23" fmla="*/ 0 w 933881"/>
              <a:gd name="connsiteY3-24" fmla="*/ 2793563 h 2793563"/>
              <a:gd name="connsiteX0-25" fmla="*/ 0 w 1086555"/>
              <a:gd name="connsiteY0-26" fmla="*/ 2645829 h 2793563"/>
              <a:gd name="connsiteX1-27" fmla="*/ 211645 w 1086555"/>
              <a:gd name="connsiteY1-28" fmla="*/ 0 h 2793563"/>
              <a:gd name="connsiteX2-29" fmla="*/ 1086555 w 1086555"/>
              <a:gd name="connsiteY2-30" fmla="*/ 2793563 h 2793563"/>
              <a:gd name="connsiteX3-31" fmla="*/ 0 w 1086555"/>
              <a:gd name="connsiteY3-32" fmla="*/ 2645829 h 2793563"/>
              <a:gd name="connsiteX0-33" fmla="*/ 0 w 1155095"/>
              <a:gd name="connsiteY0-34" fmla="*/ 2708340 h 2793563"/>
              <a:gd name="connsiteX1-35" fmla="*/ 280185 w 1155095"/>
              <a:gd name="connsiteY1-36" fmla="*/ 0 h 2793563"/>
              <a:gd name="connsiteX2-37" fmla="*/ 1155095 w 1155095"/>
              <a:gd name="connsiteY2-38" fmla="*/ 2793563 h 2793563"/>
              <a:gd name="connsiteX3-39" fmla="*/ 0 w 1155095"/>
              <a:gd name="connsiteY3-40" fmla="*/ 2708340 h 2793563"/>
              <a:gd name="connsiteX0-41" fmla="*/ 0 w 1155095"/>
              <a:gd name="connsiteY0-42" fmla="*/ 2691342 h 2776565"/>
              <a:gd name="connsiteX1-43" fmla="*/ 241880 w 1155095"/>
              <a:gd name="connsiteY1-44" fmla="*/ 0 h 2776565"/>
              <a:gd name="connsiteX2-45" fmla="*/ 1155095 w 1155095"/>
              <a:gd name="connsiteY2-46" fmla="*/ 2776565 h 2776565"/>
              <a:gd name="connsiteX3-47" fmla="*/ 0 w 1155095"/>
              <a:gd name="connsiteY3-48" fmla="*/ 2691342 h 2776565"/>
              <a:gd name="connsiteX0-49" fmla="*/ 0 w 1155095"/>
              <a:gd name="connsiteY0-50" fmla="*/ 2646691 h 2731914"/>
              <a:gd name="connsiteX1-51" fmla="*/ 192924 w 1155095"/>
              <a:gd name="connsiteY1-52" fmla="*/ 0 h 2731914"/>
              <a:gd name="connsiteX2-53" fmla="*/ 1155095 w 1155095"/>
              <a:gd name="connsiteY2-54" fmla="*/ 2731914 h 2731914"/>
              <a:gd name="connsiteX3-55" fmla="*/ 0 w 1155095"/>
              <a:gd name="connsiteY3-56" fmla="*/ 2646691 h 2731914"/>
              <a:gd name="connsiteX0-57" fmla="*/ 0 w 1155095"/>
              <a:gd name="connsiteY0-58" fmla="*/ 2857252 h 2942475"/>
              <a:gd name="connsiteX1-59" fmla="*/ 305799 w 1155095"/>
              <a:gd name="connsiteY1-60" fmla="*/ 0 h 2942475"/>
              <a:gd name="connsiteX2-61" fmla="*/ 1155095 w 1155095"/>
              <a:gd name="connsiteY2-62" fmla="*/ 2942475 h 2942475"/>
              <a:gd name="connsiteX3-63" fmla="*/ 0 w 1155095"/>
              <a:gd name="connsiteY3-64" fmla="*/ 2857252 h 2942475"/>
              <a:gd name="connsiteX0-65" fmla="*/ 0 w 1155095"/>
              <a:gd name="connsiteY0-66" fmla="*/ 2832183 h 2917406"/>
              <a:gd name="connsiteX1-67" fmla="*/ 238982 w 1155095"/>
              <a:gd name="connsiteY1-68" fmla="*/ 0 h 2917406"/>
              <a:gd name="connsiteX2-69" fmla="*/ 1155095 w 1155095"/>
              <a:gd name="connsiteY2-70" fmla="*/ 2917406 h 2917406"/>
              <a:gd name="connsiteX3-71" fmla="*/ 0 w 1155095"/>
              <a:gd name="connsiteY3-72" fmla="*/ 2832183 h 2917406"/>
            </a:gdLst>
            <a:ahLst/>
            <a:cxnLst>
              <a:cxn ang="0">
                <a:pos x="connsiteX0-1" y="connsiteY0-2"/>
              </a:cxn>
              <a:cxn ang="0">
                <a:pos x="connsiteX1-3" y="connsiteY1-4"/>
              </a:cxn>
              <a:cxn ang="0">
                <a:pos x="connsiteX2-5" y="connsiteY2-6"/>
              </a:cxn>
              <a:cxn ang="0">
                <a:pos x="connsiteX3-7" y="connsiteY3-8"/>
              </a:cxn>
            </a:cxnLst>
            <a:rect l="l" t="t" r="r" b="b"/>
            <a:pathLst>
              <a:path w="1155095" h="2917406">
                <a:moveTo>
                  <a:pt x="0" y="2832183"/>
                </a:moveTo>
                <a:lnTo>
                  <a:pt x="238982" y="0"/>
                </a:lnTo>
                <a:lnTo>
                  <a:pt x="1155095" y="2917406"/>
                </a:lnTo>
                <a:lnTo>
                  <a:pt x="0" y="2832183"/>
                </a:lnTo>
                <a:close/>
              </a:path>
            </a:pathLst>
          </a:custGeom>
          <a:solidFill>
            <a:schemeClr val="accent1">
              <a:lumMod val="50000"/>
            </a:schemeClr>
          </a:solidFill>
          <a:ln w="25400" cap="flat" cmpd="sng" algn="ctr">
            <a:noFill/>
            <a:prstDash val="solid"/>
          </a:ln>
          <a:effectLst>
            <a:softEdge rad="127000"/>
          </a:effectLst>
        </p:spPr>
        <p:txBody>
          <a:bodyPr anchor="ctr"/>
          <a:lstStyle/>
          <a:p>
            <a:pPr algn="ctr" eaLnBrk="1" fontAlgn="auto" hangingPunct="1">
              <a:spcBef>
                <a:spcPts val="0"/>
              </a:spcBef>
              <a:spcAft>
                <a:spcPts val="0"/>
              </a:spcAft>
              <a:defRPr/>
            </a:pPr>
            <a:endParaRPr lang="en-US" kern="0">
              <a:solidFill>
                <a:sysClr val="window" lastClr="FFFFFF"/>
              </a:solidFill>
              <a:latin typeface="+mn-lt"/>
              <a:ea typeface="+mn-ea"/>
            </a:endParaRPr>
          </a:p>
        </p:txBody>
      </p:sp>
      <p:sp>
        <p:nvSpPr>
          <p:cNvPr id="26" name="MH_Other_5"/>
          <p:cNvSpPr/>
          <p:nvPr>
            <p:custDataLst>
              <p:tags r:id="rId4"/>
            </p:custDataLst>
          </p:nvPr>
        </p:nvSpPr>
        <p:spPr>
          <a:xfrm>
            <a:off x="8956663" y="3079302"/>
            <a:ext cx="1730636" cy="2633405"/>
          </a:xfrm>
          <a:custGeom>
            <a:avLst/>
            <a:gdLst>
              <a:gd name="connsiteX0" fmla="*/ 1254594 w 2090758"/>
              <a:gd name="connsiteY0" fmla="*/ 0 h 3180976"/>
              <a:gd name="connsiteX1" fmla="*/ 2090758 w 2090758"/>
              <a:gd name="connsiteY1" fmla="*/ 681419 h 3180976"/>
              <a:gd name="connsiteX2" fmla="*/ 0 w 2090758"/>
              <a:gd name="connsiteY2" fmla="*/ 3180976 h 3180976"/>
            </a:gdLst>
            <a:ahLst/>
            <a:cxnLst>
              <a:cxn ang="0">
                <a:pos x="connsiteX0" y="connsiteY0"/>
              </a:cxn>
              <a:cxn ang="0">
                <a:pos x="connsiteX1" y="connsiteY1"/>
              </a:cxn>
              <a:cxn ang="0">
                <a:pos x="connsiteX2" y="connsiteY2"/>
              </a:cxn>
            </a:cxnLst>
            <a:rect l="l" t="t" r="r" b="b"/>
            <a:pathLst>
              <a:path w="2090758" h="3180976">
                <a:moveTo>
                  <a:pt x="1254594" y="0"/>
                </a:moveTo>
                <a:lnTo>
                  <a:pt x="2090758" y="681419"/>
                </a:lnTo>
                <a:lnTo>
                  <a:pt x="0" y="3180976"/>
                </a:lnTo>
                <a:close/>
              </a:path>
            </a:pathLst>
          </a:custGeom>
          <a:solidFill>
            <a:schemeClr val="accent1"/>
          </a:solidFill>
          <a:ln w="25400" cap="flat" cmpd="sng" algn="ctr">
            <a:noFill/>
            <a:prstDash val="solid"/>
          </a:ln>
          <a:effectLst/>
        </p:spPr>
        <p:txBody>
          <a:bodyPr vert="eaVert" anchor="ctr"/>
          <a:lstStyle/>
          <a:p>
            <a:pPr algn="ctr" eaLnBrk="1" fontAlgn="auto" hangingPunct="1">
              <a:spcBef>
                <a:spcPts val="0"/>
              </a:spcBef>
              <a:spcAft>
                <a:spcPts val="0"/>
              </a:spcAft>
              <a:defRPr/>
            </a:pPr>
            <a:endParaRPr lang="zh-CN" altLang="en-US"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椭圆 26" descr="#clear#"/>
          <p:cNvSpPr/>
          <p:nvPr/>
        </p:nvSpPr>
        <p:spPr>
          <a:xfrm>
            <a:off x="8729110" y="5288197"/>
            <a:ext cx="575031" cy="575031"/>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4C4D4D"/>
                </a:solidFill>
              </a:rPr>
              <a:t>B</a:t>
            </a:r>
            <a:endParaRPr lang="zh-CN" altLang="en-US" sz="2400" dirty="0">
              <a:solidFill>
                <a:srgbClr val="4C4D4D"/>
              </a:solidFill>
            </a:endParaRPr>
          </a:p>
        </p:txBody>
      </p:sp>
      <p:sp>
        <p:nvSpPr>
          <p:cNvPr id="28" name="矩形 27" descr="#clear#"/>
          <p:cNvSpPr/>
          <p:nvPr/>
        </p:nvSpPr>
        <p:spPr>
          <a:xfrm>
            <a:off x="6791765" y="2526853"/>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0" name="椭圆 29"/>
          <p:cNvSpPr/>
          <p:nvPr/>
        </p:nvSpPr>
        <p:spPr>
          <a:xfrm>
            <a:off x="9504060" y="2572565"/>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35" name="文本框 34" descr="#clear#"/>
          <p:cNvSpPr txBox="1"/>
          <p:nvPr/>
        </p:nvSpPr>
        <p:spPr>
          <a:xfrm>
            <a:off x="7281701" y="4183633"/>
            <a:ext cx="1546572" cy="830997"/>
          </a:xfrm>
          <a:prstGeom prst="rect">
            <a:avLst/>
          </a:prstGeom>
          <a:noFill/>
        </p:spPr>
        <p:txBody>
          <a:bodyPr wrap="square" rtlCol="0">
            <a:spAutoFit/>
          </a:bodyPr>
          <a:lstStyle/>
          <a:p>
            <a:pPr algn="ctr"/>
            <a:r>
              <a:rPr lang="en-US" altLang="zh-CN" sz="4800" b="1" dirty="0">
                <a:solidFill>
                  <a:schemeClr val="accent1"/>
                </a:solidFill>
                <a:latin typeface="+mj-ea"/>
                <a:ea typeface="+mj-ea"/>
              </a:rPr>
              <a:t>88</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36" name="KSO_Shape"/>
          <p:cNvSpPr/>
          <p:nvPr/>
        </p:nvSpPr>
        <p:spPr bwMode="auto">
          <a:xfrm>
            <a:off x="9777928" y="2967156"/>
            <a:ext cx="758471" cy="517024"/>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4" name="Freeform 6"/>
          <p:cNvSpPr/>
          <p:nvPr/>
        </p:nvSpPr>
        <p:spPr bwMode="auto">
          <a:xfrm rot="18900000">
            <a:off x="2057471" y="3530490"/>
            <a:ext cx="1519032" cy="1423123"/>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15" name="Freeform 11"/>
          <p:cNvSpPr/>
          <p:nvPr/>
        </p:nvSpPr>
        <p:spPr bwMode="auto">
          <a:xfrm rot="18900000">
            <a:off x="975429" y="4104220"/>
            <a:ext cx="1516330" cy="1423123"/>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16" name="Freeform 7"/>
          <p:cNvSpPr/>
          <p:nvPr/>
        </p:nvSpPr>
        <p:spPr bwMode="auto">
          <a:xfrm rot="18900000">
            <a:off x="1546781" y="2486314"/>
            <a:ext cx="1516330" cy="1423123"/>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17" name="Freeform 8"/>
          <p:cNvSpPr/>
          <p:nvPr/>
        </p:nvSpPr>
        <p:spPr bwMode="auto">
          <a:xfrm rot="18900000">
            <a:off x="463390" y="3060043"/>
            <a:ext cx="1516330" cy="1423123"/>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18" name="타원 108" descr="#clear#"/>
          <p:cNvSpPr/>
          <p:nvPr/>
        </p:nvSpPr>
        <p:spPr>
          <a:xfrm>
            <a:off x="4131479" y="1826539"/>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F9FCFB"/>
                </a:solidFill>
                <a:latin typeface="+mj-ea"/>
                <a:ea typeface="+mj-ea"/>
              </a:rPr>
              <a:t>请输入您的小标题</a:t>
            </a:r>
            <a:endParaRPr lang="ko-KR" altLang="en-US" sz="2000" b="1" dirty="0">
              <a:solidFill>
                <a:srgbClr val="F9FCFB"/>
              </a:solidFill>
              <a:latin typeface="+mj-ea"/>
              <a:ea typeface="+mj-ea"/>
            </a:endParaRPr>
          </a:p>
        </p:txBody>
      </p:sp>
      <p:sp>
        <p:nvSpPr>
          <p:cNvPr id="19" name="矩形 18" descr="#clear#"/>
          <p:cNvSpPr/>
          <p:nvPr/>
        </p:nvSpPr>
        <p:spPr>
          <a:xfrm>
            <a:off x="4193141" y="2467934"/>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1" name="타원 108" descr="#clear#"/>
          <p:cNvSpPr/>
          <p:nvPr/>
        </p:nvSpPr>
        <p:spPr>
          <a:xfrm>
            <a:off x="4131479" y="4423238"/>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F9FCFB"/>
                </a:solidFill>
                <a:latin typeface="+mj-ea"/>
                <a:ea typeface="+mj-ea"/>
              </a:rPr>
              <a:t>请输入您的小标题</a:t>
            </a:r>
            <a:endParaRPr lang="ko-KR" altLang="en-US" sz="2000" b="1" dirty="0">
              <a:solidFill>
                <a:srgbClr val="F9FCFB"/>
              </a:solidFill>
              <a:latin typeface="+mj-ea"/>
              <a:ea typeface="+mj-ea"/>
            </a:endParaRPr>
          </a:p>
        </p:txBody>
      </p:sp>
      <p:sp>
        <p:nvSpPr>
          <p:cNvPr id="32" name="矩形 31" descr="#clear#"/>
          <p:cNvSpPr/>
          <p:nvPr/>
        </p:nvSpPr>
        <p:spPr>
          <a:xfrm>
            <a:off x="4193141" y="5064633"/>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3" name="타원 108" descr="#clear#"/>
          <p:cNvSpPr/>
          <p:nvPr/>
        </p:nvSpPr>
        <p:spPr>
          <a:xfrm>
            <a:off x="8300523" y="1826539"/>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F9FCFB"/>
                </a:solidFill>
                <a:latin typeface="+mj-ea"/>
                <a:ea typeface="+mj-ea"/>
              </a:rPr>
              <a:t>请输入您的小标题</a:t>
            </a:r>
            <a:endParaRPr lang="ko-KR" altLang="en-US" sz="2000" b="1" dirty="0">
              <a:solidFill>
                <a:srgbClr val="F9FCFB"/>
              </a:solidFill>
              <a:latin typeface="+mj-ea"/>
              <a:ea typeface="+mj-ea"/>
            </a:endParaRPr>
          </a:p>
        </p:txBody>
      </p:sp>
      <p:sp>
        <p:nvSpPr>
          <p:cNvPr id="34" name="矩形 33" descr="#clear#"/>
          <p:cNvSpPr/>
          <p:nvPr/>
        </p:nvSpPr>
        <p:spPr>
          <a:xfrm>
            <a:off x="8362185" y="2467934"/>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5" name="타원 108" descr="#clear#"/>
          <p:cNvSpPr/>
          <p:nvPr/>
        </p:nvSpPr>
        <p:spPr>
          <a:xfrm>
            <a:off x="8300523" y="4423238"/>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F9FCFB"/>
                </a:solidFill>
                <a:latin typeface="+mj-ea"/>
                <a:ea typeface="+mj-ea"/>
              </a:rPr>
              <a:t>请输入您的小标题</a:t>
            </a:r>
            <a:endParaRPr lang="ko-KR" altLang="en-US" sz="2000" b="1" dirty="0">
              <a:solidFill>
                <a:srgbClr val="F9FCFB"/>
              </a:solidFill>
              <a:latin typeface="+mj-ea"/>
              <a:ea typeface="+mj-ea"/>
            </a:endParaRPr>
          </a:p>
        </p:txBody>
      </p:sp>
      <p:sp>
        <p:nvSpPr>
          <p:cNvPr id="36" name="矩形 35" descr="#clear#"/>
          <p:cNvSpPr/>
          <p:nvPr/>
        </p:nvSpPr>
        <p:spPr>
          <a:xfrm>
            <a:off x="8362185" y="5064633"/>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6" name="椭圆 15" descr="#clear#"/>
          <p:cNvSpPr/>
          <p:nvPr/>
        </p:nvSpPr>
        <p:spPr>
          <a:xfrm>
            <a:off x="9143997" y="2723333"/>
            <a:ext cx="615600" cy="61549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accent1"/>
                </a:solidFill>
                <a:latin typeface="Arial" panose="020B0604020202020204" pitchFamily="34" charset="0"/>
                <a:cs typeface="Arial" panose="020B0604020202020204" pitchFamily="34" charset="0"/>
              </a:rPr>
              <a:t>A</a:t>
            </a:r>
            <a:endParaRPr lang="zh-CN" altLang="en-US" sz="2800" dirty="0">
              <a:solidFill>
                <a:schemeClr val="accent1"/>
              </a:solidFill>
              <a:latin typeface="Arial" panose="020B0604020202020204" pitchFamily="34" charset="0"/>
              <a:cs typeface="Arial" panose="020B0604020202020204" pitchFamily="34" charset="0"/>
            </a:endParaRPr>
          </a:p>
        </p:txBody>
      </p:sp>
      <p:sp>
        <p:nvSpPr>
          <p:cNvPr id="17" name="椭圆 16" descr="#clear#"/>
          <p:cNvSpPr/>
          <p:nvPr/>
        </p:nvSpPr>
        <p:spPr>
          <a:xfrm>
            <a:off x="8109727" y="4533545"/>
            <a:ext cx="615600" cy="61549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accent1"/>
                </a:solidFill>
                <a:latin typeface="Arial" panose="020B0604020202020204" pitchFamily="34" charset="0"/>
                <a:cs typeface="Arial" panose="020B0604020202020204" pitchFamily="34" charset="0"/>
              </a:rPr>
              <a:t>B</a:t>
            </a:r>
            <a:endParaRPr lang="zh-CN" altLang="en-US" sz="2800" dirty="0">
              <a:solidFill>
                <a:schemeClr val="accent1"/>
              </a:solidFill>
              <a:latin typeface="Arial" panose="020B0604020202020204" pitchFamily="34" charset="0"/>
              <a:cs typeface="Arial" panose="020B0604020202020204" pitchFamily="34" charset="0"/>
            </a:endParaRPr>
          </a:p>
        </p:txBody>
      </p:sp>
      <p:sp>
        <p:nvSpPr>
          <p:cNvPr id="18" name="椭圆 17" descr="#clear#"/>
          <p:cNvSpPr/>
          <p:nvPr/>
        </p:nvSpPr>
        <p:spPr>
          <a:xfrm>
            <a:off x="10179565" y="4542349"/>
            <a:ext cx="615600" cy="61549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accent1"/>
                </a:solidFill>
                <a:latin typeface="Arial" panose="020B0604020202020204" pitchFamily="34" charset="0"/>
                <a:cs typeface="Arial" panose="020B0604020202020204" pitchFamily="34" charset="0"/>
              </a:rPr>
              <a:t>C</a:t>
            </a:r>
            <a:endParaRPr lang="zh-CN" altLang="en-US" sz="2800" dirty="0">
              <a:solidFill>
                <a:schemeClr val="accent1"/>
              </a:solidFill>
              <a:latin typeface="Arial" panose="020B0604020202020204" pitchFamily="34" charset="0"/>
              <a:cs typeface="Arial" panose="020B0604020202020204" pitchFamily="34" charset="0"/>
            </a:endParaRPr>
          </a:p>
        </p:txBody>
      </p:sp>
      <p:sp>
        <p:nvSpPr>
          <p:cNvPr id="19" name="椭圆 5"/>
          <p:cNvSpPr/>
          <p:nvPr/>
        </p:nvSpPr>
        <p:spPr>
          <a:xfrm rot="14398930">
            <a:off x="7188816" y="3764177"/>
            <a:ext cx="2393950" cy="2162175"/>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solidFill>
            </a:endParaRPr>
          </a:p>
        </p:txBody>
      </p:sp>
      <p:sp>
        <p:nvSpPr>
          <p:cNvPr id="20" name="椭圆 5"/>
          <p:cNvSpPr/>
          <p:nvPr/>
        </p:nvSpPr>
        <p:spPr>
          <a:xfrm rot="7201070" flipH="1">
            <a:off x="9322416" y="3759414"/>
            <a:ext cx="2395538" cy="2163763"/>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solidFill>
            </a:endParaRPr>
          </a:p>
        </p:txBody>
      </p:sp>
      <p:sp>
        <p:nvSpPr>
          <p:cNvPr id="21" name="椭圆 5"/>
          <p:cNvSpPr/>
          <p:nvPr/>
        </p:nvSpPr>
        <p:spPr>
          <a:xfrm>
            <a:off x="8254028" y="1916327"/>
            <a:ext cx="2395538" cy="2163763"/>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solidFill>
            </a:endParaRPr>
          </a:p>
        </p:txBody>
      </p:sp>
      <p:sp>
        <p:nvSpPr>
          <p:cNvPr id="22" name="圆角矩形 38" descr="#clear#"/>
          <p:cNvSpPr/>
          <p:nvPr/>
        </p:nvSpPr>
        <p:spPr>
          <a:xfrm>
            <a:off x="1675296" y="1873926"/>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23" name="直接连接符 22"/>
          <p:cNvCxnSpPr/>
          <p:nvPr/>
        </p:nvCxnSpPr>
        <p:spPr>
          <a:xfrm>
            <a:off x="926274" y="3201215"/>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圆角矩形 44" descr="#clear#"/>
          <p:cNvSpPr/>
          <p:nvPr/>
        </p:nvSpPr>
        <p:spPr>
          <a:xfrm>
            <a:off x="1675296" y="3262952"/>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35" name="直接连接符 34"/>
          <p:cNvCxnSpPr/>
          <p:nvPr/>
        </p:nvCxnSpPr>
        <p:spPr>
          <a:xfrm>
            <a:off x="926274" y="4590241"/>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6" name="圆角矩形 47" descr="#clear#"/>
          <p:cNvSpPr/>
          <p:nvPr/>
        </p:nvSpPr>
        <p:spPr>
          <a:xfrm>
            <a:off x="1675296" y="4651978"/>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37" name="直接连接符 36"/>
          <p:cNvCxnSpPr/>
          <p:nvPr/>
        </p:nvCxnSpPr>
        <p:spPr>
          <a:xfrm>
            <a:off x="926274" y="5979267"/>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8" name="椭圆 37" descr="#clear#"/>
          <p:cNvSpPr/>
          <p:nvPr/>
        </p:nvSpPr>
        <p:spPr>
          <a:xfrm>
            <a:off x="825908" y="2205875"/>
            <a:ext cx="615600" cy="61549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accent1"/>
                </a:solidFill>
                <a:latin typeface="Arial" panose="020B0604020202020204" pitchFamily="34" charset="0"/>
                <a:cs typeface="Arial" panose="020B0604020202020204" pitchFamily="34" charset="0"/>
              </a:rPr>
              <a:t>A</a:t>
            </a:r>
            <a:endParaRPr lang="zh-CN" altLang="en-US" sz="2800" dirty="0">
              <a:solidFill>
                <a:schemeClr val="accent1"/>
              </a:solidFill>
              <a:latin typeface="Arial" panose="020B0604020202020204" pitchFamily="34" charset="0"/>
              <a:cs typeface="Arial" panose="020B0604020202020204" pitchFamily="34" charset="0"/>
            </a:endParaRPr>
          </a:p>
        </p:txBody>
      </p:sp>
      <p:sp>
        <p:nvSpPr>
          <p:cNvPr id="39" name="椭圆 38" descr="#clear#"/>
          <p:cNvSpPr/>
          <p:nvPr/>
        </p:nvSpPr>
        <p:spPr>
          <a:xfrm>
            <a:off x="825908" y="3594901"/>
            <a:ext cx="615600" cy="61549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accent1"/>
                </a:solidFill>
                <a:latin typeface="Arial" panose="020B0604020202020204" pitchFamily="34" charset="0"/>
                <a:cs typeface="Arial" panose="020B0604020202020204" pitchFamily="34" charset="0"/>
              </a:rPr>
              <a:t>B</a:t>
            </a:r>
            <a:endParaRPr lang="zh-CN" altLang="en-US" sz="2800" dirty="0">
              <a:solidFill>
                <a:schemeClr val="accent1"/>
              </a:solidFill>
              <a:latin typeface="Arial" panose="020B0604020202020204" pitchFamily="34" charset="0"/>
              <a:cs typeface="Arial" panose="020B0604020202020204" pitchFamily="34" charset="0"/>
            </a:endParaRPr>
          </a:p>
        </p:txBody>
      </p:sp>
      <p:sp>
        <p:nvSpPr>
          <p:cNvPr id="40" name="椭圆 39" descr="#clear#"/>
          <p:cNvSpPr/>
          <p:nvPr/>
        </p:nvSpPr>
        <p:spPr>
          <a:xfrm>
            <a:off x="825908" y="4983927"/>
            <a:ext cx="615600" cy="61549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accent1"/>
                </a:solidFill>
                <a:latin typeface="Arial" panose="020B0604020202020204" pitchFamily="34" charset="0"/>
                <a:cs typeface="Arial" panose="020B0604020202020204" pitchFamily="34" charset="0"/>
              </a:rPr>
              <a:t>C</a:t>
            </a:r>
            <a:endParaRPr lang="zh-CN" altLang="en-US" sz="2800" dirty="0">
              <a:solidFill>
                <a:schemeClr val="accent1"/>
              </a:solidFill>
              <a:latin typeface="Arial" panose="020B0604020202020204" pitchFamily="34" charset="0"/>
              <a:cs typeface="Arial" panose="020B0604020202020204" pitchFamily="34" charset="0"/>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9" name="矩形 8" descr="#clear#"/>
          <p:cNvSpPr/>
          <p:nvPr>
            <p:custDataLst>
              <p:tags r:id="rId1"/>
            </p:custDataLst>
          </p:nvPr>
        </p:nvSpPr>
        <p:spPr bwMode="auto">
          <a:xfrm>
            <a:off x="1026804" y="2425107"/>
            <a:ext cx="1603852" cy="849148"/>
          </a:xfrm>
          <a:prstGeom prst="rect">
            <a:avLst/>
          </a:prstGeom>
          <a:solidFill>
            <a:schemeClr val="accent1"/>
          </a:solidFill>
          <a:ln>
            <a:noFill/>
          </a:ln>
        </p:spPr>
        <p:txBody>
          <a:bodyPr wrap="square" lIns="68580" tIns="34290" rIns="68580" bIns="34290" anchor="ctr">
            <a:noAutofit/>
          </a:bodyPr>
          <a:lstStyle/>
          <a:p>
            <a:pPr algn="dist"/>
            <a:r>
              <a:rPr lang="en-US" altLang="zh-CN" sz="3600" kern="0" dirty="0">
                <a:solidFill>
                  <a:schemeClr val="bg1"/>
                </a:solidFill>
                <a:effectLst>
                  <a:outerShdw blurRad="38100" dist="38100" dir="2700000" algn="tl">
                    <a:srgbClr val="000000">
                      <a:alpha val="43137"/>
                    </a:srgbClr>
                  </a:outerShdw>
                </a:effectLst>
                <a:latin typeface="+mj-ea"/>
                <a:ea typeface="+mj-ea"/>
              </a:rPr>
              <a:t>2016</a:t>
            </a:r>
            <a:endParaRPr lang="zh-CN" altLang="en-US" sz="3600" kern="0" dirty="0">
              <a:solidFill>
                <a:schemeClr val="bg1"/>
              </a:solidFill>
              <a:effectLst>
                <a:outerShdw blurRad="38100" dist="38100" dir="2700000" algn="tl">
                  <a:srgbClr val="000000">
                    <a:alpha val="43137"/>
                  </a:srgbClr>
                </a:outerShdw>
              </a:effectLst>
              <a:latin typeface="+mj-ea"/>
              <a:ea typeface="+mj-ea"/>
            </a:endParaRPr>
          </a:p>
        </p:txBody>
      </p:sp>
      <p:sp>
        <p:nvSpPr>
          <p:cNvPr id="10" name="箭头: 右 9"/>
          <p:cNvSpPr/>
          <p:nvPr/>
        </p:nvSpPr>
        <p:spPr>
          <a:xfrm>
            <a:off x="1624749" y="3573195"/>
            <a:ext cx="407963" cy="295421"/>
          </a:xfrm>
          <a:prstGeom prst="rightArrow">
            <a:avLst/>
          </a:prstGeom>
          <a:solidFill>
            <a:schemeClr val="accent1"/>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descr="#clear#"/>
          <p:cNvSpPr/>
          <p:nvPr/>
        </p:nvSpPr>
        <p:spPr>
          <a:xfrm>
            <a:off x="690282" y="4575521"/>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17" name="圆角矩形 85" descr="#clear#"/>
          <p:cNvSpPr/>
          <p:nvPr/>
        </p:nvSpPr>
        <p:spPr>
          <a:xfrm>
            <a:off x="750180" y="4141305"/>
            <a:ext cx="2157100" cy="4420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EFFFF"/>
                </a:solidFill>
                <a:latin typeface="幼圆" panose="02010509060101010101" pitchFamily="49" charset="-122"/>
                <a:ea typeface="幼圆" panose="02010509060101010101" pitchFamily="49" charset="-122"/>
              </a:rPr>
              <a:t>请输入文本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18" name="矩形 17" descr="#clear#"/>
          <p:cNvSpPr/>
          <p:nvPr>
            <p:custDataLst>
              <p:tags r:id="rId2"/>
            </p:custDataLst>
          </p:nvPr>
        </p:nvSpPr>
        <p:spPr bwMode="auto">
          <a:xfrm>
            <a:off x="3685598" y="2425107"/>
            <a:ext cx="1603852" cy="849148"/>
          </a:xfrm>
          <a:prstGeom prst="rect">
            <a:avLst/>
          </a:prstGeom>
          <a:solidFill>
            <a:schemeClr val="accent1"/>
          </a:solidFill>
          <a:ln>
            <a:noFill/>
          </a:ln>
        </p:spPr>
        <p:txBody>
          <a:bodyPr wrap="square" lIns="68580" tIns="34290" rIns="68580" bIns="34290" anchor="ctr">
            <a:noAutofit/>
          </a:bodyPr>
          <a:lstStyle/>
          <a:p>
            <a:pPr algn="dist"/>
            <a:r>
              <a:rPr lang="en-US" altLang="zh-CN" sz="3600" kern="0" dirty="0">
                <a:solidFill>
                  <a:schemeClr val="bg1"/>
                </a:solidFill>
                <a:effectLst>
                  <a:outerShdw blurRad="38100" dist="38100" dir="2700000" algn="tl">
                    <a:srgbClr val="000000">
                      <a:alpha val="43137"/>
                    </a:srgbClr>
                  </a:outerShdw>
                </a:effectLst>
                <a:latin typeface="+mj-ea"/>
                <a:ea typeface="+mj-ea"/>
              </a:rPr>
              <a:t>2017</a:t>
            </a:r>
            <a:endParaRPr lang="zh-CN" altLang="en-US" sz="3600" kern="0" dirty="0">
              <a:solidFill>
                <a:schemeClr val="bg1"/>
              </a:solidFill>
              <a:effectLst>
                <a:outerShdw blurRad="38100" dist="38100" dir="2700000" algn="tl">
                  <a:srgbClr val="000000">
                    <a:alpha val="43137"/>
                  </a:srgbClr>
                </a:outerShdw>
              </a:effectLst>
              <a:latin typeface="+mj-ea"/>
              <a:ea typeface="+mj-ea"/>
            </a:endParaRPr>
          </a:p>
        </p:txBody>
      </p:sp>
      <p:sp>
        <p:nvSpPr>
          <p:cNvPr id="19" name="箭头: 右 18"/>
          <p:cNvSpPr/>
          <p:nvPr/>
        </p:nvSpPr>
        <p:spPr>
          <a:xfrm>
            <a:off x="4283543" y="3573195"/>
            <a:ext cx="407963" cy="295421"/>
          </a:xfrm>
          <a:prstGeom prst="rightArrow">
            <a:avLst/>
          </a:prstGeom>
          <a:solidFill>
            <a:schemeClr val="accent1"/>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descr="#clear#"/>
          <p:cNvSpPr/>
          <p:nvPr/>
        </p:nvSpPr>
        <p:spPr>
          <a:xfrm>
            <a:off x="3349076" y="4575521"/>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21" name="圆角矩形 85" descr="#clear#"/>
          <p:cNvSpPr/>
          <p:nvPr/>
        </p:nvSpPr>
        <p:spPr>
          <a:xfrm>
            <a:off x="3408974" y="4141305"/>
            <a:ext cx="2157100" cy="4420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EFFFF"/>
                </a:solidFill>
                <a:latin typeface="幼圆" panose="02010509060101010101" pitchFamily="49" charset="-122"/>
                <a:ea typeface="幼圆" panose="02010509060101010101" pitchFamily="49" charset="-122"/>
              </a:rPr>
              <a:t>请输入文本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22" name="矩形 21" descr="#clear#"/>
          <p:cNvSpPr/>
          <p:nvPr>
            <p:custDataLst>
              <p:tags r:id="rId3"/>
            </p:custDataLst>
          </p:nvPr>
        </p:nvSpPr>
        <p:spPr bwMode="auto">
          <a:xfrm>
            <a:off x="6344392" y="2425107"/>
            <a:ext cx="1603852" cy="849148"/>
          </a:xfrm>
          <a:prstGeom prst="rect">
            <a:avLst/>
          </a:prstGeom>
          <a:solidFill>
            <a:schemeClr val="accent1"/>
          </a:solidFill>
          <a:ln>
            <a:noFill/>
          </a:ln>
        </p:spPr>
        <p:txBody>
          <a:bodyPr wrap="square" lIns="68580" tIns="34290" rIns="68580" bIns="34290" anchor="ctr">
            <a:noAutofit/>
          </a:bodyPr>
          <a:lstStyle/>
          <a:p>
            <a:pPr algn="dist"/>
            <a:r>
              <a:rPr lang="en-US" altLang="zh-CN" sz="3600" kern="0" dirty="0">
                <a:solidFill>
                  <a:schemeClr val="bg1"/>
                </a:solidFill>
                <a:effectLst>
                  <a:outerShdw blurRad="38100" dist="38100" dir="2700000" algn="tl">
                    <a:srgbClr val="000000">
                      <a:alpha val="43137"/>
                    </a:srgbClr>
                  </a:outerShdw>
                </a:effectLst>
                <a:latin typeface="+mj-ea"/>
                <a:ea typeface="+mj-ea"/>
              </a:rPr>
              <a:t>2018</a:t>
            </a:r>
            <a:endParaRPr lang="zh-CN" altLang="en-US" sz="3600" kern="0" dirty="0">
              <a:solidFill>
                <a:schemeClr val="bg1"/>
              </a:solidFill>
              <a:effectLst>
                <a:outerShdw blurRad="38100" dist="38100" dir="2700000" algn="tl">
                  <a:srgbClr val="000000">
                    <a:alpha val="43137"/>
                  </a:srgbClr>
                </a:outerShdw>
              </a:effectLst>
              <a:latin typeface="+mj-ea"/>
              <a:ea typeface="+mj-ea"/>
            </a:endParaRPr>
          </a:p>
        </p:txBody>
      </p:sp>
      <p:sp>
        <p:nvSpPr>
          <p:cNvPr id="23" name="箭头: 右 22"/>
          <p:cNvSpPr/>
          <p:nvPr/>
        </p:nvSpPr>
        <p:spPr>
          <a:xfrm>
            <a:off x="6942337" y="3573195"/>
            <a:ext cx="407963" cy="295421"/>
          </a:xfrm>
          <a:prstGeom prst="rightArrow">
            <a:avLst/>
          </a:prstGeom>
          <a:solidFill>
            <a:schemeClr val="accent1"/>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descr="#clear#"/>
          <p:cNvSpPr/>
          <p:nvPr/>
        </p:nvSpPr>
        <p:spPr>
          <a:xfrm>
            <a:off x="6007870" y="4575521"/>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26" name="圆角矩形 85" descr="#clear#"/>
          <p:cNvSpPr/>
          <p:nvPr/>
        </p:nvSpPr>
        <p:spPr>
          <a:xfrm>
            <a:off x="6067768" y="4141305"/>
            <a:ext cx="2157100" cy="4420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EFFFF"/>
                </a:solidFill>
                <a:latin typeface="幼圆" panose="02010509060101010101" pitchFamily="49" charset="-122"/>
                <a:ea typeface="幼圆" panose="02010509060101010101" pitchFamily="49" charset="-122"/>
              </a:rPr>
              <a:t>请输入文本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27" name="矩形 26" descr="#clear#"/>
          <p:cNvSpPr/>
          <p:nvPr>
            <p:custDataLst>
              <p:tags r:id="rId4"/>
            </p:custDataLst>
          </p:nvPr>
        </p:nvSpPr>
        <p:spPr bwMode="auto">
          <a:xfrm>
            <a:off x="9003186" y="2425107"/>
            <a:ext cx="1603852" cy="849148"/>
          </a:xfrm>
          <a:prstGeom prst="rect">
            <a:avLst/>
          </a:prstGeom>
          <a:solidFill>
            <a:schemeClr val="accent1"/>
          </a:solidFill>
          <a:ln>
            <a:noFill/>
          </a:ln>
        </p:spPr>
        <p:txBody>
          <a:bodyPr wrap="square" lIns="68580" tIns="34290" rIns="68580" bIns="34290" anchor="ctr">
            <a:noAutofit/>
          </a:bodyPr>
          <a:lstStyle/>
          <a:p>
            <a:pPr algn="dist"/>
            <a:r>
              <a:rPr lang="en-US" altLang="zh-CN" sz="3600" kern="0" dirty="0">
                <a:solidFill>
                  <a:schemeClr val="bg1"/>
                </a:solidFill>
                <a:effectLst>
                  <a:outerShdw blurRad="38100" dist="38100" dir="2700000" algn="tl">
                    <a:srgbClr val="000000">
                      <a:alpha val="43137"/>
                    </a:srgbClr>
                  </a:outerShdw>
                </a:effectLst>
                <a:latin typeface="+mj-ea"/>
                <a:ea typeface="+mj-ea"/>
              </a:rPr>
              <a:t>2019</a:t>
            </a:r>
            <a:endParaRPr lang="zh-CN" altLang="en-US" sz="3600" kern="0" dirty="0">
              <a:solidFill>
                <a:schemeClr val="bg1"/>
              </a:solidFill>
              <a:effectLst>
                <a:outerShdw blurRad="38100" dist="38100" dir="2700000" algn="tl">
                  <a:srgbClr val="000000">
                    <a:alpha val="43137"/>
                  </a:srgbClr>
                </a:outerShdw>
              </a:effectLst>
              <a:latin typeface="+mj-ea"/>
              <a:ea typeface="+mj-ea"/>
            </a:endParaRPr>
          </a:p>
        </p:txBody>
      </p:sp>
      <p:sp>
        <p:nvSpPr>
          <p:cNvPr id="28" name="箭头: 右 27"/>
          <p:cNvSpPr/>
          <p:nvPr/>
        </p:nvSpPr>
        <p:spPr>
          <a:xfrm>
            <a:off x="9601131" y="3573195"/>
            <a:ext cx="407963" cy="295421"/>
          </a:xfrm>
          <a:prstGeom prst="rightArrow">
            <a:avLst/>
          </a:prstGeom>
          <a:solidFill>
            <a:schemeClr val="accent1"/>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descr="#clear#"/>
          <p:cNvSpPr/>
          <p:nvPr/>
        </p:nvSpPr>
        <p:spPr>
          <a:xfrm>
            <a:off x="8666664" y="4575521"/>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30" name="圆角矩形 85" descr="#clear#"/>
          <p:cNvSpPr/>
          <p:nvPr/>
        </p:nvSpPr>
        <p:spPr>
          <a:xfrm>
            <a:off x="8726562" y="4141305"/>
            <a:ext cx="2157100" cy="4420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EFFFF"/>
                </a:solidFill>
                <a:latin typeface="幼圆" panose="02010509060101010101" pitchFamily="49" charset="-122"/>
                <a:ea typeface="幼圆" panose="02010509060101010101" pitchFamily="49" charset="-122"/>
              </a:rPr>
              <a:t>请输入文本</a:t>
            </a:r>
            <a:endParaRPr lang="zh-CN" altLang="zh-CN" sz="1800" dirty="0">
              <a:solidFill>
                <a:srgbClr val="FEFFFF"/>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MH_SubTitle_1"/>
          <p:cNvSpPr/>
          <p:nvPr>
            <p:custDataLst>
              <p:tags r:id="rId1"/>
            </p:custDataLst>
          </p:nvPr>
        </p:nvSpPr>
        <p:spPr>
          <a:xfrm rot="5400000">
            <a:off x="6865719" y="3360773"/>
            <a:ext cx="1223963" cy="3673116"/>
          </a:xfrm>
          <a:custGeom>
            <a:avLst/>
            <a:gdLst>
              <a:gd name="connsiteX0" fmla="*/ 612000 w 1224000"/>
              <a:gd name="connsiteY0" fmla="*/ 0 h 1872210"/>
              <a:gd name="connsiteX1" fmla="*/ 1224000 w 1224000"/>
              <a:gd name="connsiteY1" fmla="*/ 405622 h 1872210"/>
              <a:gd name="connsiteX2" fmla="*/ 1224000 w 1224000"/>
              <a:gd name="connsiteY2" fmla="*/ 1872210 h 1872210"/>
              <a:gd name="connsiteX3" fmla="*/ 0 w 1224000"/>
              <a:gd name="connsiteY3" fmla="*/ 1872210 h 1872210"/>
              <a:gd name="connsiteX4" fmla="*/ 0 w 1224000"/>
              <a:gd name="connsiteY4" fmla="*/ 405622 h 187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00" h="1872210">
                <a:moveTo>
                  <a:pt x="612000" y="0"/>
                </a:moveTo>
                <a:lnTo>
                  <a:pt x="1224000" y="405622"/>
                </a:lnTo>
                <a:lnTo>
                  <a:pt x="1224000" y="1872210"/>
                </a:lnTo>
                <a:lnTo>
                  <a:pt x="0" y="1872210"/>
                </a:lnTo>
                <a:lnTo>
                  <a:pt x="0" y="40562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bodyPr>
          <a:lstStyle/>
          <a:p>
            <a:pPr algn="ctr" eaLnBrk="1" fontAlgn="auto" hangingPunct="1">
              <a:lnSpc>
                <a:spcPct val="110000"/>
              </a:lnSpc>
              <a:spcBef>
                <a:spcPts val="0"/>
              </a:spcBef>
              <a:spcAft>
                <a:spcPts val="0"/>
              </a:spcAft>
              <a:defRPr/>
            </a:pPr>
            <a:endParaRPr lang="zh-CN" altLang="en-US" sz="2000" dirty="0">
              <a:solidFill>
                <a:srgbClr val="FFFFFF"/>
              </a:solidFill>
            </a:endParaRPr>
          </a:p>
        </p:txBody>
      </p:sp>
      <p:sp>
        <p:nvSpPr>
          <p:cNvPr id="14" name="MH_SubTitle_2"/>
          <p:cNvSpPr/>
          <p:nvPr>
            <p:custDataLst>
              <p:tags r:id="rId2"/>
            </p:custDataLst>
          </p:nvPr>
        </p:nvSpPr>
        <p:spPr>
          <a:xfrm rot="5400000">
            <a:off x="4102317" y="3770349"/>
            <a:ext cx="1223963" cy="3673114"/>
          </a:xfrm>
          <a:custGeom>
            <a:avLst/>
            <a:gdLst>
              <a:gd name="connsiteX0" fmla="*/ 0 w 1224000"/>
              <a:gd name="connsiteY0" fmla="*/ 0 h 1872209"/>
              <a:gd name="connsiteX1" fmla="*/ 1224000 w 1224000"/>
              <a:gd name="connsiteY1" fmla="*/ 0 h 1872209"/>
              <a:gd name="connsiteX2" fmla="*/ 1224000 w 1224000"/>
              <a:gd name="connsiteY2" fmla="*/ 1466588 h 1872209"/>
              <a:gd name="connsiteX3" fmla="*/ 612000 w 1224000"/>
              <a:gd name="connsiteY3" fmla="*/ 1872209 h 1872209"/>
              <a:gd name="connsiteX4" fmla="*/ 0 w 1224000"/>
              <a:gd name="connsiteY4" fmla="*/ 1466588 h 1872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00" h="1872209">
                <a:moveTo>
                  <a:pt x="0" y="0"/>
                </a:moveTo>
                <a:lnTo>
                  <a:pt x="1224000" y="0"/>
                </a:lnTo>
                <a:lnTo>
                  <a:pt x="1224000" y="1466588"/>
                </a:lnTo>
                <a:lnTo>
                  <a:pt x="612000" y="1872209"/>
                </a:lnTo>
                <a:lnTo>
                  <a:pt x="0" y="146658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normAutofit/>
          </a:bodyPr>
          <a:lstStyle/>
          <a:p>
            <a:pPr algn="ctr" eaLnBrk="1" fontAlgn="auto" hangingPunct="1">
              <a:lnSpc>
                <a:spcPct val="110000"/>
              </a:lnSpc>
              <a:spcBef>
                <a:spcPts val="0"/>
              </a:spcBef>
              <a:spcAft>
                <a:spcPts val="0"/>
              </a:spcAft>
              <a:defRPr/>
            </a:pPr>
            <a:endParaRPr lang="zh-CN" altLang="en-US" sz="2000" dirty="0">
              <a:solidFill>
                <a:srgbClr val="FFFFFF"/>
              </a:solidFill>
            </a:endParaRPr>
          </a:p>
        </p:txBody>
      </p:sp>
      <p:sp>
        <p:nvSpPr>
          <p:cNvPr id="15" name="MH_Other_1"/>
          <p:cNvSpPr/>
          <p:nvPr>
            <p:custDataLst>
              <p:tags r:id="rId3"/>
            </p:custDataLst>
          </p:nvPr>
        </p:nvSpPr>
        <p:spPr>
          <a:xfrm rot="5400000" flipH="1">
            <a:off x="5891213" y="4335281"/>
            <a:ext cx="409575" cy="90971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6" name="KSO_Shape"/>
          <p:cNvSpPr/>
          <p:nvPr/>
        </p:nvSpPr>
        <p:spPr>
          <a:xfrm>
            <a:off x="8350933" y="4948510"/>
            <a:ext cx="497642" cy="497642"/>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7" name="KSO_Shape"/>
          <p:cNvSpPr/>
          <p:nvPr/>
        </p:nvSpPr>
        <p:spPr>
          <a:xfrm flipH="1">
            <a:off x="3395293" y="5358085"/>
            <a:ext cx="497642" cy="497642"/>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8" name="矩形 17" descr="#clear#"/>
          <p:cNvSpPr/>
          <p:nvPr/>
        </p:nvSpPr>
        <p:spPr>
          <a:xfrm>
            <a:off x="336111" y="4948510"/>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19" name="矩形 18" descr="#clear#"/>
          <p:cNvSpPr/>
          <p:nvPr/>
        </p:nvSpPr>
        <p:spPr>
          <a:xfrm>
            <a:off x="9329443" y="4500490"/>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0" name="矩形 19" descr="#clear#"/>
          <p:cNvSpPr/>
          <p:nvPr/>
        </p:nvSpPr>
        <p:spPr>
          <a:xfrm>
            <a:off x="3926305" y="5199712"/>
            <a:ext cx="2526444" cy="814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rgbClr val="FFFFFF"/>
                </a:solidFill>
                <a:latin typeface="+mn-ea"/>
              </a:rPr>
              <a:t>下半年</a:t>
            </a:r>
            <a:endParaRPr lang="zh-CN" altLang="zh-CN" dirty="0">
              <a:solidFill>
                <a:srgbClr val="FFFFFF"/>
              </a:solidFill>
              <a:latin typeface="+mn-ea"/>
            </a:endParaRPr>
          </a:p>
        </p:txBody>
      </p:sp>
      <p:sp>
        <p:nvSpPr>
          <p:cNvPr id="21" name="矩形 20" descr="#clear#"/>
          <p:cNvSpPr/>
          <p:nvPr/>
        </p:nvSpPr>
        <p:spPr>
          <a:xfrm>
            <a:off x="6550855" y="4769254"/>
            <a:ext cx="1800077" cy="814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rgbClr val="FFFFFF"/>
                </a:solidFill>
                <a:latin typeface="+mn-ea"/>
              </a:rPr>
              <a:t>上半年</a:t>
            </a:r>
            <a:endParaRPr lang="zh-CN" altLang="zh-CN" dirty="0">
              <a:solidFill>
                <a:srgbClr val="FFFFFF"/>
              </a:solidFill>
              <a:latin typeface="+mn-ea"/>
            </a:endParaRPr>
          </a:p>
        </p:txBody>
      </p:sp>
      <p:sp>
        <p:nvSpPr>
          <p:cNvPr id="22" name="矩形 21" descr="#clear#"/>
          <p:cNvSpPr/>
          <p:nvPr/>
        </p:nvSpPr>
        <p:spPr>
          <a:xfrm>
            <a:off x="1368880" y="2653529"/>
            <a:ext cx="9454240" cy="11841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cxnSp>
        <p:nvCxnSpPr>
          <p:cNvPr id="23" name="直接连接符 22"/>
          <p:cNvCxnSpPr/>
          <p:nvPr/>
        </p:nvCxnSpPr>
        <p:spPr>
          <a:xfrm>
            <a:off x="1162050" y="4008445"/>
            <a:ext cx="98679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矩形 23" descr="#clear#"/>
          <p:cNvSpPr/>
          <p:nvPr/>
        </p:nvSpPr>
        <p:spPr>
          <a:xfrm>
            <a:off x="1368880" y="1521132"/>
            <a:ext cx="9454240" cy="11841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a:t>请输入第三章大标题</a:t>
            </a:r>
            <a:endParaRPr lang="zh-CN" altLang="en-US" dirty="0"/>
          </a:p>
        </p:txBody>
      </p:sp>
      <p:sp>
        <p:nvSpPr>
          <p:cNvPr id="9219" name="文本占位符 2" descr="#clear#"/>
          <p:cNvSpPr>
            <a:spLocks noGrp="1"/>
          </p:cNvSpPr>
          <p:nvPr>
            <p:ph type="body" idx="1"/>
          </p:nvPr>
        </p:nvSpPr>
        <p:spPr/>
        <p:txBody>
          <a:bodyPr/>
          <a:lstStyle/>
          <a:p>
            <a:r>
              <a:rPr lang="zh-CN" altLang="en-US"/>
              <a:t>请输入第三章说明小标题</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0" name="MH_Other_8"/>
          <p:cNvSpPr>
            <a:spLocks noChangeAspect="1"/>
          </p:cNvSpPr>
          <p:nvPr>
            <p:custDataLst>
              <p:tags r:id="rId1"/>
            </p:custDataLst>
          </p:nvPr>
        </p:nvSpPr>
        <p:spPr bwMode="auto">
          <a:xfrm rot="5400000">
            <a:off x="8297804" y="3494657"/>
            <a:ext cx="2048326" cy="2049461"/>
          </a:xfrm>
          <a:prstGeom prst="blockArc">
            <a:avLst>
              <a:gd name="adj1" fmla="val 10800000"/>
              <a:gd name="adj2" fmla="val 21552897"/>
              <a:gd name="adj3" fmla="val 18390"/>
            </a:avLst>
          </a:prstGeom>
          <a:solidFill>
            <a:schemeClr val="accent1"/>
          </a:solidFill>
          <a:ln w="12700" cap="flat" cmpd="sng" algn="ctr">
            <a:noFill/>
            <a:prstDash val="solid"/>
            <a:miter lim="800000"/>
          </a:ln>
          <a:effectLst/>
        </p:spPr>
        <p:txBody>
          <a:bodyPr anchor="ctr"/>
          <a:lstStyle/>
          <a:p>
            <a:pPr algn="ctr">
              <a:defRPr/>
            </a:pPr>
            <a:endParaRPr lang="zh-CN" altLang="en-US" kern="0" dirty="0">
              <a:solidFill>
                <a:prstClr val="black"/>
              </a:solidFill>
              <a:sym typeface="Arial" panose="020B0604020202020204" pitchFamily="34" charset="0"/>
            </a:endParaRPr>
          </a:p>
        </p:txBody>
      </p:sp>
      <p:sp>
        <p:nvSpPr>
          <p:cNvPr id="21" name="MH_Other_9"/>
          <p:cNvSpPr>
            <a:spLocks noChangeAspect="1"/>
          </p:cNvSpPr>
          <p:nvPr>
            <p:custDataLst>
              <p:tags r:id="rId2"/>
            </p:custDataLst>
          </p:nvPr>
        </p:nvSpPr>
        <p:spPr bwMode="auto">
          <a:xfrm rot="5400000">
            <a:off x="8485046" y="3681899"/>
            <a:ext cx="1673840" cy="1674975"/>
          </a:xfrm>
          <a:prstGeom prst="blockArc">
            <a:avLst>
              <a:gd name="adj1" fmla="val 10781050"/>
              <a:gd name="adj2" fmla="val 21534958"/>
              <a:gd name="adj3" fmla="val 1589"/>
            </a:avLst>
          </a:prstGeom>
          <a:solidFill>
            <a:schemeClr val="accent1">
              <a:lumMod val="20000"/>
              <a:lumOff val="80000"/>
              <a:alpha val="39000"/>
            </a:schemeClr>
          </a:solidFill>
          <a:ln w="12700" cap="flat" cmpd="sng" algn="ctr">
            <a:noFill/>
            <a:prstDash val="solid"/>
            <a:miter lim="800000"/>
          </a:ln>
          <a:effectLst>
            <a:outerShdw blurRad="279400" dir="4800000" algn="tl" rotWithShape="0">
              <a:sysClr val="windowText" lastClr="000000"/>
            </a:outerShdw>
          </a:effectLst>
        </p:spPr>
        <p:txBody>
          <a:bodyPr anchor="ctr"/>
          <a:lstStyle/>
          <a:p>
            <a:pPr algn="ctr">
              <a:defRPr/>
            </a:pPr>
            <a:endParaRPr lang="zh-CN" altLang="en-US" kern="0" dirty="0">
              <a:solidFill>
                <a:prstClr val="black"/>
              </a:solidFill>
              <a:sym typeface="Arial" panose="020B0604020202020204" pitchFamily="34" charset="0"/>
            </a:endParaRPr>
          </a:p>
        </p:txBody>
      </p:sp>
      <p:sp>
        <p:nvSpPr>
          <p:cNvPr id="22" name="矩形 21" descr="#clear#"/>
          <p:cNvSpPr/>
          <p:nvPr/>
        </p:nvSpPr>
        <p:spPr>
          <a:xfrm>
            <a:off x="6809014" y="4319255"/>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36" name="矩形 35" descr="#clear#"/>
          <p:cNvSpPr/>
          <p:nvPr>
            <p:custDataLst>
              <p:tags r:id="rId3"/>
            </p:custDataLst>
          </p:nvPr>
        </p:nvSpPr>
        <p:spPr>
          <a:xfrm>
            <a:off x="6485778" y="3495221"/>
            <a:ext cx="2844468" cy="37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CN" altLang="en-US" sz="1800" spc="51" dirty="0">
                <a:solidFill>
                  <a:srgbClr val="FFFFFF"/>
                </a:solidFill>
              </a:rPr>
              <a:t>请输入您的小标题</a:t>
            </a:r>
            <a:endParaRPr lang="zh-CN" altLang="en-US" sz="1800" spc="51" dirty="0">
              <a:solidFill>
                <a:srgbClr val="FFFFFF"/>
              </a:solidFill>
            </a:endParaRPr>
          </a:p>
        </p:txBody>
      </p:sp>
      <p:sp>
        <p:nvSpPr>
          <p:cNvPr id="38" name="MH_Other_8"/>
          <p:cNvSpPr>
            <a:spLocks noChangeAspect="1"/>
          </p:cNvSpPr>
          <p:nvPr>
            <p:custDataLst>
              <p:tags r:id="rId4"/>
            </p:custDataLst>
          </p:nvPr>
        </p:nvSpPr>
        <p:spPr bwMode="auto">
          <a:xfrm rot="16200000" flipH="1">
            <a:off x="1845871" y="3494657"/>
            <a:ext cx="2048326" cy="2049461"/>
          </a:xfrm>
          <a:prstGeom prst="blockArc">
            <a:avLst>
              <a:gd name="adj1" fmla="val 10800000"/>
              <a:gd name="adj2" fmla="val 21552897"/>
              <a:gd name="adj3" fmla="val 18390"/>
            </a:avLst>
          </a:prstGeom>
          <a:solidFill>
            <a:schemeClr val="accent1"/>
          </a:solidFill>
          <a:ln w="12700" cap="flat" cmpd="sng" algn="ctr">
            <a:noFill/>
            <a:prstDash val="solid"/>
            <a:miter lim="800000"/>
          </a:ln>
          <a:effectLst/>
        </p:spPr>
        <p:txBody>
          <a:bodyPr anchor="ctr"/>
          <a:lstStyle/>
          <a:p>
            <a:pPr algn="ctr">
              <a:defRPr/>
            </a:pPr>
            <a:endParaRPr lang="zh-CN" altLang="en-US" kern="0" dirty="0">
              <a:solidFill>
                <a:prstClr val="black"/>
              </a:solidFill>
              <a:sym typeface="Arial" panose="020B0604020202020204" pitchFamily="34" charset="0"/>
            </a:endParaRPr>
          </a:p>
        </p:txBody>
      </p:sp>
      <p:sp>
        <p:nvSpPr>
          <p:cNvPr id="39" name="MH_Other_9"/>
          <p:cNvSpPr>
            <a:spLocks noChangeAspect="1"/>
          </p:cNvSpPr>
          <p:nvPr>
            <p:custDataLst>
              <p:tags r:id="rId5"/>
            </p:custDataLst>
          </p:nvPr>
        </p:nvSpPr>
        <p:spPr bwMode="auto">
          <a:xfrm rot="16200000" flipH="1">
            <a:off x="2033115" y="3681899"/>
            <a:ext cx="1673840" cy="1674975"/>
          </a:xfrm>
          <a:prstGeom prst="blockArc">
            <a:avLst>
              <a:gd name="adj1" fmla="val 10781050"/>
              <a:gd name="adj2" fmla="val 21534958"/>
              <a:gd name="adj3" fmla="val 1589"/>
            </a:avLst>
          </a:prstGeom>
          <a:solidFill>
            <a:schemeClr val="accent1">
              <a:lumMod val="20000"/>
              <a:lumOff val="80000"/>
              <a:alpha val="39000"/>
            </a:schemeClr>
          </a:solidFill>
          <a:ln w="12700" cap="flat" cmpd="sng" algn="ctr">
            <a:noFill/>
            <a:prstDash val="solid"/>
            <a:miter lim="800000"/>
          </a:ln>
          <a:effectLst>
            <a:outerShdw blurRad="279400" dir="4800000" algn="tl" rotWithShape="0">
              <a:sysClr val="windowText" lastClr="000000"/>
            </a:outerShdw>
          </a:effectLst>
        </p:spPr>
        <p:txBody>
          <a:bodyPr anchor="ctr"/>
          <a:lstStyle/>
          <a:p>
            <a:pPr algn="ctr">
              <a:defRPr/>
            </a:pPr>
            <a:endParaRPr lang="zh-CN" altLang="en-US" kern="0" dirty="0">
              <a:solidFill>
                <a:prstClr val="black"/>
              </a:solidFill>
              <a:sym typeface="Arial" panose="020B0604020202020204" pitchFamily="34" charset="0"/>
            </a:endParaRPr>
          </a:p>
        </p:txBody>
      </p:sp>
      <p:sp>
        <p:nvSpPr>
          <p:cNvPr id="40" name="矩形 39" descr="#clear#"/>
          <p:cNvSpPr/>
          <p:nvPr/>
        </p:nvSpPr>
        <p:spPr>
          <a:xfrm flipH="1">
            <a:off x="3106090" y="4319255"/>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41" name="矩形 40" descr="#clear#"/>
          <p:cNvSpPr/>
          <p:nvPr>
            <p:custDataLst>
              <p:tags r:id="rId6"/>
            </p:custDataLst>
          </p:nvPr>
        </p:nvSpPr>
        <p:spPr>
          <a:xfrm flipH="1">
            <a:off x="2861755" y="3495221"/>
            <a:ext cx="2844468" cy="37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CN" altLang="en-US" sz="1800" spc="51" dirty="0">
                <a:solidFill>
                  <a:srgbClr val="FFFFFF"/>
                </a:solidFill>
              </a:rPr>
              <a:t>请输入您的小标题</a:t>
            </a:r>
            <a:endParaRPr lang="zh-CN" altLang="en-US" sz="1800" spc="51" dirty="0">
              <a:solidFill>
                <a:srgbClr val="FFFFFF"/>
              </a:solidFill>
            </a:endParaRPr>
          </a:p>
        </p:txBody>
      </p:sp>
      <p:sp>
        <p:nvSpPr>
          <p:cNvPr id="42" name="KSO_Shape"/>
          <p:cNvSpPr/>
          <p:nvPr/>
        </p:nvSpPr>
        <p:spPr bwMode="auto">
          <a:xfrm>
            <a:off x="5319321" y="1807568"/>
            <a:ext cx="1553359" cy="1540413"/>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tx1"/>
          </a:solidFill>
          <a:ln>
            <a:noFill/>
          </a:ln>
        </p:spPr>
        <p:txBody>
          <a:bodyPr/>
          <a:lstStyle/>
          <a:p>
            <a:endParaRPr lang="zh-CN" altLang="en-US"/>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2" name="Freeform 7273"/>
          <p:cNvSpPr/>
          <p:nvPr/>
        </p:nvSpPr>
        <p:spPr bwMode="auto">
          <a:xfrm>
            <a:off x="3556197" y="2418423"/>
            <a:ext cx="939288" cy="949022"/>
          </a:xfrm>
          <a:custGeom>
            <a:avLst/>
            <a:gdLst>
              <a:gd name="T0" fmla="*/ 353 w 356"/>
              <a:gd name="T1" fmla="*/ 276 h 360"/>
              <a:gd name="T2" fmla="*/ 330 w 356"/>
              <a:gd name="T3" fmla="*/ 310 h 360"/>
              <a:gd name="T4" fmla="*/ 84 w 356"/>
              <a:gd name="T5" fmla="*/ 357 h 360"/>
              <a:gd name="T6" fmla="*/ 50 w 356"/>
              <a:gd name="T7" fmla="*/ 334 h 360"/>
              <a:gd name="T8" fmla="*/ 3 w 356"/>
              <a:gd name="T9" fmla="*/ 84 h 360"/>
              <a:gd name="T10" fmla="*/ 26 w 356"/>
              <a:gd name="T11" fmla="*/ 50 h 360"/>
              <a:gd name="T12" fmla="*/ 272 w 356"/>
              <a:gd name="T13" fmla="*/ 3 h 360"/>
              <a:gd name="T14" fmla="*/ 306 w 356"/>
              <a:gd name="T15" fmla="*/ 26 h 360"/>
              <a:gd name="T16" fmla="*/ 353 w 356"/>
              <a:gd name="T17" fmla="*/ 276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 h="360">
                <a:moveTo>
                  <a:pt x="353" y="276"/>
                </a:moveTo>
                <a:cubicBezTo>
                  <a:pt x="356" y="292"/>
                  <a:pt x="346" y="307"/>
                  <a:pt x="330" y="310"/>
                </a:cubicBezTo>
                <a:cubicBezTo>
                  <a:pt x="84" y="357"/>
                  <a:pt x="84" y="357"/>
                  <a:pt x="84" y="357"/>
                </a:cubicBezTo>
                <a:cubicBezTo>
                  <a:pt x="69" y="360"/>
                  <a:pt x="53" y="350"/>
                  <a:pt x="50" y="334"/>
                </a:cubicBezTo>
                <a:cubicBezTo>
                  <a:pt x="3" y="84"/>
                  <a:pt x="3" y="84"/>
                  <a:pt x="3" y="84"/>
                </a:cubicBezTo>
                <a:cubicBezTo>
                  <a:pt x="0" y="69"/>
                  <a:pt x="10" y="53"/>
                  <a:pt x="26" y="50"/>
                </a:cubicBezTo>
                <a:cubicBezTo>
                  <a:pt x="272" y="3"/>
                  <a:pt x="272" y="3"/>
                  <a:pt x="272" y="3"/>
                </a:cubicBezTo>
                <a:cubicBezTo>
                  <a:pt x="287" y="0"/>
                  <a:pt x="303" y="11"/>
                  <a:pt x="306" y="26"/>
                </a:cubicBezTo>
                <a:lnTo>
                  <a:pt x="353" y="276"/>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3" name="Freeform 7278"/>
          <p:cNvSpPr/>
          <p:nvPr/>
        </p:nvSpPr>
        <p:spPr bwMode="auto">
          <a:xfrm>
            <a:off x="4509112" y="3259402"/>
            <a:ext cx="1282882" cy="1271202"/>
          </a:xfrm>
          <a:custGeom>
            <a:avLst/>
            <a:gdLst>
              <a:gd name="T0" fmla="*/ 122 w 486"/>
              <a:gd name="T1" fmla="*/ 0 h 482"/>
              <a:gd name="T2" fmla="*/ 85 w 486"/>
              <a:gd name="T3" fmla="*/ 30 h 482"/>
              <a:gd name="T4" fmla="*/ 5 w 486"/>
              <a:gd name="T5" fmla="*/ 356 h 482"/>
              <a:gd name="T6" fmla="*/ 33 w 486"/>
              <a:gd name="T7" fmla="*/ 403 h 482"/>
              <a:gd name="T8" fmla="*/ 355 w 486"/>
              <a:gd name="T9" fmla="*/ 481 h 482"/>
              <a:gd name="T10" fmla="*/ 364 w 486"/>
              <a:gd name="T11" fmla="*/ 482 h 482"/>
              <a:gd name="T12" fmla="*/ 401 w 486"/>
              <a:gd name="T13" fmla="*/ 453 h 482"/>
              <a:gd name="T14" fmla="*/ 481 w 486"/>
              <a:gd name="T15" fmla="*/ 126 h 482"/>
              <a:gd name="T16" fmla="*/ 453 w 486"/>
              <a:gd name="T17" fmla="*/ 80 h 482"/>
              <a:gd name="T18" fmla="*/ 131 w 486"/>
              <a:gd name="T19" fmla="*/ 1 h 482"/>
              <a:gd name="T20" fmla="*/ 122 w 486"/>
              <a:gd name="T21"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482">
                <a:moveTo>
                  <a:pt x="122" y="0"/>
                </a:moveTo>
                <a:cubicBezTo>
                  <a:pt x="105" y="0"/>
                  <a:pt x="89" y="12"/>
                  <a:pt x="85" y="30"/>
                </a:cubicBezTo>
                <a:cubicBezTo>
                  <a:pt x="5" y="356"/>
                  <a:pt x="5" y="356"/>
                  <a:pt x="5" y="356"/>
                </a:cubicBezTo>
                <a:cubicBezTo>
                  <a:pt x="0" y="377"/>
                  <a:pt x="13" y="398"/>
                  <a:pt x="33" y="403"/>
                </a:cubicBezTo>
                <a:cubicBezTo>
                  <a:pt x="355" y="481"/>
                  <a:pt x="355" y="481"/>
                  <a:pt x="355" y="481"/>
                </a:cubicBezTo>
                <a:cubicBezTo>
                  <a:pt x="358" y="482"/>
                  <a:pt x="361" y="482"/>
                  <a:pt x="364" y="482"/>
                </a:cubicBezTo>
                <a:cubicBezTo>
                  <a:pt x="381" y="482"/>
                  <a:pt x="397" y="470"/>
                  <a:pt x="401" y="453"/>
                </a:cubicBezTo>
                <a:cubicBezTo>
                  <a:pt x="481" y="126"/>
                  <a:pt x="481" y="126"/>
                  <a:pt x="481" y="126"/>
                </a:cubicBezTo>
                <a:cubicBezTo>
                  <a:pt x="486" y="105"/>
                  <a:pt x="473" y="85"/>
                  <a:pt x="453" y="80"/>
                </a:cubicBezTo>
                <a:cubicBezTo>
                  <a:pt x="131" y="1"/>
                  <a:pt x="131" y="1"/>
                  <a:pt x="131" y="1"/>
                </a:cubicBezTo>
                <a:cubicBezTo>
                  <a:pt x="128" y="1"/>
                  <a:pt x="125" y="0"/>
                  <a:pt x="122" y="0"/>
                </a:cubicBezTo>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4" name="Freeform 7280"/>
          <p:cNvSpPr/>
          <p:nvPr/>
        </p:nvSpPr>
        <p:spPr bwMode="auto">
          <a:xfrm>
            <a:off x="1011434" y="2612310"/>
            <a:ext cx="1132986" cy="1118385"/>
          </a:xfrm>
          <a:custGeom>
            <a:avLst/>
            <a:gdLst>
              <a:gd name="T0" fmla="*/ 118 w 429"/>
              <a:gd name="T1" fmla="*/ 0 h 424"/>
              <a:gd name="T2" fmla="*/ 87 w 429"/>
              <a:gd name="T3" fmla="*/ 24 h 424"/>
              <a:gd name="T4" fmla="*/ 5 w 429"/>
              <a:gd name="T5" fmla="*/ 302 h 424"/>
              <a:gd name="T6" fmla="*/ 28 w 429"/>
              <a:gd name="T7" fmla="*/ 343 h 424"/>
              <a:gd name="T8" fmla="*/ 301 w 429"/>
              <a:gd name="T9" fmla="*/ 423 h 424"/>
              <a:gd name="T10" fmla="*/ 310 w 429"/>
              <a:gd name="T11" fmla="*/ 424 h 424"/>
              <a:gd name="T12" fmla="*/ 342 w 429"/>
              <a:gd name="T13" fmla="*/ 401 h 424"/>
              <a:gd name="T14" fmla="*/ 424 w 429"/>
              <a:gd name="T15" fmla="*/ 122 h 424"/>
              <a:gd name="T16" fmla="*/ 401 w 429"/>
              <a:gd name="T17" fmla="*/ 81 h 424"/>
              <a:gd name="T18" fmla="*/ 128 w 429"/>
              <a:gd name="T19" fmla="*/ 1 h 424"/>
              <a:gd name="T20" fmla="*/ 118 w 429"/>
              <a:gd name="T21"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9" h="424">
                <a:moveTo>
                  <a:pt x="118" y="0"/>
                </a:moveTo>
                <a:cubicBezTo>
                  <a:pt x="104" y="0"/>
                  <a:pt x="91" y="9"/>
                  <a:pt x="87" y="24"/>
                </a:cubicBezTo>
                <a:cubicBezTo>
                  <a:pt x="5" y="302"/>
                  <a:pt x="5" y="302"/>
                  <a:pt x="5" y="302"/>
                </a:cubicBezTo>
                <a:cubicBezTo>
                  <a:pt x="0" y="319"/>
                  <a:pt x="10" y="338"/>
                  <a:pt x="28" y="343"/>
                </a:cubicBezTo>
                <a:cubicBezTo>
                  <a:pt x="301" y="423"/>
                  <a:pt x="301" y="423"/>
                  <a:pt x="301" y="423"/>
                </a:cubicBezTo>
                <a:cubicBezTo>
                  <a:pt x="304" y="424"/>
                  <a:pt x="307" y="424"/>
                  <a:pt x="310" y="424"/>
                </a:cubicBezTo>
                <a:cubicBezTo>
                  <a:pt x="325" y="424"/>
                  <a:pt x="338" y="415"/>
                  <a:pt x="342" y="401"/>
                </a:cubicBezTo>
                <a:cubicBezTo>
                  <a:pt x="424" y="122"/>
                  <a:pt x="424" y="122"/>
                  <a:pt x="424" y="122"/>
                </a:cubicBezTo>
                <a:cubicBezTo>
                  <a:pt x="429" y="105"/>
                  <a:pt x="419" y="86"/>
                  <a:pt x="401" y="81"/>
                </a:cubicBezTo>
                <a:cubicBezTo>
                  <a:pt x="128" y="1"/>
                  <a:pt x="128" y="1"/>
                  <a:pt x="128" y="1"/>
                </a:cubicBezTo>
                <a:cubicBezTo>
                  <a:pt x="124" y="0"/>
                  <a:pt x="121" y="0"/>
                  <a:pt x="118" y="0"/>
                </a:cubicBezTo>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5" name="Freeform 7282"/>
          <p:cNvSpPr/>
          <p:nvPr/>
        </p:nvSpPr>
        <p:spPr bwMode="auto">
          <a:xfrm>
            <a:off x="2379971" y="2143708"/>
            <a:ext cx="794258" cy="804965"/>
          </a:xfrm>
          <a:custGeom>
            <a:avLst/>
            <a:gdLst>
              <a:gd name="T0" fmla="*/ 301 w 301"/>
              <a:gd name="T1" fmla="*/ 277 h 305"/>
              <a:gd name="T2" fmla="*/ 273 w 301"/>
              <a:gd name="T3" fmla="*/ 305 h 305"/>
              <a:gd name="T4" fmla="*/ 28 w 301"/>
              <a:gd name="T5" fmla="*/ 305 h 305"/>
              <a:gd name="T6" fmla="*/ 0 w 301"/>
              <a:gd name="T7" fmla="*/ 277 h 305"/>
              <a:gd name="T8" fmla="*/ 0 w 301"/>
              <a:gd name="T9" fmla="*/ 29 h 305"/>
              <a:gd name="T10" fmla="*/ 28 w 301"/>
              <a:gd name="T11" fmla="*/ 0 h 305"/>
              <a:gd name="T12" fmla="*/ 273 w 301"/>
              <a:gd name="T13" fmla="*/ 0 h 305"/>
              <a:gd name="T14" fmla="*/ 301 w 301"/>
              <a:gd name="T15" fmla="*/ 29 h 305"/>
              <a:gd name="T16" fmla="*/ 301 w 301"/>
              <a:gd name="T17" fmla="*/ 27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305">
                <a:moveTo>
                  <a:pt x="301" y="277"/>
                </a:moveTo>
                <a:cubicBezTo>
                  <a:pt x="301" y="292"/>
                  <a:pt x="288" y="305"/>
                  <a:pt x="273" y="305"/>
                </a:cubicBezTo>
                <a:cubicBezTo>
                  <a:pt x="28" y="305"/>
                  <a:pt x="28" y="305"/>
                  <a:pt x="28" y="305"/>
                </a:cubicBezTo>
                <a:cubicBezTo>
                  <a:pt x="13" y="305"/>
                  <a:pt x="0" y="292"/>
                  <a:pt x="0" y="277"/>
                </a:cubicBezTo>
                <a:cubicBezTo>
                  <a:pt x="0" y="29"/>
                  <a:pt x="0" y="29"/>
                  <a:pt x="0" y="29"/>
                </a:cubicBezTo>
                <a:cubicBezTo>
                  <a:pt x="0" y="13"/>
                  <a:pt x="13" y="0"/>
                  <a:pt x="28" y="0"/>
                </a:cubicBezTo>
                <a:cubicBezTo>
                  <a:pt x="273" y="0"/>
                  <a:pt x="273" y="0"/>
                  <a:pt x="273" y="0"/>
                </a:cubicBezTo>
                <a:cubicBezTo>
                  <a:pt x="288" y="0"/>
                  <a:pt x="301" y="13"/>
                  <a:pt x="301" y="29"/>
                </a:cubicBezTo>
                <a:lnTo>
                  <a:pt x="301" y="277"/>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4" name="Freeform 7286"/>
          <p:cNvSpPr/>
          <p:nvPr/>
        </p:nvSpPr>
        <p:spPr bwMode="auto">
          <a:xfrm>
            <a:off x="2129258" y="3399565"/>
            <a:ext cx="947075" cy="956808"/>
          </a:xfrm>
          <a:custGeom>
            <a:avLst/>
            <a:gdLst>
              <a:gd name="T0" fmla="*/ 359 w 359"/>
              <a:gd name="T1" fmla="*/ 330 h 363"/>
              <a:gd name="T2" fmla="*/ 325 w 359"/>
              <a:gd name="T3" fmla="*/ 363 h 363"/>
              <a:gd name="T4" fmla="*/ 34 w 359"/>
              <a:gd name="T5" fmla="*/ 363 h 363"/>
              <a:gd name="T6" fmla="*/ 0 w 359"/>
              <a:gd name="T7" fmla="*/ 330 h 363"/>
              <a:gd name="T8" fmla="*/ 0 w 359"/>
              <a:gd name="T9" fmla="*/ 34 h 363"/>
              <a:gd name="T10" fmla="*/ 34 w 359"/>
              <a:gd name="T11" fmla="*/ 0 h 363"/>
              <a:gd name="T12" fmla="*/ 325 w 359"/>
              <a:gd name="T13" fmla="*/ 0 h 363"/>
              <a:gd name="T14" fmla="*/ 359 w 359"/>
              <a:gd name="T15" fmla="*/ 34 h 363"/>
              <a:gd name="T16" fmla="*/ 359 w 359"/>
              <a:gd name="T17" fmla="*/ 33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363">
                <a:moveTo>
                  <a:pt x="359" y="330"/>
                </a:moveTo>
                <a:cubicBezTo>
                  <a:pt x="359" y="348"/>
                  <a:pt x="344" y="363"/>
                  <a:pt x="325" y="363"/>
                </a:cubicBezTo>
                <a:cubicBezTo>
                  <a:pt x="34" y="363"/>
                  <a:pt x="34" y="363"/>
                  <a:pt x="34" y="363"/>
                </a:cubicBezTo>
                <a:cubicBezTo>
                  <a:pt x="15" y="363"/>
                  <a:pt x="0" y="348"/>
                  <a:pt x="0" y="330"/>
                </a:cubicBezTo>
                <a:cubicBezTo>
                  <a:pt x="0" y="34"/>
                  <a:pt x="0" y="34"/>
                  <a:pt x="0" y="34"/>
                </a:cubicBezTo>
                <a:cubicBezTo>
                  <a:pt x="0" y="15"/>
                  <a:pt x="15" y="0"/>
                  <a:pt x="34" y="0"/>
                </a:cubicBezTo>
                <a:cubicBezTo>
                  <a:pt x="325" y="0"/>
                  <a:pt x="325" y="0"/>
                  <a:pt x="325" y="0"/>
                </a:cubicBezTo>
                <a:cubicBezTo>
                  <a:pt x="344" y="0"/>
                  <a:pt x="359" y="15"/>
                  <a:pt x="359" y="34"/>
                </a:cubicBezTo>
                <a:lnTo>
                  <a:pt x="359" y="330"/>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5" name="Freeform 7287"/>
          <p:cNvSpPr>
            <a:spLocks noEditPoints="1"/>
          </p:cNvSpPr>
          <p:nvPr/>
        </p:nvSpPr>
        <p:spPr bwMode="auto">
          <a:xfrm>
            <a:off x="2289862" y="3632197"/>
            <a:ext cx="696922" cy="482784"/>
          </a:xfrm>
          <a:custGeom>
            <a:avLst/>
            <a:gdLst>
              <a:gd name="T0" fmla="*/ 161 w 264"/>
              <a:gd name="T1" fmla="*/ 141 h 183"/>
              <a:gd name="T2" fmla="*/ 115 w 264"/>
              <a:gd name="T3" fmla="*/ 96 h 183"/>
              <a:gd name="T4" fmla="*/ 160 w 264"/>
              <a:gd name="T5" fmla="*/ 50 h 183"/>
              <a:gd name="T6" fmla="*/ 206 w 264"/>
              <a:gd name="T7" fmla="*/ 95 h 183"/>
              <a:gd name="T8" fmla="*/ 161 w 264"/>
              <a:gd name="T9" fmla="*/ 141 h 183"/>
              <a:gd name="T10" fmla="*/ 159 w 264"/>
              <a:gd name="T11" fmla="*/ 38 h 183"/>
              <a:gd name="T12" fmla="*/ 103 w 264"/>
              <a:gd name="T13" fmla="*/ 96 h 183"/>
              <a:gd name="T14" fmla="*/ 161 w 264"/>
              <a:gd name="T15" fmla="*/ 152 h 183"/>
              <a:gd name="T16" fmla="*/ 217 w 264"/>
              <a:gd name="T17" fmla="*/ 95 h 183"/>
              <a:gd name="T18" fmla="*/ 159 w 264"/>
              <a:gd name="T19" fmla="*/ 38 h 183"/>
              <a:gd name="T20" fmla="*/ 239 w 264"/>
              <a:gd name="T21" fmla="*/ 43 h 183"/>
              <a:gd name="T22" fmla="*/ 228 w 264"/>
              <a:gd name="T23" fmla="*/ 32 h 183"/>
              <a:gd name="T24" fmla="*/ 239 w 264"/>
              <a:gd name="T25" fmla="*/ 20 h 183"/>
              <a:gd name="T26" fmla="*/ 250 w 264"/>
              <a:gd name="T27" fmla="*/ 32 h 183"/>
              <a:gd name="T28" fmla="*/ 239 w 264"/>
              <a:gd name="T29" fmla="*/ 43 h 183"/>
              <a:gd name="T30" fmla="*/ 161 w 264"/>
              <a:gd name="T31" fmla="*/ 164 h 183"/>
              <a:gd name="T32" fmla="*/ 92 w 264"/>
              <a:gd name="T33" fmla="*/ 96 h 183"/>
              <a:gd name="T34" fmla="*/ 159 w 264"/>
              <a:gd name="T35" fmla="*/ 27 h 183"/>
              <a:gd name="T36" fmla="*/ 228 w 264"/>
              <a:gd name="T37" fmla="*/ 95 h 183"/>
              <a:gd name="T38" fmla="*/ 161 w 264"/>
              <a:gd name="T39" fmla="*/ 164 h 183"/>
              <a:gd name="T40" fmla="*/ 74 w 264"/>
              <a:gd name="T41" fmla="*/ 45 h 183"/>
              <a:gd name="T42" fmla="*/ 69 w 264"/>
              <a:gd name="T43" fmla="*/ 51 h 183"/>
              <a:gd name="T44" fmla="*/ 23 w 264"/>
              <a:gd name="T45" fmla="*/ 51 h 183"/>
              <a:gd name="T46" fmla="*/ 17 w 264"/>
              <a:gd name="T47" fmla="*/ 46 h 183"/>
              <a:gd name="T48" fmla="*/ 17 w 264"/>
              <a:gd name="T49" fmla="*/ 34 h 183"/>
              <a:gd name="T50" fmla="*/ 23 w 264"/>
              <a:gd name="T51" fmla="*/ 29 h 183"/>
              <a:gd name="T52" fmla="*/ 68 w 264"/>
              <a:gd name="T53" fmla="*/ 28 h 183"/>
              <a:gd name="T54" fmla="*/ 74 w 264"/>
              <a:gd name="T55" fmla="*/ 34 h 183"/>
              <a:gd name="T56" fmla="*/ 74 w 264"/>
              <a:gd name="T57" fmla="*/ 45 h 183"/>
              <a:gd name="T58" fmla="*/ 245 w 264"/>
              <a:gd name="T59" fmla="*/ 9 h 183"/>
              <a:gd name="T60" fmla="*/ 85 w 264"/>
              <a:gd name="T61" fmla="*/ 11 h 183"/>
              <a:gd name="T62" fmla="*/ 85 w 264"/>
              <a:gd name="T63" fmla="*/ 17 h 183"/>
              <a:gd name="T64" fmla="*/ 28 w 264"/>
              <a:gd name="T65" fmla="*/ 17 h 183"/>
              <a:gd name="T66" fmla="*/ 28 w 264"/>
              <a:gd name="T67" fmla="*/ 12 h 183"/>
              <a:gd name="T68" fmla="*/ 17 w 264"/>
              <a:gd name="T69" fmla="*/ 12 h 183"/>
              <a:gd name="T70" fmla="*/ 0 w 264"/>
              <a:gd name="T71" fmla="*/ 29 h 183"/>
              <a:gd name="T72" fmla="*/ 2 w 264"/>
              <a:gd name="T73" fmla="*/ 166 h 183"/>
              <a:gd name="T74" fmla="*/ 19 w 264"/>
              <a:gd name="T75" fmla="*/ 182 h 183"/>
              <a:gd name="T76" fmla="*/ 247 w 264"/>
              <a:gd name="T77" fmla="*/ 180 h 183"/>
              <a:gd name="T78" fmla="*/ 263 w 264"/>
              <a:gd name="T79" fmla="*/ 162 h 183"/>
              <a:gd name="T80" fmla="*/ 262 w 264"/>
              <a:gd name="T81" fmla="*/ 26 h 183"/>
              <a:gd name="T82" fmla="*/ 245 w 264"/>
              <a:gd name="T83" fmla="*/ 9 h 183"/>
              <a:gd name="T84" fmla="*/ 79 w 264"/>
              <a:gd name="T85" fmla="*/ 5 h 183"/>
              <a:gd name="T86" fmla="*/ 74 w 264"/>
              <a:gd name="T87" fmla="*/ 0 h 183"/>
              <a:gd name="T88" fmla="*/ 39 w 264"/>
              <a:gd name="T89" fmla="*/ 0 h 183"/>
              <a:gd name="T90" fmla="*/ 34 w 264"/>
              <a:gd name="T91" fmla="*/ 6 h 183"/>
              <a:gd name="T92" fmla="*/ 34 w 264"/>
              <a:gd name="T93" fmla="*/ 11 h 183"/>
              <a:gd name="T94" fmla="*/ 79 w 264"/>
              <a:gd name="T95" fmla="*/ 11 h 183"/>
              <a:gd name="T96" fmla="*/ 79 w 264"/>
              <a:gd name="T97" fmla="*/ 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4" h="183">
                <a:moveTo>
                  <a:pt x="161" y="141"/>
                </a:moveTo>
                <a:cubicBezTo>
                  <a:pt x="136" y="141"/>
                  <a:pt x="115" y="121"/>
                  <a:pt x="115" y="96"/>
                </a:cubicBezTo>
                <a:cubicBezTo>
                  <a:pt x="114" y="71"/>
                  <a:pt x="134" y="50"/>
                  <a:pt x="160" y="50"/>
                </a:cubicBezTo>
                <a:cubicBezTo>
                  <a:pt x="185" y="50"/>
                  <a:pt x="205" y="70"/>
                  <a:pt x="206" y="95"/>
                </a:cubicBezTo>
                <a:cubicBezTo>
                  <a:pt x="206" y="120"/>
                  <a:pt x="186" y="141"/>
                  <a:pt x="161" y="141"/>
                </a:cubicBezTo>
                <a:close/>
                <a:moveTo>
                  <a:pt x="159" y="38"/>
                </a:moveTo>
                <a:cubicBezTo>
                  <a:pt x="128" y="39"/>
                  <a:pt x="103" y="65"/>
                  <a:pt x="103" y="96"/>
                </a:cubicBezTo>
                <a:cubicBezTo>
                  <a:pt x="104" y="128"/>
                  <a:pt x="129" y="153"/>
                  <a:pt x="161" y="152"/>
                </a:cubicBezTo>
                <a:cubicBezTo>
                  <a:pt x="192" y="152"/>
                  <a:pt x="217" y="126"/>
                  <a:pt x="217" y="95"/>
                </a:cubicBezTo>
                <a:cubicBezTo>
                  <a:pt x="217" y="63"/>
                  <a:pt x="191" y="38"/>
                  <a:pt x="159" y="38"/>
                </a:cubicBezTo>
                <a:close/>
                <a:moveTo>
                  <a:pt x="239" y="43"/>
                </a:moveTo>
                <a:cubicBezTo>
                  <a:pt x="233" y="43"/>
                  <a:pt x="228" y="38"/>
                  <a:pt x="228" y="32"/>
                </a:cubicBezTo>
                <a:cubicBezTo>
                  <a:pt x="228" y="26"/>
                  <a:pt x="233" y="20"/>
                  <a:pt x="239" y="20"/>
                </a:cubicBezTo>
                <a:cubicBezTo>
                  <a:pt x="245" y="20"/>
                  <a:pt x="250" y="25"/>
                  <a:pt x="250" y="32"/>
                </a:cubicBezTo>
                <a:cubicBezTo>
                  <a:pt x="251" y="38"/>
                  <a:pt x="246" y="43"/>
                  <a:pt x="239" y="43"/>
                </a:cubicBezTo>
                <a:close/>
                <a:moveTo>
                  <a:pt x="161" y="164"/>
                </a:moveTo>
                <a:cubicBezTo>
                  <a:pt x="123" y="164"/>
                  <a:pt x="92" y="134"/>
                  <a:pt x="92" y="96"/>
                </a:cubicBezTo>
                <a:cubicBezTo>
                  <a:pt x="91" y="58"/>
                  <a:pt x="122" y="28"/>
                  <a:pt x="159" y="27"/>
                </a:cubicBezTo>
                <a:cubicBezTo>
                  <a:pt x="197" y="27"/>
                  <a:pt x="228" y="57"/>
                  <a:pt x="228" y="95"/>
                </a:cubicBezTo>
                <a:cubicBezTo>
                  <a:pt x="229" y="132"/>
                  <a:pt x="199" y="163"/>
                  <a:pt x="161" y="164"/>
                </a:cubicBezTo>
                <a:close/>
                <a:moveTo>
                  <a:pt x="74" y="45"/>
                </a:moveTo>
                <a:cubicBezTo>
                  <a:pt x="74" y="48"/>
                  <a:pt x="72" y="51"/>
                  <a:pt x="69" y="51"/>
                </a:cubicBezTo>
                <a:cubicBezTo>
                  <a:pt x="23" y="51"/>
                  <a:pt x="23" y="51"/>
                  <a:pt x="23" y="51"/>
                </a:cubicBezTo>
                <a:cubicBezTo>
                  <a:pt x="20" y="52"/>
                  <a:pt x="17" y="49"/>
                  <a:pt x="17" y="46"/>
                </a:cubicBezTo>
                <a:cubicBezTo>
                  <a:pt x="17" y="34"/>
                  <a:pt x="17" y="34"/>
                  <a:pt x="17" y="34"/>
                </a:cubicBezTo>
                <a:cubicBezTo>
                  <a:pt x="17" y="31"/>
                  <a:pt x="20" y="29"/>
                  <a:pt x="23" y="29"/>
                </a:cubicBezTo>
                <a:cubicBezTo>
                  <a:pt x="68" y="28"/>
                  <a:pt x="68" y="28"/>
                  <a:pt x="68" y="28"/>
                </a:cubicBezTo>
                <a:cubicBezTo>
                  <a:pt x="71" y="28"/>
                  <a:pt x="74" y="31"/>
                  <a:pt x="74" y="34"/>
                </a:cubicBezTo>
                <a:lnTo>
                  <a:pt x="74" y="45"/>
                </a:lnTo>
                <a:close/>
                <a:moveTo>
                  <a:pt x="245" y="9"/>
                </a:moveTo>
                <a:cubicBezTo>
                  <a:pt x="85" y="11"/>
                  <a:pt x="85" y="11"/>
                  <a:pt x="85" y="11"/>
                </a:cubicBezTo>
                <a:cubicBezTo>
                  <a:pt x="85" y="17"/>
                  <a:pt x="85" y="17"/>
                  <a:pt x="85" y="17"/>
                </a:cubicBezTo>
                <a:cubicBezTo>
                  <a:pt x="28" y="17"/>
                  <a:pt x="28" y="17"/>
                  <a:pt x="28" y="17"/>
                </a:cubicBezTo>
                <a:cubicBezTo>
                  <a:pt x="28" y="12"/>
                  <a:pt x="28" y="12"/>
                  <a:pt x="28" y="12"/>
                </a:cubicBezTo>
                <a:cubicBezTo>
                  <a:pt x="17" y="12"/>
                  <a:pt x="17" y="12"/>
                  <a:pt x="17" y="12"/>
                </a:cubicBezTo>
                <a:cubicBezTo>
                  <a:pt x="7" y="12"/>
                  <a:pt x="0" y="20"/>
                  <a:pt x="0" y="29"/>
                </a:cubicBezTo>
                <a:cubicBezTo>
                  <a:pt x="2" y="166"/>
                  <a:pt x="2" y="166"/>
                  <a:pt x="2" y="166"/>
                </a:cubicBezTo>
                <a:cubicBezTo>
                  <a:pt x="2" y="175"/>
                  <a:pt x="9" y="183"/>
                  <a:pt x="19" y="182"/>
                </a:cubicBezTo>
                <a:cubicBezTo>
                  <a:pt x="247" y="180"/>
                  <a:pt x="247" y="180"/>
                  <a:pt x="247" y="180"/>
                </a:cubicBezTo>
                <a:cubicBezTo>
                  <a:pt x="256" y="180"/>
                  <a:pt x="264" y="172"/>
                  <a:pt x="263" y="162"/>
                </a:cubicBezTo>
                <a:cubicBezTo>
                  <a:pt x="262" y="26"/>
                  <a:pt x="262" y="26"/>
                  <a:pt x="262" y="26"/>
                </a:cubicBezTo>
                <a:cubicBezTo>
                  <a:pt x="262" y="16"/>
                  <a:pt x="254" y="9"/>
                  <a:pt x="245" y="9"/>
                </a:cubicBezTo>
                <a:close/>
                <a:moveTo>
                  <a:pt x="79" y="5"/>
                </a:moveTo>
                <a:cubicBezTo>
                  <a:pt x="79" y="2"/>
                  <a:pt x="77" y="0"/>
                  <a:pt x="74" y="0"/>
                </a:cubicBezTo>
                <a:cubicBezTo>
                  <a:pt x="39" y="0"/>
                  <a:pt x="39" y="0"/>
                  <a:pt x="39" y="0"/>
                </a:cubicBezTo>
                <a:cubicBezTo>
                  <a:pt x="36" y="0"/>
                  <a:pt x="34" y="3"/>
                  <a:pt x="34" y="6"/>
                </a:cubicBezTo>
                <a:cubicBezTo>
                  <a:pt x="34" y="11"/>
                  <a:pt x="34" y="11"/>
                  <a:pt x="34" y="11"/>
                </a:cubicBezTo>
                <a:cubicBezTo>
                  <a:pt x="79" y="11"/>
                  <a:pt x="79" y="11"/>
                  <a:pt x="79" y="11"/>
                </a:cubicBezTo>
                <a:lnTo>
                  <a:pt x="79"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6" name="Freeform 7290"/>
          <p:cNvSpPr/>
          <p:nvPr/>
        </p:nvSpPr>
        <p:spPr bwMode="auto">
          <a:xfrm rot="1524729">
            <a:off x="3429063" y="3616343"/>
            <a:ext cx="844872" cy="857526"/>
          </a:xfrm>
          <a:custGeom>
            <a:avLst/>
            <a:gdLst>
              <a:gd name="T0" fmla="*/ 320 w 320"/>
              <a:gd name="T1" fmla="*/ 295 h 325"/>
              <a:gd name="T2" fmla="*/ 289 w 320"/>
              <a:gd name="T3" fmla="*/ 325 h 325"/>
              <a:gd name="T4" fmla="*/ 30 w 320"/>
              <a:gd name="T5" fmla="*/ 325 h 325"/>
              <a:gd name="T6" fmla="*/ 0 w 320"/>
              <a:gd name="T7" fmla="*/ 295 h 325"/>
              <a:gd name="T8" fmla="*/ 0 w 320"/>
              <a:gd name="T9" fmla="*/ 30 h 325"/>
              <a:gd name="T10" fmla="*/ 30 w 320"/>
              <a:gd name="T11" fmla="*/ 0 h 325"/>
              <a:gd name="T12" fmla="*/ 289 w 320"/>
              <a:gd name="T13" fmla="*/ 0 h 325"/>
              <a:gd name="T14" fmla="*/ 320 w 320"/>
              <a:gd name="T15" fmla="*/ 30 h 325"/>
              <a:gd name="T16" fmla="*/ 320 w 320"/>
              <a:gd name="T17" fmla="*/ 29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325">
                <a:moveTo>
                  <a:pt x="320" y="295"/>
                </a:moveTo>
                <a:cubicBezTo>
                  <a:pt x="320" y="311"/>
                  <a:pt x="306" y="325"/>
                  <a:pt x="289" y="325"/>
                </a:cubicBezTo>
                <a:cubicBezTo>
                  <a:pt x="30" y="325"/>
                  <a:pt x="30" y="325"/>
                  <a:pt x="30" y="325"/>
                </a:cubicBezTo>
                <a:cubicBezTo>
                  <a:pt x="13" y="325"/>
                  <a:pt x="0" y="311"/>
                  <a:pt x="0" y="295"/>
                </a:cubicBezTo>
                <a:cubicBezTo>
                  <a:pt x="0" y="30"/>
                  <a:pt x="0" y="30"/>
                  <a:pt x="0" y="30"/>
                </a:cubicBezTo>
                <a:cubicBezTo>
                  <a:pt x="0" y="14"/>
                  <a:pt x="13" y="0"/>
                  <a:pt x="30" y="0"/>
                </a:cubicBezTo>
                <a:cubicBezTo>
                  <a:pt x="289" y="0"/>
                  <a:pt x="289" y="0"/>
                  <a:pt x="289" y="0"/>
                </a:cubicBezTo>
                <a:cubicBezTo>
                  <a:pt x="306" y="0"/>
                  <a:pt x="320" y="14"/>
                  <a:pt x="320" y="30"/>
                </a:cubicBezTo>
                <a:lnTo>
                  <a:pt x="320" y="295"/>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7" name="Freeform 7297"/>
          <p:cNvSpPr/>
          <p:nvPr/>
        </p:nvSpPr>
        <p:spPr bwMode="auto">
          <a:xfrm>
            <a:off x="4105169" y="4855705"/>
            <a:ext cx="908140" cy="920794"/>
          </a:xfrm>
          <a:custGeom>
            <a:avLst/>
            <a:gdLst>
              <a:gd name="T0" fmla="*/ 344 w 344"/>
              <a:gd name="T1" fmla="*/ 317 h 349"/>
              <a:gd name="T2" fmla="*/ 312 w 344"/>
              <a:gd name="T3" fmla="*/ 349 h 349"/>
              <a:gd name="T4" fmla="*/ 32 w 344"/>
              <a:gd name="T5" fmla="*/ 349 h 349"/>
              <a:gd name="T6" fmla="*/ 0 w 344"/>
              <a:gd name="T7" fmla="*/ 317 h 349"/>
              <a:gd name="T8" fmla="*/ 0 w 344"/>
              <a:gd name="T9" fmla="*/ 33 h 349"/>
              <a:gd name="T10" fmla="*/ 32 w 344"/>
              <a:gd name="T11" fmla="*/ 0 h 349"/>
              <a:gd name="T12" fmla="*/ 312 w 344"/>
              <a:gd name="T13" fmla="*/ 0 h 349"/>
              <a:gd name="T14" fmla="*/ 344 w 344"/>
              <a:gd name="T15" fmla="*/ 33 h 349"/>
              <a:gd name="T16" fmla="*/ 344 w 344"/>
              <a:gd name="T17" fmla="*/ 317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4" h="349">
                <a:moveTo>
                  <a:pt x="344" y="317"/>
                </a:moveTo>
                <a:cubicBezTo>
                  <a:pt x="344" y="335"/>
                  <a:pt x="330" y="349"/>
                  <a:pt x="312" y="349"/>
                </a:cubicBezTo>
                <a:cubicBezTo>
                  <a:pt x="32" y="349"/>
                  <a:pt x="32" y="349"/>
                  <a:pt x="32" y="349"/>
                </a:cubicBezTo>
                <a:cubicBezTo>
                  <a:pt x="14" y="349"/>
                  <a:pt x="0" y="335"/>
                  <a:pt x="0" y="317"/>
                </a:cubicBezTo>
                <a:cubicBezTo>
                  <a:pt x="0" y="33"/>
                  <a:pt x="0" y="33"/>
                  <a:pt x="0" y="33"/>
                </a:cubicBezTo>
                <a:cubicBezTo>
                  <a:pt x="0" y="15"/>
                  <a:pt x="14" y="0"/>
                  <a:pt x="32" y="0"/>
                </a:cubicBezTo>
                <a:cubicBezTo>
                  <a:pt x="312" y="0"/>
                  <a:pt x="312" y="0"/>
                  <a:pt x="312" y="0"/>
                </a:cubicBezTo>
                <a:cubicBezTo>
                  <a:pt x="330" y="0"/>
                  <a:pt x="344" y="15"/>
                  <a:pt x="344" y="33"/>
                </a:cubicBezTo>
                <a:lnTo>
                  <a:pt x="344" y="317"/>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8" name="任意多边形: 形状 27"/>
          <p:cNvSpPr/>
          <p:nvPr/>
        </p:nvSpPr>
        <p:spPr bwMode="auto">
          <a:xfrm>
            <a:off x="4342668" y="4962404"/>
            <a:ext cx="440930" cy="586328"/>
          </a:xfrm>
          <a:custGeom>
            <a:avLst/>
            <a:gdLst>
              <a:gd name="connsiteX0" fmla="*/ 0 w 287655"/>
              <a:gd name="connsiteY0" fmla="*/ 108825 h 382510"/>
              <a:gd name="connsiteX1" fmla="*/ 125730 w 287655"/>
              <a:gd name="connsiteY1" fmla="*/ 108825 h 382510"/>
              <a:gd name="connsiteX2" fmla="*/ 125730 w 287655"/>
              <a:gd name="connsiteY2" fmla="*/ 224559 h 382510"/>
              <a:gd name="connsiteX3" fmla="*/ 7267 w 287655"/>
              <a:gd name="connsiteY3" fmla="*/ 224559 h 382510"/>
              <a:gd name="connsiteX4" fmla="*/ 7267 w 287655"/>
              <a:gd name="connsiteY4" fmla="*/ 267504 h 382510"/>
              <a:gd name="connsiteX5" fmla="*/ 125730 w 287655"/>
              <a:gd name="connsiteY5" fmla="*/ 267504 h 382510"/>
              <a:gd name="connsiteX6" fmla="*/ 125730 w 287655"/>
              <a:gd name="connsiteY6" fmla="*/ 225030 h 382510"/>
              <a:gd name="connsiteX7" fmla="*/ 168910 w 287655"/>
              <a:gd name="connsiteY7" fmla="*/ 225030 h 382510"/>
              <a:gd name="connsiteX8" fmla="*/ 168910 w 287655"/>
              <a:gd name="connsiteY8" fmla="*/ 267504 h 382510"/>
              <a:gd name="connsiteX9" fmla="*/ 281099 w 287655"/>
              <a:gd name="connsiteY9" fmla="*/ 267504 h 382510"/>
              <a:gd name="connsiteX10" fmla="*/ 281099 w 287655"/>
              <a:gd name="connsiteY10" fmla="*/ 224559 h 382510"/>
              <a:gd name="connsiteX11" fmla="*/ 168910 w 287655"/>
              <a:gd name="connsiteY11" fmla="*/ 224559 h 382510"/>
              <a:gd name="connsiteX12" fmla="*/ 168910 w 287655"/>
              <a:gd name="connsiteY12" fmla="*/ 108825 h 382510"/>
              <a:gd name="connsiteX13" fmla="*/ 287655 w 287655"/>
              <a:gd name="connsiteY13" fmla="*/ 108825 h 382510"/>
              <a:gd name="connsiteX14" fmla="*/ 287655 w 287655"/>
              <a:gd name="connsiteY14" fmla="*/ 382510 h 382510"/>
              <a:gd name="connsiteX15" fmla="*/ 168910 w 287655"/>
              <a:gd name="connsiteY15" fmla="*/ 382510 h 382510"/>
              <a:gd name="connsiteX16" fmla="*/ 168910 w 287655"/>
              <a:gd name="connsiteY16" fmla="*/ 268210 h 382510"/>
              <a:gd name="connsiteX17" fmla="*/ 125730 w 287655"/>
              <a:gd name="connsiteY17" fmla="*/ 268210 h 382510"/>
              <a:gd name="connsiteX18" fmla="*/ 125730 w 287655"/>
              <a:gd name="connsiteY18" fmla="*/ 382510 h 382510"/>
              <a:gd name="connsiteX19" fmla="*/ 0 w 287655"/>
              <a:gd name="connsiteY19" fmla="*/ 382510 h 382510"/>
              <a:gd name="connsiteX20" fmla="*/ 153307 w 287655"/>
              <a:gd name="connsiteY20" fmla="*/ 62788 h 382510"/>
              <a:gd name="connsiteX21" fmla="*/ 166864 w 287655"/>
              <a:gd name="connsiteY21" fmla="*/ 68002 h 382510"/>
              <a:gd name="connsiteX22" fmla="*/ 162288 w 287655"/>
              <a:gd name="connsiteY22" fmla="*/ 72641 h 382510"/>
              <a:gd name="connsiteX23" fmla="*/ 155225 w 287655"/>
              <a:gd name="connsiteY23" fmla="*/ 75574 h 382510"/>
              <a:gd name="connsiteX24" fmla="*/ 135567 w 287655"/>
              <a:gd name="connsiteY24" fmla="*/ 69955 h 382510"/>
              <a:gd name="connsiteX25" fmla="*/ 138226 w 287655"/>
              <a:gd name="connsiteY25" fmla="*/ 65574 h 382510"/>
              <a:gd name="connsiteX26" fmla="*/ 153307 w 287655"/>
              <a:gd name="connsiteY26" fmla="*/ 62788 h 382510"/>
              <a:gd name="connsiteX27" fmla="*/ 80486 w 287655"/>
              <a:gd name="connsiteY27" fmla="*/ 26140 h 382510"/>
              <a:gd name="connsiteX28" fmla="*/ 110218 w 287655"/>
              <a:gd name="connsiteY28" fmla="*/ 31927 h 382510"/>
              <a:gd name="connsiteX29" fmla="*/ 139519 w 287655"/>
              <a:gd name="connsiteY29" fmla="*/ 49072 h 382510"/>
              <a:gd name="connsiteX30" fmla="*/ 154662 w 287655"/>
              <a:gd name="connsiteY30" fmla="*/ 55348 h 382510"/>
              <a:gd name="connsiteX31" fmla="*/ 151584 w 287655"/>
              <a:gd name="connsiteY31" fmla="*/ 57644 h 382510"/>
              <a:gd name="connsiteX32" fmla="*/ 124784 w 287655"/>
              <a:gd name="connsiteY32" fmla="*/ 66872 h 382510"/>
              <a:gd name="connsiteX33" fmla="*/ 120990 w 287655"/>
              <a:gd name="connsiteY33" fmla="*/ 65788 h 382510"/>
              <a:gd name="connsiteX34" fmla="*/ 86088 w 287655"/>
              <a:gd name="connsiteY34" fmla="*/ 47357 h 382510"/>
              <a:gd name="connsiteX35" fmla="*/ 58511 w 287655"/>
              <a:gd name="connsiteY35" fmla="*/ 62788 h 382510"/>
              <a:gd name="connsiteX36" fmla="*/ 61958 w 287655"/>
              <a:gd name="connsiteY36" fmla="*/ 76504 h 382510"/>
              <a:gd name="connsiteX37" fmla="*/ 106771 w 287655"/>
              <a:gd name="connsiteY37" fmla="*/ 73075 h 382510"/>
              <a:gd name="connsiteX38" fmla="*/ 124784 w 287655"/>
              <a:gd name="connsiteY38" fmla="*/ 66872 h 382510"/>
              <a:gd name="connsiteX39" fmla="*/ 135567 w 287655"/>
              <a:gd name="connsiteY39" fmla="*/ 69955 h 382510"/>
              <a:gd name="connsiteX40" fmla="*/ 133917 w 287655"/>
              <a:gd name="connsiteY40" fmla="*/ 72673 h 382510"/>
              <a:gd name="connsiteX41" fmla="*/ 136072 w 287655"/>
              <a:gd name="connsiteY41" fmla="*/ 79933 h 382510"/>
              <a:gd name="connsiteX42" fmla="*/ 139907 w 287655"/>
              <a:gd name="connsiteY42" fmla="*/ 81934 h 382510"/>
              <a:gd name="connsiteX43" fmla="*/ 118405 w 287655"/>
              <a:gd name="connsiteY43" fmla="*/ 90863 h 382510"/>
              <a:gd name="connsiteX44" fmla="*/ 68852 w 287655"/>
              <a:gd name="connsiteY44" fmla="*/ 98792 h 382510"/>
              <a:gd name="connsiteX45" fmla="*/ 36105 w 287655"/>
              <a:gd name="connsiteY45" fmla="*/ 85076 h 382510"/>
              <a:gd name="connsiteX46" fmla="*/ 53340 w 287655"/>
              <a:gd name="connsiteY46" fmla="*/ 37070 h 382510"/>
              <a:gd name="connsiteX47" fmla="*/ 80486 w 287655"/>
              <a:gd name="connsiteY47" fmla="*/ 26140 h 382510"/>
              <a:gd name="connsiteX48" fmla="*/ 223974 w 287655"/>
              <a:gd name="connsiteY48" fmla="*/ 2780 h 382510"/>
              <a:gd name="connsiteX49" fmla="*/ 246380 w 287655"/>
              <a:gd name="connsiteY49" fmla="*/ 74789 h 382510"/>
              <a:gd name="connsiteX50" fmla="*/ 161791 w 287655"/>
              <a:gd name="connsiteY50" fmla="*/ 93354 h 382510"/>
              <a:gd name="connsiteX51" fmla="*/ 139907 w 287655"/>
              <a:gd name="connsiteY51" fmla="*/ 81934 h 382510"/>
              <a:gd name="connsiteX52" fmla="*/ 155225 w 287655"/>
              <a:gd name="connsiteY52" fmla="*/ 75574 h 382510"/>
              <a:gd name="connsiteX53" fmla="*/ 158478 w 287655"/>
              <a:gd name="connsiteY53" fmla="*/ 76504 h 382510"/>
              <a:gd name="connsiteX54" fmla="*/ 162288 w 287655"/>
              <a:gd name="connsiteY54" fmla="*/ 72641 h 382510"/>
              <a:gd name="connsiteX55" fmla="*/ 165372 w 287655"/>
              <a:gd name="connsiteY55" fmla="*/ 71360 h 382510"/>
              <a:gd name="connsiteX56" fmla="*/ 168471 w 287655"/>
              <a:gd name="connsiteY56" fmla="*/ 68620 h 382510"/>
              <a:gd name="connsiteX57" fmla="*/ 185624 w 287655"/>
              <a:gd name="connsiteY57" fmla="*/ 75218 h 382510"/>
              <a:gd name="connsiteX58" fmla="*/ 220527 w 287655"/>
              <a:gd name="connsiteY58" fmla="*/ 69646 h 382510"/>
              <a:gd name="connsiteX59" fmla="*/ 239486 w 287655"/>
              <a:gd name="connsiteY59" fmla="*/ 47357 h 382510"/>
              <a:gd name="connsiteX60" fmla="*/ 232592 w 287655"/>
              <a:gd name="connsiteY60" fmla="*/ 19925 h 382510"/>
              <a:gd name="connsiteX61" fmla="*/ 217080 w 287655"/>
              <a:gd name="connsiteY61" fmla="*/ 26783 h 382510"/>
              <a:gd name="connsiteX62" fmla="*/ 196397 w 287655"/>
              <a:gd name="connsiteY62" fmla="*/ 43928 h 382510"/>
              <a:gd name="connsiteX63" fmla="*/ 168471 w 287655"/>
              <a:gd name="connsiteY63" fmla="*/ 68620 h 382510"/>
              <a:gd name="connsiteX64" fmla="*/ 166864 w 287655"/>
              <a:gd name="connsiteY64" fmla="*/ 68002 h 382510"/>
              <a:gd name="connsiteX65" fmla="*/ 169681 w 287655"/>
              <a:gd name="connsiteY65" fmla="*/ 65145 h 382510"/>
              <a:gd name="connsiteX66" fmla="*/ 160202 w 287655"/>
              <a:gd name="connsiteY66" fmla="*/ 57644 h 382510"/>
              <a:gd name="connsiteX67" fmla="*/ 154662 w 287655"/>
              <a:gd name="connsiteY67" fmla="*/ 55348 h 382510"/>
              <a:gd name="connsiteX68" fmla="*/ 179161 w 287655"/>
              <a:gd name="connsiteY68" fmla="*/ 37070 h 382510"/>
              <a:gd name="connsiteX69" fmla="*/ 223974 w 287655"/>
              <a:gd name="connsiteY69" fmla="*/ 2780 h 38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655" h="382510">
                <a:moveTo>
                  <a:pt x="0" y="108825"/>
                </a:moveTo>
                <a:lnTo>
                  <a:pt x="125730" y="108825"/>
                </a:lnTo>
                <a:lnTo>
                  <a:pt x="125730" y="224559"/>
                </a:lnTo>
                <a:lnTo>
                  <a:pt x="7267" y="224559"/>
                </a:lnTo>
                <a:lnTo>
                  <a:pt x="7267" y="267504"/>
                </a:lnTo>
                <a:lnTo>
                  <a:pt x="125730" y="267504"/>
                </a:lnTo>
                <a:lnTo>
                  <a:pt x="125730" y="225030"/>
                </a:lnTo>
                <a:lnTo>
                  <a:pt x="168910" y="225030"/>
                </a:lnTo>
                <a:lnTo>
                  <a:pt x="168910" y="267504"/>
                </a:lnTo>
                <a:lnTo>
                  <a:pt x="281099" y="267504"/>
                </a:lnTo>
                <a:lnTo>
                  <a:pt x="281099" y="224559"/>
                </a:lnTo>
                <a:lnTo>
                  <a:pt x="168910" y="224559"/>
                </a:lnTo>
                <a:lnTo>
                  <a:pt x="168910" y="108825"/>
                </a:lnTo>
                <a:lnTo>
                  <a:pt x="287655" y="108825"/>
                </a:lnTo>
                <a:lnTo>
                  <a:pt x="287655" y="382510"/>
                </a:lnTo>
                <a:lnTo>
                  <a:pt x="168910" y="382510"/>
                </a:lnTo>
                <a:lnTo>
                  <a:pt x="168910" y="268210"/>
                </a:lnTo>
                <a:lnTo>
                  <a:pt x="125730" y="268210"/>
                </a:lnTo>
                <a:lnTo>
                  <a:pt x="125730" y="382510"/>
                </a:lnTo>
                <a:lnTo>
                  <a:pt x="0" y="382510"/>
                </a:lnTo>
                <a:close/>
                <a:moveTo>
                  <a:pt x="153307" y="62788"/>
                </a:moveTo>
                <a:lnTo>
                  <a:pt x="166864" y="68002"/>
                </a:lnTo>
                <a:lnTo>
                  <a:pt x="162288" y="72641"/>
                </a:lnTo>
                <a:lnTo>
                  <a:pt x="155225" y="75574"/>
                </a:lnTo>
                <a:lnTo>
                  <a:pt x="135567" y="69955"/>
                </a:lnTo>
                <a:lnTo>
                  <a:pt x="138226" y="65574"/>
                </a:lnTo>
                <a:cubicBezTo>
                  <a:pt x="142535" y="61502"/>
                  <a:pt x="148999" y="59359"/>
                  <a:pt x="153307" y="62788"/>
                </a:cubicBezTo>
                <a:close/>
                <a:moveTo>
                  <a:pt x="80486" y="26140"/>
                </a:moveTo>
                <a:cubicBezTo>
                  <a:pt x="89966" y="25497"/>
                  <a:pt x="99877" y="27640"/>
                  <a:pt x="110218" y="31927"/>
                </a:cubicBezTo>
                <a:cubicBezTo>
                  <a:pt x="118836" y="37070"/>
                  <a:pt x="129177" y="43928"/>
                  <a:pt x="139519" y="49072"/>
                </a:cubicBezTo>
                <a:lnTo>
                  <a:pt x="154662" y="55348"/>
                </a:lnTo>
                <a:lnTo>
                  <a:pt x="151584" y="57644"/>
                </a:lnTo>
                <a:lnTo>
                  <a:pt x="124784" y="66872"/>
                </a:lnTo>
                <a:lnTo>
                  <a:pt x="120990" y="65788"/>
                </a:lnTo>
                <a:cubicBezTo>
                  <a:pt x="109356" y="58930"/>
                  <a:pt x="98153" y="50786"/>
                  <a:pt x="86088" y="47357"/>
                </a:cubicBezTo>
                <a:cubicBezTo>
                  <a:pt x="72300" y="42214"/>
                  <a:pt x="63682" y="49072"/>
                  <a:pt x="58511" y="62788"/>
                </a:cubicBezTo>
                <a:cubicBezTo>
                  <a:pt x="56787" y="69646"/>
                  <a:pt x="56787" y="74789"/>
                  <a:pt x="61958" y="76504"/>
                </a:cubicBezTo>
                <a:cubicBezTo>
                  <a:pt x="75747" y="81647"/>
                  <a:pt x="92982" y="76504"/>
                  <a:pt x="106771" y="73075"/>
                </a:cubicBezTo>
                <a:lnTo>
                  <a:pt x="124784" y="66872"/>
                </a:lnTo>
                <a:lnTo>
                  <a:pt x="135567" y="69955"/>
                </a:lnTo>
                <a:lnTo>
                  <a:pt x="133917" y="72673"/>
                </a:lnTo>
                <a:cubicBezTo>
                  <a:pt x="133379" y="75218"/>
                  <a:pt x="133917" y="77790"/>
                  <a:pt x="136072" y="79933"/>
                </a:cubicBezTo>
                <a:lnTo>
                  <a:pt x="139907" y="81934"/>
                </a:lnTo>
                <a:lnTo>
                  <a:pt x="118405" y="90863"/>
                </a:lnTo>
                <a:cubicBezTo>
                  <a:pt x="102031" y="95792"/>
                  <a:pt x="85226" y="98792"/>
                  <a:pt x="68852" y="98792"/>
                </a:cubicBezTo>
                <a:cubicBezTo>
                  <a:pt x="58511" y="98792"/>
                  <a:pt x="41275" y="97078"/>
                  <a:pt x="36105" y="85076"/>
                </a:cubicBezTo>
                <a:cubicBezTo>
                  <a:pt x="29210" y="69646"/>
                  <a:pt x="41275" y="47357"/>
                  <a:pt x="53340" y="37070"/>
                </a:cubicBezTo>
                <a:cubicBezTo>
                  <a:pt x="61958" y="30212"/>
                  <a:pt x="71007" y="26783"/>
                  <a:pt x="80486" y="26140"/>
                </a:cubicBezTo>
                <a:close/>
                <a:moveTo>
                  <a:pt x="223974" y="2780"/>
                </a:moveTo>
                <a:cubicBezTo>
                  <a:pt x="267063" y="-14365"/>
                  <a:pt x="270510" y="52501"/>
                  <a:pt x="246380" y="74789"/>
                </a:cubicBezTo>
                <a:cubicBezTo>
                  <a:pt x="225698" y="92791"/>
                  <a:pt x="190472" y="101150"/>
                  <a:pt x="161791" y="93354"/>
                </a:cubicBezTo>
                <a:lnTo>
                  <a:pt x="139907" y="81934"/>
                </a:lnTo>
                <a:lnTo>
                  <a:pt x="155225" y="75574"/>
                </a:lnTo>
                <a:lnTo>
                  <a:pt x="158478" y="76504"/>
                </a:lnTo>
                <a:lnTo>
                  <a:pt x="162288" y="72641"/>
                </a:lnTo>
                <a:lnTo>
                  <a:pt x="165372" y="71360"/>
                </a:lnTo>
                <a:lnTo>
                  <a:pt x="168471" y="68620"/>
                </a:lnTo>
                <a:lnTo>
                  <a:pt x="185624" y="75218"/>
                </a:lnTo>
                <a:cubicBezTo>
                  <a:pt x="197689" y="76075"/>
                  <a:pt x="210185" y="73932"/>
                  <a:pt x="220527" y="69646"/>
                </a:cubicBezTo>
                <a:cubicBezTo>
                  <a:pt x="229145" y="66217"/>
                  <a:pt x="237762" y="57644"/>
                  <a:pt x="239486" y="47357"/>
                </a:cubicBezTo>
                <a:cubicBezTo>
                  <a:pt x="239486" y="42214"/>
                  <a:pt x="239486" y="21640"/>
                  <a:pt x="232592" y="19925"/>
                </a:cubicBezTo>
                <a:cubicBezTo>
                  <a:pt x="227421" y="18211"/>
                  <a:pt x="220527" y="25069"/>
                  <a:pt x="217080" y="26783"/>
                </a:cubicBezTo>
                <a:cubicBezTo>
                  <a:pt x="210185" y="31927"/>
                  <a:pt x="203291" y="38785"/>
                  <a:pt x="196397" y="43928"/>
                </a:cubicBezTo>
                <a:lnTo>
                  <a:pt x="168471" y="68620"/>
                </a:lnTo>
                <a:lnTo>
                  <a:pt x="166864" y="68002"/>
                </a:lnTo>
                <a:lnTo>
                  <a:pt x="169681" y="65145"/>
                </a:lnTo>
                <a:cubicBezTo>
                  <a:pt x="170543" y="60216"/>
                  <a:pt x="167958" y="55930"/>
                  <a:pt x="160202" y="57644"/>
                </a:cubicBezTo>
                <a:lnTo>
                  <a:pt x="154662" y="55348"/>
                </a:lnTo>
                <a:lnTo>
                  <a:pt x="179161" y="37070"/>
                </a:lnTo>
                <a:cubicBezTo>
                  <a:pt x="191226" y="23354"/>
                  <a:pt x="206738" y="7924"/>
                  <a:pt x="223974" y="2780"/>
                </a:cubicBezTo>
                <a:close/>
              </a:path>
            </a:pathLst>
          </a:custGeom>
          <a:solidFill>
            <a:srgbClr val="FFFFFF"/>
          </a:solidFill>
          <a:ln>
            <a:noFill/>
          </a:ln>
        </p:spPr>
        <p:txBody>
          <a:bodyPr vert="horz" wrap="square" lIns="91440" tIns="45720" rIns="91440" bIns="45720" numCol="1" anchor="t" anchorCtr="0" compatLnSpc="1">
            <a:noAutofit/>
          </a:bodyP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9" name="Freeform 7302"/>
          <p:cNvSpPr/>
          <p:nvPr/>
        </p:nvSpPr>
        <p:spPr bwMode="auto">
          <a:xfrm>
            <a:off x="2222427" y="4453192"/>
            <a:ext cx="1646775" cy="1646775"/>
          </a:xfrm>
          <a:custGeom>
            <a:avLst/>
            <a:gdLst>
              <a:gd name="T0" fmla="*/ 388 w 396"/>
              <a:gd name="T1" fmla="*/ 224 h 396"/>
              <a:gd name="T2" fmla="*/ 378 w 396"/>
              <a:gd name="T3" fmla="*/ 263 h 396"/>
              <a:gd name="T4" fmla="*/ 174 w 396"/>
              <a:gd name="T5" fmla="*/ 388 h 396"/>
              <a:gd name="T6" fmla="*/ 136 w 396"/>
              <a:gd name="T7" fmla="*/ 379 h 396"/>
              <a:gd name="T8" fmla="*/ 8 w 396"/>
              <a:gd name="T9" fmla="*/ 172 h 396"/>
              <a:gd name="T10" fmla="*/ 17 w 396"/>
              <a:gd name="T11" fmla="*/ 133 h 396"/>
              <a:gd name="T12" fmla="*/ 222 w 396"/>
              <a:gd name="T13" fmla="*/ 8 h 396"/>
              <a:gd name="T14" fmla="*/ 260 w 396"/>
              <a:gd name="T15" fmla="*/ 17 h 396"/>
              <a:gd name="T16" fmla="*/ 388 w 396"/>
              <a:gd name="T17" fmla="*/ 224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96">
                <a:moveTo>
                  <a:pt x="388" y="224"/>
                </a:moveTo>
                <a:cubicBezTo>
                  <a:pt x="396" y="237"/>
                  <a:pt x="392" y="255"/>
                  <a:pt x="378" y="263"/>
                </a:cubicBezTo>
                <a:cubicBezTo>
                  <a:pt x="174" y="388"/>
                  <a:pt x="174" y="388"/>
                  <a:pt x="174" y="388"/>
                </a:cubicBezTo>
                <a:cubicBezTo>
                  <a:pt x="161" y="396"/>
                  <a:pt x="144" y="392"/>
                  <a:pt x="136" y="379"/>
                </a:cubicBezTo>
                <a:cubicBezTo>
                  <a:pt x="8" y="172"/>
                  <a:pt x="8" y="172"/>
                  <a:pt x="8" y="172"/>
                </a:cubicBezTo>
                <a:cubicBezTo>
                  <a:pt x="0" y="158"/>
                  <a:pt x="4" y="141"/>
                  <a:pt x="17" y="133"/>
                </a:cubicBezTo>
                <a:cubicBezTo>
                  <a:pt x="222" y="8"/>
                  <a:pt x="222" y="8"/>
                  <a:pt x="222" y="8"/>
                </a:cubicBezTo>
                <a:cubicBezTo>
                  <a:pt x="235" y="0"/>
                  <a:pt x="252" y="4"/>
                  <a:pt x="260" y="17"/>
                </a:cubicBezTo>
                <a:lnTo>
                  <a:pt x="388" y="224"/>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0" name="Freeform 7308"/>
          <p:cNvSpPr/>
          <p:nvPr/>
        </p:nvSpPr>
        <p:spPr bwMode="auto">
          <a:xfrm>
            <a:off x="501601" y="4160336"/>
            <a:ext cx="1730626" cy="1744063"/>
          </a:xfrm>
          <a:custGeom>
            <a:avLst/>
            <a:gdLst>
              <a:gd name="T0" fmla="*/ 369 w 475"/>
              <a:gd name="T1" fmla="*/ 449 h 479"/>
              <a:gd name="T2" fmla="*/ 324 w 475"/>
              <a:gd name="T3" fmla="*/ 472 h 479"/>
              <a:gd name="T4" fmla="*/ 29 w 475"/>
              <a:gd name="T5" fmla="*/ 375 h 479"/>
              <a:gd name="T6" fmla="*/ 6 w 475"/>
              <a:gd name="T7" fmla="*/ 329 h 479"/>
              <a:gd name="T8" fmla="*/ 105 w 475"/>
              <a:gd name="T9" fmla="*/ 29 h 479"/>
              <a:gd name="T10" fmla="*/ 151 w 475"/>
              <a:gd name="T11" fmla="*/ 6 h 479"/>
              <a:gd name="T12" fmla="*/ 446 w 475"/>
              <a:gd name="T13" fmla="*/ 104 h 479"/>
              <a:gd name="T14" fmla="*/ 469 w 475"/>
              <a:gd name="T15" fmla="*/ 149 h 479"/>
              <a:gd name="T16" fmla="*/ 369 w 475"/>
              <a:gd name="T17" fmla="*/ 449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5" h="479">
                <a:moveTo>
                  <a:pt x="369" y="449"/>
                </a:moveTo>
                <a:cubicBezTo>
                  <a:pt x="363" y="468"/>
                  <a:pt x="343" y="479"/>
                  <a:pt x="324" y="472"/>
                </a:cubicBezTo>
                <a:cubicBezTo>
                  <a:pt x="29" y="375"/>
                  <a:pt x="29" y="375"/>
                  <a:pt x="29" y="375"/>
                </a:cubicBezTo>
                <a:cubicBezTo>
                  <a:pt x="10" y="368"/>
                  <a:pt x="0" y="348"/>
                  <a:pt x="6" y="329"/>
                </a:cubicBezTo>
                <a:cubicBezTo>
                  <a:pt x="105" y="29"/>
                  <a:pt x="105" y="29"/>
                  <a:pt x="105" y="29"/>
                </a:cubicBezTo>
                <a:cubicBezTo>
                  <a:pt x="111" y="10"/>
                  <a:pt x="132" y="0"/>
                  <a:pt x="151" y="6"/>
                </a:cubicBezTo>
                <a:cubicBezTo>
                  <a:pt x="446" y="104"/>
                  <a:pt x="446" y="104"/>
                  <a:pt x="446" y="104"/>
                </a:cubicBezTo>
                <a:cubicBezTo>
                  <a:pt x="465" y="110"/>
                  <a:pt x="475" y="130"/>
                  <a:pt x="469" y="149"/>
                </a:cubicBezTo>
                <a:lnTo>
                  <a:pt x="369" y="449"/>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1" name="KSO_Shape"/>
          <p:cNvSpPr/>
          <p:nvPr/>
        </p:nvSpPr>
        <p:spPr>
          <a:xfrm>
            <a:off x="1355516" y="2950065"/>
            <a:ext cx="442877" cy="442877"/>
          </a:xfrm>
          <a:prstGeom prst="sun">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defTabSz="914400" eaLnBrk="1" fontAlgn="auto" hangingPunct="1">
              <a:spcBef>
                <a:spcPts val="0"/>
              </a:spcBef>
              <a:spcAft>
                <a:spcPts val="0"/>
              </a:spcAft>
            </a:pPr>
            <a:endParaRPr lang="zh-CN" altLang="en-US" sz="1800">
              <a:solidFill>
                <a:prstClr val="black"/>
              </a:solidFill>
              <a:cs typeface="+mn-ea"/>
            </a:endParaRPr>
          </a:p>
        </p:txBody>
      </p:sp>
      <p:sp>
        <p:nvSpPr>
          <p:cNvPr id="32" name="KSO_Shape"/>
          <p:cNvSpPr/>
          <p:nvPr/>
        </p:nvSpPr>
        <p:spPr>
          <a:xfrm rot="1110873">
            <a:off x="860260" y="4592256"/>
            <a:ext cx="1015131" cy="854402"/>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defTabSz="914400" eaLnBrk="1" fontAlgn="auto" hangingPunct="1">
              <a:spcBef>
                <a:spcPts val="0"/>
              </a:spcBef>
              <a:spcAft>
                <a:spcPts val="0"/>
              </a:spcAft>
            </a:pPr>
            <a:endParaRPr lang="zh-CN" altLang="en-US" sz="1800">
              <a:solidFill>
                <a:prstClr val="black"/>
              </a:solidFill>
              <a:cs typeface="+mn-ea"/>
            </a:endParaRPr>
          </a:p>
        </p:txBody>
      </p:sp>
      <p:sp>
        <p:nvSpPr>
          <p:cNvPr id="33" name="KSO_Shape"/>
          <p:cNvSpPr/>
          <p:nvPr/>
        </p:nvSpPr>
        <p:spPr>
          <a:xfrm>
            <a:off x="3833519" y="2663708"/>
            <a:ext cx="446939" cy="521718"/>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defTabSz="914400" eaLnBrk="1" fontAlgn="auto" hangingPunct="1">
              <a:spcBef>
                <a:spcPts val="0"/>
              </a:spcBef>
              <a:spcAft>
                <a:spcPts val="0"/>
              </a:spcAft>
            </a:pPr>
            <a:endParaRPr lang="zh-CN" altLang="en-US" sz="1800">
              <a:solidFill>
                <a:prstClr val="black"/>
              </a:solidFill>
              <a:cs typeface="+mn-ea"/>
            </a:endParaRPr>
          </a:p>
        </p:txBody>
      </p:sp>
      <p:sp>
        <p:nvSpPr>
          <p:cNvPr id="34" name="KSO_Shape"/>
          <p:cNvSpPr/>
          <p:nvPr/>
        </p:nvSpPr>
        <p:spPr bwMode="auto">
          <a:xfrm>
            <a:off x="2533049" y="2320937"/>
            <a:ext cx="521720" cy="445348"/>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rgbClr val="FFFFF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5" name="KSO_Shape"/>
          <p:cNvSpPr/>
          <p:nvPr/>
        </p:nvSpPr>
        <p:spPr>
          <a:xfrm rot="1420620">
            <a:off x="4910668" y="3432136"/>
            <a:ext cx="431172" cy="976239"/>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6" name="KSO_Shape"/>
          <p:cNvSpPr/>
          <p:nvPr/>
        </p:nvSpPr>
        <p:spPr>
          <a:xfrm rot="19776890">
            <a:off x="2804788" y="4767935"/>
            <a:ext cx="552434" cy="960755"/>
          </a:xfrm>
          <a:custGeom>
            <a:avLst/>
            <a:gdLst>
              <a:gd name="connsiteX0" fmla="*/ 703180 w 3238500"/>
              <a:gd name="connsiteY0" fmla="*/ 4435548 h 5638341"/>
              <a:gd name="connsiteX1" fmla="*/ 2535317 w 3238500"/>
              <a:gd name="connsiteY1" fmla="*/ 4435548 h 5638341"/>
              <a:gd name="connsiteX2" fmla="*/ 2535317 w 3238500"/>
              <a:gd name="connsiteY2" fmla="*/ 4838393 h 5638341"/>
              <a:gd name="connsiteX3" fmla="*/ 703180 w 3238500"/>
              <a:gd name="connsiteY3" fmla="*/ 4838393 h 5638341"/>
              <a:gd name="connsiteX4" fmla="*/ 703181 w 3238500"/>
              <a:gd name="connsiteY4" fmla="*/ 3675025 h 5638341"/>
              <a:gd name="connsiteX5" fmla="*/ 2535318 w 3238500"/>
              <a:gd name="connsiteY5" fmla="*/ 3675025 h 5638341"/>
              <a:gd name="connsiteX6" fmla="*/ 2535318 w 3238500"/>
              <a:gd name="connsiteY6" fmla="*/ 4077870 h 5638341"/>
              <a:gd name="connsiteX7" fmla="*/ 703181 w 3238500"/>
              <a:gd name="connsiteY7" fmla="*/ 4077870 h 5638341"/>
              <a:gd name="connsiteX8" fmla="*/ 703181 w 3238500"/>
              <a:gd name="connsiteY8" fmla="*/ 2914502 h 5638341"/>
              <a:gd name="connsiteX9" fmla="*/ 2535318 w 3238500"/>
              <a:gd name="connsiteY9" fmla="*/ 2914502 h 5638341"/>
              <a:gd name="connsiteX10" fmla="*/ 2535318 w 3238500"/>
              <a:gd name="connsiteY10" fmla="*/ 3317347 h 5638341"/>
              <a:gd name="connsiteX11" fmla="*/ 703181 w 3238500"/>
              <a:gd name="connsiteY11" fmla="*/ 3317347 h 5638341"/>
              <a:gd name="connsiteX12" fmla="*/ 703181 w 3238500"/>
              <a:gd name="connsiteY12" fmla="*/ 2153979 h 5638341"/>
              <a:gd name="connsiteX13" fmla="*/ 2535318 w 3238500"/>
              <a:gd name="connsiteY13" fmla="*/ 2153979 h 5638341"/>
              <a:gd name="connsiteX14" fmla="*/ 2535318 w 3238500"/>
              <a:gd name="connsiteY14" fmla="*/ 2556824 h 5638341"/>
              <a:gd name="connsiteX15" fmla="*/ 703181 w 3238500"/>
              <a:gd name="connsiteY15" fmla="*/ 2556824 h 5638341"/>
              <a:gd name="connsiteX16" fmla="*/ 703181 w 3238500"/>
              <a:gd name="connsiteY16" fmla="*/ 1393456 h 5638341"/>
              <a:gd name="connsiteX17" fmla="*/ 2535318 w 3238500"/>
              <a:gd name="connsiteY17" fmla="*/ 1393456 h 5638341"/>
              <a:gd name="connsiteX18" fmla="*/ 2535318 w 3238500"/>
              <a:gd name="connsiteY18" fmla="*/ 1796301 h 5638341"/>
              <a:gd name="connsiteX19" fmla="*/ 703181 w 3238500"/>
              <a:gd name="connsiteY19" fmla="*/ 1796301 h 5638341"/>
              <a:gd name="connsiteX20" fmla="*/ 545879 w 3238500"/>
              <a:gd name="connsiteY20" fmla="*/ 854765 h 5638341"/>
              <a:gd name="connsiteX21" fmla="*/ 355211 w 3238500"/>
              <a:gd name="connsiteY21" fmla="*/ 1045433 h 5638341"/>
              <a:gd name="connsiteX22" fmla="*/ 355211 w 3238500"/>
              <a:gd name="connsiteY22" fmla="*/ 5115447 h 5638341"/>
              <a:gd name="connsiteX23" fmla="*/ 545879 w 3238500"/>
              <a:gd name="connsiteY23" fmla="*/ 5306115 h 5638341"/>
              <a:gd name="connsiteX24" fmla="*/ 2692622 w 3238500"/>
              <a:gd name="connsiteY24" fmla="*/ 5306115 h 5638341"/>
              <a:gd name="connsiteX25" fmla="*/ 2883290 w 3238500"/>
              <a:gd name="connsiteY25" fmla="*/ 5115447 h 5638341"/>
              <a:gd name="connsiteX26" fmla="*/ 2883290 w 3238500"/>
              <a:gd name="connsiteY26" fmla="*/ 1045433 h 5638341"/>
              <a:gd name="connsiteX27" fmla="*/ 2692622 w 3238500"/>
              <a:gd name="connsiteY27" fmla="*/ 854765 h 5638341"/>
              <a:gd name="connsiteX28" fmla="*/ 1055257 w 3238500"/>
              <a:gd name="connsiteY28" fmla="*/ 0 h 5638341"/>
              <a:gd name="connsiteX29" fmla="*/ 2197532 w 3238500"/>
              <a:gd name="connsiteY29" fmla="*/ 0 h 5638341"/>
              <a:gd name="connsiteX30" fmla="*/ 2331244 w 3238500"/>
              <a:gd name="connsiteY30" fmla="*/ 133712 h 5638341"/>
              <a:gd name="connsiteX31" fmla="*/ 2331244 w 3238500"/>
              <a:gd name="connsiteY31" fmla="*/ 522540 h 5638341"/>
              <a:gd name="connsiteX32" fmla="*/ 2718105 w 3238500"/>
              <a:gd name="connsiteY32" fmla="*/ 522540 h 5638341"/>
              <a:gd name="connsiteX33" fmla="*/ 3238500 w 3238500"/>
              <a:gd name="connsiteY33" fmla="*/ 1042935 h 5638341"/>
              <a:gd name="connsiteX34" fmla="*/ 3238500 w 3238500"/>
              <a:gd name="connsiteY34" fmla="*/ 5117946 h 5638341"/>
              <a:gd name="connsiteX35" fmla="*/ 2718105 w 3238500"/>
              <a:gd name="connsiteY35" fmla="*/ 5638341 h 5638341"/>
              <a:gd name="connsiteX36" fmla="*/ 520395 w 3238500"/>
              <a:gd name="connsiteY36" fmla="*/ 5638341 h 5638341"/>
              <a:gd name="connsiteX37" fmla="*/ 0 w 3238500"/>
              <a:gd name="connsiteY37" fmla="*/ 5117946 h 5638341"/>
              <a:gd name="connsiteX38" fmla="*/ 0 w 3238500"/>
              <a:gd name="connsiteY38" fmla="*/ 1042935 h 5638341"/>
              <a:gd name="connsiteX39" fmla="*/ 520395 w 3238500"/>
              <a:gd name="connsiteY39" fmla="*/ 522540 h 5638341"/>
              <a:gd name="connsiteX40" fmla="*/ 921545 w 3238500"/>
              <a:gd name="connsiteY40" fmla="*/ 522540 h 5638341"/>
              <a:gd name="connsiteX41" fmla="*/ 921545 w 3238500"/>
              <a:gd name="connsiteY41" fmla="*/ 133712 h 5638341"/>
              <a:gd name="connsiteX42" fmla="*/ 1055257 w 3238500"/>
              <a:gd name="connsiteY42" fmla="*/ 0 h 56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38500" h="5638341">
                <a:moveTo>
                  <a:pt x="703180" y="4435548"/>
                </a:moveTo>
                <a:lnTo>
                  <a:pt x="2535317" y="4435548"/>
                </a:lnTo>
                <a:lnTo>
                  <a:pt x="2535317" y="4838393"/>
                </a:lnTo>
                <a:lnTo>
                  <a:pt x="703180" y="4838393"/>
                </a:lnTo>
                <a:close/>
                <a:moveTo>
                  <a:pt x="703181" y="3675025"/>
                </a:moveTo>
                <a:lnTo>
                  <a:pt x="2535318" y="3675025"/>
                </a:lnTo>
                <a:lnTo>
                  <a:pt x="2535318" y="4077870"/>
                </a:lnTo>
                <a:lnTo>
                  <a:pt x="703181" y="4077870"/>
                </a:lnTo>
                <a:close/>
                <a:moveTo>
                  <a:pt x="703181" y="2914502"/>
                </a:moveTo>
                <a:lnTo>
                  <a:pt x="2535318" y="2914502"/>
                </a:lnTo>
                <a:lnTo>
                  <a:pt x="2535318" y="3317347"/>
                </a:lnTo>
                <a:lnTo>
                  <a:pt x="703181" y="3317347"/>
                </a:lnTo>
                <a:close/>
                <a:moveTo>
                  <a:pt x="703181" y="2153979"/>
                </a:moveTo>
                <a:lnTo>
                  <a:pt x="2535318" y="2153979"/>
                </a:lnTo>
                <a:lnTo>
                  <a:pt x="2535318" y="2556824"/>
                </a:lnTo>
                <a:lnTo>
                  <a:pt x="703181" y="2556824"/>
                </a:lnTo>
                <a:close/>
                <a:moveTo>
                  <a:pt x="703181" y="1393456"/>
                </a:moveTo>
                <a:lnTo>
                  <a:pt x="2535318" y="1393456"/>
                </a:lnTo>
                <a:lnTo>
                  <a:pt x="2535318" y="1796301"/>
                </a:lnTo>
                <a:lnTo>
                  <a:pt x="703181" y="1796301"/>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7" name="KSO_Shape"/>
          <p:cNvSpPr/>
          <p:nvPr/>
        </p:nvSpPr>
        <p:spPr>
          <a:xfrm rot="1736519">
            <a:off x="3487521" y="3748276"/>
            <a:ext cx="741246" cy="599175"/>
          </a:xfrm>
          <a:custGeom>
            <a:avLst/>
            <a:gdLst>
              <a:gd name="connsiteX0" fmla="*/ 563922 w 3083576"/>
              <a:gd name="connsiteY0" fmla="*/ 777746 h 2491786"/>
              <a:gd name="connsiteX1" fmla="*/ 540630 w 3083576"/>
              <a:gd name="connsiteY1" fmla="*/ 782448 h 2491786"/>
              <a:gd name="connsiteX2" fmla="*/ 519188 w 3083576"/>
              <a:gd name="connsiteY2" fmla="*/ 778120 h 2491786"/>
              <a:gd name="connsiteX3" fmla="*/ 152371 w 3083576"/>
              <a:gd name="connsiteY3" fmla="*/ 1413466 h 2491786"/>
              <a:gd name="connsiteX4" fmla="*/ 930955 w 3083576"/>
              <a:gd name="connsiteY4" fmla="*/ 1413466 h 2491786"/>
              <a:gd name="connsiteX5" fmla="*/ 2564171 w 3083576"/>
              <a:gd name="connsiteY5" fmla="*/ 320325 h 2491786"/>
              <a:gd name="connsiteX6" fmla="*/ 2540879 w 3083576"/>
              <a:gd name="connsiteY6" fmla="*/ 325027 h 2491786"/>
              <a:gd name="connsiteX7" fmla="*/ 2519437 w 3083576"/>
              <a:gd name="connsiteY7" fmla="*/ 320699 h 2491786"/>
              <a:gd name="connsiteX8" fmla="*/ 2152620 w 3083576"/>
              <a:gd name="connsiteY8" fmla="*/ 956045 h 2491786"/>
              <a:gd name="connsiteX9" fmla="*/ 2931204 w 3083576"/>
              <a:gd name="connsiteY9" fmla="*/ 956045 h 2491786"/>
              <a:gd name="connsiteX10" fmla="*/ 1510555 w 3083576"/>
              <a:gd name="connsiteY10" fmla="*/ 0 h 2491786"/>
              <a:gd name="connsiteX11" fmla="*/ 1598185 w 3083576"/>
              <a:gd name="connsiteY11" fmla="*/ 87630 h 2491786"/>
              <a:gd name="connsiteX12" fmla="*/ 1598185 w 3083576"/>
              <a:gd name="connsiteY12" fmla="*/ 118806 h 2491786"/>
              <a:gd name="connsiteX13" fmla="*/ 2530732 w 3083576"/>
              <a:gd name="connsiteY13" fmla="*/ 53326 h 2491786"/>
              <a:gd name="connsiteX14" fmla="*/ 2551279 w 3083576"/>
              <a:gd name="connsiteY14" fmla="*/ 98527 h 2491786"/>
              <a:gd name="connsiteX15" fmla="*/ 2585370 w 3083576"/>
              <a:gd name="connsiteY15" fmla="*/ 105410 h 2491786"/>
              <a:gd name="connsiteX16" fmla="*/ 2655179 w 3083576"/>
              <a:gd name="connsiteY16" fmla="*/ 210727 h 2491786"/>
              <a:gd name="connsiteX17" fmla="*/ 2646196 w 3083576"/>
              <a:gd name="connsiteY17" fmla="*/ 255218 h 2491786"/>
              <a:gd name="connsiteX18" fmla="*/ 2644959 w 3083576"/>
              <a:gd name="connsiteY18" fmla="*/ 257053 h 2491786"/>
              <a:gd name="connsiteX19" fmla="*/ 3048522 w 3083576"/>
              <a:gd name="connsiteY19" fmla="*/ 956045 h 2491786"/>
              <a:gd name="connsiteX20" fmla="*/ 3077696 w 3083576"/>
              <a:gd name="connsiteY20" fmla="*/ 956045 h 2491786"/>
              <a:gd name="connsiteX21" fmla="*/ 3083576 w 3083576"/>
              <a:gd name="connsiteY21" fmla="*/ 985678 h 2491786"/>
              <a:gd name="connsiteX22" fmla="*/ 2541912 w 3083576"/>
              <a:gd name="connsiteY22" fmla="*/ 1260845 h 2491786"/>
              <a:gd name="connsiteX23" fmla="*/ 2000249 w 3083576"/>
              <a:gd name="connsiteY23" fmla="*/ 985677 h 2491786"/>
              <a:gd name="connsiteX24" fmla="*/ 2006130 w 3083576"/>
              <a:gd name="connsiteY24" fmla="*/ 956045 h 2491786"/>
              <a:gd name="connsiteX25" fmla="*/ 2035302 w 3083576"/>
              <a:gd name="connsiteY25" fmla="*/ 956045 h 2491786"/>
              <a:gd name="connsiteX26" fmla="*/ 2437911 w 3083576"/>
              <a:gd name="connsiteY26" fmla="*/ 258704 h 2491786"/>
              <a:gd name="connsiteX27" fmla="*/ 2435562 w 3083576"/>
              <a:gd name="connsiteY27" fmla="*/ 255218 h 2491786"/>
              <a:gd name="connsiteX28" fmla="*/ 2426578 w 3083576"/>
              <a:gd name="connsiteY28" fmla="*/ 210727 h 2491786"/>
              <a:gd name="connsiteX29" fmla="*/ 2435561 w 3083576"/>
              <a:gd name="connsiteY29" fmla="*/ 166237 h 2491786"/>
              <a:gd name="connsiteX30" fmla="*/ 2437723 w 3083576"/>
              <a:gd name="connsiteY30" fmla="*/ 163029 h 2491786"/>
              <a:gd name="connsiteX31" fmla="*/ 1598185 w 3083576"/>
              <a:gd name="connsiteY31" fmla="*/ 358598 h 2491786"/>
              <a:gd name="connsiteX32" fmla="*/ 1598185 w 3083576"/>
              <a:gd name="connsiteY32" fmla="*/ 1889182 h 2491786"/>
              <a:gd name="connsiteX33" fmla="*/ 1944895 w 3083576"/>
              <a:gd name="connsiteY33" fmla="*/ 1889182 h 2491786"/>
              <a:gd name="connsiteX34" fmla="*/ 1944895 w 3083576"/>
              <a:gd name="connsiteY34" fmla="*/ 2091447 h 2491786"/>
              <a:gd name="connsiteX35" fmla="*/ 2200010 w 3083576"/>
              <a:gd name="connsiteY35" fmla="*/ 2091447 h 2491786"/>
              <a:gd name="connsiteX36" fmla="*/ 2200010 w 3083576"/>
              <a:gd name="connsiteY36" fmla="*/ 2491786 h 2491786"/>
              <a:gd name="connsiteX37" fmla="*/ 821101 w 3083576"/>
              <a:gd name="connsiteY37" fmla="*/ 2491786 h 2491786"/>
              <a:gd name="connsiteX38" fmla="*/ 821101 w 3083576"/>
              <a:gd name="connsiteY38" fmla="*/ 2091447 h 2491786"/>
              <a:gd name="connsiteX39" fmla="*/ 1076215 w 3083576"/>
              <a:gd name="connsiteY39" fmla="*/ 2091447 h 2491786"/>
              <a:gd name="connsiteX40" fmla="*/ 1076215 w 3083576"/>
              <a:gd name="connsiteY40" fmla="*/ 1889182 h 2491786"/>
              <a:gd name="connsiteX41" fmla="*/ 1422925 w 3083576"/>
              <a:gd name="connsiteY41" fmla="*/ 1889182 h 2491786"/>
              <a:gd name="connsiteX42" fmla="*/ 1422925 w 3083576"/>
              <a:gd name="connsiteY42" fmla="*/ 399424 h 2491786"/>
              <a:gd name="connsiteX43" fmla="*/ 620129 w 3083576"/>
              <a:gd name="connsiteY43" fmla="*/ 586434 h 2491786"/>
              <a:gd name="connsiteX44" fmla="*/ 621452 w 3083576"/>
              <a:gd name="connsiteY44" fmla="*/ 587326 h 2491786"/>
              <a:gd name="connsiteX45" fmla="*/ 654930 w 3083576"/>
              <a:gd name="connsiteY45" fmla="*/ 668148 h 2491786"/>
              <a:gd name="connsiteX46" fmla="*/ 645947 w 3083576"/>
              <a:gd name="connsiteY46" fmla="*/ 712639 h 2491786"/>
              <a:gd name="connsiteX47" fmla="*/ 644710 w 3083576"/>
              <a:gd name="connsiteY47" fmla="*/ 714474 h 2491786"/>
              <a:gd name="connsiteX48" fmla="*/ 1048273 w 3083576"/>
              <a:gd name="connsiteY48" fmla="*/ 1413466 h 2491786"/>
              <a:gd name="connsiteX49" fmla="*/ 1077447 w 3083576"/>
              <a:gd name="connsiteY49" fmla="*/ 1413466 h 2491786"/>
              <a:gd name="connsiteX50" fmla="*/ 1083327 w 3083576"/>
              <a:gd name="connsiteY50" fmla="*/ 1443099 h 2491786"/>
              <a:gd name="connsiteX51" fmla="*/ 541663 w 3083576"/>
              <a:gd name="connsiteY51" fmla="*/ 1718266 h 2491786"/>
              <a:gd name="connsiteX52" fmla="*/ 0 w 3083576"/>
              <a:gd name="connsiteY52" fmla="*/ 1443098 h 2491786"/>
              <a:gd name="connsiteX53" fmla="*/ 5881 w 3083576"/>
              <a:gd name="connsiteY53" fmla="*/ 1413466 h 2491786"/>
              <a:gd name="connsiteX54" fmla="*/ 35053 w 3083576"/>
              <a:gd name="connsiteY54" fmla="*/ 1413466 h 2491786"/>
              <a:gd name="connsiteX55" fmla="*/ 437662 w 3083576"/>
              <a:gd name="connsiteY55" fmla="*/ 716125 h 2491786"/>
              <a:gd name="connsiteX56" fmla="*/ 435312 w 3083576"/>
              <a:gd name="connsiteY56" fmla="*/ 712639 h 2491786"/>
              <a:gd name="connsiteX57" fmla="*/ 426329 w 3083576"/>
              <a:gd name="connsiteY57" fmla="*/ 668148 h 2491786"/>
              <a:gd name="connsiteX58" fmla="*/ 496139 w 3083576"/>
              <a:gd name="connsiteY58" fmla="*/ 562831 h 2491786"/>
              <a:gd name="connsiteX59" fmla="*/ 516510 w 3083576"/>
              <a:gd name="connsiteY59" fmla="*/ 558718 h 2491786"/>
              <a:gd name="connsiteX60" fmla="*/ 525009 w 3083576"/>
              <a:gd name="connsiteY60" fmla="*/ 511565 h 2491786"/>
              <a:gd name="connsiteX61" fmla="*/ 1375005 w 3083576"/>
              <a:gd name="connsiteY61" fmla="*/ 158774 h 2491786"/>
              <a:gd name="connsiteX62" fmla="*/ 1422925 w 3083576"/>
              <a:gd name="connsiteY62" fmla="*/ 147768 h 2491786"/>
              <a:gd name="connsiteX63" fmla="*/ 1422925 w 3083576"/>
              <a:gd name="connsiteY63" fmla="*/ 87630 h 2491786"/>
              <a:gd name="connsiteX64" fmla="*/ 1510555 w 3083576"/>
              <a:gd name="connsiteY64" fmla="*/ 0 h 249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83576" h="2491786">
                <a:moveTo>
                  <a:pt x="563922" y="777746"/>
                </a:moveTo>
                <a:lnTo>
                  <a:pt x="540630" y="782448"/>
                </a:lnTo>
                <a:lnTo>
                  <a:pt x="519188" y="778120"/>
                </a:lnTo>
                <a:lnTo>
                  <a:pt x="152371" y="1413466"/>
                </a:lnTo>
                <a:lnTo>
                  <a:pt x="930955" y="1413466"/>
                </a:lnTo>
                <a:close/>
                <a:moveTo>
                  <a:pt x="2564171" y="320325"/>
                </a:moveTo>
                <a:lnTo>
                  <a:pt x="2540879" y="325027"/>
                </a:lnTo>
                <a:lnTo>
                  <a:pt x="2519437" y="320699"/>
                </a:lnTo>
                <a:lnTo>
                  <a:pt x="2152620" y="956045"/>
                </a:lnTo>
                <a:lnTo>
                  <a:pt x="2931204" y="956045"/>
                </a:lnTo>
                <a:close/>
                <a:moveTo>
                  <a:pt x="1510555" y="0"/>
                </a:moveTo>
                <a:cubicBezTo>
                  <a:pt x="1558952" y="0"/>
                  <a:pt x="1598185" y="39233"/>
                  <a:pt x="1598185" y="87630"/>
                </a:cubicBezTo>
                <a:lnTo>
                  <a:pt x="1598185" y="118806"/>
                </a:lnTo>
                <a:lnTo>
                  <a:pt x="2530732" y="53326"/>
                </a:lnTo>
                <a:lnTo>
                  <a:pt x="2551279" y="98527"/>
                </a:lnTo>
                <a:lnTo>
                  <a:pt x="2585370" y="105410"/>
                </a:lnTo>
                <a:cubicBezTo>
                  <a:pt x="2626394" y="122761"/>
                  <a:pt x="2655179" y="163383"/>
                  <a:pt x="2655179" y="210727"/>
                </a:cubicBezTo>
                <a:cubicBezTo>
                  <a:pt x="2655179" y="226509"/>
                  <a:pt x="2651981" y="241544"/>
                  <a:pt x="2646196" y="255218"/>
                </a:cubicBezTo>
                <a:lnTo>
                  <a:pt x="2644959" y="257053"/>
                </a:lnTo>
                <a:lnTo>
                  <a:pt x="3048522" y="956045"/>
                </a:lnTo>
                <a:lnTo>
                  <a:pt x="3077696" y="956045"/>
                </a:lnTo>
                <a:lnTo>
                  <a:pt x="3083576" y="985678"/>
                </a:lnTo>
                <a:cubicBezTo>
                  <a:pt x="3083575" y="1137649"/>
                  <a:pt x="2841065" y="1260845"/>
                  <a:pt x="2541912" y="1260845"/>
                </a:cubicBezTo>
                <a:cubicBezTo>
                  <a:pt x="2242761" y="1260845"/>
                  <a:pt x="2000249" y="1137649"/>
                  <a:pt x="2000249" y="985677"/>
                </a:cubicBezTo>
                <a:lnTo>
                  <a:pt x="2006130" y="956045"/>
                </a:lnTo>
                <a:lnTo>
                  <a:pt x="2035302" y="956045"/>
                </a:lnTo>
                <a:lnTo>
                  <a:pt x="2437911" y="258704"/>
                </a:lnTo>
                <a:lnTo>
                  <a:pt x="2435562" y="255218"/>
                </a:lnTo>
                <a:cubicBezTo>
                  <a:pt x="2429777" y="241543"/>
                  <a:pt x="2426580" y="226509"/>
                  <a:pt x="2426578" y="210727"/>
                </a:cubicBezTo>
                <a:cubicBezTo>
                  <a:pt x="2426578" y="194946"/>
                  <a:pt x="2429777" y="179911"/>
                  <a:pt x="2435561" y="166237"/>
                </a:cubicBezTo>
                <a:lnTo>
                  <a:pt x="2437723" y="163029"/>
                </a:lnTo>
                <a:lnTo>
                  <a:pt x="1598185" y="358598"/>
                </a:lnTo>
                <a:lnTo>
                  <a:pt x="1598185" y="1889182"/>
                </a:lnTo>
                <a:lnTo>
                  <a:pt x="1944895" y="1889182"/>
                </a:lnTo>
                <a:lnTo>
                  <a:pt x="1944895" y="2091447"/>
                </a:lnTo>
                <a:lnTo>
                  <a:pt x="2200010" y="2091447"/>
                </a:lnTo>
                <a:lnTo>
                  <a:pt x="2200010" y="2491786"/>
                </a:lnTo>
                <a:lnTo>
                  <a:pt x="821101" y="2491786"/>
                </a:lnTo>
                <a:lnTo>
                  <a:pt x="821101" y="2091447"/>
                </a:lnTo>
                <a:lnTo>
                  <a:pt x="1076215" y="2091447"/>
                </a:lnTo>
                <a:lnTo>
                  <a:pt x="1076215" y="1889182"/>
                </a:lnTo>
                <a:lnTo>
                  <a:pt x="1422925" y="1889182"/>
                </a:lnTo>
                <a:lnTo>
                  <a:pt x="1422925" y="399424"/>
                </a:lnTo>
                <a:lnTo>
                  <a:pt x="620129" y="586434"/>
                </a:lnTo>
                <a:lnTo>
                  <a:pt x="621452" y="587326"/>
                </a:lnTo>
                <a:cubicBezTo>
                  <a:pt x="642137" y="608010"/>
                  <a:pt x="654930" y="636585"/>
                  <a:pt x="654930" y="668148"/>
                </a:cubicBezTo>
                <a:cubicBezTo>
                  <a:pt x="654930" y="683930"/>
                  <a:pt x="651732" y="698965"/>
                  <a:pt x="645947" y="712639"/>
                </a:cubicBezTo>
                <a:lnTo>
                  <a:pt x="644710" y="714474"/>
                </a:lnTo>
                <a:lnTo>
                  <a:pt x="1048273" y="1413466"/>
                </a:lnTo>
                <a:lnTo>
                  <a:pt x="1077447" y="1413466"/>
                </a:lnTo>
                <a:lnTo>
                  <a:pt x="1083327" y="1443099"/>
                </a:lnTo>
                <a:cubicBezTo>
                  <a:pt x="1083326" y="1595070"/>
                  <a:pt x="840816" y="1718266"/>
                  <a:pt x="541663" y="1718266"/>
                </a:cubicBezTo>
                <a:cubicBezTo>
                  <a:pt x="242511" y="1718266"/>
                  <a:pt x="0" y="1595070"/>
                  <a:pt x="0" y="1443098"/>
                </a:cubicBezTo>
                <a:lnTo>
                  <a:pt x="5881" y="1413466"/>
                </a:lnTo>
                <a:lnTo>
                  <a:pt x="35053" y="1413466"/>
                </a:lnTo>
                <a:lnTo>
                  <a:pt x="437662" y="716125"/>
                </a:lnTo>
                <a:lnTo>
                  <a:pt x="435312" y="712639"/>
                </a:lnTo>
                <a:cubicBezTo>
                  <a:pt x="429528" y="698964"/>
                  <a:pt x="426330" y="683930"/>
                  <a:pt x="426329" y="668148"/>
                </a:cubicBezTo>
                <a:cubicBezTo>
                  <a:pt x="426329" y="620804"/>
                  <a:pt x="455115" y="580183"/>
                  <a:pt x="496139" y="562831"/>
                </a:cubicBezTo>
                <a:lnTo>
                  <a:pt x="516510" y="558718"/>
                </a:lnTo>
                <a:lnTo>
                  <a:pt x="525009" y="511565"/>
                </a:lnTo>
                <a:lnTo>
                  <a:pt x="1375005" y="158774"/>
                </a:lnTo>
                <a:lnTo>
                  <a:pt x="1422925" y="147768"/>
                </a:lnTo>
                <a:lnTo>
                  <a:pt x="1422925" y="87630"/>
                </a:lnTo>
                <a:cubicBezTo>
                  <a:pt x="1422925" y="39233"/>
                  <a:pt x="1462158" y="0"/>
                  <a:pt x="151055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8" name="文本框 37" descr="#clear#"/>
          <p:cNvSpPr txBox="1"/>
          <p:nvPr/>
        </p:nvSpPr>
        <p:spPr>
          <a:xfrm>
            <a:off x="6261242" y="1842869"/>
            <a:ext cx="1569335" cy="769441"/>
          </a:xfrm>
          <a:prstGeom prst="rect">
            <a:avLst/>
          </a:prstGeom>
          <a:noFill/>
        </p:spPr>
        <p:txBody>
          <a:bodyPr wrap="square" rtlCol="0">
            <a:spAutoFit/>
          </a:bodyPr>
          <a:lstStyle/>
          <a:p>
            <a:pPr algn="ctr"/>
            <a:r>
              <a:rPr lang="en-US" altLang="zh-CN" sz="4400" b="1" dirty="0">
                <a:solidFill>
                  <a:schemeClr val="accent1"/>
                </a:solidFill>
                <a:latin typeface="+mj-ea"/>
                <a:ea typeface="+mj-ea"/>
              </a:rPr>
              <a:t>69</a:t>
            </a:r>
            <a:r>
              <a:rPr lang="en-US" altLang="zh-CN" sz="2000" dirty="0">
                <a:solidFill>
                  <a:schemeClr val="accent1"/>
                </a:solidFill>
                <a:latin typeface="+mj-ea"/>
                <a:ea typeface="+mj-ea"/>
              </a:rPr>
              <a:t>%</a:t>
            </a:r>
            <a:endParaRPr lang="zh-CN" altLang="en-US" sz="4400" dirty="0">
              <a:solidFill>
                <a:schemeClr val="accent1"/>
              </a:solidFill>
              <a:latin typeface="+mj-ea"/>
              <a:ea typeface="+mj-ea"/>
            </a:endParaRPr>
          </a:p>
        </p:txBody>
      </p:sp>
      <p:sp>
        <p:nvSpPr>
          <p:cNvPr id="39" name="文本框 38" descr="#clear#"/>
          <p:cNvSpPr txBox="1"/>
          <p:nvPr/>
        </p:nvSpPr>
        <p:spPr>
          <a:xfrm>
            <a:off x="5898691" y="2697107"/>
            <a:ext cx="2294435" cy="400110"/>
          </a:xfrm>
          <a:prstGeom prst="rect">
            <a:avLst/>
          </a:prstGeom>
          <a:noFill/>
        </p:spPr>
        <p:txBody>
          <a:bodyPr wrap="square" rtlCol="0">
            <a:spAutoFit/>
          </a:bodyPr>
          <a:lstStyle/>
          <a:p>
            <a:pPr algn="ctr"/>
            <a:r>
              <a:rPr lang="zh-CN" altLang="en-US" sz="2000" dirty="0">
                <a:latin typeface="+mj-ea"/>
                <a:ea typeface="+mj-ea"/>
              </a:rPr>
              <a:t>请输入文本</a:t>
            </a:r>
            <a:endParaRPr lang="zh-CN" altLang="en-US" sz="2000" dirty="0">
              <a:latin typeface="+mj-ea"/>
              <a:ea typeface="+mj-ea"/>
            </a:endParaRPr>
          </a:p>
        </p:txBody>
      </p:sp>
      <p:sp>
        <p:nvSpPr>
          <p:cNvPr id="40" name="矩形 39" descr="#clear#"/>
          <p:cNvSpPr/>
          <p:nvPr/>
        </p:nvSpPr>
        <p:spPr>
          <a:xfrm>
            <a:off x="8307653" y="1699036"/>
            <a:ext cx="3730917"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1" name="文本框 40" descr="#clear#"/>
          <p:cNvSpPr txBox="1"/>
          <p:nvPr/>
        </p:nvSpPr>
        <p:spPr>
          <a:xfrm>
            <a:off x="6261242" y="3515619"/>
            <a:ext cx="1569335" cy="769441"/>
          </a:xfrm>
          <a:prstGeom prst="rect">
            <a:avLst/>
          </a:prstGeom>
          <a:noFill/>
        </p:spPr>
        <p:txBody>
          <a:bodyPr wrap="square" rtlCol="0">
            <a:spAutoFit/>
          </a:bodyPr>
          <a:lstStyle/>
          <a:p>
            <a:pPr algn="ctr"/>
            <a:r>
              <a:rPr lang="en-US" altLang="zh-CN" sz="4400" b="1" dirty="0">
                <a:solidFill>
                  <a:schemeClr val="accent1"/>
                </a:solidFill>
                <a:latin typeface="+mj-ea"/>
                <a:ea typeface="+mj-ea"/>
              </a:rPr>
              <a:t>83</a:t>
            </a:r>
            <a:r>
              <a:rPr lang="en-US" altLang="zh-CN" sz="2000" dirty="0">
                <a:solidFill>
                  <a:schemeClr val="accent1"/>
                </a:solidFill>
                <a:latin typeface="+mj-ea"/>
                <a:ea typeface="+mj-ea"/>
              </a:rPr>
              <a:t>%</a:t>
            </a:r>
            <a:endParaRPr lang="zh-CN" altLang="en-US" sz="4400" dirty="0">
              <a:solidFill>
                <a:schemeClr val="accent1"/>
              </a:solidFill>
              <a:latin typeface="+mj-ea"/>
              <a:ea typeface="+mj-ea"/>
            </a:endParaRPr>
          </a:p>
        </p:txBody>
      </p:sp>
      <p:sp>
        <p:nvSpPr>
          <p:cNvPr id="42" name="文本框 41" descr="#clear#"/>
          <p:cNvSpPr txBox="1"/>
          <p:nvPr/>
        </p:nvSpPr>
        <p:spPr>
          <a:xfrm>
            <a:off x="5898691" y="4369857"/>
            <a:ext cx="2294435" cy="400110"/>
          </a:xfrm>
          <a:prstGeom prst="rect">
            <a:avLst/>
          </a:prstGeom>
          <a:noFill/>
        </p:spPr>
        <p:txBody>
          <a:bodyPr wrap="square" rtlCol="0">
            <a:spAutoFit/>
          </a:bodyPr>
          <a:lstStyle/>
          <a:p>
            <a:pPr algn="ctr"/>
            <a:r>
              <a:rPr lang="zh-CN" altLang="en-US" sz="2000" dirty="0">
                <a:latin typeface="+mj-ea"/>
                <a:ea typeface="+mj-ea"/>
              </a:rPr>
              <a:t>请输入文本</a:t>
            </a:r>
            <a:endParaRPr lang="zh-CN" altLang="en-US" sz="2000" dirty="0">
              <a:latin typeface="+mj-ea"/>
              <a:ea typeface="+mj-ea"/>
            </a:endParaRPr>
          </a:p>
        </p:txBody>
      </p:sp>
      <p:sp>
        <p:nvSpPr>
          <p:cNvPr id="43" name="矩形 42" descr="#clear#"/>
          <p:cNvSpPr/>
          <p:nvPr/>
        </p:nvSpPr>
        <p:spPr>
          <a:xfrm>
            <a:off x="8307653" y="3371786"/>
            <a:ext cx="3730917"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4" name="文本框 43" descr="#clear#"/>
          <p:cNvSpPr txBox="1"/>
          <p:nvPr/>
        </p:nvSpPr>
        <p:spPr>
          <a:xfrm>
            <a:off x="6261242" y="5188369"/>
            <a:ext cx="1569335" cy="769441"/>
          </a:xfrm>
          <a:prstGeom prst="rect">
            <a:avLst/>
          </a:prstGeom>
          <a:noFill/>
        </p:spPr>
        <p:txBody>
          <a:bodyPr wrap="square" rtlCol="0">
            <a:spAutoFit/>
          </a:bodyPr>
          <a:lstStyle/>
          <a:p>
            <a:pPr algn="ctr"/>
            <a:r>
              <a:rPr lang="en-US" altLang="zh-CN" sz="4400" b="1" dirty="0">
                <a:solidFill>
                  <a:schemeClr val="accent1"/>
                </a:solidFill>
                <a:latin typeface="+mj-ea"/>
                <a:ea typeface="+mj-ea"/>
              </a:rPr>
              <a:t>97</a:t>
            </a:r>
            <a:r>
              <a:rPr lang="en-US" altLang="zh-CN" sz="2000" dirty="0">
                <a:solidFill>
                  <a:schemeClr val="accent1"/>
                </a:solidFill>
                <a:latin typeface="+mj-ea"/>
                <a:ea typeface="+mj-ea"/>
              </a:rPr>
              <a:t>%</a:t>
            </a:r>
            <a:endParaRPr lang="zh-CN" altLang="en-US" sz="4400" dirty="0">
              <a:solidFill>
                <a:schemeClr val="accent1"/>
              </a:solidFill>
              <a:latin typeface="+mj-ea"/>
              <a:ea typeface="+mj-ea"/>
            </a:endParaRPr>
          </a:p>
        </p:txBody>
      </p:sp>
      <p:sp>
        <p:nvSpPr>
          <p:cNvPr id="45" name="文本框 44" descr="#clear#"/>
          <p:cNvSpPr txBox="1"/>
          <p:nvPr/>
        </p:nvSpPr>
        <p:spPr>
          <a:xfrm>
            <a:off x="5898691" y="6042607"/>
            <a:ext cx="2294435" cy="400110"/>
          </a:xfrm>
          <a:prstGeom prst="rect">
            <a:avLst/>
          </a:prstGeom>
          <a:noFill/>
        </p:spPr>
        <p:txBody>
          <a:bodyPr wrap="square" rtlCol="0">
            <a:spAutoFit/>
          </a:bodyPr>
          <a:lstStyle/>
          <a:p>
            <a:pPr algn="ctr"/>
            <a:r>
              <a:rPr lang="zh-CN" altLang="en-US" sz="2000" dirty="0">
                <a:latin typeface="+mj-ea"/>
                <a:ea typeface="+mj-ea"/>
              </a:rPr>
              <a:t>请输入文本</a:t>
            </a:r>
            <a:endParaRPr lang="zh-CN" altLang="en-US" sz="2000" dirty="0">
              <a:latin typeface="+mj-ea"/>
              <a:ea typeface="+mj-ea"/>
            </a:endParaRPr>
          </a:p>
        </p:txBody>
      </p:sp>
      <p:sp>
        <p:nvSpPr>
          <p:cNvPr id="46" name="矩形 45" descr="#clear#"/>
          <p:cNvSpPr/>
          <p:nvPr/>
        </p:nvSpPr>
        <p:spPr>
          <a:xfrm>
            <a:off x="8307653" y="5044536"/>
            <a:ext cx="3730917"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0" name="矩形 9"/>
          <p:cNvSpPr/>
          <p:nvPr/>
        </p:nvSpPr>
        <p:spPr>
          <a:xfrm>
            <a:off x="3395242" y="4504859"/>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3395242" y="2726245"/>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矩形 11" descr="#clear#"/>
          <p:cNvSpPr/>
          <p:nvPr/>
        </p:nvSpPr>
        <p:spPr>
          <a:xfrm>
            <a:off x="5478585" y="2900311"/>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3" name="矩形 12" descr="#clear#"/>
          <p:cNvSpPr/>
          <p:nvPr/>
        </p:nvSpPr>
        <p:spPr>
          <a:xfrm>
            <a:off x="5478585" y="4678925"/>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4" name="KSO_Shape"/>
          <p:cNvSpPr/>
          <p:nvPr/>
        </p:nvSpPr>
        <p:spPr bwMode="auto">
          <a:xfrm>
            <a:off x="3888030" y="4896896"/>
            <a:ext cx="486878" cy="557494"/>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 name="KSO_Shape"/>
          <p:cNvSpPr/>
          <p:nvPr/>
        </p:nvSpPr>
        <p:spPr bwMode="auto">
          <a:xfrm>
            <a:off x="3839499" y="3033580"/>
            <a:ext cx="583941" cy="726898"/>
          </a:xfrm>
          <a:custGeom>
            <a:avLst/>
            <a:gdLst>
              <a:gd name="T0" fmla="*/ 1652585 w 5505447"/>
              <a:gd name="T1" fmla="*/ 4997450 h 6858000"/>
              <a:gd name="T2" fmla="*/ 1652586 w 5505447"/>
              <a:gd name="T3" fmla="*/ 4335463 h 6858000"/>
              <a:gd name="T4" fmla="*/ 4694235 w 5505447"/>
              <a:gd name="T5" fmla="*/ 4089400 h 6858000"/>
              <a:gd name="T6" fmla="*/ 3722685 w 5505447"/>
              <a:gd name="T7" fmla="*/ 3795713 h 6858000"/>
              <a:gd name="T8" fmla="*/ 2624135 w 5505447"/>
              <a:gd name="T9" fmla="*/ 3611563 h 6858000"/>
              <a:gd name="T10" fmla="*/ 2881310 w 5505447"/>
              <a:gd name="T11" fmla="*/ 4089401 h 6858000"/>
              <a:gd name="T12" fmla="*/ 3722685 w 5505447"/>
              <a:gd name="T13" fmla="*/ 3071816 h 6858000"/>
              <a:gd name="T14" fmla="*/ 2624135 w 5505447"/>
              <a:gd name="T15" fmla="*/ 2995616 h 6858000"/>
              <a:gd name="T16" fmla="*/ 3722685 w 5505447"/>
              <a:gd name="T17" fmla="*/ 2703514 h 6858000"/>
              <a:gd name="T18" fmla="*/ 3544885 w 5505447"/>
              <a:gd name="T19" fmla="*/ 2517776 h 6858000"/>
              <a:gd name="T20" fmla="*/ 811212 w 5505447"/>
              <a:gd name="T21" fmla="*/ 3181354 h 6858000"/>
              <a:gd name="T22" fmla="*/ 1652588 w 5505447"/>
              <a:gd name="T23" fmla="*/ 1979617 h 6858000"/>
              <a:gd name="T24" fmla="*/ 2624135 w 5505447"/>
              <a:gd name="T25" fmla="*/ 1903417 h 6858000"/>
              <a:gd name="T26" fmla="*/ 1652588 w 5505447"/>
              <a:gd name="T27" fmla="*/ 1609729 h 6858000"/>
              <a:gd name="T28" fmla="*/ 3544885 w 5505447"/>
              <a:gd name="T29" fmla="*/ 1609728 h 6858000"/>
              <a:gd name="T30" fmla="*/ 4728059 w 5505447"/>
              <a:gd name="T31" fmla="*/ 5365062 h 6858000"/>
              <a:gd name="T32" fmla="*/ 550863 w 5505447"/>
              <a:gd name="T33" fmla="*/ 830266 h 6858000"/>
              <a:gd name="T34" fmla="*/ 3519813 w 5505447"/>
              <a:gd name="T35" fmla="*/ 482329 h 6858000"/>
              <a:gd name="T36" fmla="*/ 3474335 w 5505447"/>
              <a:gd name="T37" fmla="*/ 533264 h 6858000"/>
              <a:gd name="T38" fmla="*/ 3463913 w 5505447"/>
              <a:gd name="T39" fmla="*/ 603618 h 6858000"/>
              <a:gd name="T40" fmla="*/ 3493284 w 5505447"/>
              <a:gd name="T41" fmla="*/ 665695 h 6858000"/>
              <a:gd name="T42" fmla="*/ 3551394 w 5505447"/>
              <a:gd name="T43" fmla="*/ 701349 h 6858000"/>
              <a:gd name="T44" fmla="*/ 3622453 w 5505447"/>
              <a:gd name="T45" fmla="*/ 697848 h 6858000"/>
              <a:gd name="T46" fmla="*/ 3676773 w 5505447"/>
              <a:gd name="T47" fmla="*/ 656781 h 6858000"/>
              <a:gd name="T48" fmla="*/ 3700143 w 5505447"/>
              <a:gd name="T49" fmla="*/ 591521 h 6858000"/>
              <a:gd name="T50" fmla="*/ 3683405 w 5505447"/>
              <a:gd name="T51" fmla="*/ 523077 h 6858000"/>
              <a:gd name="T52" fmla="*/ 3632875 w 5505447"/>
              <a:gd name="T53" fmla="*/ 477235 h 6858000"/>
              <a:gd name="T54" fmla="*/ 1963242 w 5505447"/>
              <a:gd name="T55" fmla="*/ 465775 h 6858000"/>
              <a:gd name="T56" fmla="*/ 1899340 w 5505447"/>
              <a:gd name="T57" fmla="*/ 492516 h 6858000"/>
              <a:gd name="T58" fmla="*/ 1861189 w 5505447"/>
              <a:gd name="T59" fmla="*/ 549499 h 6858000"/>
              <a:gd name="T60" fmla="*/ 1861189 w 5505447"/>
              <a:gd name="T61" fmla="*/ 620808 h 6858000"/>
              <a:gd name="T62" fmla="*/ 1899340 w 5505447"/>
              <a:gd name="T63" fmla="*/ 677792 h 6858000"/>
              <a:gd name="T64" fmla="*/ 1963242 w 5505447"/>
              <a:gd name="T65" fmla="*/ 704533 h 6858000"/>
              <a:gd name="T66" fmla="*/ 2032549 w 5505447"/>
              <a:gd name="T67" fmla="*/ 690526 h 6858000"/>
              <a:gd name="T68" fmla="*/ 2080873 w 5505447"/>
              <a:gd name="T69" fmla="*/ 642456 h 6858000"/>
              <a:gd name="T70" fmla="*/ 2094861 w 5505447"/>
              <a:gd name="T71" fmla="*/ 572739 h 6858000"/>
              <a:gd name="T72" fmla="*/ 2067838 w 5505447"/>
              <a:gd name="T73" fmla="*/ 509070 h 6858000"/>
              <a:gd name="T74" fmla="*/ 2010930 w 5505447"/>
              <a:gd name="T75" fmla="*/ 470550 h 6858000"/>
              <a:gd name="T76" fmla="*/ 4885370 w 5505447"/>
              <a:gd name="T77" fmla="*/ 295278 h 6858000"/>
              <a:gd name="T78" fmla="*/ 5069837 w 5505447"/>
              <a:gd name="T79" fmla="*/ 323534 h 6858000"/>
              <a:gd name="T80" fmla="*/ 5232080 w 5505447"/>
              <a:gd name="T81" fmla="*/ 401318 h 6858000"/>
              <a:gd name="T82" fmla="*/ 5363842 w 5505447"/>
              <a:gd name="T83" fmla="*/ 521327 h 6858000"/>
              <a:gd name="T84" fmla="*/ 5456552 w 5505447"/>
              <a:gd name="T85" fmla="*/ 674037 h 6858000"/>
              <a:gd name="T86" fmla="*/ 5502272 w 5505447"/>
              <a:gd name="T87" fmla="*/ 852146 h 6858000"/>
              <a:gd name="T88" fmla="*/ 5495605 w 5505447"/>
              <a:gd name="T89" fmla="*/ 6347485 h 6858000"/>
              <a:gd name="T90" fmla="*/ 5437502 w 5505447"/>
              <a:gd name="T91" fmla="*/ 6520197 h 6858000"/>
              <a:gd name="T92" fmla="*/ 5333997 w 5505447"/>
              <a:gd name="T93" fmla="*/ 6665922 h 6858000"/>
              <a:gd name="T94" fmla="*/ 5193980 w 5505447"/>
              <a:gd name="T95" fmla="*/ 6775772 h 6858000"/>
              <a:gd name="T96" fmla="*/ 5025387 w 5505447"/>
              <a:gd name="T97" fmla="*/ 6842126 h 6858000"/>
              <a:gd name="T98" fmla="*/ 588010 w 5505447"/>
              <a:gd name="T99" fmla="*/ 6857048 h 6858000"/>
              <a:gd name="T100" fmla="*/ 406718 w 5505447"/>
              <a:gd name="T101" fmla="*/ 6820220 h 6858000"/>
              <a:gd name="T102" fmla="*/ 248920 w 5505447"/>
              <a:gd name="T103" fmla="*/ 6734499 h 6858000"/>
              <a:gd name="T104" fmla="*/ 123190 w 5505447"/>
              <a:gd name="T105" fmla="*/ 6609092 h 6858000"/>
              <a:gd name="T106" fmla="*/ 37465 w 5505447"/>
              <a:gd name="T107" fmla="*/ 6450985 h 6858000"/>
              <a:gd name="T108" fmla="*/ 953 w 5505447"/>
              <a:gd name="T109" fmla="*/ 6270019 h 6858000"/>
              <a:gd name="T110" fmla="*/ 15875 w 5505447"/>
              <a:gd name="T111" fmla="*/ 775315 h 6858000"/>
              <a:gd name="T112" fmla="*/ 82233 w 5505447"/>
              <a:gd name="T113" fmla="*/ 606731 h 6858000"/>
              <a:gd name="T114" fmla="*/ 192088 w 5505447"/>
              <a:gd name="T115" fmla="*/ 466720 h 6858000"/>
              <a:gd name="T116" fmla="*/ 337820 w 5505447"/>
              <a:gd name="T117" fmla="*/ 363220 h 6858000"/>
              <a:gd name="T118" fmla="*/ 510223 w 5505447"/>
              <a:gd name="T119" fmla="*/ 305120 h 685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05447" h="6858000">
                <a:moveTo>
                  <a:pt x="4951951" y="5119688"/>
                </a:moveTo>
                <a:lnTo>
                  <a:pt x="4954585" y="5119688"/>
                </a:lnTo>
                <a:lnTo>
                  <a:pt x="4953367" y="5121008"/>
                </a:lnTo>
                <a:lnTo>
                  <a:pt x="4951951" y="5119688"/>
                </a:lnTo>
                <a:close/>
                <a:moveTo>
                  <a:pt x="3981447" y="5119688"/>
                </a:moveTo>
                <a:lnTo>
                  <a:pt x="4951950" y="5119688"/>
                </a:lnTo>
                <a:lnTo>
                  <a:pt x="3981447" y="6160425"/>
                </a:lnTo>
                <a:lnTo>
                  <a:pt x="3981447" y="5119688"/>
                </a:lnTo>
                <a:close/>
                <a:moveTo>
                  <a:pt x="1652585" y="4889500"/>
                </a:moveTo>
                <a:lnTo>
                  <a:pt x="2624135" y="4889500"/>
                </a:lnTo>
                <a:lnTo>
                  <a:pt x="2624135" y="4997450"/>
                </a:lnTo>
                <a:lnTo>
                  <a:pt x="1652585" y="4997450"/>
                </a:lnTo>
                <a:lnTo>
                  <a:pt x="1652585" y="4889500"/>
                </a:lnTo>
                <a:close/>
                <a:moveTo>
                  <a:pt x="1652585" y="4705350"/>
                </a:moveTo>
                <a:lnTo>
                  <a:pt x="2624135" y="4705350"/>
                </a:lnTo>
                <a:lnTo>
                  <a:pt x="2624135" y="4813300"/>
                </a:lnTo>
                <a:lnTo>
                  <a:pt x="1652585" y="4813300"/>
                </a:lnTo>
                <a:lnTo>
                  <a:pt x="1652585" y="4705350"/>
                </a:lnTo>
                <a:close/>
                <a:moveTo>
                  <a:pt x="1652585" y="4519613"/>
                </a:moveTo>
                <a:lnTo>
                  <a:pt x="2624135" y="4519613"/>
                </a:lnTo>
                <a:lnTo>
                  <a:pt x="2624135" y="4629151"/>
                </a:lnTo>
                <a:lnTo>
                  <a:pt x="1652585" y="4629151"/>
                </a:lnTo>
                <a:lnTo>
                  <a:pt x="1652585" y="4519613"/>
                </a:lnTo>
                <a:close/>
                <a:moveTo>
                  <a:pt x="1652586" y="4335463"/>
                </a:moveTo>
                <a:lnTo>
                  <a:pt x="2624135" y="4335463"/>
                </a:lnTo>
                <a:lnTo>
                  <a:pt x="2624135" y="4443413"/>
                </a:lnTo>
                <a:lnTo>
                  <a:pt x="1652586" y="4443413"/>
                </a:lnTo>
                <a:lnTo>
                  <a:pt x="1652586" y="4335463"/>
                </a:lnTo>
                <a:close/>
                <a:moveTo>
                  <a:pt x="811210" y="4335463"/>
                </a:moveTo>
                <a:lnTo>
                  <a:pt x="1474786" y="4335463"/>
                </a:lnTo>
                <a:lnTo>
                  <a:pt x="1474786" y="4997451"/>
                </a:lnTo>
                <a:lnTo>
                  <a:pt x="811210" y="4997451"/>
                </a:lnTo>
                <a:lnTo>
                  <a:pt x="811210" y="4335463"/>
                </a:lnTo>
                <a:close/>
                <a:moveTo>
                  <a:pt x="3722685" y="3981450"/>
                </a:moveTo>
                <a:lnTo>
                  <a:pt x="4694235" y="3981450"/>
                </a:lnTo>
                <a:lnTo>
                  <a:pt x="4694235" y="4089400"/>
                </a:lnTo>
                <a:lnTo>
                  <a:pt x="3722685" y="4089400"/>
                </a:lnTo>
                <a:lnTo>
                  <a:pt x="3722685" y="3981450"/>
                </a:lnTo>
                <a:close/>
                <a:moveTo>
                  <a:pt x="1652586" y="3981450"/>
                </a:moveTo>
                <a:lnTo>
                  <a:pt x="2624135" y="3981450"/>
                </a:lnTo>
                <a:lnTo>
                  <a:pt x="2624135" y="4089400"/>
                </a:lnTo>
                <a:lnTo>
                  <a:pt x="1652586" y="4089400"/>
                </a:lnTo>
                <a:lnTo>
                  <a:pt x="1652586" y="3981450"/>
                </a:lnTo>
                <a:close/>
                <a:moveTo>
                  <a:pt x="3722685" y="3795713"/>
                </a:moveTo>
                <a:lnTo>
                  <a:pt x="4694235" y="3795713"/>
                </a:lnTo>
                <a:lnTo>
                  <a:pt x="4694235" y="3905251"/>
                </a:lnTo>
                <a:lnTo>
                  <a:pt x="3722685" y="3905251"/>
                </a:lnTo>
                <a:lnTo>
                  <a:pt x="3722685" y="3795713"/>
                </a:lnTo>
                <a:close/>
                <a:moveTo>
                  <a:pt x="1652586" y="3795713"/>
                </a:moveTo>
                <a:lnTo>
                  <a:pt x="2624135" y="3795713"/>
                </a:lnTo>
                <a:lnTo>
                  <a:pt x="2624135" y="3905251"/>
                </a:lnTo>
                <a:lnTo>
                  <a:pt x="1652586" y="3905251"/>
                </a:lnTo>
                <a:lnTo>
                  <a:pt x="1652586" y="3795713"/>
                </a:lnTo>
                <a:close/>
                <a:moveTo>
                  <a:pt x="3722685" y="3611563"/>
                </a:moveTo>
                <a:lnTo>
                  <a:pt x="4694235" y="3611563"/>
                </a:lnTo>
                <a:lnTo>
                  <a:pt x="4694235" y="3719513"/>
                </a:lnTo>
                <a:lnTo>
                  <a:pt x="3722685" y="3719513"/>
                </a:lnTo>
                <a:lnTo>
                  <a:pt x="3722685" y="3611563"/>
                </a:lnTo>
                <a:close/>
                <a:moveTo>
                  <a:pt x="1652586" y="3611563"/>
                </a:moveTo>
                <a:lnTo>
                  <a:pt x="2624135" y="3611563"/>
                </a:lnTo>
                <a:lnTo>
                  <a:pt x="2624135" y="3719513"/>
                </a:lnTo>
                <a:lnTo>
                  <a:pt x="1652586" y="3719513"/>
                </a:lnTo>
                <a:lnTo>
                  <a:pt x="1652586" y="3611563"/>
                </a:lnTo>
                <a:close/>
                <a:moveTo>
                  <a:pt x="3722685" y="3427415"/>
                </a:moveTo>
                <a:lnTo>
                  <a:pt x="4694235" y="3427415"/>
                </a:lnTo>
                <a:lnTo>
                  <a:pt x="4694235" y="3535363"/>
                </a:lnTo>
                <a:lnTo>
                  <a:pt x="3722685" y="3535363"/>
                </a:lnTo>
                <a:lnTo>
                  <a:pt x="3722685" y="3427415"/>
                </a:lnTo>
                <a:close/>
                <a:moveTo>
                  <a:pt x="2881310" y="3427415"/>
                </a:moveTo>
                <a:lnTo>
                  <a:pt x="3544885" y="3427415"/>
                </a:lnTo>
                <a:lnTo>
                  <a:pt x="3544885" y="4089401"/>
                </a:lnTo>
                <a:lnTo>
                  <a:pt x="2881310" y="4089401"/>
                </a:lnTo>
                <a:lnTo>
                  <a:pt x="2881310" y="3427415"/>
                </a:lnTo>
                <a:close/>
                <a:moveTo>
                  <a:pt x="1652586" y="3427415"/>
                </a:moveTo>
                <a:lnTo>
                  <a:pt x="2624135" y="3427415"/>
                </a:lnTo>
                <a:lnTo>
                  <a:pt x="2624135" y="3535365"/>
                </a:lnTo>
                <a:lnTo>
                  <a:pt x="1652586" y="3535365"/>
                </a:lnTo>
                <a:lnTo>
                  <a:pt x="1652586" y="3427415"/>
                </a:lnTo>
                <a:close/>
                <a:moveTo>
                  <a:pt x="811211" y="3427415"/>
                </a:moveTo>
                <a:lnTo>
                  <a:pt x="1474786" y="3427415"/>
                </a:lnTo>
                <a:lnTo>
                  <a:pt x="1474786" y="4089401"/>
                </a:lnTo>
                <a:lnTo>
                  <a:pt x="811211" y="4089401"/>
                </a:lnTo>
                <a:lnTo>
                  <a:pt x="811211" y="3427415"/>
                </a:lnTo>
                <a:close/>
                <a:moveTo>
                  <a:pt x="3722685" y="3071816"/>
                </a:moveTo>
                <a:lnTo>
                  <a:pt x="4694235" y="3071816"/>
                </a:lnTo>
                <a:lnTo>
                  <a:pt x="4694235" y="3181354"/>
                </a:lnTo>
                <a:lnTo>
                  <a:pt x="3722685" y="3181354"/>
                </a:lnTo>
                <a:lnTo>
                  <a:pt x="3722685" y="3071816"/>
                </a:lnTo>
                <a:close/>
                <a:moveTo>
                  <a:pt x="1652587" y="3071816"/>
                </a:moveTo>
                <a:lnTo>
                  <a:pt x="2624135" y="3071816"/>
                </a:lnTo>
                <a:lnTo>
                  <a:pt x="2624135" y="3181354"/>
                </a:lnTo>
                <a:lnTo>
                  <a:pt x="1652587" y="3181354"/>
                </a:lnTo>
                <a:lnTo>
                  <a:pt x="1652587" y="3071816"/>
                </a:lnTo>
                <a:close/>
                <a:moveTo>
                  <a:pt x="1652587" y="2887666"/>
                </a:moveTo>
                <a:lnTo>
                  <a:pt x="2624135" y="2887666"/>
                </a:lnTo>
                <a:lnTo>
                  <a:pt x="2624135" y="2995616"/>
                </a:lnTo>
                <a:lnTo>
                  <a:pt x="1652587" y="2995616"/>
                </a:lnTo>
                <a:lnTo>
                  <a:pt x="1652587" y="2887666"/>
                </a:lnTo>
                <a:close/>
                <a:moveTo>
                  <a:pt x="3722685" y="2887665"/>
                </a:moveTo>
                <a:lnTo>
                  <a:pt x="4694235" y="2887665"/>
                </a:lnTo>
                <a:lnTo>
                  <a:pt x="4694235" y="2995615"/>
                </a:lnTo>
                <a:lnTo>
                  <a:pt x="3722685" y="2995615"/>
                </a:lnTo>
                <a:lnTo>
                  <a:pt x="3722685" y="2887665"/>
                </a:lnTo>
                <a:close/>
                <a:moveTo>
                  <a:pt x="3722685" y="2703514"/>
                </a:moveTo>
                <a:lnTo>
                  <a:pt x="4694235" y="2703514"/>
                </a:lnTo>
                <a:lnTo>
                  <a:pt x="4694235" y="2811465"/>
                </a:lnTo>
                <a:lnTo>
                  <a:pt x="3722685" y="2811465"/>
                </a:lnTo>
                <a:lnTo>
                  <a:pt x="3722685" y="2703514"/>
                </a:lnTo>
                <a:close/>
                <a:moveTo>
                  <a:pt x="1652587" y="2703514"/>
                </a:moveTo>
                <a:lnTo>
                  <a:pt x="2624135" y="2703514"/>
                </a:lnTo>
                <a:lnTo>
                  <a:pt x="2624135" y="2811465"/>
                </a:lnTo>
                <a:lnTo>
                  <a:pt x="1652587" y="2811465"/>
                </a:lnTo>
                <a:lnTo>
                  <a:pt x="1652587" y="2703514"/>
                </a:lnTo>
                <a:close/>
                <a:moveTo>
                  <a:pt x="3722685" y="2517776"/>
                </a:moveTo>
                <a:lnTo>
                  <a:pt x="4694235" y="2517776"/>
                </a:lnTo>
                <a:lnTo>
                  <a:pt x="4694235" y="2627315"/>
                </a:lnTo>
                <a:lnTo>
                  <a:pt x="3722685" y="2627315"/>
                </a:lnTo>
                <a:lnTo>
                  <a:pt x="3722685" y="2517776"/>
                </a:lnTo>
                <a:close/>
                <a:moveTo>
                  <a:pt x="2881310" y="2517776"/>
                </a:moveTo>
                <a:lnTo>
                  <a:pt x="3544885" y="2517776"/>
                </a:lnTo>
                <a:lnTo>
                  <a:pt x="3544885" y="3181354"/>
                </a:lnTo>
                <a:lnTo>
                  <a:pt x="2881310" y="3181354"/>
                </a:lnTo>
                <a:lnTo>
                  <a:pt x="2881310" y="2517776"/>
                </a:lnTo>
                <a:close/>
                <a:moveTo>
                  <a:pt x="1652587" y="2517776"/>
                </a:moveTo>
                <a:lnTo>
                  <a:pt x="2624135" y="2517776"/>
                </a:lnTo>
                <a:lnTo>
                  <a:pt x="2624135" y="2627315"/>
                </a:lnTo>
                <a:lnTo>
                  <a:pt x="1652587" y="2627315"/>
                </a:lnTo>
                <a:lnTo>
                  <a:pt x="1652587" y="2517776"/>
                </a:lnTo>
                <a:close/>
                <a:moveTo>
                  <a:pt x="811212" y="2517776"/>
                </a:moveTo>
                <a:lnTo>
                  <a:pt x="1474787" y="2517776"/>
                </a:lnTo>
                <a:lnTo>
                  <a:pt x="1474787" y="3181354"/>
                </a:lnTo>
                <a:lnTo>
                  <a:pt x="811212" y="3181354"/>
                </a:lnTo>
                <a:lnTo>
                  <a:pt x="811212" y="2517776"/>
                </a:lnTo>
                <a:close/>
                <a:moveTo>
                  <a:pt x="3722685" y="2163766"/>
                </a:moveTo>
                <a:lnTo>
                  <a:pt x="4694235" y="2163766"/>
                </a:lnTo>
                <a:lnTo>
                  <a:pt x="4694235" y="2273303"/>
                </a:lnTo>
                <a:lnTo>
                  <a:pt x="3722685" y="2273303"/>
                </a:lnTo>
                <a:lnTo>
                  <a:pt x="3722685" y="2163766"/>
                </a:lnTo>
                <a:close/>
                <a:moveTo>
                  <a:pt x="1652588" y="2163766"/>
                </a:moveTo>
                <a:lnTo>
                  <a:pt x="2624135" y="2163766"/>
                </a:lnTo>
                <a:lnTo>
                  <a:pt x="2624135" y="2273304"/>
                </a:lnTo>
                <a:lnTo>
                  <a:pt x="1652588" y="2273304"/>
                </a:lnTo>
                <a:lnTo>
                  <a:pt x="1652588" y="2163766"/>
                </a:lnTo>
                <a:close/>
                <a:moveTo>
                  <a:pt x="1652588" y="1979617"/>
                </a:moveTo>
                <a:lnTo>
                  <a:pt x="2624135" y="1979617"/>
                </a:lnTo>
                <a:lnTo>
                  <a:pt x="2624135" y="2087566"/>
                </a:lnTo>
                <a:lnTo>
                  <a:pt x="1652588" y="2087566"/>
                </a:lnTo>
                <a:lnTo>
                  <a:pt x="1652588" y="1979617"/>
                </a:lnTo>
                <a:close/>
                <a:moveTo>
                  <a:pt x="3722685" y="1979616"/>
                </a:moveTo>
                <a:lnTo>
                  <a:pt x="4694235" y="1979616"/>
                </a:lnTo>
                <a:lnTo>
                  <a:pt x="4694235" y="2087566"/>
                </a:lnTo>
                <a:lnTo>
                  <a:pt x="3722685" y="2087566"/>
                </a:lnTo>
                <a:lnTo>
                  <a:pt x="3722685" y="1979616"/>
                </a:lnTo>
                <a:close/>
                <a:moveTo>
                  <a:pt x="1652588" y="1793879"/>
                </a:moveTo>
                <a:lnTo>
                  <a:pt x="2624135" y="1793879"/>
                </a:lnTo>
                <a:lnTo>
                  <a:pt x="2624135" y="1903417"/>
                </a:lnTo>
                <a:lnTo>
                  <a:pt x="1652588" y="1903417"/>
                </a:lnTo>
                <a:lnTo>
                  <a:pt x="1652588" y="1793879"/>
                </a:lnTo>
                <a:close/>
                <a:moveTo>
                  <a:pt x="3722685" y="1793878"/>
                </a:moveTo>
                <a:lnTo>
                  <a:pt x="4694235" y="1793878"/>
                </a:lnTo>
                <a:lnTo>
                  <a:pt x="4694235" y="1903416"/>
                </a:lnTo>
                <a:lnTo>
                  <a:pt x="3722685" y="1903416"/>
                </a:lnTo>
                <a:lnTo>
                  <a:pt x="3722685" y="1793878"/>
                </a:lnTo>
                <a:close/>
                <a:moveTo>
                  <a:pt x="1652588" y="1609729"/>
                </a:moveTo>
                <a:lnTo>
                  <a:pt x="2624135" y="1609729"/>
                </a:lnTo>
                <a:lnTo>
                  <a:pt x="2624135" y="1719267"/>
                </a:lnTo>
                <a:lnTo>
                  <a:pt x="1652588" y="1719267"/>
                </a:lnTo>
                <a:lnTo>
                  <a:pt x="1652588" y="1609729"/>
                </a:lnTo>
                <a:close/>
                <a:moveTo>
                  <a:pt x="811213" y="1609729"/>
                </a:moveTo>
                <a:lnTo>
                  <a:pt x="1474788" y="1609729"/>
                </a:lnTo>
                <a:lnTo>
                  <a:pt x="1474788" y="2273303"/>
                </a:lnTo>
                <a:lnTo>
                  <a:pt x="811213" y="2273303"/>
                </a:lnTo>
                <a:lnTo>
                  <a:pt x="811213" y="1609729"/>
                </a:lnTo>
                <a:close/>
                <a:moveTo>
                  <a:pt x="3722685" y="1609728"/>
                </a:moveTo>
                <a:lnTo>
                  <a:pt x="4694235" y="1609728"/>
                </a:lnTo>
                <a:lnTo>
                  <a:pt x="4694235" y="1719266"/>
                </a:lnTo>
                <a:lnTo>
                  <a:pt x="3722685" y="1719266"/>
                </a:lnTo>
                <a:lnTo>
                  <a:pt x="3722685" y="1609728"/>
                </a:lnTo>
                <a:close/>
                <a:moveTo>
                  <a:pt x="2881310" y="1609728"/>
                </a:moveTo>
                <a:lnTo>
                  <a:pt x="3544885" y="1609728"/>
                </a:lnTo>
                <a:lnTo>
                  <a:pt x="3544885" y="2273303"/>
                </a:lnTo>
                <a:lnTo>
                  <a:pt x="2881310" y="2273303"/>
                </a:lnTo>
                <a:lnTo>
                  <a:pt x="2881310" y="1609728"/>
                </a:lnTo>
                <a:close/>
                <a:moveTo>
                  <a:pt x="550863" y="830266"/>
                </a:moveTo>
                <a:lnTo>
                  <a:pt x="550863" y="6173788"/>
                </a:lnTo>
                <a:lnTo>
                  <a:pt x="3970893" y="6173788"/>
                </a:lnTo>
                <a:lnTo>
                  <a:pt x="3972506" y="6175293"/>
                </a:lnTo>
                <a:lnTo>
                  <a:pt x="3973909" y="6173788"/>
                </a:lnTo>
                <a:lnTo>
                  <a:pt x="3981237" y="6173788"/>
                </a:lnTo>
                <a:lnTo>
                  <a:pt x="3981447" y="6173561"/>
                </a:lnTo>
                <a:lnTo>
                  <a:pt x="3981447" y="6165704"/>
                </a:lnTo>
                <a:lnTo>
                  <a:pt x="4728059" y="5365062"/>
                </a:lnTo>
                <a:lnTo>
                  <a:pt x="4609280" y="5493722"/>
                </a:lnTo>
                <a:lnTo>
                  <a:pt x="4732169" y="5360654"/>
                </a:lnTo>
                <a:lnTo>
                  <a:pt x="4954584" y="5122143"/>
                </a:lnTo>
                <a:lnTo>
                  <a:pt x="4953428" y="5121066"/>
                </a:lnTo>
                <a:lnTo>
                  <a:pt x="4954585" y="5119813"/>
                </a:lnTo>
                <a:lnTo>
                  <a:pt x="4954585" y="5119688"/>
                </a:lnTo>
                <a:lnTo>
                  <a:pt x="4954585" y="830266"/>
                </a:lnTo>
                <a:lnTo>
                  <a:pt x="3916359" y="830266"/>
                </a:lnTo>
                <a:lnTo>
                  <a:pt x="3916359" y="990601"/>
                </a:lnTo>
                <a:lnTo>
                  <a:pt x="1639884" y="990601"/>
                </a:lnTo>
                <a:lnTo>
                  <a:pt x="1639884" y="830266"/>
                </a:lnTo>
                <a:lnTo>
                  <a:pt x="550863" y="830266"/>
                </a:lnTo>
                <a:close/>
                <a:moveTo>
                  <a:pt x="3581397" y="465138"/>
                </a:moveTo>
                <a:lnTo>
                  <a:pt x="3575396" y="465456"/>
                </a:lnTo>
                <a:lnTo>
                  <a:pt x="3569396" y="465775"/>
                </a:lnTo>
                <a:lnTo>
                  <a:pt x="3563079" y="466730"/>
                </a:lnTo>
                <a:lnTo>
                  <a:pt x="3557395" y="467685"/>
                </a:lnTo>
                <a:lnTo>
                  <a:pt x="3551394" y="468958"/>
                </a:lnTo>
                <a:lnTo>
                  <a:pt x="3546025" y="470550"/>
                </a:lnTo>
                <a:lnTo>
                  <a:pt x="3540656" y="472460"/>
                </a:lnTo>
                <a:lnTo>
                  <a:pt x="3534972" y="474688"/>
                </a:lnTo>
                <a:lnTo>
                  <a:pt x="3529919" y="477235"/>
                </a:lnTo>
                <a:lnTo>
                  <a:pt x="3524550" y="479782"/>
                </a:lnTo>
                <a:lnTo>
                  <a:pt x="3519813" y="482329"/>
                </a:lnTo>
                <a:lnTo>
                  <a:pt x="3514760" y="485831"/>
                </a:lnTo>
                <a:lnTo>
                  <a:pt x="3510338" y="489014"/>
                </a:lnTo>
                <a:lnTo>
                  <a:pt x="3505917" y="492516"/>
                </a:lnTo>
                <a:lnTo>
                  <a:pt x="3501495" y="496654"/>
                </a:lnTo>
                <a:lnTo>
                  <a:pt x="3497390" y="500474"/>
                </a:lnTo>
                <a:lnTo>
                  <a:pt x="3493284" y="504294"/>
                </a:lnTo>
                <a:lnTo>
                  <a:pt x="3489494" y="509070"/>
                </a:lnTo>
                <a:lnTo>
                  <a:pt x="3486020" y="513526"/>
                </a:lnTo>
                <a:lnTo>
                  <a:pt x="3482862" y="517983"/>
                </a:lnTo>
                <a:lnTo>
                  <a:pt x="3479388" y="523077"/>
                </a:lnTo>
                <a:lnTo>
                  <a:pt x="3476862" y="527852"/>
                </a:lnTo>
                <a:lnTo>
                  <a:pt x="3474335" y="533264"/>
                </a:lnTo>
                <a:lnTo>
                  <a:pt x="3471809" y="538357"/>
                </a:lnTo>
                <a:lnTo>
                  <a:pt x="3469598" y="544087"/>
                </a:lnTo>
                <a:lnTo>
                  <a:pt x="3467703" y="549499"/>
                </a:lnTo>
                <a:lnTo>
                  <a:pt x="3466124" y="555229"/>
                </a:lnTo>
                <a:lnTo>
                  <a:pt x="3464861" y="560960"/>
                </a:lnTo>
                <a:lnTo>
                  <a:pt x="3463913" y="567008"/>
                </a:lnTo>
                <a:lnTo>
                  <a:pt x="3462966" y="572738"/>
                </a:lnTo>
                <a:lnTo>
                  <a:pt x="3462650" y="579105"/>
                </a:lnTo>
                <a:lnTo>
                  <a:pt x="3462334" y="585154"/>
                </a:lnTo>
                <a:lnTo>
                  <a:pt x="3462650" y="591521"/>
                </a:lnTo>
                <a:lnTo>
                  <a:pt x="3462966" y="597251"/>
                </a:lnTo>
                <a:lnTo>
                  <a:pt x="3463913" y="603618"/>
                </a:lnTo>
                <a:lnTo>
                  <a:pt x="3464861" y="609348"/>
                </a:lnTo>
                <a:lnTo>
                  <a:pt x="3466124" y="615397"/>
                </a:lnTo>
                <a:lnTo>
                  <a:pt x="3467703" y="620808"/>
                </a:lnTo>
                <a:lnTo>
                  <a:pt x="3469598" y="626539"/>
                </a:lnTo>
                <a:lnTo>
                  <a:pt x="3471809" y="631950"/>
                </a:lnTo>
                <a:lnTo>
                  <a:pt x="3474335" y="637362"/>
                </a:lnTo>
                <a:lnTo>
                  <a:pt x="3476862" y="642456"/>
                </a:lnTo>
                <a:lnTo>
                  <a:pt x="3479388" y="647231"/>
                </a:lnTo>
                <a:lnTo>
                  <a:pt x="3482862" y="652324"/>
                </a:lnTo>
                <a:lnTo>
                  <a:pt x="3486020" y="656781"/>
                </a:lnTo>
                <a:lnTo>
                  <a:pt x="3489494" y="661556"/>
                </a:lnTo>
                <a:lnTo>
                  <a:pt x="3493284" y="665695"/>
                </a:lnTo>
                <a:lnTo>
                  <a:pt x="3497390" y="669833"/>
                </a:lnTo>
                <a:lnTo>
                  <a:pt x="3501495" y="673972"/>
                </a:lnTo>
                <a:lnTo>
                  <a:pt x="3505917" y="677792"/>
                </a:lnTo>
                <a:lnTo>
                  <a:pt x="3510338" y="681294"/>
                </a:lnTo>
                <a:lnTo>
                  <a:pt x="3514760" y="684795"/>
                </a:lnTo>
                <a:lnTo>
                  <a:pt x="3519813" y="687661"/>
                </a:lnTo>
                <a:lnTo>
                  <a:pt x="3524550" y="690526"/>
                </a:lnTo>
                <a:lnTo>
                  <a:pt x="3529919" y="693072"/>
                </a:lnTo>
                <a:lnTo>
                  <a:pt x="3534972" y="695938"/>
                </a:lnTo>
                <a:lnTo>
                  <a:pt x="3540656" y="697848"/>
                </a:lnTo>
                <a:lnTo>
                  <a:pt x="3546025" y="699758"/>
                </a:lnTo>
                <a:lnTo>
                  <a:pt x="3551394" y="701349"/>
                </a:lnTo>
                <a:lnTo>
                  <a:pt x="3557395" y="702623"/>
                </a:lnTo>
                <a:lnTo>
                  <a:pt x="3563079" y="703578"/>
                </a:lnTo>
                <a:lnTo>
                  <a:pt x="3569396" y="704533"/>
                </a:lnTo>
                <a:lnTo>
                  <a:pt x="3575396" y="704851"/>
                </a:lnTo>
                <a:lnTo>
                  <a:pt x="3581397" y="704851"/>
                </a:lnTo>
                <a:lnTo>
                  <a:pt x="3587713" y="704851"/>
                </a:lnTo>
                <a:lnTo>
                  <a:pt x="3593713" y="704533"/>
                </a:lnTo>
                <a:lnTo>
                  <a:pt x="3599714" y="703578"/>
                </a:lnTo>
                <a:lnTo>
                  <a:pt x="3605399" y="702623"/>
                </a:lnTo>
                <a:lnTo>
                  <a:pt x="3611399" y="701349"/>
                </a:lnTo>
                <a:lnTo>
                  <a:pt x="3616768" y="699758"/>
                </a:lnTo>
                <a:lnTo>
                  <a:pt x="3622453" y="697848"/>
                </a:lnTo>
                <a:lnTo>
                  <a:pt x="3627822" y="695938"/>
                </a:lnTo>
                <a:lnTo>
                  <a:pt x="3632875" y="693072"/>
                </a:lnTo>
                <a:lnTo>
                  <a:pt x="3638243" y="690526"/>
                </a:lnTo>
                <a:lnTo>
                  <a:pt x="3642981" y="687661"/>
                </a:lnTo>
                <a:lnTo>
                  <a:pt x="3648034" y="684795"/>
                </a:lnTo>
                <a:lnTo>
                  <a:pt x="3652455" y="681294"/>
                </a:lnTo>
                <a:lnTo>
                  <a:pt x="3657192" y="677792"/>
                </a:lnTo>
                <a:lnTo>
                  <a:pt x="3661614" y="673972"/>
                </a:lnTo>
                <a:lnTo>
                  <a:pt x="3665404" y="669833"/>
                </a:lnTo>
                <a:lnTo>
                  <a:pt x="3669509" y="665695"/>
                </a:lnTo>
                <a:lnTo>
                  <a:pt x="3673299" y="661556"/>
                </a:lnTo>
                <a:lnTo>
                  <a:pt x="3676773" y="656781"/>
                </a:lnTo>
                <a:lnTo>
                  <a:pt x="3680247" y="652324"/>
                </a:lnTo>
                <a:lnTo>
                  <a:pt x="3683405" y="647231"/>
                </a:lnTo>
                <a:lnTo>
                  <a:pt x="3685932" y="642456"/>
                </a:lnTo>
                <a:lnTo>
                  <a:pt x="3688458" y="637362"/>
                </a:lnTo>
                <a:lnTo>
                  <a:pt x="3691300" y="631950"/>
                </a:lnTo>
                <a:lnTo>
                  <a:pt x="3693195" y="626539"/>
                </a:lnTo>
                <a:lnTo>
                  <a:pt x="3695090" y="620808"/>
                </a:lnTo>
                <a:lnTo>
                  <a:pt x="3696669" y="615397"/>
                </a:lnTo>
                <a:lnTo>
                  <a:pt x="3697933" y="609348"/>
                </a:lnTo>
                <a:lnTo>
                  <a:pt x="3698880" y="603618"/>
                </a:lnTo>
                <a:lnTo>
                  <a:pt x="3699828" y="597251"/>
                </a:lnTo>
                <a:lnTo>
                  <a:pt x="3700143" y="591521"/>
                </a:lnTo>
                <a:lnTo>
                  <a:pt x="3700459" y="585154"/>
                </a:lnTo>
                <a:lnTo>
                  <a:pt x="3700143" y="579105"/>
                </a:lnTo>
                <a:lnTo>
                  <a:pt x="3699828" y="572738"/>
                </a:lnTo>
                <a:lnTo>
                  <a:pt x="3698880" y="567008"/>
                </a:lnTo>
                <a:lnTo>
                  <a:pt x="3697933" y="560960"/>
                </a:lnTo>
                <a:lnTo>
                  <a:pt x="3696669" y="555229"/>
                </a:lnTo>
                <a:lnTo>
                  <a:pt x="3695090" y="549499"/>
                </a:lnTo>
                <a:lnTo>
                  <a:pt x="3693195" y="544087"/>
                </a:lnTo>
                <a:lnTo>
                  <a:pt x="3691300" y="538357"/>
                </a:lnTo>
                <a:lnTo>
                  <a:pt x="3688458" y="533264"/>
                </a:lnTo>
                <a:lnTo>
                  <a:pt x="3685932" y="527852"/>
                </a:lnTo>
                <a:lnTo>
                  <a:pt x="3683405" y="523077"/>
                </a:lnTo>
                <a:lnTo>
                  <a:pt x="3680247" y="517983"/>
                </a:lnTo>
                <a:lnTo>
                  <a:pt x="3676773" y="513526"/>
                </a:lnTo>
                <a:lnTo>
                  <a:pt x="3673299" y="509070"/>
                </a:lnTo>
                <a:lnTo>
                  <a:pt x="3669509" y="504294"/>
                </a:lnTo>
                <a:lnTo>
                  <a:pt x="3665404" y="500474"/>
                </a:lnTo>
                <a:lnTo>
                  <a:pt x="3661614" y="496654"/>
                </a:lnTo>
                <a:lnTo>
                  <a:pt x="3657192" y="492516"/>
                </a:lnTo>
                <a:lnTo>
                  <a:pt x="3652455" y="489014"/>
                </a:lnTo>
                <a:lnTo>
                  <a:pt x="3648034" y="485831"/>
                </a:lnTo>
                <a:lnTo>
                  <a:pt x="3642981" y="482329"/>
                </a:lnTo>
                <a:lnTo>
                  <a:pt x="3638243" y="479782"/>
                </a:lnTo>
                <a:lnTo>
                  <a:pt x="3632875" y="477235"/>
                </a:lnTo>
                <a:lnTo>
                  <a:pt x="3627822" y="474688"/>
                </a:lnTo>
                <a:lnTo>
                  <a:pt x="3622453" y="472460"/>
                </a:lnTo>
                <a:lnTo>
                  <a:pt x="3616768" y="470550"/>
                </a:lnTo>
                <a:lnTo>
                  <a:pt x="3611399" y="468958"/>
                </a:lnTo>
                <a:lnTo>
                  <a:pt x="3605399" y="467685"/>
                </a:lnTo>
                <a:lnTo>
                  <a:pt x="3599714" y="466730"/>
                </a:lnTo>
                <a:lnTo>
                  <a:pt x="3593713" y="465775"/>
                </a:lnTo>
                <a:lnTo>
                  <a:pt x="3587713" y="465456"/>
                </a:lnTo>
                <a:lnTo>
                  <a:pt x="3581397" y="465138"/>
                </a:lnTo>
                <a:close/>
                <a:moveTo>
                  <a:pt x="1975323" y="465138"/>
                </a:moveTo>
                <a:lnTo>
                  <a:pt x="1969282" y="465457"/>
                </a:lnTo>
                <a:lnTo>
                  <a:pt x="1963242" y="465775"/>
                </a:lnTo>
                <a:lnTo>
                  <a:pt x="1957201" y="466730"/>
                </a:lnTo>
                <a:lnTo>
                  <a:pt x="1951161" y="467685"/>
                </a:lnTo>
                <a:lnTo>
                  <a:pt x="1945756" y="468958"/>
                </a:lnTo>
                <a:lnTo>
                  <a:pt x="1939716" y="470550"/>
                </a:lnTo>
                <a:lnTo>
                  <a:pt x="1934311" y="472460"/>
                </a:lnTo>
                <a:lnTo>
                  <a:pt x="1928588" y="474689"/>
                </a:lnTo>
                <a:lnTo>
                  <a:pt x="1923502" y="477235"/>
                </a:lnTo>
                <a:lnTo>
                  <a:pt x="1918415" y="479782"/>
                </a:lnTo>
                <a:lnTo>
                  <a:pt x="1913328" y="482329"/>
                </a:lnTo>
                <a:lnTo>
                  <a:pt x="1908559" y="485831"/>
                </a:lnTo>
                <a:lnTo>
                  <a:pt x="1903790" y="489014"/>
                </a:lnTo>
                <a:lnTo>
                  <a:pt x="1899340" y="492516"/>
                </a:lnTo>
                <a:lnTo>
                  <a:pt x="1895206" y="496654"/>
                </a:lnTo>
                <a:lnTo>
                  <a:pt x="1890756" y="500474"/>
                </a:lnTo>
                <a:lnTo>
                  <a:pt x="1886941" y="504294"/>
                </a:lnTo>
                <a:lnTo>
                  <a:pt x="1882808" y="509070"/>
                </a:lnTo>
                <a:lnTo>
                  <a:pt x="1879310" y="513527"/>
                </a:lnTo>
                <a:lnTo>
                  <a:pt x="1876131" y="517983"/>
                </a:lnTo>
                <a:lnTo>
                  <a:pt x="1873270" y="523077"/>
                </a:lnTo>
                <a:lnTo>
                  <a:pt x="1870091" y="527852"/>
                </a:lnTo>
                <a:lnTo>
                  <a:pt x="1867547" y="533264"/>
                </a:lnTo>
                <a:lnTo>
                  <a:pt x="1865004" y="538357"/>
                </a:lnTo>
                <a:lnTo>
                  <a:pt x="1863097" y="544088"/>
                </a:lnTo>
                <a:lnTo>
                  <a:pt x="1861189" y="549499"/>
                </a:lnTo>
                <a:lnTo>
                  <a:pt x="1859281" y="555230"/>
                </a:lnTo>
                <a:lnTo>
                  <a:pt x="1858010" y="560960"/>
                </a:lnTo>
                <a:lnTo>
                  <a:pt x="1857056" y="567008"/>
                </a:lnTo>
                <a:lnTo>
                  <a:pt x="1856102" y="572739"/>
                </a:lnTo>
                <a:lnTo>
                  <a:pt x="1855784" y="579105"/>
                </a:lnTo>
                <a:lnTo>
                  <a:pt x="1855784" y="585154"/>
                </a:lnTo>
                <a:lnTo>
                  <a:pt x="1855784" y="591521"/>
                </a:lnTo>
                <a:lnTo>
                  <a:pt x="1856102" y="597251"/>
                </a:lnTo>
                <a:lnTo>
                  <a:pt x="1857056" y="603618"/>
                </a:lnTo>
                <a:lnTo>
                  <a:pt x="1858010" y="609348"/>
                </a:lnTo>
                <a:lnTo>
                  <a:pt x="1859281" y="615397"/>
                </a:lnTo>
                <a:lnTo>
                  <a:pt x="1861189" y="620808"/>
                </a:lnTo>
                <a:lnTo>
                  <a:pt x="1863097" y="626539"/>
                </a:lnTo>
                <a:lnTo>
                  <a:pt x="1865004" y="631951"/>
                </a:lnTo>
                <a:lnTo>
                  <a:pt x="1867547" y="637362"/>
                </a:lnTo>
                <a:lnTo>
                  <a:pt x="1870091" y="642456"/>
                </a:lnTo>
                <a:lnTo>
                  <a:pt x="1873270" y="647231"/>
                </a:lnTo>
                <a:lnTo>
                  <a:pt x="1876131" y="652324"/>
                </a:lnTo>
                <a:lnTo>
                  <a:pt x="1879310" y="656781"/>
                </a:lnTo>
                <a:lnTo>
                  <a:pt x="1882808" y="661556"/>
                </a:lnTo>
                <a:lnTo>
                  <a:pt x="1886941" y="665695"/>
                </a:lnTo>
                <a:lnTo>
                  <a:pt x="1890756" y="669833"/>
                </a:lnTo>
                <a:lnTo>
                  <a:pt x="1895206" y="673972"/>
                </a:lnTo>
                <a:lnTo>
                  <a:pt x="1899340" y="677792"/>
                </a:lnTo>
                <a:lnTo>
                  <a:pt x="1903790" y="681294"/>
                </a:lnTo>
                <a:lnTo>
                  <a:pt x="1908559" y="684796"/>
                </a:lnTo>
                <a:lnTo>
                  <a:pt x="1913328" y="687661"/>
                </a:lnTo>
                <a:lnTo>
                  <a:pt x="1918415" y="690526"/>
                </a:lnTo>
                <a:lnTo>
                  <a:pt x="1923502" y="693073"/>
                </a:lnTo>
                <a:lnTo>
                  <a:pt x="1928588" y="695938"/>
                </a:lnTo>
                <a:lnTo>
                  <a:pt x="1934311" y="697848"/>
                </a:lnTo>
                <a:lnTo>
                  <a:pt x="1939716" y="699758"/>
                </a:lnTo>
                <a:lnTo>
                  <a:pt x="1945756" y="701349"/>
                </a:lnTo>
                <a:lnTo>
                  <a:pt x="1951161" y="702623"/>
                </a:lnTo>
                <a:lnTo>
                  <a:pt x="1957201" y="703578"/>
                </a:lnTo>
                <a:lnTo>
                  <a:pt x="1963242" y="704533"/>
                </a:lnTo>
                <a:lnTo>
                  <a:pt x="1969282" y="704851"/>
                </a:lnTo>
                <a:lnTo>
                  <a:pt x="1975323" y="704851"/>
                </a:lnTo>
                <a:lnTo>
                  <a:pt x="1981681" y="704851"/>
                </a:lnTo>
                <a:lnTo>
                  <a:pt x="1987722" y="704533"/>
                </a:lnTo>
                <a:lnTo>
                  <a:pt x="1993762" y="703578"/>
                </a:lnTo>
                <a:lnTo>
                  <a:pt x="1999485" y="702623"/>
                </a:lnTo>
                <a:lnTo>
                  <a:pt x="2005525" y="701349"/>
                </a:lnTo>
                <a:lnTo>
                  <a:pt x="2010930" y="699758"/>
                </a:lnTo>
                <a:lnTo>
                  <a:pt x="2016653" y="697848"/>
                </a:lnTo>
                <a:lnTo>
                  <a:pt x="2022057" y="695938"/>
                </a:lnTo>
                <a:lnTo>
                  <a:pt x="2027462" y="693073"/>
                </a:lnTo>
                <a:lnTo>
                  <a:pt x="2032549" y="690526"/>
                </a:lnTo>
                <a:lnTo>
                  <a:pt x="2037635" y="687661"/>
                </a:lnTo>
                <a:lnTo>
                  <a:pt x="2042404" y="684796"/>
                </a:lnTo>
                <a:lnTo>
                  <a:pt x="2047491" y="681294"/>
                </a:lnTo>
                <a:lnTo>
                  <a:pt x="2051624" y="677792"/>
                </a:lnTo>
                <a:lnTo>
                  <a:pt x="2056075" y="673972"/>
                </a:lnTo>
                <a:lnTo>
                  <a:pt x="2060208" y="669833"/>
                </a:lnTo>
                <a:lnTo>
                  <a:pt x="2064341" y="665695"/>
                </a:lnTo>
                <a:lnTo>
                  <a:pt x="2067838" y="661556"/>
                </a:lnTo>
                <a:lnTo>
                  <a:pt x="2071653" y="656781"/>
                </a:lnTo>
                <a:lnTo>
                  <a:pt x="2074832" y="652324"/>
                </a:lnTo>
                <a:lnTo>
                  <a:pt x="2078012" y="647231"/>
                </a:lnTo>
                <a:lnTo>
                  <a:pt x="2080873" y="642456"/>
                </a:lnTo>
                <a:lnTo>
                  <a:pt x="2083734" y="637362"/>
                </a:lnTo>
                <a:lnTo>
                  <a:pt x="2085960" y="631951"/>
                </a:lnTo>
                <a:lnTo>
                  <a:pt x="2088185" y="626539"/>
                </a:lnTo>
                <a:lnTo>
                  <a:pt x="2089775" y="620808"/>
                </a:lnTo>
                <a:lnTo>
                  <a:pt x="2091364" y="615397"/>
                </a:lnTo>
                <a:lnTo>
                  <a:pt x="2092636" y="609348"/>
                </a:lnTo>
                <a:lnTo>
                  <a:pt x="2094225" y="603618"/>
                </a:lnTo>
                <a:lnTo>
                  <a:pt x="2094861" y="597251"/>
                </a:lnTo>
                <a:lnTo>
                  <a:pt x="2095179" y="591521"/>
                </a:lnTo>
                <a:lnTo>
                  <a:pt x="2095497" y="585154"/>
                </a:lnTo>
                <a:lnTo>
                  <a:pt x="2095179" y="579105"/>
                </a:lnTo>
                <a:lnTo>
                  <a:pt x="2094861" y="572739"/>
                </a:lnTo>
                <a:lnTo>
                  <a:pt x="2094225" y="567008"/>
                </a:lnTo>
                <a:lnTo>
                  <a:pt x="2092636" y="560960"/>
                </a:lnTo>
                <a:lnTo>
                  <a:pt x="2091364" y="555230"/>
                </a:lnTo>
                <a:lnTo>
                  <a:pt x="2089775" y="549499"/>
                </a:lnTo>
                <a:lnTo>
                  <a:pt x="2088185" y="544088"/>
                </a:lnTo>
                <a:lnTo>
                  <a:pt x="2085960" y="538357"/>
                </a:lnTo>
                <a:lnTo>
                  <a:pt x="2083734" y="533264"/>
                </a:lnTo>
                <a:lnTo>
                  <a:pt x="2080873" y="527852"/>
                </a:lnTo>
                <a:lnTo>
                  <a:pt x="2078012" y="523077"/>
                </a:lnTo>
                <a:lnTo>
                  <a:pt x="2074832" y="517983"/>
                </a:lnTo>
                <a:lnTo>
                  <a:pt x="2071653" y="513527"/>
                </a:lnTo>
                <a:lnTo>
                  <a:pt x="2067838" y="509070"/>
                </a:lnTo>
                <a:lnTo>
                  <a:pt x="2064341" y="504294"/>
                </a:lnTo>
                <a:lnTo>
                  <a:pt x="2060208" y="500474"/>
                </a:lnTo>
                <a:lnTo>
                  <a:pt x="2056075" y="496654"/>
                </a:lnTo>
                <a:lnTo>
                  <a:pt x="2051624" y="492516"/>
                </a:lnTo>
                <a:lnTo>
                  <a:pt x="2047491" y="489014"/>
                </a:lnTo>
                <a:lnTo>
                  <a:pt x="2042404" y="485831"/>
                </a:lnTo>
                <a:lnTo>
                  <a:pt x="2037635" y="482329"/>
                </a:lnTo>
                <a:lnTo>
                  <a:pt x="2032549" y="479782"/>
                </a:lnTo>
                <a:lnTo>
                  <a:pt x="2027462" y="477235"/>
                </a:lnTo>
                <a:lnTo>
                  <a:pt x="2022057" y="474689"/>
                </a:lnTo>
                <a:lnTo>
                  <a:pt x="2016653" y="472460"/>
                </a:lnTo>
                <a:lnTo>
                  <a:pt x="2010930" y="470550"/>
                </a:lnTo>
                <a:lnTo>
                  <a:pt x="2005525" y="468958"/>
                </a:lnTo>
                <a:lnTo>
                  <a:pt x="1999485" y="467685"/>
                </a:lnTo>
                <a:lnTo>
                  <a:pt x="1993762" y="466730"/>
                </a:lnTo>
                <a:lnTo>
                  <a:pt x="1987722" y="465775"/>
                </a:lnTo>
                <a:lnTo>
                  <a:pt x="1981681" y="465457"/>
                </a:lnTo>
                <a:lnTo>
                  <a:pt x="1975323" y="465138"/>
                </a:lnTo>
                <a:close/>
                <a:moveTo>
                  <a:pt x="2038346" y="0"/>
                </a:moveTo>
                <a:lnTo>
                  <a:pt x="3519484" y="0"/>
                </a:lnTo>
                <a:lnTo>
                  <a:pt x="3431641" y="179388"/>
                </a:lnTo>
                <a:lnTo>
                  <a:pt x="3916359" y="179388"/>
                </a:lnTo>
                <a:lnTo>
                  <a:pt x="3916359" y="295278"/>
                </a:lnTo>
                <a:lnTo>
                  <a:pt x="4885370" y="295278"/>
                </a:lnTo>
                <a:lnTo>
                  <a:pt x="4901245" y="295596"/>
                </a:lnTo>
                <a:lnTo>
                  <a:pt x="4917437" y="296231"/>
                </a:lnTo>
                <a:lnTo>
                  <a:pt x="4932995" y="297183"/>
                </a:lnTo>
                <a:lnTo>
                  <a:pt x="4948552" y="298771"/>
                </a:lnTo>
                <a:lnTo>
                  <a:pt x="4964427" y="300676"/>
                </a:lnTo>
                <a:lnTo>
                  <a:pt x="4979667" y="302581"/>
                </a:lnTo>
                <a:lnTo>
                  <a:pt x="4994907" y="305120"/>
                </a:lnTo>
                <a:lnTo>
                  <a:pt x="5010465" y="307977"/>
                </a:lnTo>
                <a:lnTo>
                  <a:pt x="5025387" y="311471"/>
                </a:lnTo>
                <a:lnTo>
                  <a:pt x="5040310" y="314962"/>
                </a:lnTo>
                <a:lnTo>
                  <a:pt x="5054915" y="318772"/>
                </a:lnTo>
                <a:lnTo>
                  <a:pt x="5069837" y="323534"/>
                </a:lnTo>
                <a:lnTo>
                  <a:pt x="5084125" y="327979"/>
                </a:lnTo>
                <a:lnTo>
                  <a:pt x="5098412" y="333059"/>
                </a:lnTo>
                <a:lnTo>
                  <a:pt x="5112700" y="338456"/>
                </a:lnTo>
                <a:lnTo>
                  <a:pt x="5126987" y="344171"/>
                </a:lnTo>
                <a:lnTo>
                  <a:pt x="5140640" y="350203"/>
                </a:lnTo>
                <a:lnTo>
                  <a:pt x="5154292" y="356870"/>
                </a:lnTo>
                <a:lnTo>
                  <a:pt x="5167627" y="363220"/>
                </a:lnTo>
                <a:lnTo>
                  <a:pt x="5180962" y="370522"/>
                </a:lnTo>
                <a:lnTo>
                  <a:pt x="5193980" y="377507"/>
                </a:lnTo>
                <a:lnTo>
                  <a:pt x="5206680" y="385126"/>
                </a:lnTo>
                <a:lnTo>
                  <a:pt x="5219380" y="393381"/>
                </a:lnTo>
                <a:lnTo>
                  <a:pt x="5232080" y="401318"/>
                </a:lnTo>
                <a:lnTo>
                  <a:pt x="5244462" y="409890"/>
                </a:lnTo>
                <a:lnTo>
                  <a:pt x="5256527" y="418780"/>
                </a:lnTo>
                <a:lnTo>
                  <a:pt x="5268275" y="427669"/>
                </a:lnTo>
                <a:lnTo>
                  <a:pt x="5279705" y="436876"/>
                </a:lnTo>
                <a:lnTo>
                  <a:pt x="5291135" y="446718"/>
                </a:lnTo>
                <a:lnTo>
                  <a:pt x="5302247" y="456560"/>
                </a:lnTo>
                <a:lnTo>
                  <a:pt x="5313360" y="466720"/>
                </a:lnTo>
                <a:lnTo>
                  <a:pt x="5323520" y="477197"/>
                </a:lnTo>
                <a:lnTo>
                  <a:pt x="5333997" y="487674"/>
                </a:lnTo>
                <a:lnTo>
                  <a:pt x="5344157" y="498786"/>
                </a:lnTo>
                <a:lnTo>
                  <a:pt x="5354000" y="509898"/>
                </a:lnTo>
                <a:lnTo>
                  <a:pt x="5363842" y="521327"/>
                </a:lnTo>
                <a:lnTo>
                  <a:pt x="5373367" y="532757"/>
                </a:lnTo>
                <a:lnTo>
                  <a:pt x="5381940" y="544504"/>
                </a:lnTo>
                <a:lnTo>
                  <a:pt x="5390830" y="556568"/>
                </a:lnTo>
                <a:lnTo>
                  <a:pt x="5399402" y="568950"/>
                </a:lnTo>
                <a:lnTo>
                  <a:pt x="5407657" y="581332"/>
                </a:lnTo>
                <a:lnTo>
                  <a:pt x="5415595" y="594031"/>
                </a:lnTo>
                <a:lnTo>
                  <a:pt x="5423215" y="606731"/>
                </a:lnTo>
                <a:lnTo>
                  <a:pt x="5430517" y="619747"/>
                </a:lnTo>
                <a:lnTo>
                  <a:pt x="5437502" y="633082"/>
                </a:lnTo>
                <a:lnTo>
                  <a:pt x="5444170" y="646416"/>
                </a:lnTo>
                <a:lnTo>
                  <a:pt x="5450520" y="660068"/>
                </a:lnTo>
                <a:lnTo>
                  <a:pt x="5456552" y="674037"/>
                </a:lnTo>
                <a:lnTo>
                  <a:pt x="5462267" y="688007"/>
                </a:lnTo>
                <a:lnTo>
                  <a:pt x="5467665" y="702293"/>
                </a:lnTo>
                <a:lnTo>
                  <a:pt x="5472745" y="716580"/>
                </a:lnTo>
                <a:lnTo>
                  <a:pt x="5477507" y="731184"/>
                </a:lnTo>
                <a:lnTo>
                  <a:pt x="5481952" y="745789"/>
                </a:lnTo>
                <a:lnTo>
                  <a:pt x="5485762" y="760393"/>
                </a:lnTo>
                <a:lnTo>
                  <a:pt x="5489572" y="775315"/>
                </a:lnTo>
                <a:lnTo>
                  <a:pt x="5492747" y="790554"/>
                </a:lnTo>
                <a:lnTo>
                  <a:pt x="5495605" y="805793"/>
                </a:lnTo>
                <a:lnTo>
                  <a:pt x="5498145" y="821033"/>
                </a:lnTo>
                <a:lnTo>
                  <a:pt x="5500367" y="836589"/>
                </a:lnTo>
                <a:lnTo>
                  <a:pt x="5502272" y="852146"/>
                </a:lnTo>
                <a:lnTo>
                  <a:pt x="5503542" y="867703"/>
                </a:lnTo>
                <a:lnTo>
                  <a:pt x="5504495" y="883577"/>
                </a:lnTo>
                <a:lnTo>
                  <a:pt x="5505130" y="899451"/>
                </a:lnTo>
                <a:lnTo>
                  <a:pt x="5505447" y="915326"/>
                </a:lnTo>
                <a:lnTo>
                  <a:pt x="5505447" y="6237953"/>
                </a:lnTo>
                <a:lnTo>
                  <a:pt x="5505130" y="6253827"/>
                </a:lnTo>
                <a:lnTo>
                  <a:pt x="5504495" y="6270019"/>
                </a:lnTo>
                <a:lnTo>
                  <a:pt x="5503542" y="6285575"/>
                </a:lnTo>
                <a:lnTo>
                  <a:pt x="5502272" y="6301132"/>
                </a:lnTo>
                <a:lnTo>
                  <a:pt x="5500367" y="6317006"/>
                </a:lnTo>
                <a:lnTo>
                  <a:pt x="5498145" y="6332246"/>
                </a:lnTo>
                <a:lnTo>
                  <a:pt x="5495605" y="6347485"/>
                </a:lnTo>
                <a:lnTo>
                  <a:pt x="5492747" y="6363042"/>
                </a:lnTo>
                <a:lnTo>
                  <a:pt x="5489572" y="6377963"/>
                </a:lnTo>
                <a:lnTo>
                  <a:pt x="5485762" y="6392885"/>
                </a:lnTo>
                <a:lnTo>
                  <a:pt x="5481952" y="6407490"/>
                </a:lnTo>
                <a:lnTo>
                  <a:pt x="5477507" y="6422411"/>
                </a:lnTo>
                <a:lnTo>
                  <a:pt x="5472745" y="6436698"/>
                </a:lnTo>
                <a:lnTo>
                  <a:pt x="5467665" y="6450985"/>
                </a:lnTo>
                <a:lnTo>
                  <a:pt x="5462267" y="6465272"/>
                </a:lnTo>
                <a:lnTo>
                  <a:pt x="5456552" y="6479241"/>
                </a:lnTo>
                <a:lnTo>
                  <a:pt x="5450520" y="6493210"/>
                </a:lnTo>
                <a:lnTo>
                  <a:pt x="5444170" y="6506862"/>
                </a:lnTo>
                <a:lnTo>
                  <a:pt x="5437502" y="6520197"/>
                </a:lnTo>
                <a:lnTo>
                  <a:pt x="5430517" y="6533531"/>
                </a:lnTo>
                <a:lnTo>
                  <a:pt x="5423215" y="6546548"/>
                </a:lnTo>
                <a:lnTo>
                  <a:pt x="5415595" y="6559247"/>
                </a:lnTo>
                <a:lnTo>
                  <a:pt x="5407657" y="6572264"/>
                </a:lnTo>
                <a:lnTo>
                  <a:pt x="5399402" y="6584646"/>
                </a:lnTo>
                <a:lnTo>
                  <a:pt x="5390830" y="6597028"/>
                </a:lnTo>
                <a:lnTo>
                  <a:pt x="5381940" y="6609092"/>
                </a:lnTo>
                <a:lnTo>
                  <a:pt x="5373367" y="6620839"/>
                </a:lnTo>
                <a:lnTo>
                  <a:pt x="5363842" y="6632269"/>
                </a:lnTo>
                <a:lnTo>
                  <a:pt x="5354000" y="6643698"/>
                </a:lnTo>
                <a:lnTo>
                  <a:pt x="5344157" y="6654810"/>
                </a:lnTo>
                <a:lnTo>
                  <a:pt x="5333997" y="6665922"/>
                </a:lnTo>
                <a:lnTo>
                  <a:pt x="5323520" y="6676082"/>
                </a:lnTo>
                <a:lnTo>
                  <a:pt x="5313360" y="6686559"/>
                </a:lnTo>
                <a:lnTo>
                  <a:pt x="5302247" y="6696718"/>
                </a:lnTo>
                <a:lnTo>
                  <a:pt x="5291135" y="6706560"/>
                </a:lnTo>
                <a:lnTo>
                  <a:pt x="5279705" y="6716402"/>
                </a:lnTo>
                <a:lnTo>
                  <a:pt x="5268275" y="6725609"/>
                </a:lnTo>
                <a:lnTo>
                  <a:pt x="5256527" y="6734499"/>
                </a:lnTo>
                <a:lnTo>
                  <a:pt x="5244462" y="6743388"/>
                </a:lnTo>
                <a:lnTo>
                  <a:pt x="5232080" y="6751960"/>
                </a:lnTo>
                <a:lnTo>
                  <a:pt x="5219380" y="6760215"/>
                </a:lnTo>
                <a:lnTo>
                  <a:pt x="5206680" y="6768152"/>
                </a:lnTo>
                <a:lnTo>
                  <a:pt x="5193980" y="6775772"/>
                </a:lnTo>
                <a:lnTo>
                  <a:pt x="5180962" y="6783074"/>
                </a:lnTo>
                <a:lnTo>
                  <a:pt x="5167627" y="6790059"/>
                </a:lnTo>
                <a:lnTo>
                  <a:pt x="5154292" y="6796726"/>
                </a:lnTo>
                <a:lnTo>
                  <a:pt x="5140640" y="6803075"/>
                </a:lnTo>
                <a:lnTo>
                  <a:pt x="5126987" y="6809108"/>
                </a:lnTo>
                <a:lnTo>
                  <a:pt x="5112700" y="6814822"/>
                </a:lnTo>
                <a:lnTo>
                  <a:pt x="5098412" y="6820220"/>
                </a:lnTo>
                <a:lnTo>
                  <a:pt x="5084125" y="6825299"/>
                </a:lnTo>
                <a:lnTo>
                  <a:pt x="5069837" y="6830062"/>
                </a:lnTo>
                <a:lnTo>
                  <a:pt x="5054915" y="6834506"/>
                </a:lnTo>
                <a:lnTo>
                  <a:pt x="5040310" y="6838316"/>
                </a:lnTo>
                <a:lnTo>
                  <a:pt x="5025387" y="6842126"/>
                </a:lnTo>
                <a:lnTo>
                  <a:pt x="5010465" y="6845301"/>
                </a:lnTo>
                <a:lnTo>
                  <a:pt x="4994907" y="6848158"/>
                </a:lnTo>
                <a:lnTo>
                  <a:pt x="4979667" y="6850698"/>
                </a:lnTo>
                <a:lnTo>
                  <a:pt x="4964427" y="6852920"/>
                </a:lnTo>
                <a:lnTo>
                  <a:pt x="4948552" y="6854825"/>
                </a:lnTo>
                <a:lnTo>
                  <a:pt x="4932995" y="6856095"/>
                </a:lnTo>
                <a:lnTo>
                  <a:pt x="4917437" y="6857048"/>
                </a:lnTo>
                <a:lnTo>
                  <a:pt x="4901245" y="6857683"/>
                </a:lnTo>
                <a:lnTo>
                  <a:pt x="4885370" y="6858000"/>
                </a:lnTo>
                <a:lnTo>
                  <a:pt x="619760" y="6858000"/>
                </a:lnTo>
                <a:lnTo>
                  <a:pt x="603885" y="6857683"/>
                </a:lnTo>
                <a:lnTo>
                  <a:pt x="588010" y="6857048"/>
                </a:lnTo>
                <a:lnTo>
                  <a:pt x="572135" y="6856095"/>
                </a:lnTo>
                <a:lnTo>
                  <a:pt x="556578" y="6854825"/>
                </a:lnTo>
                <a:lnTo>
                  <a:pt x="541020" y="6852920"/>
                </a:lnTo>
                <a:lnTo>
                  <a:pt x="525463" y="6850698"/>
                </a:lnTo>
                <a:lnTo>
                  <a:pt x="510223" y="6848158"/>
                </a:lnTo>
                <a:lnTo>
                  <a:pt x="494983" y="6845301"/>
                </a:lnTo>
                <a:lnTo>
                  <a:pt x="479743" y="6842126"/>
                </a:lnTo>
                <a:lnTo>
                  <a:pt x="465138" y="6838316"/>
                </a:lnTo>
                <a:lnTo>
                  <a:pt x="450215" y="6834506"/>
                </a:lnTo>
                <a:lnTo>
                  <a:pt x="435610" y="6830062"/>
                </a:lnTo>
                <a:lnTo>
                  <a:pt x="421005" y="6825299"/>
                </a:lnTo>
                <a:lnTo>
                  <a:pt x="406718" y="6820220"/>
                </a:lnTo>
                <a:lnTo>
                  <a:pt x="392748" y="6814822"/>
                </a:lnTo>
                <a:lnTo>
                  <a:pt x="378460" y="6809108"/>
                </a:lnTo>
                <a:lnTo>
                  <a:pt x="364808" y="6803075"/>
                </a:lnTo>
                <a:lnTo>
                  <a:pt x="351155" y="6796726"/>
                </a:lnTo>
                <a:lnTo>
                  <a:pt x="337820" y="6790059"/>
                </a:lnTo>
                <a:lnTo>
                  <a:pt x="324485" y="6783074"/>
                </a:lnTo>
                <a:lnTo>
                  <a:pt x="311468" y="6775772"/>
                </a:lnTo>
                <a:lnTo>
                  <a:pt x="298768" y="6768152"/>
                </a:lnTo>
                <a:lnTo>
                  <a:pt x="286068" y="6760215"/>
                </a:lnTo>
                <a:lnTo>
                  <a:pt x="273050" y="6751960"/>
                </a:lnTo>
                <a:lnTo>
                  <a:pt x="260985" y="6743388"/>
                </a:lnTo>
                <a:lnTo>
                  <a:pt x="248920" y="6734499"/>
                </a:lnTo>
                <a:lnTo>
                  <a:pt x="237173" y="6725609"/>
                </a:lnTo>
                <a:lnTo>
                  <a:pt x="225425" y="6716402"/>
                </a:lnTo>
                <a:lnTo>
                  <a:pt x="213995" y="6706560"/>
                </a:lnTo>
                <a:lnTo>
                  <a:pt x="202883" y="6696718"/>
                </a:lnTo>
                <a:lnTo>
                  <a:pt x="192088" y="6686559"/>
                </a:lnTo>
                <a:lnTo>
                  <a:pt x="181610" y="6676082"/>
                </a:lnTo>
                <a:lnTo>
                  <a:pt x="171450" y="6665922"/>
                </a:lnTo>
                <a:lnTo>
                  <a:pt x="160973" y="6654810"/>
                </a:lnTo>
                <a:lnTo>
                  <a:pt x="151130" y="6643698"/>
                </a:lnTo>
                <a:lnTo>
                  <a:pt x="141605" y="6632269"/>
                </a:lnTo>
                <a:lnTo>
                  <a:pt x="132080" y="6620839"/>
                </a:lnTo>
                <a:lnTo>
                  <a:pt x="123190" y="6609092"/>
                </a:lnTo>
                <a:lnTo>
                  <a:pt x="114300" y="6597028"/>
                </a:lnTo>
                <a:lnTo>
                  <a:pt x="105728" y="6584646"/>
                </a:lnTo>
                <a:lnTo>
                  <a:pt x="97473" y="6572264"/>
                </a:lnTo>
                <a:lnTo>
                  <a:pt x="89853" y="6559247"/>
                </a:lnTo>
                <a:lnTo>
                  <a:pt x="82233" y="6546548"/>
                </a:lnTo>
                <a:lnTo>
                  <a:pt x="74613" y="6533531"/>
                </a:lnTo>
                <a:lnTo>
                  <a:pt x="67945" y="6520197"/>
                </a:lnTo>
                <a:lnTo>
                  <a:pt x="60960" y="6506862"/>
                </a:lnTo>
                <a:lnTo>
                  <a:pt x="54928" y="6493210"/>
                </a:lnTo>
                <a:lnTo>
                  <a:pt x="48578" y="6479241"/>
                </a:lnTo>
                <a:lnTo>
                  <a:pt x="43180" y="6465272"/>
                </a:lnTo>
                <a:lnTo>
                  <a:pt x="37465" y="6450985"/>
                </a:lnTo>
                <a:lnTo>
                  <a:pt x="32703" y="6436698"/>
                </a:lnTo>
                <a:lnTo>
                  <a:pt x="27623" y="6422411"/>
                </a:lnTo>
                <a:lnTo>
                  <a:pt x="23495" y="6407490"/>
                </a:lnTo>
                <a:lnTo>
                  <a:pt x="19685" y="6392885"/>
                </a:lnTo>
                <a:lnTo>
                  <a:pt x="15875" y="6377963"/>
                </a:lnTo>
                <a:lnTo>
                  <a:pt x="12700" y="6363042"/>
                </a:lnTo>
                <a:lnTo>
                  <a:pt x="9843" y="6347485"/>
                </a:lnTo>
                <a:lnTo>
                  <a:pt x="7303" y="6332246"/>
                </a:lnTo>
                <a:lnTo>
                  <a:pt x="4763" y="6317006"/>
                </a:lnTo>
                <a:lnTo>
                  <a:pt x="3175" y="6301132"/>
                </a:lnTo>
                <a:lnTo>
                  <a:pt x="1905" y="6285575"/>
                </a:lnTo>
                <a:lnTo>
                  <a:pt x="953" y="6270019"/>
                </a:lnTo>
                <a:lnTo>
                  <a:pt x="318" y="6253827"/>
                </a:lnTo>
                <a:lnTo>
                  <a:pt x="0" y="6237953"/>
                </a:lnTo>
                <a:lnTo>
                  <a:pt x="0" y="915326"/>
                </a:lnTo>
                <a:lnTo>
                  <a:pt x="318" y="899451"/>
                </a:lnTo>
                <a:lnTo>
                  <a:pt x="953" y="883577"/>
                </a:lnTo>
                <a:lnTo>
                  <a:pt x="1905" y="867703"/>
                </a:lnTo>
                <a:lnTo>
                  <a:pt x="3175" y="852146"/>
                </a:lnTo>
                <a:lnTo>
                  <a:pt x="4763" y="836589"/>
                </a:lnTo>
                <a:lnTo>
                  <a:pt x="7303" y="821033"/>
                </a:lnTo>
                <a:lnTo>
                  <a:pt x="9843" y="805793"/>
                </a:lnTo>
                <a:lnTo>
                  <a:pt x="12700" y="790554"/>
                </a:lnTo>
                <a:lnTo>
                  <a:pt x="15875" y="775315"/>
                </a:lnTo>
                <a:lnTo>
                  <a:pt x="19685" y="760393"/>
                </a:lnTo>
                <a:lnTo>
                  <a:pt x="23495" y="745789"/>
                </a:lnTo>
                <a:lnTo>
                  <a:pt x="27623" y="731184"/>
                </a:lnTo>
                <a:lnTo>
                  <a:pt x="32703" y="716580"/>
                </a:lnTo>
                <a:lnTo>
                  <a:pt x="37465" y="702293"/>
                </a:lnTo>
                <a:lnTo>
                  <a:pt x="43180" y="688007"/>
                </a:lnTo>
                <a:lnTo>
                  <a:pt x="48578" y="674037"/>
                </a:lnTo>
                <a:lnTo>
                  <a:pt x="54928" y="660068"/>
                </a:lnTo>
                <a:lnTo>
                  <a:pt x="60960" y="646416"/>
                </a:lnTo>
                <a:lnTo>
                  <a:pt x="67945" y="633082"/>
                </a:lnTo>
                <a:lnTo>
                  <a:pt x="74613" y="619747"/>
                </a:lnTo>
                <a:lnTo>
                  <a:pt x="82233" y="606731"/>
                </a:lnTo>
                <a:lnTo>
                  <a:pt x="89853" y="594031"/>
                </a:lnTo>
                <a:lnTo>
                  <a:pt x="97473" y="581332"/>
                </a:lnTo>
                <a:lnTo>
                  <a:pt x="105728" y="568950"/>
                </a:lnTo>
                <a:lnTo>
                  <a:pt x="114300" y="556568"/>
                </a:lnTo>
                <a:lnTo>
                  <a:pt x="123190" y="544504"/>
                </a:lnTo>
                <a:lnTo>
                  <a:pt x="132080" y="532757"/>
                </a:lnTo>
                <a:lnTo>
                  <a:pt x="141605" y="521327"/>
                </a:lnTo>
                <a:lnTo>
                  <a:pt x="151130" y="509898"/>
                </a:lnTo>
                <a:lnTo>
                  <a:pt x="160973" y="498786"/>
                </a:lnTo>
                <a:lnTo>
                  <a:pt x="171450" y="487674"/>
                </a:lnTo>
                <a:lnTo>
                  <a:pt x="181610" y="477197"/>
                </a:lnTo>
                <a:lnTo>
                  <a:pt x="192088" y="466720"/>
                </a:lnTo>
                <a:lnTo>
                  <a:pt x="202883" y="456560"/>
                </a:lnTo>
                <a:lnTo>
                  <a:pt x="213995" y="446718"/>
                </a:lnTo>
                <a:lnTo>
                  <a:pt x="225425" y="436876"/>
                </a:lnTo>
                <a:lnTo>
                  <a:pt x="237173" y="427669"/>
                </a:lnTo>
                <a:lnTo>
                  <a:pt x="248920" y="418780"/>
                </a:lnTo>
                <a:lnTo>
                  <a:pt x="260985" y="409890"/>
                </a:lnTo>
                <a:lnTo>
                  <a:pt x="273050" y="401318"/>
                </a:lnTo>
                <a:lnTo>
                  <a:pt x="286068" y="393381"/>
                </a:lnTo>
                <a:lnTo>
                  <a:pt x="298768" y="385126"/>
                </a:lnTo>
                <a:lnTo>
                  <a:pt x="311468" y="377507"/>
                </a:lnTo>
                <a:lnTo>
                  <a:pt x="324485" y="370522"/>
                </a:lnTo>
                <a:lnTo>
                  <a:pt x="337820" y="363220"/>
                </a:lnTo>
                <a:lnTo>
                  <a:pt x="351155" y="356870"/>
                </a:lnTo>
                <a:lnTo>
                  <a:pt x="364808" y="350203"/>
                </a:lnTo>
                <a:lnTo>
                  <a:pt x="378460" y="344171"/>
                </a:lnTo>
                <a:lnTo>
                  <a:pt x="392748" y="338456"/>
                </a:lnTo>
                <a:lnTo>
                  <a:pt x="406718" y="333059"/>
                </a:lnTo>
                <a:lnTo>
                  <a:pt x="421005" y="327979"/>
                </a:lnTo>
                <a:lnTo>
                  <a:pt x="435610" y="323534"/>
                </a:lnTo>
                <a:lnTo>
                  <a:pt x="450215" y="318772"/>
                </a:lnTo>
                <a:lnTo>
                  <a:pt x="465138" y="314962"/>
                </a:lnTo>
                <a:lnTo>
                  <a:pt x="479743" y="311471"/>
                </a:lnTo>
                <a:lnTo>
                  <a:pt x="494983" y="307977"/>
                </a:lnTo>
                <a:lnTo>
                  <a:pt x="510223" y="305120"/>
                </a:lnTo>
                <a:lnTo>
                  <a:pt x="525463" y="302581"/>
                </a:lnTo>
                <a:lnTo>
                  <a:pt x="541020" y="300676"/>
                </a:lnTo>
                <a:lnTo>
                  <a:pt x="556578" y="298771"/>
                </a:lnTo>
                <a:lnTo>
                  <a:pt x="572135" y="297183"/>
                </a:lnTo>
                <a:lnTo>
                  <a:pt x="588010" y="296231"/>
                </a:lnTo>
                <a:lnTo>
                  <a:pt x="603885" y="295596"/>
                </a:lnTo>
                <a:lnTo>
                  <a:pt x="619760" y="295278"/>
                </a:lnTo>
                <a:lnTo>
                  <a:pt x="1639884" y="295278"/>
                </a:lnTo>
                <a:lnTo>
                  <a:pt x="1639884" y="179388"/>
                </a:lnTo>
                <a:lnTo>
                  <a:pt x="2125900" y="179388"/>
                </a:lnTo>
                <a:lnTo>
                  <a:pt x="2038346" y="0"/>
                </a:lnTo>
                <a:close/>
              </a:path>
            </a:pathLst>
          </a:custGeom>
          <a:solidFill>
            <a:srgbClr val="FE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16" name="文本框 15" descr="#clear#"/>
          <p:cNvSpPr txBox="1"/>
          <p:nvPr/>
        </p:nvSpPr>
        <p:spPr>
          <a:xfrm>
            <a:off x="423442" y="3408780"/>
            <a:ext cx="2971800" cy="1846659"/>
          </a:xfrm>
          <a:prstGeom prst="rect">
            <a:avLst/>
          </a:prstGeom>
          <a:noFill/>
        </p:spPr>
        <p:txBody>
          <a:bodyPr wrap="square" rtlCol="0">
            <a:spAutoFit/>
          </a:bodyPr>
          <a:lstStyle/>
          <a:p>
            <a:pPr algn="ctr"/>
            <a:r>
              <a:rPr lang="en-US" altLang="zh-CN" sz="6600" b="1" dirty="0">
                <a:solidFill>
                  <a:schemeClr val="accent1"/>
                </a:solidFill>
                <a:latin typeface="+mj-ea"/>
                <a:ea typeface="+mj-ea"/>
              </a:rPr>
              <a:t>8850</a:t>
            </a:r>
            <a:endParaRPr lang="en-US" altLang="zh-CN" sz="6600" b="1" dirty="0">
              <a:solidFill>
                <a:schemeClr val="accent1"/>
              </a:solidFill>
              <a:latin typeface="+mj-ea"/>
              <a:ea typeface="+mj-ea"/>
            </a:endParaRPr>
          </a:p>
          <a:p>
            <a:pPr algn="ctr"/>
            <a:r>
              <a:rPr lang="zh-CN" altLang="en-US" sz="4400" dirty="0">
                <a:solidFill>
                  <a:schemeClr val="accent1"/>
                </a:solidFill>
                <a:latin typeface="+mj-ea"/>
                <a:ea typeface="+mj-ea"/>
              </a:rPr>
              <a:t>人次</a:t>
            </a:r>
            <a:endParaRPr lang="zh-CN" altLang="en-US" sz="6600" dirty="0">
              <a:solidFill>
                <a:schemeClr val="accent1"/>
              </a:solidFill>
              <a:latin typeface="+mj-ea"/>
              <a:ea typeface="+mj-ea"/>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4" name="MH_Other_2"/>
          <p:cNvSpPr/>
          <p:nvPr>
            <p:custDataLst>
              <p:tags r:id="rId1"/>
            </p:custDataLst>
          </p:nvPr>
        </p:nvSpPr>
        <p:spPr>
          <a:xfrm flipH="1">
            <a:off x="2374763" y="5196389"/>
            <a:ext cx="496160" cy="679588"/>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MH_Other_3"/>
          <p:cNvSpPr/>
          <p:nvPr>
            <p:custDataLst>
              <p:tags r:id="rId2"/>
            </p:custDataLst>
          </p:nvPr>
        </p:nvSpPr>
        <p:spPr>
          <a:xfrm flipH="1">
            <a:off x="2374763" y="4780692"/>
            <a:ext cx="1912091" cy="429111"/>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MH_SubTitle_4"/>
          <p:cNvSpPr/>
          <p:nvPr>
            <p:custDataLst>
              <p:tags r:id="rId3"/>
            </p:custDataLst>
          </p:nvPr>
        </p:nvSpPr>
        <p:spPr>
          <a:xfrm flipH="1">
            <a:off x="4286854" y="3066808"/>
            <a:ext cx="496160" cy="2142996"/>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rgbClr val="FEFFFF"/>
              </a:solidFill>
            </a:endParaRPr>
          </a:p>
        </p:txBody>
      </p:sp>
      <p:sp>
        <p:nvSpPr>
          <p:cNvPr id="27" name="MH_Other_2"/>
          <p:cNvSpPr/>
          <p:nvPr>
            <p:custDataLst>
              <p:tags r:id="rId4"/>
            </p:custDataLst>
          </p:nvPr>
        </p:nvSpPr>
        <p:spPr>
          <a:xfrm flipH="1">
            <a:off x="3373570" y="4085042"/>
            <a:ext cx="496160" cy="679588"/>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MH_Other_3"/>
          <p:cNvSpPr/>
          <p:nvPr>
            <p:custDataLst>
              <p:tags r:id="rId5"/>
            </p:custDataLst>
          </p:nvPr>
        </p:nvSpPr>
        <p:spPr>
          <a:xfrm flipH="1">
            <a:off x="3373570" y="3669345"/>
            <a:ext cx="1912091" cy="429111"/>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MH_SubTitle_4"/>
          <p:cNvSpPr/>
          <p:nvPr>
            <p:custDataLst>
              <p:tags r:id="rId6"/>
            </p:custDataLst>
          </p:nvPr>
        </p:nvSpPr>
        <p:spPr>
          <a:xfrm flipH="1">
            <a:off x="5285661" y="1955461"/>
            <a:ext cx="496160" cy="2142996"/>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rgbClr val="FEFFFF"/>
              </a:solidFill>
            </a:endParaRPr>
          </a:p>
        </p:txBody>
      </p:sp>
      <p:cxnSp>
        <p:nvCxnSpPr>
          <p:cNvPr id="30" name="MH_Other_1"/>
          <p:cNvCxnSpPr/>
          <p:nvPr>
            <p:custDataLst>
              <p:tags r:id="rId7"/>
            </p:custDataLst>
          </p:nvPr>
        </p:nvCxnSpPr>
        <p:spPr>
          <a:xfrm>
            <a:off x="423751" y="5875977"/>
            <a:ext cx="486191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4156873" y="2702319"/>
            <a:ext cx="756122" cy="756122"/>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32" name="椭圆 31"/>
          <p:cNvSpPr/>
          <p:nvPr/>
        </p:nvSpPr>
        <p:spPr>
          <a:xfrm>
            <a:off x="5155680" y="1646402"/>
            <a:ext cx="756122" cy="756122"/>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33" name="KSO_Shape"/>
          <p:cNvSpPr/>
          <p:nvPr/>
        </p:nvSpPr>
        <p:spPr bwMode="auto">
          <a:xfrm>
            <a:off x="4315406" y="2930736"/>
            <a:ext cx="439055" cy="299289"/>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4" name="KSO_Shape"/>
          <p:cNvSpPr/>
          <p:nvPr/>
        </p:nvSpPr>
        <p:spPr bwMode="auto">
          <a:xfrm>
            <a:off x="5314213" y="1870795"/>
            <a:ext cx="439055" cy="307338"/>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5" name="矩形 34" descr="#clear#"/>
          <p:cNvSpPr/>
          <p:nvPr/>
        </p:nvSpPr>
        <p:spPr>
          <a:xfrm>
            <a:off x="423751" y="5889391"/>
            <a:ext cx="4861910" cy="8842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6" name="文本框 35" descr="#clear#"/>
          <p:cNvSpPr txBox="1"/>
          <p:nvPr/>
        </p:nvSpPr>
        <p:spPr>
          <a:xfrm>
            <a:off x="1907392" y="2707729"/>
            <a:ext cx="2132003" cy="707886"/>
          </a:xfrm>
          <a:prstGeom prst="rect">
            <a:avLst/>
          </a:prstGeom>
          <a:noFill/>
        </p:spPr>
        <p:txBody>
          <a:bodyPr wrap="square" rtlCol="0">
            <a:spAutoFit/>
          </a:bodyPr>
          <a:lstStyle/>
          <a:p>
            <a:pPr algn="r"/>
            <a:r>
              <a:rPr lang="en-US" altLang="zh-CN" sz="4000" b="1" dirty="0">
                <a:latin typeface="+mj-ea"/>
                <a:ea typeface="+mj-ea"/>
              </a:rPr>
              <a:t>890</a:t>
            </a:r>
            <a:r>
              <a:rPr lang="zh-CN" altLang="en-US" sz="2000" b="1" dirty="0">
                <a:latin typeface="+mj-ea"/>
                <a:ea typeface="+mj-ea"/>
              </a:rPr>
              <a:t>万</a:t>
            </a:r>
            <a:endParaRPr lang="zh-CN" altLang="en-US" sz="4000" b="1" dirty="0">
              <a:latin typeface="+mj-ea"/>
              <a:ea typeface="+mj-ea"/>
            </a:endParaRPr>
          </a:p>
        </p:txBody>
      </p:sp>
      <p:sp>
        <p:nvSpPr>
          <p:cNvPr id="37" name="文本框 36" descr="#clear#"/>
          <p:cNvSpPr txBox="1"/>
          <p:nvPr/>
        </p:nvSpPr>
        <p:spPr>
          <a:xfrm>
            <a:off x="2942638" y="1665838"/>
            <a:ext cx="2132003" cy="707886"/>
          </a:xfrm>
          <a:prstGeom prst="rect">
            <a:avLst/>
          </a:prstGeom>
          <a:noFill/>
        </p:spPr>
        <p:txBody>
          <a:bodyPr wrap="square" rtlCol="0">
            <a:spAutoFit/>
          </a:bodyPr>
          <a:lstStyle/>
          <a:p>
            <a:pPr algn="r"/>
            <a:r>
              <a:rPr lang="en-US" altLang="zh-CN" sz="4000" b="1" dirty="0">
                <a:latin typeface="+mj-ea"/>
                <a:ea typeface="+mj-ea"/>
              </a:rPr>
              <a:t>725</a:t>
            </a:r>
            <a:r>
              <a:rPr lang="zh-CN" altLang="en-US" sz="2000" b="1" dirty="0">
                <a:latin typeface="+mj-ea"/>
                <a:ea typeface="+mj-ea"/>
              </a:rPr>
              <a:t>万</a:t>
            </a:r>
            <a:endParaRPr lang="zh-CN" altLang="en-US" sz="4000" b="1" dirty="0">
              <a:latin typeface="+mj-ea"/>
              <a:ea typeface="+mj-ea"/>
            </a:endParaRPr>
          </a:p>
        </p:txBody>
      </p:sp>
      <p:sp>
        <p:nvSpPr>
          <p:cNvPr id="38" name="矩形 37" descr="#clear#"/>
          <p:cNvSpPr/>
          <p:nvPr/>
        </p:nvSpPr>
        <p:spPr>
          <a:xfrm>
            <a:off x="6951434" y="2265672"/>
            <a:ext cx="4726807" cy="1982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9" name="文本框 38" descr="#clear#"/>
          <p:cNvSpPr txBox="1"/>
          <p:nvPr/>
        </p:nvSpPr>
        <p:spPr>
          <a:xfrm>
            <a:off x="8994422" y="1665838"/>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40" name="矩形 39" descr="#clear#"/>
          <p:cNvSpPr/>
          <p:nvPr/>
        </p:nvSpPr>
        <p:spPr>
          <a:xfrm>
            <a:off x="6951434" y="4544797"/>
            <a:ext cx="4726807" cy="1982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8" name="MH_Other_1"/>
          <p:cNvSpPr/>
          <p:nvPr>
            <p:custDataLst>
              <p:tags r:id="rId1"/>
            </p:custDataLst>
          </p:nvPr>
        </p:nvSpPr>
        <p:spPr>
          <a:xfrm rot="1800000">
            <a:off x="8561741" y="2435720"/>
            <a:ext cx="218521" cy="2496472"/>
          </a:xfrm>
          <a:custGeom>
            <a:avLst/>
            <a:gdLst>
              <a:gd name="connsiteX0" fmla="*/ 432000 w 432000"/>
              <a:gd name="connsiteY0" fmla="*/ 0 h 5082052"/>
              <a:gd name="connsiteX1" fmla="*/ 432000 w 432000"/>
              <a:gd name="connsiteY1" fmla="*/ 4832637 h 5082052"/>
              <a:gd name="connsiteX2" fmla="*/ 0 w 432000"/>
              <a:gd name="connsiteY2" fmla="*/ 5082052 h 5082052"/>
              <a:gd name="connsiteX3" fmla="*/ 0 w 432000"/>
              <a:gd name="connsiteY3" fmla="*/ 266230 h 5082052"/>
            </a:gdLst>
            <a:ahLst/>
            <a:cxnLst>
              <a:cxn ang="0">
                <a:pos x="connsiteX0" y="connsiteY0"/>
              </a:cxn>
              <a:cxn ang="0">
                <a:pos x="connsiteX1" y="connsiteY1"/>
              </a:cxn>
              <a:cxn ang="0">
                <a:pos x="connsiteX2" y="connsiteY2"/>
              </a:cxn>
              <a:cxn ang="0">
                <a:pos x="connsiteX3" y="connsiteY3"/>
              </a:cxn>
            </a:cxnLst>
            <a:rect l="l" t="t" r="r" b="b"/>
            <a:pathLst>
              <a:path w="432000" h="5082052">
                <a:moveTo>
                  <a:pt x="432000" y="0"/>
                </a:moveTo>
                <a:lnTo>
                  <a:pt x="432000" y="4832637"/>
                </a:lnTo>
                <a:lnTo>
                  <a:pt x="0" y="5082052"/>
                </a:lnTo>
                <a:lnTo>
                  <a:pt x="0" y="266230"/>
                </a:lnTo>
                <a:close/>
              </a:path>
            </a:pathLst>
          </a:custGeom>
          <a:solidFill>
            <a:schemeClr val="accent1"/>
          </a:solidFill>
          <a:ln w="12700" cap="flat" cmpd="sng" algn="ctr">
            <a:noFill/>
            <a:prstDash val="solid"/>
            <a:miter lim="800000"/>
          </a:ln>
          <a:effectLst/>
        </p:spPr>
        <p:txBody>
          <a:bodyPr anchor="ctr">
            <a:normAutofit/>
          </a:bodyPr>
          <a:lstStyle/>
          <a:p>
            <a:pPr algn="ctr">
              <a:defRPr/>
            </a:pPr>
            <a:endParaRPr lang="zh-CN" altLang="en-US" kern="0" dirty="0">
              <a:sym typeface="Arial" panose="020B0604020202020204" pitchFamily="34" charset="0"/>
            </a:endParaRPr>
          </a:p>
        </p:txBody>
      </p:sp>
      <p:sp>
        <p:nvSpPr>
          <p:cNvPr id="9" name="MH_Other_2"/>
          <p:cNvSpPr/>
          <p:nvPr>
            <p:custDataLst>
              <p:tags r:id="rId2"/>
            </p:custDataLst>
          </p:nvPr>
        </p:nvSpPr>
        <p:spPr>
          <a:xfrm>
            <a:off x="8193306" y="4495150"/>
            <a:ext cx="1832017" cy="218521"/>
          </a:xfrm>
          <a:custGeom>
            <a:avLst/>
            <a:gdLst>
              <a:gd name="connsiteX0" fmla="*/ 249416 w 3622804"/>
              <a:gd name="connsiteY0" fmla="*/ 0 h 432000"/>
              <a:gd name="connsiteX1" fmla="*/ 3373389 w 3622804"/>
              <a:gd name="connsiteY1" fmla="*/ 0 h 432000"/>
              <a:gd name="connsiteX2" fmla="*/ 3622804 w 3622804"/>
              <a:gd name="connsiteY2" fmla="*/ 432000 h 432000"/>
              <a:gd name="connsiteX3" fmla="*/ 0 w 3622804"/>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3622804" h="432000">
                <a:moveTo>
                  <a:pt x="249416" y="0"/>
                </a:moveTo>
                <a:lnTo>
                  <a:pt x="3373389" y="0"/>
                </a:lnTo>
                <a:lnTo>
                  <a:pt x="3622804" y="432000"/>
                </a:lnTo>
                <a:lnTo>
                  <a:pt x="0" y="432000"/>
                </a:lnTo>
                <a:close/>
              </a:path>
            </a:pathLst>
          </a:custGeom>
          <a:solidFill>
            <a:schemeClr val="accent1"/>
          </a:solidFill>
          <a:ln w="12700" cap="flat" cmpd="sng" algn="ctr">
            <a:noFill/>
            <a:prstDash val="solid"/>
            <a:miter lim="800000"/>
          </a:ln>
          <a:effectLst/>
        </p:spPr>
        <p:txBody>
          <a:bodyPr anchor="ctr">
            <a:normAutofit fontScale="40000" lnSpcReduction="20000"/>
          </a:bodyPr>
          <a:lstStyle/>
          <a:p>
            <a:pPr algn="ctr">
              <a:defRPr/>
            </a:pPr>
            <a:endParaRPr lang="zh-CN" altLang="en-US" kern="0" dirty="0">
              <a:sym typeface="Arial" panose="020B0604020202020204" pitchFamily="34" charset="0"/>
            </a:endParaRPr>
          </a:p>
        </p:txBody>
      </p:sp>
      <p:sp>
        <p:nvSpPr>
          <p:cNvPr id="10" name="MH_Other_3"/>
          <p:cNvSpPr/>
          <p:nvPr>
            <p:custDataLst>
              <p:tags r:id="rId3"/>
            </p:custDataLst>
          </p:nvPr>
        </p:nvSpPr>
        <p:spPr>
          <a:xfrm rot="9000000">
            <a:off x="9818235" y="2560225"/>
            <a:ext cx="218521" cy="2509177"/>
          </a:xfrm>
          <a:custGeom>
            <a:avLst/>
            <a:gdLst>
              <a:gd name="connsiteX0" fmla="*/ 0 w 432000"/>
              <a:gd name="connsiteY0" fmla="*/ 4963154 h 4963154"/>
              <a:gd name="connsiteX1" fmla="*/ 0 w 432000"/>
              <a:gd name="connsiteY1" fmla="*/ 249415 h 4963154"/>
              <a:gd name="connsiteX2" fmla="*/ 432000 w 432000"/>
              <a:gd name="connsiteY2" fmla="*/ 0 h 4963154"/>
              <a:gd name="connsiteX3" fmla="*/ 432000 w 432000"/>
              <a:gd name="connsiteY3" fmla="*/ 4713738 h 4963154"/>
            </a:gdLst>
            <a:ahLst/>
            <a:cxnLst>
              <a:cxn ang="0">
                <a:pos x="connsiteX0" y="connsiteY0"/>
              </a:cxn>
              <a:cxn ang="0">
                <a:pos x="connsiteX1" y="connsiteY1"/>
              </a:cxn>
              <a:cxn ang="0">
                <a:pos x="connsiteX2" y="connsiteY2"/>
              </a:cxn>
              <a:cxn ang="0">
                <a:pos x="connsiteX3" y="connsiteY3"/>
              </a:cxn>
            </a:cxnLst>
            <a:rect l="l" t="t" r="r" b="b"/>
            <a:pathLst>
              <a:path w="432000" h="4963154">
                <a:moveTo>
                  <a:pt x="0" y="4963154"/>
                </a:moveTo>
                <a:lnTo>
                  <a:pt x="0" y="249415"/>
                </a:lnTo>
                <a:lnTo>
                  <a:pt x="432000" y="0"/>
                </a:lnTo>
                <a:lnTo>
                  <a:pt x="432000" y="4713738"/>
                </a:lnTo>
                <a:close/>
              </a:path>
            </a:pathLst>
          </a:custGeom>
          <a:solidFill>
            <a:schemeClr val="accent1"/>
          </a:solidFill>
          <a:ln w="12700" cap="flat" cmpd="sng" algn="ctr">
            <a:noFill/>
            <a:prstDash val="solid"/>
            <a:miter lim="800000"/>
          </a:ln>
          <a:effectLst/>
        </p:spPr>
        <p:txBody>
          <a:bodyPr anchor="ctr">
            <a:normAutofit/>
          </a:bodyPr>
          <a:lstStyle/>
          <a:p>
            <a:pPr algn="ctr">
              <a:defRPr/>
            </a:pPr>
            <a:endParaRPr lang="zh-CN" altLang="en-US" kern="0" dirty="0">
              <a:sym typeface="Arial" panose="020B0604020202020204" pitchFamily="34" charset="0"/>
            </a:endParaRPr>
          </a:p>
        </p:txBody>
      </p:sp>
      <p:sp>
        <p:nvSpPr>
          <p:cNvPr id="11" name="MH_Other_4"/>
          <p:cNvSpPr/>
          <p:nvPr>
            <p:custDataLst>
              <p:tags r:id="rId4"/>
            </p:custDataLst>
          </p:nvPr>
        </p:nvSpPr>
        <p:spPr>
          <a:xfrm rot="1800000">
            <a:off x="8800589" y="2809237"/>
            <a:ext cx="217250" cy="1858696"/>
          </a:xfrm>
          <a:custGeom>
            <a:avLst/>
            <a:gdLst>
              <a:gd name="connsiteX0" fmla="*/ 0 w 363878"/>
              <a:gd name="connsiteY0" fmla="*/ 0 h 2997800"/>
              <a:gd name="connsiteX1" fmla="*/ 363878 w 363878"/>
              <a:gd name="connsiteY1" fmla="*/ 236739 h 2997800"/>
              <a:gd name="connsiteX2" fmla="*/ 363878 w 363878"/>
              <a:gd name="connsiteY2" fmla="*/ 2787715 h 2997800"/>
              <a:gd name="connsiteX3" fmla="*/ 0 w 363878"/>
              <a:gd name="connsiteY3" fmla="*/ 2997800 h 2997800"/>
            </a:gdLst>
            <a:ahLst/>
            <a:cxnLst>
              <a:cxn ang="0">
                <a:pos x="connsiteX0" y="connsiteY0"/>
              </a:cxn>
              <a:cxn ang="0">
                <a:pos x="connsiteX1" y="connsiteY1"/>
              </a:cxn>
              <a:cxn ang="0">
                <a:pos x="connsiteX2" y="connsiteY2"/>
              </a:cxn>
              <a:cxn ang="0">
                <a:pos x="connsiteX3" y="connsiteY3"/>
              </a:cxn>
            </a:cxnLst>
            <a:rect l="l" t="t" r="r" b="b"/>
            <a:pathLst>
              <a:path w="363878" h="2997800">
                <a:moveTo>
                  <a:pt x="0" y="0"/>
                </a:moveTo>
                <a:lnTo>
                  <a:pt x="363878" y="236739"/>
                </a:lnTo>
                <a:lnTo>
                  <a:pt x="363878" y="2787715"/>
                </a:lnTo>
                <a:lnTo>
                  <a:pt x="0" y="2997800"/>
                </a:lnTo>
                <a:close/>
              </a:path>
            </a:pathLst>
          </a:custGeom>
          <a:solidFill>
            <a:schemeClr val="accent1"/>
          </a:solidFill>
          <a:ln w="12700" cap="flat" cmpd="sng" algn="ctr">
            <a:noFill/>
            <a:prstDash val="solid"/>
            <a:miter lim="800000"/>
          </a:ln>
          <a:effectLst/>
        </p:spPr>
        <p:txBody>
          <a:bodyPr anchor="ctr">
            <a:normAutofit/>
          </a:bodyPr>
          <a:lstStyle/>
          <a:p>
            <a:pPr algn="ctr">
              <a:defRPr/>
            </a:pPr>
            <a:endParaRPr lang="zh-CN" altLang="en-US" kern="0" dirty="0">
              <a:sym typeface="Arial" panose="020B0604020202020204" pitchFamily="34" charset="0"/>
            </a:endParaRPr>
          </a:p>
        </p:txBody>
      </p:sp>
      <p:sp>
        <p:nvSpPr>
          <p:cNvPr id="12" name="MH_Other_5"/>
          <p:cNvSpPr/>
          <p:nvPr>
            <p:custDataLst>
              <p:tags r:id="rId5"/>
            </p:custDataLst>
          </p:nvPr>
        </p:nvSpPr>
        <p:spPr>
          <a:xfrm>
            <a:off x="7943022" y="4739080"/>
            <a:ext cx="2495202" cy="218521"/>
          </a:xfrm>
          <a:custGeom>
            <a:avLst/>
            <a:gdLst>
              <a:gd name="connsiteX0" fmla="*/ 0 w 4846421"/>
              <a:gd name="connsiteY0" fmla="*/ 0 h 432000"/>
              <a:gd name="connsiteX1" fmla="*/ 4597006 w 4846421"/>
              <a:gd name="connsiteY1" fmla="*/ 0 h 432000"/>
              <a:gd name="connsiteX2" fmla="*/ 4846421 w 4846421"/>
              <a:gd name="connsiteY2" fmla="*/ 432000 h 432000"/>
              <a:gd name="connsiteX3" fmla="*/ 249415 w 4846421"/>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4846421" h="432000">
                <a:moveTo>
                  <a:pt x="0" y="0"/>
                </a:moveTo>
                <a:lnTo>
                  <a:pt x="4597006" y="0"/>
                </a:lnTo>
                <a:lnTo>
                  <a:pt x="4846421" y="432000"/>
                </a:lnTo>
                <a:lnTo>
                  <a:pt x="249415" y="432000"/>
                </a:lnTo>
                <a:close/>
              </a:path>
            </a:pathLst>
          </a:custGeom>
          <a:solidFill>
            <a:schemeClr val="accent1"/>
          </a:solidFill>
          <a:ln w="12700" cap="flat" cmpd="sng" algn="ctr">
            <a:noFill/>
            <a:prstDash val="solid"/>
            <a:miter lim="800000"/>
          </a:ln>
          <a:effectLst/>
        </p:spPr>
        <p:txBody>
          <a:bodyPr anchor="ctr">
            <a:normAutofit fontScale="40000" lnSpcReduction="20000"/>
          </a:bodyPr>
          <a:lstStyle/>
          <a:p>
            <a:pPr algn="ctr">
              <a:defRPr/>
            </a:pPr>
            <a:endParaRPr lang="zh-CN" altLang="en-US" kern="0" dirty="0">
              <a:sym typeface="Arial" panose="020B0604020202020204" pitchFamily="34" charset="0"/>
            </a:endParaRPr>
          </a:p>
        </p:txBody>
      </p:sp>
      <p:sp>
        <p:nvSpPr>
          <p:cNvPr id="13" name="MH_Other_6"/>
          <p:cNvSpPr/>
          <p:nvPr>
            <p:custDataLst>
              <p:tags r:id="rId6"/>
            </p:custDataLst>
          </p:nvPr>
        </p:nvSpPr>
        <p:spPr>
          <a:xfrm rot="9000000">
            <a:off x="9646722" y="3088741"/>
            <a:ext cx="218521" cy="1837099"/>
          </a:xfrm>
          <a:custGeom>
            <a:avLst/>
            <a:gdLst>
              <a:gd name="connsiteX0" fmla="*/ 0 w 363878"/>
              <a:gd name="connsiteY0" fmla="*/ 2784027 h 2784027"/>
              <a:gd name="connsiteX1" fmla="*/ 0 w 363878"/>
              <a:gd name="connsiteY1" fmla="*/ 0 h 2784027"/>
              <a:gd name="connsiteX2" fmla="*/ 363878 w 363878"/>
              <a:gd name="connsiteY2" fmla="*/ 184671 h 2784027"/>
              <a:gd name="connsiteX3" fmla="*/ 363878 w 363878"/>
              <a:gd name="connsiteY3" fmla="*/ 2573942 h 2784027"/>
            </a:gdLst>
            <a:ahLst/>
            <a:cxnLst>
              <a:cxn ang="0">
                <a:pos x="connsiteX0" y="connsiteY0"/>
              </a:cxn>
              <a:cxn ang="0">
                <a:pos x="connsiteX1" y="connsiteY1"/>
              </a:cxn>
              <a:cxn ang="0">
                <a:pos x="connsiteX2" y="connsiteY2"/>
              </a:cxn>
              <a:cxn ang="0">
                <a:pos x="connsiteX3" y="connsiteY3"/>
              </a:cxn>
            </a:cxnLst>
            <a:rect l="l" t="t" r="r" b="b"/>
            <a:pathLst>
              <a:path w="363878" h="2784027">
                <a:moveTo>
                  <a:pt x="0" y="2784027"/>
                </a:moveTo>
                <a:lnTo>
                  <a:pt x="0" y="0"/>
                </a:lnTo>
                <a:lnTo>
                  <a:pt x="363878" y="184671"/>
                </a:lnTo>
                <a:lnTo>
                  <a:pt x="363878" y="2573942"/>
                </a:lnTo>
                <a:close/>
              </a:path>
            </a:pathLst>
          </a:custGeom>
          <a:solidFill>
            <a:schemeClr val="accent1"/>
          </a:solidFill>
          <a:ln w="12700" cap="flat" cmpd="sng" algn="ctr">
            <a:noFill/>
            <a:prstDash val="solid"/>
            <a:miter lim="800000"/>
          </a:ln>
          <a:effectLst/>
        </p:spPr>
        <p:txBody>
          <a:bodyPr anchor="ctr">
            <a:normAutofit/>
          </a:bodyPr>
          <a:lstStyle/>
          <a:p>
            <a:pPr algn="ctr">
              <a:defRPr/>
            </a:pPr>
            <a:endParaRPr lang="zh-CN" altLang="en-US" kern="0" dirty="0">
              <a:sym typeface="Arial" panose="020B0604020202020204" pitchFamily="34" charset="0"/>
            </a:endParaRPr>
          </a:p>
        </p:txBody>
      </p:sp>
      <p:sp>
        <p:nvSpPr>
          <p:cNvPr id="14" name="矩形 13" descr="#clear#"/>
          <p:cNvSpPr/>
          <p:nvPr/>
        </p:nvSpPr>
        <p:spPr>
          <a:xfrm>
            <a:off x="8060784" y="5035094"/>
            <a:ext cx="2377440" cy="1052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15" name="矩形 14" descr="#clear#"/>
          <p:cNvSpPr/>
          <p:nvPr/>
        </p:nvSpPr>
        <p:spPr>
          <a:xfrm rot="3600788">
            <a:off x="9344632" y="2905467"/>
            <a:ext cx="2377440" cy="1052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16" name="矩形 15" descr="#clear#"/>
          <p:cNvSpPr/>
          <p:nvPr/>
        </p:nvSpPr>
        <p:spPr>
          <a:xfrm rot="18030656">
            <a:off x="6837488" y="2795059"/>
            <a:ext cx="2377440" cy="1052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17" name="矩形 16" descr="#clear#"/>
          <p:cNvSpPr/>
          <p:nvPr/>
        </p:nvSpPr>
        <p:spPr>
          <a:xfrm>
            <a:off x="865508" y="2029919"/>
            <a:ext cx="4726807" cy="40861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342900" indent="-342900">
              <a:lnSpc>
                <a:spcPct val="150000"/>
              </a:lnSpc>
              <a:buFont typeface="+mj-lt"/>
              <a:buAutoNum type="alphaLcParenR"/>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LcParenR"/>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LcParenR"/>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a:t>请输入第四章大标题</a:t>
            </a:r>
            <a:endParaRPr lang="zh-CN" altLang="en-US" dirty="0"/>
          </a:p>
        </p:txBody>
      </p:sp>
      <p:sp>
        <p:nvSpPr>
          <p:cNvPr id="9219" name="文本占位符 2" descr="#clear#"/>
          <p:cNvSpPr>
            <a:spLocks noGrp="1"/>
          </p:cNvSpPr>
          <p:nvPr>
            <p:ph type="body" idx="1"/>
          </p:nvPr>
        </p:nvSpPr>
        <p:spPr/>
        <p:txBody>
          <a:bodyPr/>
          <a:lstStyle/>
          <a:p>
            <a:r>
              <a:rPr lang="zh-CN" altLang="en-US"/>
              <a:t>请输入第四章说明小标题</a:t>
            </a:r>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0" name="Freeform 6"/>
          <p:cNvSpPr/>
          <p:nvPr/>
        </p:nvSpPr>
        <p:spPr bwMode="auto">
          <a:xfrm>
            <a:off x="2065338" y="3463925"/>
            <a:ext cx="1717675" cy="2667000"/>
          </a:xfrm>
          <a:custGeom>
            <a:avLst/>
            <a:gdLst/>
            <a:ahLst/>
            <a:cxnLst>
              <a:cxn ang="0">
                <a:pos x="1296" y="0"/>
              </a:cxn>
              <a:cxn ang="0">
                <a:pos x="1296" y="0"/>
              </a:cxn>
              <a:cxn ang="0">
                <a:pos x="1296" y="26"/>
              </a:cxn>
              <a:cxn ang="0">
                <a:pos x="1292" y="52"/>
              </a:cxn>
              <a:cxn ang="0">
                <a:pos x="1290" y="76"/>
              </a:cxn>
              <a:cxn ang="0">
                <a:pos x="1286" y="100"/>
              </a:cxn>
              <a:cxn ang="0">
                <a:pos x="1280" y="124"/>
              </a:cxn>
              <a:cxn ang="0">
                <a:pos x="1272" y="148"/>
              </a:cxn>
              <a:cxn ang="0">
                <a:pos x="1256" y="194"/>
              </a:cxn>
              <a:cxn ang="0">
                <a:pos x="1234" y="238"/>
              </a:cxn>
              <a:cxn ang="0">
                <a:pos x="1210" y="278"/>
              </a:cxn>
              <a:cxn ang="0">
                <a:pos x="1180" y="316"/>
              </a:cxn>
              <a:cxn ang="0">
                <a:pos x="1148" y="352"/>
              </a:cxn>
              <a:cxn ang="0">
                <a:pos x="1112" y="384"/>
              </a:cxn>
              <a:cxn ang="0">
                <a:pos x="1074" y="412"/>
              </a:cxn>
              <a:cxn ang="0">
                <a:pos x="1034" y="438"/>
              </a:cxn>
              <a:cxn ang="0">
                <a:pos x="990" y="458"/>
              </a:cxn>
              <a:cxn ang="0">
                <a:pos x="968" y="466"/>
              </a:cxn>
              <a:cxn ang="0">
                <a:pos x="944" y="474"/>
              </a:cxn>
              <a:cxn ang="0">
                <a:pos x="920" y="482"/>
              </a:cxn>
              <a:cxn ang="0">
                <a:pos x="896" y="486"/>
              </a:cxn>
              <a:cxn ang="0">
                <a:pos x="872" y="492"/>
              </a:cxn>
              <a:cxn ang="0">
                <a:pos x="846" y="494"/>
              </a:cxn>
              <a:cxn ang="0">
                <a:pos x="822" y="496"/>
              </a:cxn>
              <a:cxn ang="0">
                <a:pos x="796" y="496"/>
              </a:cxn>
              <a:cxn ang="0">
                <a:pos x="796" y="496"/>
              </a:cxn>
              <a:cxn ang="0">
                <a:pos x="770" y="496"/>
              </a:cxn>
              <a:cxn ang="0">
                <a:pos x="746" y="494"/>
              </a:cxn>
              <a:cxn ang="0">
                <a:pos x="720" y="492"/>
              </a:cxn>
              <a:cxn ang="0">
                <a:pos x="696" y="486"/>
              </a:cxn>
              <a:cxn ang="0">
                <a:pos x="672" y="482"/>
              </a:cxn>
              <a:cxn ang="0">
                <a:pos x="648" y="474"/>
              </a:cxn>
              <a:cxn ang="0">
                <a:pos x="624" y="466"/>
              </a:cxn>
              <a:cxn ang="0">
                <a:pos x="602" y="458"/>
              </a:cxn>
              <a:cxn ang="0">
                <a:pos x="558" y="438"/>
              </a:cxn>
              <a:cxn ang="0">
                <a:pos x="518" y="412"/>
              </a:cxn>
              <a:cxn ang="0">
                <a:pos x="480" y="384"/>
              </a:cxn>
              <a:cxn ang="0">
                <a:pos x="444" y="352"/>
              </a:cxn>
              <a:cxn ang="0">
                <a:pos x="412" y="316"/>
              </a:cxn>
              <a:cxn ang="0">
                <a:pos x="382" y="278"/>
              </a:cxn>
              <a:cxn ang="0">
                <a:pos x="358" y="238"/>
              </a:cxn>
              <a:cxn ang="0">
                <a:pos x="336" y="194"/>
              </a:cxn>
              <a:cxn ang="0">
                <a:pos x="320" y="148"/>
              </a:cxn>
              <a:cxn ang="0">
                <a:pos x="312" y="124"/>
              </a:cxn>
              <a:cxn ang="0">
                <a:pos x="306" y="100"/>
              </a:cxn>
              <a:cxn ang="0">
                <a:pos x="302" y="76"/>
              </a:cxn>
              <a:cxn ang="0">
                <a:pos x="300" y="52"/>
              </a:cxn>
              <a:cxn ang="0">
                <a:pos x="296" y="26"/>
              </a:cxn>
              <a:cxn ang="0">
                <a:pos x="296" y="0"/>
              </a:cxn>
              <a:cxn ang="0">
                <a:pos x="0" y="0"/>
              </a:cxn>
              <a:cxn ang="0">
                <a:pos x="0" y="2472"/>
              </a:cxn>
              <a:cxn ang="0">
                <a:pos x="1592" y="2472"/>
              </a:cxn>
              <a:cxn ang="0">
                <a:pos x="1592" y="0"/>
              </a:cxn>
              <a:cxn ang="0">
                <a:pos x="1296" y="0"/>
              </a:cxn>
            </a:cxnLst>
            <a:rect l="0" t="0" r="r" b="b"/>
            <a:pathLst>
              <a:path w="1592" h="2472">
                <a:moveTo>
                  <a:pt x="1296" y="0"/>
                </a:moveTo>
                <a:lnTo>
                  <a:pt x="1296" y="0"/>
                </a:lnTo>
                <a:lnTo>
                  <a:pt x="1296" y="26"/>
                </a:lnTo>
                <a:lnTo>
                  <a:pt x="1292" y="52"/>
                </a:lnTo>
                <a:lnTo>
                  <a:pt x="1290" y="76"/>
                </a:lnTo>
                <a:lnTo>
                  <a:pt x="1286" y="100"/>
                </a:lnTo>
                <a:lnTo>
                  <a:pt x="1280" y="124"/>
                </a:lnTo>
                <a:lnTo>
                  <a:pt x="1272" y="148"/>
                </a:lnTo>
                <a:lnTo>
                  <a:pt x="1256" y="194"/>
                </a:lnTo>
                <a:lnTo>
                  <a:pt x="1234" y="238"/>
                </a:lnTo>
                <a:lnTo>
                  <a:pt x="1210" y="278"/>
                </a:lnTo>
                <a:lnTo>
                  <a:pt x="1180" y="316"/>
                </a:lnTo>
                <a:lnTo>
                  <a:pt x="1148" y="352"/>
                </a:lnTo>
                <a:lnTo>
                  <a:pt x="1112" y="384"/>
                </a:lnTo>
                <a:lnTo>
                  <a:pt x="1074" y="412"/>
                </a:lnTo>
                <a:lnTo>
                  <a:pt x="1034" y="438"/>
                </a:lnTo>
                <a:lnTo>
                  <a:pt x="990" y="458"/>
                </a:lnTo>
                <a:lnTo>
                  <a:pt x="968" y="466"/>
                </a:lnTo>
                <a:lnTo>
                  <a:pt x="944" y="474"/>
                </a:lnTo>
                <a:lnTo>
                  <a:pt x="920" y="482"/>
                </a:lnTo>
                <a:lnTo>
                  <a:pt x="896" y="486"/>
                </a:lnTo>
                <a:lnTo>
                  <a:pt x="872" y="492"/>
                </a:lnTo>
                <a:lnTo>
                  <a:pt x="846" y="494"/>
                </a:lnTo>
                <a:lnTo>
                  <a:pt x="822" y="496"/>
                </a:lnTo>
                <a:lnTo>
                  <a:pt x="796" y="496"/>
                </a:lnTo>
                <a:lnTo>
                  <a:pt x="796" y="496"/>
                </a:lnTo>
                <a:lnTo>
                  <a:pt x="770" y="496"/>
                </a:lnTo>
                <a:lnTo>
                  <a:pt x="746" y="494"/>
                </a:lnTo>
                <a:lnTo>
                  <a:pt x="720" y="492"/>
                </a:lnTo>
                <a:lnTo>
                  <a:pt x="696" y="486"/>
                </a:lnTo>
                <a:lnTo>
                  <a:pt x="672" y="482"/>
                </a:lnTo>
                <a:lnTo>
                  <a:pt x="648" y="474"/>
                </a:lnTo>
                <a:lnTo>
                  <a:pt x="624" y="466"/>
                </a:lnTo>
                <a:lnTo>
                  <a:pt x="602" y="458"/>
                </a:lnTo>
                <a:lnTo>
                  <a:pt x="558" y="438"/>
                </a:lnTo>
                <a:lnTo>
                  <a:pt x="518" y="412"/>
                </a:lnTo>
                <a:lnTo>
                  <a:pt x="480" y="384"/>
                </a:lnTo>
                <a:lnTo>
                  <a:pt x="444" y="352"/>
                </a:lnTo>
                <a:lnTo>
                  <a:pt x="412" y="316"/>
                </a:lnTo>
                <a:lnTo>
                  <a:pt x="382" y="278"/>
                </a:lnTo>
                <a:lnTo>
                  <a:pt x="358" y="238"/>
                </a:lnTo>
                <a:lnTo>
                  <a:pt x="336" y="194"/>
                </a:lnTo>
                <a:lnTo>
                  <a:pt x="320" y="148"/>
                </a:lnTo>
                <a:lnTo>
                  <a:pt x="312" y="124"/>
                </a:lnTo>
                <a:lnTo>
                  <a:pt x="306" y="100"/>
                </a:lnTo>
                <a:lnTo>
                  <a:pt x="302" y="76"/>
                </a:lnTo>
                <a:lnTo>
                  <a:pt x="300" y="52"/>
                </a:lnTo>
                <a:lnTo>
                  <a:pt x="296" y="26"/>
                </a:lnTo>
                <a:lnTo>
                  <a:pt x="296" y="0"/>
                </a:lnTo>
                <a:lnTo>
                  <a:pt x="0" y="0"/>
                </a:lnTo>
                <a:lnTo>
                  <a:pt x="0" y="2472"/>
                </a:lnTo>
                <a:lnTo>
                  <a:pt x="1592" y="2472"/>
                </a:lnTo>
                <a:lnTo>
                  <a:pt x="1592" y="0"/>
                </a:lnTo>
                <a:lnTo>
                  <a:pt x="1296" y="0"/>
                </a:lnTo>
                <a:close/>
              </a:path>
            </a:pathLst>
          </a:cu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11" name="Rectangle 5"/>
          <p:cNvSpPr>
            <a:spLocks noChangeArrowheads="1"/>
          </p:cNvSpPr>
          <p:nvPr/>
        </p:nvSpPr>
        <p:spPr bwMode="auto">
          <a:xfrm>
            <a:off x="2065338" y="2178050"/>
            <a:ext cx="1717675" cy="3735388"/>
          </a:xfrm>
          <a:prstGeom prst="round2SameRect">
            <a:avLst>
              <a:gd name="adj1" fmla="val 10713"/>
              <a:gd name="adj2" fmla="val 0"/>
            </a:avLst>
          </a:prstGeom>
          <a:solidFill>
            <a:srgbClr val="FFFFFF"/>
          </a:solidFill>
          <a:ln w="12700">
            <a:solidFill>
              <a:schemeClr val="accent1"/>
            </a:solidFill>
            <a:miter lim="800000"/>
          </a:ln>
        </p:spPr>
        <p:txBody>
          <a:bodyPr/>
          <a:lstStyle/>
          <a:p>
            <a:pPr fontAlgn="auto">
              <a:spcBef>
                <a:spcPts val="0"/>
              </a:spcBef>
              <a:spcAft>
                <a:spcPts val="0"/>
              </a:spcAft>
              <a:defRPr/>
            </a:pPr>
            <a:endParaRPr kumimoji="0" lang="ko-KR" altLang="en-US">
              <a:latin typeface="+mn-lt"/>
              <a:ea typeface="+mn-ea"/>
            </a:endParaRPr>
          </a:p>
        </p:txBody>
      </p:sp>
      <p:sp>
        <p:nvSpPr>
          <p:cNvPr id="19" name="Freeform 6"/>
          <p:cNvSpPr/>
          <p:nvPr/>
        </p:nvSpPr>
        <p:spPr bwMode="auto">
          <a:xfrm>
            <a:off x="2065338" y="3260086"/>
            <a:ext cx="1717675" cy="2667000"/>
          </a:xfrm>
          <a:custGeom>
            <a:avLst/>
            <a:gdLst/>
            <a:ahLst/>
            <a:cxnLst>
              <a:cxn ang="0">
                <a:pos x="1296" y="0"/>
              </a:cxn>
              <a:cxn ang="0">
                <a:pos x="1296" y="0"/>
              </a:cxn>
              <a:cxn ang="0">
                <a:pos x="1296" y="26"/>
              </a:cxn>
              <a:cxn ang="0">
                <a:pos x="1292" y="52"/>
              </a:cxn>
              <a:cxn ang="0">
                <a:pos x="1290" y="76"/>
              </a:cxn>
              <a:cxn ang="0">
                <a:pos x="1286" y="100"/>
              </a:cxn>
              <a:cxn ang="0">
                <a:pos x="1280" y="124"/>
              </a:cxn>
              <a:cxn ang="0">
                <a:pos x="1272" y="148"/>
              </a:cxn>
              <a:cxn ang="0">
                <a:pos x="1256" y="194"/>
              </a:cxn>
              <a:cxn ang="0">
                <a:pos x="1234" y="238"/>
              </a:cxn>
              <a:cxn ang="0">
                <a:pos x="1210" y="278"/>
              </a:cxn>
              <a:cxn ang="0">
                <a:pos x="1180" y="316"/>
              </a:cxn>
              <a:cxn ang="0">
                <a:pos x="1148" y="352"/>
              </a:cxn>
              <a:cxn ang="0">
                <a:pos x="1112" y="384"/>
              </a:cxn>
              <a:cxn ang="0">
                <a:pos x="1074" y="412"/>
              </a:cxn>
              <a:cxn ang="0">
                <a:pos x="1034" y="438"/>
              </a:cxn>
              <a:cxn ang="0">
                <a:pos x="990" y="458"/>
              </a:cxn>
              <a:cxn ang="0">
                <a:pos x="968" y="466"/>
              </a:cxn>
              <a:cxn ang="0">
                <a:pos x="944" y="474"/>
              </a:cxn>
              <a:cxn ang="0">
                <a:pos x="920" y="482"/>
              </a:cxn>
              <a:cxn ang="0">
                <a:pos x="896" y="486"/>
              </a:cxn>
              <a:cxn ang="0">
                <a:pos x="872" y="492"/>
              </a:cxn>
              <a:cxn ang="0">
                <a:pos x="846" y="494"/>
              </a:cxn>
              <a:cxn ang="0">
                <a:pos x="822" y="496"/>
              </a:cxn>
              <a:cxn ang="0">
                <a:pos x="796" y="496"/>
              </a:cxn>
              <a:cxn ang="0">
                <a:pos x="796" y="496"/>
              </a:cxn>
              <a:cxn ang="0">
                <a:pos x="770" y="496"/>
              </a:cxn>
              <a:cxn ang="0">
                <a:pos x="746" y="494"/>
              </a:cxn>
              <a:cxn ang="0">
                <a:pos x="720" y="492"/>
              </a:cxn>
              <a:cxn ang="0">
                <a:pos x="696" y="486"/>
              </a:cxn>
              <a:cxn ang="0">
                <a:pos x="672" y="482"/>
              </a:cxn>
              <a:cxn ang="0">
                <a:pos x="648" y="474"/>
              </a:cxn>
              <a:cxn ang="0">
                <a:pos x="624" y="466"/>
              </a:cxn>
              <a:cxn ang="0">
                <a:pos x="602" y="458"/>
              </a:cxn>
              <a:cxn ang="0">
                <a:pos x="558" y="438"/>
              </a:cxn>
              <a:cxn ang="0">
                <a:pos x="518" y="412"/>
              </a:cxn>
              <a:cxn ang="0">
                <a:pos x="480" y="384"/>
              </a:cxn>
              <a:cxn ang="0">
                <a:pos x="444" y="352"/>
              </a:cxn>
              <a:cxn ang="0">
                <a:pos x="412" y="316"/>
              </a:cxn>
              <a:cxn ang="0">
                <a:pos x="382" y="278"/>
              </a:cxn>
              <a:cxn ang="0">
                <a:pos x="358" y="238"/>
              </a:cxn>
              <a:cxn ang="0">
                <a:pos x="336" y="194"/>
              </a:cxn>
              <a:cxn ang="0">
                <a:pos x="320" y="148"/>
              </a:cxn>
              <a:cxn ang="0">
                <a:pos x="312" y="124"/>
              </a:cxn>
              <a:cxn ang="0">
                <a:pos x="306" y="100"/>
              </a:cxn>
              <a:cxn ang="0">
                <a:pos x="302" y="76"/>
              </a:cxn>
              <a:cxn ang="0">
                <a:pos x="300" y="52"/>
              </a:cxn>
              <a:cxn ang="0">
                <a:pos x="296" y="26"/>
              </a:cxn>
              <a:cxn ang="0">
                <a:pos x="296" y="0"/>
              </a:cxn>
              <a:cxn ang="0">
                <a:pos x="0" y="0"/>
              </a:cxn>
              <a:cxn ang="0">
                <a:pos x="0" y="2472"/>
              </a:cxn>
              <a:cxn ang="0">
                <a:pos x="1592" y="2472"/>
              </a:cxn>
              <a:cxn ang="0">
                <a:pos x="1592" y="0"/>
              </a:cxn>
              <a:cxn ang="0">
                <a:pos x="1296" y="0"/>
              </a:cxn>
            </a:cxnLst>
            <a:rect l="0" t="0" r="r" b="b"/>
            <a:pathLst>
              <a:path w="1592" h="2472">
                <a:moveTo>
                  <a:pt x="1296" y="0"/>
                </a:moveTo>
                <a:lnTo>
                  <a:pt x="1296" y="0"/>
                </a:lnTo>
                <a:lnTo>
                  <a:pt x="1296" y="26"/>
                </a:lnTo>
                <a:lnTo>
                  <a:pt x="1292" y="52"/>
                </a:lnTo>
                <a:lnTo>
                  <a:pt x="1290" y="76"/>
                </a:lnTo>
                <a:lnTo>
                  <a:pt x="1286" y="100"/>
                </a:lnTo>
                <a:lnTo>
                  <a:pt x="1280" y="124"/>
                </a:lnTo>
                <a:lnTo>
                  <a:pt x="1272" y="148"/>
                </a:lnTo>
                <a:lnTo>
                  <a:pt x="1256" y="194"/>
                </a:lnTo>
                <a:lnTo>
                  <a:pt x="1234" y="238"/>
                </a:lnTo>
                <a:lnTo>
                  <a:pt x="1210" y="278"/>
                </a:lnTo>
                <a:lnTo>
                  <a:pt x="1180" y="316"/>
                </a:lnTo>
                <a:lnTo>
                  <a:pt x="1148" y="352"/>
                </a:lnTo>
                <a:lnTo>
                  <a:pt x="1112" y="384"/>
                </a:lnTo>
                <a:lnTo>
                  <a:pt x="1074" y="412"/>
                </a:lnTo>
                <a:lnTo>
                  <a:pt x="1034" y="438"/>
                </a:lnTo>
                <a:lnTo>
                  <a:pt x="990" y="458"/>
                </a:lnTo>
                <a:lnTo>
                  <a:pt x="968" y="466"/>
                </a:lnTo>
                <a:lnTo>
                  <a:pt x="944" y="474"/>
                </a:lnTo>
                <a:lnTo>
                  <a:pt x="920" y="482"/>
                </a:lnTo>
                <a:lnTo>
                  <a:pt x="896" y="486"/>
                </a:lnTo>
                <a:lnTo>
                  <a:pt x="872" y="492"/>
                </a:lnTo>
                <a:lnTo>
                  <a:pt x="846" y="494"/>
                </a:lnTo>
                <a:lnTo>
                  <a:pt x="822" y="496"/>
                </a:lnTo>
                <a:lnTo>
                  <a:pt x="796" y="496"/>
                </a:lnTo>
                <a:lnTo>
                  <a:pt x="796" y="496"/>
                </a:lnTo>
                <a:lnTo>
                  <a:pt x="770" y="496"/>
                </a:lnTo>
                <a:lnTo>
                  <a:pt x="746" y="494"/>
                </a:lnTo>
                <a:lnTo>
                  <a:pt x="720" y="492"/>
                </a:lnTo>
                <a:lnTo>
                  <a:pt x="696" y="486"/>
                </a:lnTo>
                <a:lnTo>
                  <a:pt x="672" y="482"/>
                </a:lnTo>
                <a:lnTo>
                  <a:pt x="648" y="474"/>
                </a:lnTo>
                <a:lnTo>
                  <a:pt x="624" y="466"/>
                </a:lnTo>
                <a:lnTo>
                  <a:pt x="602" y="458"/>
                </a:lnTo>
                <a:lnTo>
                  <a:pt x="558" y="438"/>
                </a:lnTo>
                <a:lnTo>
                  <a:pt x="518" y="412"/>
                </a:lnTo>
                <a:lnTo>
                  <a:pt x="480" y="384"/>
                </a:lnTo>
                <a:lnTo>
                  <a:pt x="444" y="352"/>
                </a:lnTo>
                <a:lnTo>
                  <a:pt x="412" y="316"/>
                </a:lnTo>
                <a:lnTo>
                  <a:pt x="382" y="278"/>
                </a:lnTo>
                <a:lnTo>
                  <a:pt x="358" y="238"/>
                </a:lnTo>
                <a:lnTo>
                  <a:pt x="336" y="194"/>
                </a:lnTo>
                <a:lnTo>
                  <a:pt x="320" y="148"/>
                </a:lnTo>
                <a:lnTo>
                  <a:pt x="312" y="124"/>
                </a:lnTo>
                <a:lnTo>
                  <a:pt x="306" y="100"/>
                </a:lnTo>
                <a:lnTo>
                  <a:pt x="302" y="76"/>
                </a:lnTo>
                <a:lnTo>
                  <a:pt x="300" y="52"/>
                </a:lnTo>
                <a:lnTo>
                  <a:pt x="296" y="26"/>
                </a:lnTo>
                <a:lnTo>
                  <a:pt x="296" y="0"/>
                </a:lnTo>
                <a:lnTo>
                  <a:pt x="0" y="0"/>
                </a:lnTo>
                <a:lnTo>
                  <a:pt x="0" y="2472"/>
                </a:lnTo>
                <a:lnTo>
                  <a:pt x="1592" y="2472"/>
                </a:lnTo>
                <a:lnTo>
                  <a:pt x="1592" y="0"/>
                </a:lnTo>
                <a:lnTo>
                  <a:pt x="129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20" name="Freeform 7" descr="#clear#"/>
          <p:cNvSpPr/>
          <p:nvPr/>
        </p:nvSpPr>
        <p:spPr bwMode="auto">
          <a:xfrm>
            <a:off x="2462213" y="2777486"/>
            <a:ext cx="923925" cy="923925"/>
          </a:xfrm>
          <a:custGeom>
            <a:avLst/>
            <a:gdLst/>
            <a:ahLst/>
            <a:cxnLst>
              <a:cxn ang="0">
                <a:pos x="856" y="428"/>
              </a:cxn>
              <a:cxn ang="0">
                <a:pos x="848" y="516"/>
              </a:cxn>
              <a:cxn ang="0">
                <a:pos x="822" y="596"/>
              </a:cxn>
              <a:cxn ang="0">
                <a:pos x="782" y="668"/>
              </a:cxn>
              <a:cxn ang="0">
                <a:pos x="730" y="732"/>
              </a:cxn>
              <a:cxn ang="0">
                <a:pos x="668" y="784"/>
              </a:cxn>
              <a:cxn ang="0">
                <a:pos x="594" y="824"/>
              </a:cxn>
              <a:cxn ang="0">
                <a:pos x="514" y="848"/>
              </a:cxn>
              <a:cxn ang="0">
                <a:pos x="428" y="856"/>
              </a:cxn>
              <a:cxn ang="0">
                <a:pos x="384" y="854"/>
              </a:cxn>
              <a:cxn ang="0">
                <a:pos x="300" y="838"/>
              </a:cxn>
              <a:cxn ang="0">
                <a:pos x="224" y="806"/>
              </a:cxn>
              <a:cxn ang="0">
                <a:pos x="156" y="760"/>
              </a:cxn>
              <a:cxn ang="0">
                <a:pos x="98" y="702"/>
              </a:cxn>
              <a:cxn ang="0">
                <a:pos x="52" y="632"/>
              </a:cxn>
              <a:cxn ang="0">
                <a:pos x="20" y="556"/>
              </a:cxn>
              <a:cxn ang="0">
                <a:pos x="2" y="472"/>
              </a:cxn>
              <a:cxn ang="0">
                <a:pos x="0" y="428"/>
              </a:cxn>
              <a:cxn ang="0">
                <a:pos x="8" y="342"/>
              </a:cxn>
              <a:cxn ang="0">
                <a:pos x="34" y="262"/>
              </a:cxn>
              <a:cxn ang="0">
                <a:pos x="74" y="190"/>
              </a:cxn>
              <a:cxn ang="0">
                <a:pos x="126" y="126"/>
              </a:cxn>
              <a:cxn ang="0">
                <a:pos x="188" y="74"/>
              </a:cxn>
              <a:cxn ang="0">
                <a:pos x="262" y="34"/>
              </a:cxn>
              <a:cxn ang="0">
                <a:pos x="342" y="10"/>
              </a:cxn>
              <a:cxn ang="0">
                <a:pos x="428" y="0"/>
              </a:cxn>
              <a:cxn ang="0">
                <a:pos x="472" y="4"/>
              </a:cxn>
              <a:cxn ang="0">
                <a:pos x="556" y="20"/>
              </a:cxn>
              <a:cxn ang="0">
                <a:pos x="632" y="52"/>
              </a:cxn>
              <a:cxn ang="0">
                <a:pos x="700" y="98"/>
              </a:cxn>
              <a:cxn ang="0">
                <a:pos x="758" y="156"/>
              </a:cxn>
              <a:cxn ang="0">
                <a:pos x="804" y="224"/>
              </a:cxn>
              <a:cxn ang="0">
                <a:pos x="836" y="302"/>
              </a:cxn>
              <a:cxn ang="0">
                <a:pos x="854" y="386"/>
              </a:cxn>
              <a:cxn ang="0">
                <a:pos x="856" y="428"/>
              </a:cxn>
            </a:cxnLst>
            <a:rect l="0" t="0" r="r" b="b"/>
            <a:pathLst>
              <a:path w="856" h="856">
                <a:moveTo>
                  <a:pt x="856" y="428"/>
                </a:moveTo>
                <a:lnTo>
                  <a:pt x="856" y="428"/>
                </a:lnTo>
                <a:lnTo>
                  <a:pt x="854" y="472"/>
                </a:lnTo>
                <a:lnTo>
                  <a:pt x="848" y="516"/>
                </a:lnTo>
                <a:lnTo>
                  <a:pt x="836" y="556"/>
                </a:lnTo>
                <a:lnTo>
                  <a:pt x="822" y="596"/>
                </a:lnTo>
                <a:lnTo>
                  <a:pt x="804" y="632"/>
                </a:lnTo>
                <a:lnTo>
                  <a:pt x="782" y="668"/>
                </a:lnTo>
                <a:lnTo>
                  <a:pt x="758" y="702"/>
                </a:lnTo>
                <a:lnTo>
                  <a:pt x="730" y="732"/>
                </a:lnTo>
                <a:lnTo>
                  <a:pt x="700" y="760"/>
                </a:lnTo>
                <a:lnTo>
                  <a:pt x="668" y="784"/>
                </a:lnTo>
                <a:lnTo>
                  <a:pt x="632" y="806"/>
                </a:lnTo>
                <a:lnTo>
                  <a:pt x="594" y="824"/>
                </a:lnTo>
                <a:lnTo>
                  <a:pt x="556" y="838"/>
                </a:lnTo>
                <a:lnTo>
                  <a:pt x="514" y="848"/>
                </a:lnTo>
                <a:lnTo>
                  <a:pt x="472" y="854"/>
                </a:lnTo>
                <a:lnTo>
                  <a:pt x="428" y="856"/>
                </a:lnTo>
                <a:lnTo>
                  <a:pt x="428" y="856"/>
                </a:lnTo>
                <a:lnTo>
                  <a:pt x="384" y="854"/>
                </a:lnTo>
                <a:lnTo>
                  <a:pt x="342" y="848"/>
                </a:lnTo>
                <a:lnTo>
                  <a:pt x="300" y="838"/>
                </a:lnTo>
                <a:lnTo>
                  <a:pt x="262" y="824"/>
                </a:lnTo>
                <a:lnTo>
                  <a:pt x="224" y="806"/>
                </a:lnTo>
                <a:lnTo>
                  <a:pt x="188" y="784"/>
                </a:lnTo>
                <a:lnTo>
                  <a:pt x="156" y="760"/>
                </a:lnTo>
                <a:lnTo>
                  <a:pt x="126" y="732"/>
                </a:lnTo>
                <a:lnTo>
                  <a:pt x="98" y="702"/>
                </a:lnTo>
                <a:lnTo>
                  <a:pt x="74" y="668"/>
                </a:lnTo>
                <a:lnTo>
                  <a:pt x="52" y="632"/>
                </a:lnTo>
                <a:lnTo>
                  <a:pt x="34" y="596"/>
                </a:lnTo>
                <a:lnTo>
                  <a:pt x="20" y="556"/>
                </a:lnTo>
                <a:lnTo>
                  <a:pt x="8" y="516"/>
                </a:lnTo>
                <a:lnTo>
                  <a:pt x="2" y="472"/>
                </a:lnTo>
                <a:lnTo>
                  <a:pt x="0" y="428"/>
                </a:lnTo>
                <a:lnTo>
                  <a:pt x="0" y="428"/>
                </a:lnTo>
                <a:lnTo>
                  <a:pt x="2" y="386"/>
                </a:lnTo>
                <a:lnTo>
                  <a:pt x="8" y="342"/>
                </a:lnTo>
                <a:lnTo>
                  <a:pt x="20" y="302"/>
                </a:lnTo>
                <a:lnTo>
                  <a:pt x="34" y="262"/>
                </a:lnTo>
                <a:lnTo>
                  <a:pt x="52" y="224"/>
                </a:lnTo>
                <a:lnTo>
                  <a:pt x="74" y="190"/>
                </a:lnTo>
                <a:lnTo>
                  <a:pt x="98" y="156"/>
                </a:lnTo>
                <a:lnTo>
                  <a:pt x="126" y="126"/>
                </a:lnTo>
                <a:lnTo>
                  <a:pt x="156" y="98"/>
                </a:lnTo>
                <a:lnTo>
                  <a:pt x="188" y="74"/>
                </a:lnTo>
                <a:lnTo>
                  <a:pt x="224" y="52"/>
                </a:lnTo>
                <a:lnTo>
                  <a:pt x="262" y="34"/>
                </a:lnTo>
                <a:lnTo>
                  <a:pt x="300" y="20"/>
                </a:lnTo>
                <a:lnTo>
                  <a:pt x="342" y="10"/>
                </a:lnTo>
                <a:lnTo>
                  <a:pt x="384" y="4"/>
                </a:lnTo>
                <a:lnTo>
                  <a:pt x="428" y="0"/>
                </a:lnTo>
                <a:lnTo>
                  <a:pt x="428" y="0"/>
                </a:lnTo>
                <a:lnTo>
                  <a:pt x="472" y="4"/>
                </a:lnTo>
                <a:lnTo>
                  <a:pt x="514" y="10"/>
                </a:lnTo>
                <a:lnTo>
                  <a:pt x="556" y="20"/>
                </a:lnTo>
                <a:lnTo>
                  <a:pt x="594" y="34"/>
                </a:lnTo>
                <a:lnTo>
                  <a:pt x="632" y="52"/>
                </a:lnTo>
                <a:lnTo>
                  <a:pt x="668" y="74"/>
                </a:lnTo>
                <a:lnTo>
                  <a:pt x="700" y="98"/>
                </a:lnTo>
                <a:lnTo>
                  <a:pt x="730" y="126"/>
                </a:lnTo>
                <a:lnTo>
                  <a:pt x="758" y="156"/>
                </a:lnTo>
                <a:lnTo>
                  <a:pt x="782" y="190"/>
                </a:lnTo>
                <a:lnTo>
                  <a:pt x="804" y="224"/>
                </a:lnTo>
                <a:lnTo>
                  <a:pt x="822" y="262"/>
                </a:lnTo>
                <a:lnTo>
                  <a:pt x="836" y="302"/>
                </a:lnTo>
                <a:lnTo>
                  <a:pt x="848" y="342"/>
                </a:lnTo>
                <a:lnTo>
                  <a:pt x="854" y="386"/>
                </a:lnTo>
                <a:lnTo>
                  <a:pt x="856" y="428"/>
                </a:lnTo>
                <a:lnTo>
                  <a:pt x="856" y="428"/>
                </a:lnTo>
                <a:close/>
              </a:path>
            </a:pathLst>
          </a:custGeom>
          <a:solidFill>
            <a:srgbClr val="E0E0E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sz="3600" dirty="0">
                <a:solidFill>
                  <a:srgbClr val="4C4D4D"/>
                </a:solidFill>
                <a:latin typeface="+mj-ea"/>
                <a:ea typeface="+mj-ea"/>
              </a:rPr>
              <a:t>A</a:t>
            </a:r>
            <a:endParaRPr kumimoji="0" lang="ko-KR" altLang="en-US" sz="3600" dirty="0">
              <a:solidFill>
                <a:srgbClr val="4C4D4D"/>
              </a:solidFill>
              <a:latin typeface="+mj-ea"/>
              <a:ea typeface="+mj-ea"/>
            </a:endParaRPr>
          </a:p>
        </p:txBody>
      </p:sp>
      <p:sp>
        <p:nvSpPr>
          <p:cNvPr id="21" name="矩形 20" descr="#clear#"/>
          <p:cNvSpPr/>
          <p:nvPr/>
        </p:nvSpPr>
        <p:spPr>
          <a:xfrm>
            <a:off x="2065338" y="3837010"/>
            <a:ext cx="1717675" cy="2039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请输入文本请输入文本请输入文本请输入文本请输入文</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22" name="KSO_Shape"/>
          <p:cNvSpPr/>
          <p:nvPr/>
        </p:nvSpPr>
        <p:spPr bwMode="auto">
          <a:xfrm>
            <a:off x="2639854" y="2278437"/>
            <a:ext cx="568641" cy="485401"/>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3" name="Freeform 6"/>
          <p:cNvSpPr/>
          <p:nvPr/>
        </p:nvSpPr>
        <p:spPr bwMode="auto">
          <a:xfrm>
            <a:off x="4179888" y="3463925"/>
            <a:ext cx="1717675" cy="2667000"/>
          </a:xfrm>
          <a:custGeom>
            <a:avLst/>
            <a:gdLst/>
            <a:ahLst/>
            <a:cxnLst>
              <a:cxn ang="0">
                <a:pos x="1296" y="0"/>
              </a:cxn>
              <a:cxn ang="0">
                <a:pos x="1296" y="0"/>
              </a:cxn>
              <a:cxn ang="0">
                <a:pos x="1296" y="26"/>
              </a:cxn>
              <a:cxn ang="0">
                <a:pos x="1292" y="52"/>
              </a:cxn>
              <a:cxn ang="0">
                <a:pos x="1290" y="76"/>
              </a:cxn>
              <a:cxn ang="0">
                <a:pos x="1286" y="100"/>
              </a:cxn>
              <a:cxn ang="0">
                <a:pos x="1280" y="124"/>
              </a:cxn>
              <a:cxn ang="0">
                <a:pos x="1272" y="148"/>
              </a:cxn>
              <a:cxn ang="0">
                <a:pos x="1256" y="194"/>
              </a:cxn>
              <a:cxn ang="0">
                <a:pos x="1234" y="238"/>
              </a:cxn>
              <a:cxn ang="0">
                <a:pos x="1210" y="278"/>
              </a:cxn>
              <a:cxn ang="0">
                <a:pos x="1180" y="316"/>
              </a:cxn>
              <a:cxn ang="0">
                <a:pos x="1148" y="352"/>
              </a:cxn>
              <a:cxn ang="0">
                <a:pos x="1112" y="384"/>
              </a:cxn>
              <a:cxn ang="0">
                <a:pos x="1074" y="412"/>
              </a:cxn>
              <a:cxn ang="0">
                <a:pos x="1034" y="438"/>
              </a:cxn>
              <a:cxn ang="0">
                <a:pos x="990" y="458"/>
              </a:cxn>
              <a:cxn ang="0">
                <a:pos x="968" y="466"/>
              </a:cxn>
              <a:cxn ang="0">
                <a:pos x="944" y="474"/>
              </a:cxn>
              <a:cxn ang="0">
                <a:pos x="920" y="482"/>
              </a:cxn>
              <a:cxn ang="0">
                <a:pos x="896" y="486"/>
              </a:cxn>
              <a:cxn ang="0">
                <a:pos x="872" y="492"/>
              </a:cxn>
              <a:cxn ang="0">
                <a:pos x="846" y="494"/>
              </a:cxn>
              <a:cxn ang="0">
                <a:pos x="822" y="496"/>
              </a:cxn>
              <a:cxn ang="0">
                <a:pos x="796" y="496"/>
              </a:cxn>
              <a:cxn ang="0">
                <a:pos x="796" y="496"/>
              </a:cxn>
              <a:cxn ang="0">
                <a:pos x="770" y="496"/>
              </a:cxn>
              <a:cxn ang="0">
                <a:pos x="746" y="494"/>
              </a:cxn>
              <a:cxn ang="0">
                <a:pos x="720" y="492"/>
              </a:cxn>
              <a:cxn ang="0">
                <a:pos x="696" y="486"/>
              </a:cxn>
              <a:cxn ang="0">
                <a:pos x="672" y="482"/>
              </a:cxn>
              <a:cxn ang="0">
                <a:pos x="648" y="474"/>
              </a:cxn>
              <a:cxn ang="0">
                <a:pos x="624" y="466"/>
              </a:cxn>
              <a:cxn ang="0">
                <a:pos x="602" y="458"/>
              </a:cxn>
              <a:cxn ang="0">
                <a:pos x="558" y="438"/>
              </a:cxn>
              <a:cxn ang="0">
                <a:pos x="518" y="412"/>
              </a:cxn>
              <a:cxn ang="0">
                <a:pos x="480" y="384"/>
              </a:cxn>
              <a:cxn ang="0">
                <a:pos x="444" y="352"/>
              </a:cxn>
              <a:cxn ang="0">
                <a:pos x="412" y="316"/>
              </a:cxn>
              <a:cxn ang="0">
                <a:pos x="382" y="278"/>
              </a:cxn>
              <a:cxn ang="0">
                <a:pos x="358" y="238"/>
              </a:cxn>
              <a:cxn ang="0">
                <a:pos x="336" y="194"/>
              </a:cxn>
              <a:cxn ang="0">
                <a:pos x="320" y="148"/>
              </a:cxn>
              <a:cxn ang="0">
                <a:pos x="312" y="124"/>
              </a:cxn>
              <a:cxn ang="0">
                <a:pos x="306" y="100"/>
              </a:cxn>
              <a:cxn ang="0">
                <a:pos x="302" y="76"/>
              </a:cxn>
              <a:cxn ang="0">
                <a:pos x="300" y="52"/>
              </a:cxn>
              <a:cxn ang="0">
                <a:pos x="296" y="26"/>
              </a:cxn>
              <a:cxn ang="0">
                <a:pos x="296" y="0"/>
              </a:cxn>
              <a:cxn ang="0">
                <a:pos x="0" y="0"/>
              </a:cxn>
              <a:cxn ang="0">
                <a:pos x="0" y="2472"/>
              </a:cxn>
              <a:cxn ang="0">
                <a:pos x="1592" y="2472"/>
              </a:cxn>
              <a:cxn ang="0">
                <a:pos x="1592" y="0"/>
              </a:cxn>
              <a:cxn ang="0">
                <a:pos x="1296" y="0"/>
              </a:cxn>
            </a:cxnLst>
            <a:rect l="0" t="0" r="r" b="b"/>
            <a:pathLst>
              <a:path w="1592" h="2472">
                <a:moveTo>
                  <a:pt x="1296" y="0"/>
                </a:moveTo>
                <a:lnTo>
                  <a:pt x="1296" y="0"/>
                </a:lnTo>
                <a:lnTo>
                  <a:pt x="1296" y="26"/>
                </a:lnTo>
                <a:lnTo>
                  <a:pt x="1292" y="52"/>
                </a:lnTo>
                <a:lnTo>
                  <a:pt x="1290" y="76"/>
                </a:lnTo>
                <a:lnTo>
                  <a:pt x="1286" y="100"/>
                </a:lnTo>
                <a:lnTo>
                  <a:pt x="1280" y="124"/>
                </a:lnTo>
                <a:lnTo>
                  <a:pt x="1272" y="148"/>
                </a:lnTo>
                <a:lnTo>
                  <a:pt x="1256" y="194"/>
                </a:lnTo>
                <a:lnTo>
                  <a:pt x="1234" y="238"/>
                </a:lnTo>
                <a:lnTo>
                  <a:pt x="1210" y="278"/>
                </a:lnTo>
                <a:lnTo>
                  <a:pt x="1180" y="316"/>
                </a:lnTo>
                <a:lnTo>
                  <a:pt x="1148" y="352"/>
                </a:lnTo>
                <a:lnTo>
                  <a:pt x="1112" y="384"/>
                </a:lnTo>
                <a:lnTo>
                  <a:pt x="1074" y="412"/>
                </a:lnTo>
                <a:lnTo>
                  <a:pt x="1034" y="438"/>
                </a:lnTo>
                <a:lnTo>
                  <a:pt x="990" y="458"/>
                </a:lnTo>
                <a:lnTo>
                  <a:pt x="968" y="466"/>
                </a:lnTo>
                <a:lnTo>
                  <a:pt x="944" y="474"/>
                </a:lnTo>
                <a:lnTo>
                  <a:pt x="920" y="482"/>
                </a:lnTo>
                <a:lnTo>
                  <a:pt x="896" y="486"/>
                </a:lnTo>
                <a:lnTo>
                  <a:pt x="872" y="492"/>
                </a:lnTo>
                <a:lnTo>
                  <a:pt x="846" y="494"/>
                </a:lnTo>
                <a:lnTo>
                  <a:pt x="822" y="496"/>
                </a:lnTo>
                <a:lnTo>
                  <a:pt x="796" y="496"/>
                </a:lnTo>
                <a:lnTo>
                  <a:pt x="796" y="496"/>
                </a:lnTo>
                <a:lnTo>
                  <a:pt x="770" y="496"/>
                </a:lnTo>
                <a:lnTo>
                  <a:pt x="746" y="494"/>
                </a:lnTo>
                <a:lnTo>
                  <a:pt x="720" y="492"/>
                </a:lnTo>
                <a:lnTo>
                  <a:pt x="696" y="486"/>
                </a:lnTo>
                <a:lnTo>
                  <a:pt x="672" y="482"/>
                </a:lnTo>
                <a:lnTo>
                  <a:pt x="648" y="474"/>
                </a:lnTo>
                <a:lnTo>
                  <a:pt x="624" y="466"/>
                </a:lnTo>
                <a:lnTo>
                  <a:pt x="602" y="458"/>
                </a:lnTo>
                <a:lnTo>
                  <a:pt x="558" y="438"/>
                </a:lnTo>
                <a:lnTo>
                  <a:pt x="518" y="412"/>
                </a:lnTo>
                <a:lnTo>
                  <a:pt x="480" y="384"/>
                </a:lnTo>
                <a:lnTo>
                  <a:pt x="444" y="352"/>
                </a:lnTo>
                <a:lnTo>
                  <a:pt x="412" y="316"/>
                </a:lnTo>
                <a:lnTo>
                  <a:pt x="382" y="278"/>
                </a:lnTo>
                <a:lnTo>
                  <a:pt x="358" y="238"/>
                </a:lnTo>
                <a:lnTo>
                  <a:pt x="336" y="194"/>
                </a:lnTo>
                <a:lnTo>
                  <a:pt x="320" y="148"/>
                </a:lnTo>
                <a:lnTo>
                  <a:pt x="312" y="124"/>
                </a:lnTo>
                <a:lnTo>
                  <a:pt x="306" y="100"/>
                </a:lnTo>
                <a:lnTo>
                  <a:pt x="302" y="76"/>
                </a:lnTo>
                <a:lnTo>
                  <a:pt x="300" y="52"/>
                </a:lnTo>
                <a:lnTo>
                  <a:pt x="296" y="26"/>
                </a:lnTo>
                <a:lnTo>
                  <a:pt x="296" y="0"/>
                </a:lnTo>
                <a:lnTo>
                  <a:pt x="0" y="0"/>
                </a:lnTo>
                <a:lnTo>
                  <a:pt x="0" y="2472"/>
                </a:lnTo>
                <a:lnTo>
                  <a:pt x="1592" y="2472"/>
                </a:lnTo>
                <a:lnTo>
                  <a:pt x="1592" y="0"/>
                </a:lnTo>
                <a:lnTo>
                  <a:pt x="1296" y="0"/>
                </a:lnTo>
                <a:close/>
              </a:path>
            </a:pathLst>
          </a:cu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24" name="Rectangle 5"/>
          <p:cNvSpPr>
            <a:spLocks noChangeArrowheads="1"/>
          </p:cNvSpPr>
          <p:nvPr/>
        </p:nvSpPr>
        <p:spPr bwMode="auto">
          <a:xfrm>
            <a:off x="4179888" y="2178050"/>
            <a:ext cx="1717675" cy="3735388"/>
          </a:xfrm>
          <a:prstGeom prst="round2SameRect">
            <a:avLst>
              <a:gd name="adj1" fmla="val 10713"/>
              <a:gd name="adj2" fmla="val 0"/>
            </a:avLst>
          </a:prstGeom>
          <a:solidFill>
            <a:srgbClr val="FFFFFF"/>
          </a:solidFill>
          <a:ln w="12700">
            <a:solidFill>
              <a:schemeClr val="accent1"/>
            </a:solidFill>
            <a:miter lim="800000"/>
          </a:ln>
        </p:spPr>
        <p:txBody>
          <a:bodyPr/>
          <a:lstStyle/>
          <a:p>
            <a:pPr fontAlgn="auto">
              <a:spcBef>
                <a:spcPts val="0"/>
              </a:spcBef>
              <a:spcAft>
                <a:spcPts val="0"/>
              </a:spcAft>
              <a:defRPr/>
            </a:pPr>
            <a:endParaRPr kumimoji="0" lang="ko-KR" altLang="en-US">
              <a:latin typeface="+mn-lt"/>
              <a:ea typeface="+mn-ea"/>
            </a:endParaRPr>
          </a:p>
        </p:txBody>
      </p:sp>
      <p:sp>
        <p:nvSpPr>
          <p:cNvPr id="25" name="Freeform 6"/>
          <p:cNvSpPr/>
          <p:nvPr/>
        </p:nvSpPr>
        <p:spPr bwMode="auto">
          <a:xfrm>
            <a:off x="4179888" y="3260086"/>
            <a:ext cx="1717675" cy="2667000"/>
          </a:xfrm>
          <a:custGeom>
            <a:avLst/>
            <a:gdLst/>
            <a:ahLst/>
            <a:cxnLst>
              <a:cxn ang="0">
                <a:pos x="1296" y="0"/>
              </a:cxn>
              <a:cxn ang="0">
                <a:pos x="1296" y="0"/>
              </a:cxn>
              <a:cxn ang="0">
                <a:pos x="1296" y="26"/>
              </a:cxn>
              <a:cxn ang="0">
                <a:pos x="1292" y="52"/>
              </a:cxn>
              <a:cxn ang="0">
                <a:pos x="1290" y="76"/>
              </a:cxn>
              <a:cxn ang="0">
                <a:pos x="1286" y="100"/>
              </a:cxn>
              <a:cxn ang="0">
                <a:pos x="1280" y="124"/>
              </a:cxn>
              <a:cxn ang="0">
                <a:pos x="1272" y="148"/>
              </a:cxn>
              <a:cxn ang="0">
                <a:pos x="1256" y="194"/>
              </a:cxn>
              <a:cxn ang="0">
                <a:pos x="1234" y="238"/>
              </a:cxn>
              <a:cxn ang="0">
                <a:pos x="1210" y="278"/>
              </a:cxn>
              <a:cxn ang="0">
                <a:pos x="1180" y="316"/>
              </a:cxn>
              <a:cxn ang="0">
                <a:pos x="1148" y="352"/>
              </a:cxn>
              <a:cxn ang="0">
                <a:pos x="1112" y="384"/>
              </a:cxn>
              <a:cxn ang="0">
                <a:pos x="1074" y="412"/>
              </a:cxn>
              <a:cxn ang="0">
                <a:pos x="1034" y="438"/>
              </a:cxn>
              <a:cxn ang="0">
                <a:pos x="990" y="458"/>
              </a:cxn>
              <a:cxn ang="0">
                <a:pos x="968" y="466"/>
              </a:cxn>
              <a:cxn ang="0">
                <a:pos x="944" y="474"/>
              </a:cxn>
              <a:cxn ang="0">
                <a:pos x="920" y="482"/>
              </a:cxn>
              <a:cxn ang="0">
                <a:pos x="896" y="486"/>
              </a:cxn>
              <a:cxn ang="0">
                <a:pos x="872" y="492"/>
              </a:cxn>
              <a:cxn ang="0">
                <a:pos x="846" y="494"/>
              </a:cxn>
              <a:cxn ang="0">
                <a:pos x="822" y="496"/>
              </a:cxn>
              <a:cxn ang="0">
                <a:pos x="796" y="496"/>
              </a:cxn>
              <a:cxn ang="0">
                <a:pos x="796" y="496"/>
              </a:cxn>
              <a:cxn ang="0">
                <a:pos x="770" y="496"/>
              </a:cxn>
              <a:cxn ang="0">
                <a:pos x="746" y="494"/>
              </a:cxn>
              <a:cxn ang="0">
                <a:pos x="720" y="492"/>
              </a:cxn>
              <a:cxn ang="0">
                <a:pos x="696" y="486"/>
              </a:cxn>
              <a:cxn ang="0">
                <a:pos x="672" y="482"/>
              </a:cxn>
              <a:cxn ang="0">
                <a:pos x="648" y="474"/>
              </a:cxn>
              <a:cxn ang="0">
                <a:pos x="624" y="466"/>
              </a:cxn>
              <a:cxn ang="0">
                <a:pos x="602" y="458"/>
              </a:cxn>
              <a:cxn ang="0">
                <a:pos x="558" y="438"/>
              </a:cxn>
              <a:cxn ang="0">
                <a:pos x="518" y="412"/>
              </a:cxn>
              <a:cxn ang="0">
                <a:pos x="480" y="384"/>
              </a:cxn>
              <a:cxn ang="0">
                <a:pos x="444" y="352"/>
              </a:cxn>
              <a:cxn ang="0">
                <a:pos x="412" y="316"/>
              </a:cxn>
              <a:cxn ang="0">
                <a:pos x="382" y="278"/>
              </a:cxn>
              <a:cxn ang="0">
                <a:pos x="358" y="238"/>
              </a:cxn>
              <a:cxn ang="0">
                <a:pos x="336" y="194"/>
              </a:cxn>
              <a:cxn ang="0">
                <a:pos x="320" y="148"/>
              </a:cxn>
              <a:cxn ang="0">
                <a:pos x="312" y="124"/>
              </a:cxn>
              <a:cxn ang="0">
                <a:pos x="306" y="100"/>
              </a:cxn>
              <a:cxn ang="0">
                <a:pos x="302" y="76"/>
              </a:cxn>
              <a:cxn ang="0">
                <a:pos x="300" y="52"/>
              </a:cxn>
              <a:cxn ang="0">
                <a:pos x="296" y="26"/>
              </a:cxn>
              <a:cxn ang="0">
                <a:pos x="296" y="0"/>
              </a:cxn>
              <a:cxn ang="0">
                <a:pos x="0" y="0"/>
              </a:cxn>
              <a:cxn ang="0">
                <a:pos x="0" y="2472"/>
              </a:cxn>
              <a:cxn ang="0">
                <a:pos x="1592" y="2472"/>
              </a:cxn>
              <a:cxn ang="0">
                <a:pos x="1592" y="0"/>
              </a:cxn>
              <a:cxn ang="0">
                <a:pos x="1296" y="0"/>
              </a:cxn>
            </a:cxnLst>
            <a:rect l="0" t="0" r="r" b="b"/>
            <a:pathLst>
              <a:path w="1592" h="2472">
                <a:moveTo>
                  <a:pt x="1296" y="0"/>
                </a:moveTo>
                <a:lnTo>
                  <a:pt x="1296" y="0"/>
                </a:lnTo>
                <a:lnTo>
                  <a:pt x="1296" y="26"/>
                </a:lnTo>
                <a:lnTo>
                  <a:pt x="1292" y="52"/>
                </a:lnTo>
                <a:lnTo>
                  <a:pt x="1290" y="76"/>
                </a:lnTo>
                <a:lnTo>
                  <a:pt x="1286" y="100"/>
                </a:lnTo>
                <a:lnTo>
                  <a:pt x="1280" y="124"/>
                </a:lnTo>
                <a:lnTo>
                  <a:pt x="1272" y="148"/>
                </a:lnTo>
                <a:lnTo>
                  <a:pt x="1256" y="194"/>
                </a:lnTo>
                <a:lnTo>
                  <a:pt x="1234" y="238"/>
                </a:lnTo>
                <a:lnTo>
                  <a:pt x="1210" y="278"/>
                </a:lnTo>
                <a:lnTo>
                  <a:pt x="1180" y="316"/>
                </a:lnTo>
                <a:lnTo>
                  <a:pt x="1148" y="352"/>
                </a:lnTo>
                <a:lnTo>
                  <a:pt x="1112" y="384"/>
                </a:lnTo>
                <a:lnTo>
                  <a:pt x="1074" y="412"/>
                </a:lnTo>
                <a:lnTo>
                  <a:pt x="1034" y="438"/>
                </a:lnTo>
                <a:lnTo>
                  <a:pt x="990" y="458"/>
                </a:lnTo>
                <a:lnTo>
                  <a:pt x="968" y="466"/>
                </a:lnTo>
                <a:lnTo>
                  <a:pt x="944" y="474"/>
                </a:lnTo>
                <a:lnTo>
                  <a:pt x="920" y="482"/>
                </a:lnTo>
                <a:lnTo>
                  <a:pt x="896" y="486"/>
                </a:lnTo>
                <a:lnTo>
                  <a:pt x="872" y="492"/>
                </a:lnTo>
                <a:lnTo>
                  <a:pt x="846" y="494"/>
                </a:lnTo>
                <a:lnTo>
                  <a:pt x="822" y="496"/>
                </a:lnTo>
                <a:lnTo>
                  <a:pt x="796" y="496"/>
                </a:lnTo>
                <a:lnTo>
                  <a:pt x="796" y="496"/>
                </a:lnTo>
                <a:lnTo>
                  <a:pt x="770" y="496"/>
                </a:lnTo>
                <a:lnTo>
                  <a:pt x="746" y="494"/>
                </a:lnTo>
                <a:lnTo>
                  <a:pt x="720" y="492"/>
                </a:lnTo>
                <a:lnTo>
                  <a:pt x="696" y="486"/>
                </a:lnTo>
                <a:lnTo>
                  <a:pt x="672" y="482"/>
                </a:lnTo>
                <a:lnTo>
                  <a:pt x="648" y="474"/>
                </a:lnTo>
                <a:lnTo>
                  <a:pt x="624" y="466"/>
                </a:lnTo>
                <a:lnTo>
                  <a:pt x="602" y="458"/>
                </a:lnTo>
                <a:lnTo>
                  <a:pt x="558" y="438"/>
                </a:lnTo>
                <a:lnTo>
                  <a:pt x="518" y="412"/>
                </a:lnTo>
                <a:lnTo>
                  <a:pt x="480" y="384"/>
                </a:lnTo>
                <a:lnTo>
                  <a:pt x="444" y="352"/>
                </a:lnTo>
                <a:lnTo>
                  <a:pt x="412" y="316"/>
                </a:lnTo>
                <a:lnTo>
                  <a:pt x="382" y="278"/>
                </a:lnTo>
                <a:lnTo>
                  <a:pt x="358" y="238"/>
                </a:lnTo>
                <a:lnTo>
                  <a:pt x="336" y="194"/>
                </a:lnTo>
                <a:lnTo>
                  <a:pt x="320" y="148"/>
                </a:lnTo>
                <a:lnTo>
                  <a:pt x="312" y="124"/>
                </a:lnTo>
                <a:lnTo>
                  <a:pt x="306" y="100"/>
                </a:lnTo>
                <a:lnTo>
                  <a:pt x="302" y="76"/>
                </a:lnTo>
                <a:lnTo>
                  <a:pt x="300" y="52"/>
                </a:lnTo>
                <a:lnTo>
                  <a:pt x="296" y="26"/>
                </a:lnTo>
                <a:lnTo>
                  <a:pt x="296" y="0"/>
                </a:lnTo>
                <a:lnTo>
                  <a:pt x="0" y="0"/>
                </a:lnTo>
                <a:lnTo>
                  <a:pt x="0" y="2472"/>
                </a:lnTo>
                <a:lnTo>
                  <a:pt x="1592" y="2472"/>
                </a:lnTo>
                <a:lnTo>
                  <a:pt x="1592" y="0"/>
                </a:lnTo>
                <a:lnTo>
                  <a:pt x="129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26" name="Freeform 7" descr="#clear#"/>
          <p:cNvSpPr/>
          <p:nvPr/>
        </p:nvSpPr>
        <p:spPr bwMode="auto">
          <a:xfrm>
            <a:off x="4576763" y="2777486"/>
            <a:ext cx="923925" cy="923925"/>
          </a:xfrm>
          <a:custGeom>
            <a:avLst/>
            <a:gdLst/>
            <a:ahLst/>
            <a:cxnLst>
              <a:cxn ang="0">
                <a:pos x="856" y="428"/>
              </a:cxn>
              <a:cxn ang="0">
                <a:pos x="848" y="516"/>
              </a:cxn>
              <a:cxn ang="0">
                <a:pos x="822" y="596"/>
              </a:cxn>
              <a:cxn ang="0">
                <a:pos x="782" y="668"/>
              </a:cxn>
              <a:cxn ang="0">
                <a:pos x="730" y="732"/>
              </a:cxn>
              <a:cxn ang="0">
                <a:pos x="668" y="784"/>
              </a:cxn>
              <a:cxn ang="0">
                <a:pos x="594" y="824"/>
              </a:cxn>
              <a:cxn ang="0">
                <a:pos x="514" y="848"/>
              </a:cxn>
              <a:cxn ang="0">
                <a:pos x="428" y="856"/>
              </a:cxn>
              <a:cxn ang="0">
                <a:pos x="384" y="854"/>
              </a:cxn>
              <a:cxn ang="0">
                <a:pos x="300" y="838"/>
              </a:cxn>
              <a:cxn ang="0">
                <a:pos x="224" y="806"/>
              </a:cxn>
              <a:cxn ang="0">
                <a:pos x="156" y="760"/>
              </a:cxn>
              <a:cxn ang="0">
                <a:pos x="98" y="702"/>
              </a:cxn>
              <a:cxn ang="0">
                <a:pos x="52" y="632"/>
              </a:cxn>
              <a:cxn ang="0">
                <a:pos x="20" y="556"/>
              </a:cxn>
              <a:cxn ang="0">
                <a:pos x="2" y="472"/>
              </a:cxn>
              <a:cxn ang="0">
                <a:pos x="0" y="428"/>
              </a:cxn>
              <a:cxn ang="0">
                <a:pos x="8" y="342"/>
              </a:cxn>
              <a:cxn ang="0">
                <a:pos x="34" y="262"/>
              </a:cxn>
              <a:cxn ang="0">
                <a:pos x="74" y="190"/>
              </a:cxn>
              <a:cxn ang="0">
                <a:pos x="126" y="126"/>
              </a:cxn>
              <a:cxn ang="0">
                <a:pos x="188" y="74"/>
              </a:cxn>
              <a:cxn ang="0">
                <a:pos x="262" y="34"/>
              </a:cxn>
              <a:cxn ang="0">
                <a:pos x="342" y="10"/>
              </a:cxn>
              <a:cxn ang="0">
                <a:pos x="428" y="0"/>
              </a:cxn>
              <a:cxn ang="0">
                <a:pos x="472" y="4"/>
              </a:cxn>
              <a:cxn ang="0">
                <a:pos x="556" y="20"/>
              </a:cxn>
              <a:cxn ang="0">
                <a:pos x="632" y="52"/>
              </a:cxn>
              <a:cxn ang="0">
                <a:pos x="700" y="98"/>
              </a:cxn>
              <a:cxn ang="0">
                <a:pos x="758" y="156"/>
              </a:cxn>
              <a:cxn ang="0">
                <a:pos x="804" y="224"/>
              </a:cxn>
              <a:cxn ang="0">
                <a:pos x="836" y="302"/>
              </a:cxn>
              <a:cxn ang="0">
                <a:pos x="854" y="386"/>
              </a:cxn>
              <a:cxn ang="0">
                <a:pos x="856" y="428"/>
              </a:cxn>
            </a:cxnLst>
            <a:rect l="0" t="0" r="r" b="b"/>
            <a:pathLst>
              <a:path w="856" h="856">
                <a:moveTo>
                  <a:pt x="856" y="428"/>
                </a:moveTo>
                <a:lnTo>
                  <a:pt x="856" y="428"/>
                </a:lnTo>
                <a:lnTo>
                  <a:pt x="854" y="472"/>
                </a:lnTo>
                <a:lnTo>
                  <a:pt x="848" y="516"/>
                </a:lnTo>
                <a:lnTo>
                  <a:pt x="836" y="556"/>
                </a:lnTo>
                <a:lnTo>
                  <a:pt x="822" y="596"/>
                </a:lnTo>
                <a:lnTo>
                  <a:pt x="804" y="632"/>
                </a:lnTo>
                <a:lnTo>
                  <a:pt x="782" y="668"/>
                </a:lnTo>
                <a:lnTo>
                  <a:pt x="758" y="702"/>
                </a:lnTo>
                <a:lnTo>
                  <a:pt x="730" y="732"/>
                </a:lnTo>
                <a:lnTo>
                  <a:pt x="700" y="760"/>
                </a:lnTo>
                <a:lnTo>
                  <a:pt x="668" y="784"/>
                </a:lnTo>
                <a:lnTo>
                  <a:pt x="632" y="806"/>
                </a:lnTo>
                <a:lnTo>
                  <a:pt x="594" y="824"/>
                </a:lnTo>
                <a:lnTo>
                  <a:pt x="556" y="838"/>
                </a:lnTo>
                <a:lnTo>
                  <a:pt x="514" y="848"/>
                </a:lnTo>
                <a:lnTo>
                  <a:pt x="472" y="854"/>
                </a:lnTo>
                <a:lnTo>
                  <a:pt x="428" y="856"/>
                </a:lnTo>
                <a:lnTo>
                  <a:pt x="428" y="856"/>
                </a:lnTo>
                <a:lnTo>
                  <a:pt x="384" y="854"/>
                </a:lnTo>
                <a:lnTo>
                  <a:pt x="342" y="848"/>
                </a:lnTo>
                <a:lnTo>
                  <a:pt x="300" y="838"/>
                </a:lnTo>
                <a:lnTo>
                  <a:pt x="262" y="824"/>
                </a:lnTo>
                <a:lnTo>
                  <a:pt x="224" y="806"/>
                </a:lnTo>
                <a:lnTo>
                  <a:pt x="188" y="784"/>
                </a:lnTo>
                <a:lnTo>
                  <a:pt x="156" y="760"/>
                </a:lnTo>
                <a:lnTo>
                  <a:pt x="126" y="732"/>
                </a:lnTo>
                <a:lnTo>
                  <a:pt x="98" y="702"/>
                </a:lnTo>
                <a:lnTo>
                  <a:pt x="74" y="668"/>
                </a:lnTo>
                <a:lnTo>
                  <a:pt x="52" y="632"/>
                </a:lnTo>
                <a:lnTo>
                  <a:pt x="34" y="596"/>
                </a:lnTo>
                <a:lnTo>
                  <a:pt x="20" y="556"/>
                </a:lnTo>
                <a:lnTo>
                  <a:pt x="8" y="516"/>
                </a:lnTo>
                <a:lnTo>
                  <a:pt x="2" y="472"/>
                </a:lnTo>
                <a:lnTo>
                  <a:pt x="0" y="428"/>
                </a:lnTo>
                <a:lnTo>
                  <a:pt x="0" y="428"/>
                </a:lnTo>
                <a:lnTo>
                  <a:pt x="2" y="386"/>
                </a:lnTo>
                <a:lnTo>
                  <a:pt x="8" y="342"/>
                </a:lnTo>
                <a:lnTo>
                  <a:pt x="20" y="302"/>
                </a:lnTo>
                <a:lnTo>
                  <a:pt x="34" y="262"/>
                </a:lnTo>
                <a:lnTo>
                  <a:pt x="52" y="224"/>
                </a:lnTo>
                <a:lnTo>
                  <a:pt x="74" y="190"/>
                </a:lnTo>
                <a:lnTo>
                  <a:pt x="98" y="156"/>
                </a:lnTo>
                <a:lnTo>
                  <a:pt x="126" y="126"/>
                </a:lnTo>
                <a:lnTo>
                  <a:pt x="156" y="98"/>
                </a:lnTo>
                <a:lnTo>
                  <a:pt x="188" y="74"/>
                </a:lnTo>
                <a:lnTo>
                  <a:pt x="224" y="52"/>
                </a:lnTo>
                <a:lnTo>
                  <a:pt x="262" y="34"/>
                </a:lnTo>
                <a:lnTo>
                  <a:pt x="300" y="20"/>
                </a:lnTo>
                <a:lnTo>
                  <a:pt x="342" y="10"/>
                </a:lnTo>
                <a:lnTo>
                  <a:pt x="384" y="4"/>
                </a:lnTo>
                <a:lnTo>
                  <a:pt x="428" y="0"/>
                </a:lnTo>
                <a:lnTo>
                  <a:pt x="428" y="0"/>
                </a:lnTo>
                <a:lnTo>
                  <a:pt x="472" y="4"/>
                </a:lnTo>
                <a:lnTo>
                  <a:pt x="514" y="10"/>
                </a:lnTo>
                <a:lnTo>
                  <a:pt x="556" y="20"/>
                </a:lnTo>
                <a:lnTo>
                  <a:pt x="594" y="34"/>
                </a:lnTo>
                <a:lnTo>
                  <a:pt x="632" y="52"/>
                </a:lnTo>
                <a:lnTo>
                  <a:pt x="668" y="74"/>
                </a:lnTo>
                <a:lnTo>
                  <a:pt x="700" y="98"/>
                </a:lnTo>
                <a:lnTo>
                  <a:pt x="730" y="126"/>
                </a:lnTo>
                <a:lnTo>
                  <a:pt x="758" y="156"/>
                </a:lnTo>
                <a:lnTo>
                  <a:pt x="782" y="190"/>
                </a:lnTo>
                <a:lnTo>
                  <a:pt x="804" y="224"/>
                </a:lnTo>
                <a:lnTo>
                  <a:pt x="822" y="262"/>
                </a:lnTo>
                <a:lnTo>
                  <a:pt x="836" y="302"/>
                </a:lnTo>
                <a:lnTo>
                  <a:pt x="848" y="342"/>
                </a:lnTo>
                <a:lnTo>
                  <a:pt x="854" y="386"/>
                </a:lnTo>
                <a:lnTo>
                  <a:pt x="856" y="428"/>
                </a:lnTo>
                <a:lnTo>
                  <a:pt x="856" y="428"/>
                </a:lnTo>
                <a:close/>
              </a:path>
            </a:pathLst>
          </a:custGeom>
          <a:solidFill>
            <a:srgbClr val="E0E0E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sz="3600" dirty="0">
                <a:solidFill>
                  <a:srgbClr val="4C4D4D"/>
                </a:solidFill>
                <a:latin typeface="+mj-ea"/>
                <a:ea typeface="+mj-ea"/>
              </a:rPr>
              <a:t>B</a:t>
            </a:r>
            <a:endParaRPr kumimoji="0" lang="ko-KR" altLang="en-US" sz="3600" dirty="0">
              <a:solidFill>
                <a:srgbClr val="4C4D4D"/>
              </a:solidFill>
              <a:latin typeface="+mj-ea"/>
              <a:ea typeface="+mj-ea"/>
            </a:endParaRPr>
          </a:p>
        </p:txBody>
      </p:sp>
      <p:sp>
        <p:nvSpPr>
          <p:cNvPr id="27" name="矩形 26" descr="#clear#"/>
          <p:cNvSpPr/>
          <p:nvPr/>
        </p:nvSpPr>
        <p:spPr>
          <a:xfrm>
            <a:off x="4179888" y="3837010"/>
            <a:ext cx="1717675" cy="2039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请输入文本请输入文本请输入文本请输入文本请输入文</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28" name="Freeform 6"/>
          <p:cNvSpPr/>
          <p:nvPr/>
        </p:nvSpPr>
        <p:spPr bwMode="auto">
          <a:xfrm>
            <a:off x="6294438" y="3463925"/>
            <a:ext cx="1717675" cy="2667000"/>
          </a:xfrm>
          <a:custGeom>
            <a:avLst/>
            <a:gdLst/>
            <a:ahLst/>
            <a:cxnLst>
              <a:cxn ang="0">
                <a:pos x="1296" y="0"/>
              </a:cxn>
              <a:cxn ang="0">
                <a:pos x="1296" y="0"/>
              </a:cxn>
              <a:cxn ang="0">
                <a:pos x="1296" y="26"/>
              </a:cxn>
              <a:cxn ang="0">
                <a:pos x="1292" y="52"/>
              </a:cxn>
              <a:cxn ang="0">
                <a:pos x="1290" y="76"/>
              </a:cxn>
              <a:cxn ang="0">
                <a:pos x="1286" y="100"/>
              </a:cxn>
              <a:cxn ang="0">
                <a:pos x="1280" y="124"/>
              </a:cxn>
              <a:cxn ang="0">
                <a:pos x="1272" y="148"/>
              </a:cxn>
              <a:cxn ang="0">
                <a:pos x="1256" y="194"/>
              </a:cxn>
              <a:cxn ang="0">
                <a:pos x="1234" y="238"/>
              </a:cxn>
              <a:cxn ang="0">
                <a:pos x="1210" y="278"/>
              </a:cxn>
              <a:cxn ang="0">
                <a:pos x="1180" y="316"/>
              </a:cxn>
              <a:cxn ang="0">
                <a:pos x="1148" y="352"/>
              </a:cxn>
              <a:cxn ang="0">
                <a:pos x="1112" y="384"/>
              </a:cxn>
              <a:cxn ang="0">
                <a:pos x="1074" y="412"/>
              </a:cxn>
              <a:cxn ang="0">
                <a:pos x="1034" y="438"/>
              </a:cxn>
              <a:cxn ang="0">
                <a:pos x="990" y="458"/>
              </a:cxn>
              <a:cxn ang="0">
                <a:pos x="968" y="466"/>
              </a:cxn>
              <a:cxn ang="0">
                <a:pos x="944" y="474"/>
              </a:cxn>
              <a:cxn ang="0">
                <a:pos x="920" y="482"/>
              </a:cxn>
              <a:cxn ang="0">
                <a:pos x="896" y="486"/>
              </a:cxn>
              <a:cxn ang="0">
                <a:pos x="872" y="492"/>
              </a:cxn>
              <a:cxn ang="0">
                <a:pos x="846" y="494"/>
              </a:cxn>
              <a:cxn ang="0">
                <a:pos x="822" y="496"/>
              </a:cxn>
              <a:cxn ang="0">
                <a:pos x="796" y="496"/>
              </a:cxn>
              <a:cxn ang="0">
                <a:pos x="796" y="496"/>
              </a:cxn>
              <a:cxn ang="0">
                <a:pos x="770" y="496"/>
              </a:cxn>
              <a:cxn ang="0">
                <a:pos x="746" y="494"/>
              </a:cxn>
              <a:cxn ang="0">
                <a:pos x="720" y="492"/>
              </a:cxn>
              <a:cxn ang="0">
                <a:pos x="696" y="486"/>
              </a:cxn>
              <a:cxn ang="0">
                <a:pos x="672" y="482"/>
              </a:cxn>
              <a:cxn ang="0">
                <a:pos x="648" y="474"/>
              </a:cxn>
              <a:cxn ang="0">
                <a:pos x="624" y="466"/>
              </a:cxn>
              <a:cxn ang="0">
                <a:pos x="602" y="458"/>
              </a:cxn>
              <a:cxn ang="0">
                <a:pos x="558" y="438"/>
              </a:cxn>
              <a:cxn ang="0">
                <a:pos x="518" y="412"/>
              </a:cxn>
              <a:cxn ang="0">
                <a:pos x="480" y="384"/>
              </a:cxn>
              <a:cxn ang="0">
                <a:pos x="444" y="352"/>
              </a:cxn>
              <a:cxn ang="0">
                <a:pos x="412" y="316"/>
              </a:cxn>
              <a:cxn ang="0">
                <a:pos x="382" y="278"/>
              </a:cxn>
              <a:cxn ang="0">
                <a:pos x="358" y="238"/>
              </a:cxn>
              <a:cxn ang="0">
                <a:pos x="336" y="194"/>
              </a:cxn>
              <a:cxn ang="0">
                <a:pos x="320" y="148"/>
              </a:cxn>
              <a:cxn ang="0">
                <a:pos x="312" y="124"/>
              </a:cxn>
              <a:cxn ang="0">
                <a:pos x="306" y="100"/>
              </a:cxn>
              <a:cxn ang="0">
                <a:pos x="302" y="76"/>
              </a:cxn>
              <a:cxn ang="0">
                <a:pos x="300" y="52"/>
              </a:cxn>
              <a:cxn ang="0">
                <a:pos x="296" y="26"/>
              </a:cxn>
              <a:cxn ang="0">
                <a:pos x="296" y="0"/>
              </a:cxn>
              <a:cxn ang="0">
                <a:pos x="0" y="0"/>
              </a:cxn>
              <a:cxn ang="0">
                <a:pos x="0" y="2472"/>
              </a:cxn>
              <a:cxn ang="0">
                <a:pos x="1592" y="2472"/>
              </a:cxn>
              <a:cxn ang="0">
                <a:pos x="1592" y="0"/>
              </a:cxn>
              <a:cxn ang="0">
                <a:pos x="1296" y="0"/>
              </a:cxn>
            </a:cxnLst>
            <a:rect l="0" t="0" r="r" b="b"/>
            <a:pathLst>
              <a:path w="1592" h="2472">
                <a:moveTo>
                  <a:pt x="1296" y="0"/>
                </a:moveTo>
                <a:lnTo>
                  <a:pt x="1296" y="0"/>
                </a:lnTo>
                <a:lnTo>
                  <a:pt x="1296" y="26"/>
                </a:lnTo>
                <a:lnTo>
                  <a:pt x="1292" y="52"/>
                </a:lnTo>
                <a:lnTo>
                  <a:pt x="1290" y="76"/>
                </a:lnTo>
                <a:lnTo>
                  <a:pt x="1286" y="100"/>
                </a:lnTo>
                <a:lnTo>
                  <a:pt x="1280" y="124"/>
                </a:lnTo>
                <a:lnTo>
                  <a:pt x="1272" y="148"/>
                </a:lnTo>
                <a:lnTo>
                  <a:pt x="1256" y="194"/>
                </a:lnTo>
                <a:lnTo>
                  <a:pt x="1234" y="238"/>
                </a:lnTo>
                <a:lnTo>
                  <a:pt x="1210" y="278"/>
                </a:lnTo>
                <a:lnTo>
                  <a:pt x="1180" y="316"/>
                </a:lnTo>
                <a:lnTo>
                  <a:pt x="1148" y="352"/>
                </a:lnTo>
                <a:lnTo>
                  <a:pt x="1112" y="384"/>
                </a:lnTo>
                <a:lnTo>
                  <a:pt x="1074" y="412"/>
                </a:lnTo>
                <a:lnTo>
                  <a:pt x="1034" y="438"/>
                </a:lnTo>
                <a:lnTo>
                  <a:pt x="990" y="458"/>
                </a:lnTo>
                <a:lnTo>
                  <a:pt x="968" y="466"/>
                </a:lnTo>
                <a:lnTo>
                  <a:pt x="944" y="474"/>
                </a:lnTo>
                <a:lnTo>
                  <a:pt x="920" y="482"/>
                </a:lnTo>
                <a:lnTo>
                  <a:pt x="896" y="486"/>
                </a:lnTo>
                <a:lnTo>
                  <a:pt x="872" y="492"/>
                </a:lnTo>
                <a:lnTo>
                  <a:pt x="846" y="494"/>
                </a:lnTo>
                <a:lnTo>
                  <a:pt x="822" y="496"/>
                </a:lnTo>
                <a:lnTo>
                  <a:pt x="796" y="496"/>
                </a:lnTo>
                <a:lnTo>
                  <a:pt x="796" y="496"/>
                </a:lnTo>
                <a:lnTo>
                  <a:pt x="770" y="496"/>
                </a:lnTo>
                <a:lnTo>
                  <a:pt x="746" y="494"/>
                </a:lnTo>
                <a:lnTo>
                  <a:pt x="720" y="492"/>
                </a:lnTo>
                <a:lnTo>
                  <a:pt x="696" y="486"/>
                </a:lnTo>
                <a:lnTo>
                  <a:pt x="672" y="482"/>
                </a:lnTo>
                <a:lnTo>
                  <a:pt x="648" y="474"/>
                </a:lnTo>
                <a:lnTo>
                  <a:pt x="624" y="466"/>
                </a:lnTo>
                <a:lnTo>
                  <a:pt x="602" y="458"/>
                </a:lnTo>
                <a:lnTo>
                  <a:pt x="558" y="438"/>
                </a:lnTo>
                <a:lnTo>
                  <a:pt x="518" y="412"/>
                </a:lnTo>
                <a:lnTo>
                  <a:pt x="480" y="384"/>
                </a:lnTo>
                <a:lnTo>
                  <a:pt x="444" y="352"/>
                </a:lnTo>
                <a:lnTo>
                  <a:pt x="412" y="316"/>
                </a:lnTo>
                <a:lnTo>
                  <a:pt x="382" y="278"/>
                </a:lnTo>
                <a:lnTo>
                  <a:pt x="358" y="238"/>
                </a:lnTo>
                <a:lnTo>
                  <a:pt x="336" y="194"/>
                </a:lnTo>
                <a:lnTo>
                  <a:pt x="320" y="148"/>
                </a:lnTo>
                <a:lnTo>
                  <a:pt x="312" y="124"/>
                </a:lnTo>
                <a:lnTo>
                  <a:pt x="306" y="100"/>
                </a:lnTo>
                <a:lnTo>
                  <a:pt x="302" y="76"/>
                </a:lnTo>
                <a:lnTo>
                  <a:pt x="300" y="52"/>
                </a:lnTo>
                <a:lnTo>
                  <a:pt x="296" y="26"/>
                </a:lnTo>
                <a:lnTo>
                  <a:pt x="296" y="0"/>
                </a:lnTo>
                <a:lnTo>
                  <a:pt x="0" y="0"/>
                </a:lnTo>
                <a:lnTo>
                  <a:pt x="0" y="2472"/>
                </a:lnTo>
                <a:lnTo>
                  <a:pt x="1592" y="2472"/>
                </a:lnTo>
                <a:lnTo>
                  <a:pt x="1592" y="0"/>
                </a:lnTo>
                <a:lnTo>
                  <a:pt x="1296" y="0"/>
                </a:lnTo>
                <a:close/>
              </a:path>
            </a:pathLst>
          </a:cu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29" name="Rectangle 5"/>
          <p:cNvSpPr>
            <a:spLocks noChangeArrowheads="1"/>
          </p:cNvSpPr>
          <p:nvPr/>
        </p:nvSpPr>
        <p:spPr bwMode="auto">
          <a:xfrm>
            <a:off x="6294438" y="2178050"/>
            <a:ext cx="1717675" cy="3735388"/>
          </a:xfrm>
          <a:prstGeom prst="round2SameRect">
            <a:avLst>
              <a:gd name="adj1" fmla="val 10713"/>
              <a:gd name="adj2" fmla="val 0"/>
            </a:avLst>
          </a:prstGeom>
          <a:solidFill>
            <a:srgbClr val="FFFFFF"/>
          </a:solidFill>
          <a:ln w="12700">
            <a:solidFill>
              <a:schemeClr val="accent1"/>
            </a:solidFill>
            <a:miter lim="800000"/>
          </a:ln>
        </p:spPr>
        <p:txBody>
          <a:bodyPr/>
          <a:lstStyle/>
          <a:p>
            <a:pPr fontAlgn="auto">
              <a:spcBef>
                <a:spcPts val="0"/>
              </a:spcBef>
              <a:spcAft>
                <a:spcPts val="0"/>
              </a:spcAft>
              <a:defRPr/>
            </a:pPr>
            <a:endParaRPr kumimoji="0" lang="ko-KR" altLang="en-US">
              <a:latin typeface="+mn-lt"/>
              <a:ea typeface="+mn-ea"/>
            </a:endParaRPr>
          </a:p>
        </p:txBody>
      </p:sp>
      <p:sp>
        <p:nvSpPr>
          <p:cNvPr id="30" name="Freeform 6"/>
          <p:cNvSpPr/>
          <p:nvPr/>
        </p:nvSpPr>
        <p:spPr bwMode="auto">
          <a:xfrm>
            <a:off x="6294438" y="3260086"/>
            <a:ext cx="1717675" cy="2667000"/>
          </a:xfrm>
          <a:custGeom>
            <a:avLst/>
            <a:gdLst/>
            <a:ahLst/>
            <a:cxnLst>
              <a:cxn ang="0">
                <a:pos x="1296" y="0"/>
              </a:cxn>
              <a:cxn ang="0">
                <a:pos x="1296" y="0"/>
              </a:cxn>
              <a:cxn ang="0">
                <a:pos x="1296" y="26"/>
              </a:cxn>
              <a:cxn ang="0">
                <a:pos x="1292" y="52"/>
              </a:cxn>
              <a:cxn ang="0">
                <a:pos x="1290" y="76"/>
              </a:cxn>
              <a:cxn ang="0">
                <a:pos x="1286" y="100"/>
              </a:cxn>
              <a:cxn ang="0">
                <a:pos x="1280" y="124"/>
              </a:cxn>
              <a:cxn ang="0">
                <a:pos x="1272" y="148"/>
              </a:cxn>
              <a:cxn ang="0">
                <a:pos x="1256" y="194"/>
              </a:cxn>
              <a:cxn ang="0">
                <a:pos x="1234" y="238"/>
              </a:cxn>
              <a:cxn ang="0">
                <a:pos x="1210" y="278"/>
              </a:cxn>
              <a:cxn ang="0">
                <a:pos x="1180" y="316"/>
              </a:cxn>
              <a:cxn ang="0">
                <a:pos x="1148" y="352"/>
              </a:cxn>
              <a:cxn ang="0">
                <a:pos x="1112" y="384"/>
              </a:cxn>
              <a:cxn ang="0">
                <a:pos x="1074" y="412"/>
              </a:cxn>
              <a:cxn ang="0">
                <a:pos x="1034" y="438"/>
              </a:cxn>
              <a:cxn ang="0">
                <a:pos x="990" y="458"/>
              </a:cxn>
              <a:cxn ang="0">
                <a:pos x="968" y="466"/>
              </a:cxn>
              <a:cxn ang="0">
                <a:pos x="944" y="474"/>
              </a:cxn>
              <a:cxn ang="0">
                <a:pos x="920" y="482"/>
              </a:cxn>
              <a:cxn ang="0">
                <a:pos x="896" y="486"/>
              </a:cxn>
              <a:cxn ang="0">
                <a:pos x="872" y="492"/>
              </a:cxn>
              <a:cxn ang="0">
                <a:pos x="846" y="494"/>
              </a:cxn>
              <a:cxn ang="0">
                <a:pos x="822" y="496"/>
              </a:cxn>
              <a:cxn ang="0">
                <a:pos x="796" y="496"/>
              </a:cxn>
              <a:cxn ang="0">
                <a:pos x="796" y="496"/>
              </a:cxn>
              <a:cxn ang="0">
                <a:pos x="770" y="496"/>
              </a:cxn>
              <a:cxn ang="0">
                <a:pos x="746" y="494"/>
              </a:cxn>
              <a:cxn ang="0">
                <a:pos x="720" y="492"/>
              </a:cxn>
              <a:cxn ang="0">
                <a:pos x="696" y="486"/>
              </a:cxn>
              <a:cxn ang="0">
                <a:pos x="672" y="482"/>
              </a:cxn>
              <a:cxn ang="0">
                <a:pos x="648" y="474"/>
              </a:cxn>
              <a:cxn ang="0">
                <a:pos x="624" y="466"/>
              </a:cxn>
              <a:cxn ang="0">
                <a:pos x="602" y="458"/>
              </a:cxn>
              <a:cxn ang="0">
                <a:pos x="558" y="438"/>
              </a:cxn>
              <a:cxn ang="0">
                <a:pos x="518" y="412"/>
              </a:cxn>
              <a:cxn ang="0">
                <a:pos x="480" y="384"/>
              </a:cxn>
              <a:cxn ang="0">
                <a:pos x="444" y="352"/>
              </a:cxn>
              <a:cxn ang="0">
                <a:pos x="412" y="316"/>
              </a:cxn>
              <a:cxn ang="0">
                <a:pos x="382" y="278"/>
              </a:cxn>
              <a:cxn ang="0">
                <a:pos x="358" y="238"/>
              </a:cxn>
              <a:cxn ang="0">
                <a:pos x="336" y="194"/>
              </a:cxn>
              <a:cxn ang="0">
                <a:pos x="320" y="148"/>
              </a:cxn>
              <a:cxn ang="0">
                <a:pos x="312" y="124"/>
              </a:cxn>
              <a:cxn ang="0">
                <a:pos x="306" y="100"/>
              </a:cxn>
              <a:cxn ang="0">
                <a:pos x="302" y="76"/>
              </a:cxn>
              <a:cxn ang="0">
                <a:pos x="300" y="52"/>
              </a:cxn>
              <a:cxn ang="0">
                <a:pos x="296" y="26"/>
              </a:cxn>
              <a:cxn ang="0">
                <a:pos x="296" y="0"/>
              </a:cxn>
              <a:cxn ang="0">
                <a:pos x="0" y="0"/>
              </a:cxn>
              <a:cxn ang="0">
                <a:pos x="0" y="2472"/>
              </a:cxn>
              <a:cxn ang="0">
                <a:pos x="1592" y="2472"/>
              </a:cxn>
              <a:cxn ang="0">
                <a:pos x="1592" y="0"/>
              </a:cxn>
              <a:cxn ang="0">
                <a:pos x="1296" y="0"/>
              </a:cxn>
            </a:cxnLst>
            <a:rect l="0" t="0" r="r" b="b"/>
            <a:pathLst>
              <a:path w="1592" h="2472">
                <a:moveTo>
                  <a:pt x="1296" y="0"/>
                </a:moveTo>
                <a:lnTo>
                  <a:pt x="1296" y="0"/>
                </a:lnTo>
                <a:lnTo>
                  <a:pt x="1296" y="26"/>
                </a:lnTo>
                <a:lnTo>
                  <a:pt x="1292" y="52"/>
                </a:lnTo>
                <a:lnTo>
                  <a:pt x="1290" y="76"/>
                </a:lnTo>
                <a:lnTo>
                  <a:pt x="1286" y="100"/>
                </a:lnTo>
                <a:lnTo>
                  <a:pt x="1280" y="124"/>
                </a:lnTo>
                <a:lnTo>
                  <a:pt x="1272" y="148"/>
                </a:lnTo>
                <a:lnTo>
                  <a:pt x="1256" y="194"/>
                </a:lnTo>
                <a:lnTo>
                  <a:pt x="1234" y="238"/>
                </a:lnTo>
                <a:lnTo>
                  <a:pt x="1210" y="278"/>
                </a:lnTo>
                <a:lnTo>
                  <a:pt x="1180" y="316"/>
                </a:lnTo>
                <a:lnTo>
                  <a:pt x="1148" y="352"/>
                </a:lnTo>
                <a:lnTo>
                  <a:pt x="1112" y="384"/>
                </a:lnTo>
                <a:lnTo>
                  <a:pt x="1074" y="412"/>
                </a:lnTo>
                <a:lnTo>
                  <a:pt x="1034" y="438"/>
                </a:lnTo>
                <a:lnTo>
                  <a:pt x="990" y="458"/>
                </a:lnTo>
                <a:lnTo>
                  <a:pt x="968" y="466"/>
                </a:lnTo>
                <a:lnTo>
                  <a:pt x="944" y="474"/>
                </a:lnTo>
                <a:lnTo>
                  <a:pt x="920" y="482"/>
                </a:lnTo>
                <a:lnTo>
                  <a:pt x="896" y="486"/>
                </a:lnTo>
                <a:lnTo>
                  <a:pt x="872" y="492"/>
                </a:lnTo>
                <a:lnTo>
                  <a:pt x="846" y="494"/>
                </a:lnTo>
                <a:lnTo>
                  <a:pt x="822" y="496"/>
                </a:lnTo>
                <a:lnTo>
                  <a:pt x="796" y="496"/>
                </a:lnTo>
                <a:lnTo>
                  <a:pt x="796" y="496"/>
                </a:lnTo>
                <a:lnTo>
                  <a:pt x="770" y="496"/>
                </a:lnTo>
                <a:lnTo>
                  <a:pt x="746" y="494"/>
                </a:lnTo>
                <a:lnTo>
                  <a:pt x="720" y="492"/>
                </a:lnTo>
                <a:lnTo>
                  <a:pt x="696" y="486"/>
                </a:lnTo>
                <a:lnTo>
                  <a:pt x="672" y="482"/>
                </a:lnTo>
                <a:lnTo>
                  <a:pt x="648" y="474"/>
                </a:lnTo>
                <a:lnTo>
                  <a:pt x="624" y="466"/>
                </a:lnTo>
                <a:lnTo>
                  <a:pt x="602" y="458"/>
                </a:lnTo>
                <a:lnTo>
                  <a:pt x="558" y="438"/>
                </a:lnTo>
                <a:lnTo>
                  <a:pt x="518" y="412"/>
                </a:lnTo>
                <a:lnTo>
                  <a:pt x="480" y="384"/>
                </a:lnTo>
                <a:lnTo>
                  <a:pt x="444" y="352"/>
                </a:lnTo>
                <a:lnTo>
                  <a:pt x="412" y="316"/>
                </a:lnTo>
                <a:lnTo>
                  <a:pt x="382" y="278"/>
                </a:lnTo>
                <a:lnTo>
                  <a:pt x="358" y="238"/>
                </a:lnTo>
                <a:lnTo>
                  <a:pt x="336" y="194"/>
                </a:lnTo>
                <a:lnTo>
                  <a:pt x="320" y="148"/>
                </a:lnTo>
                <a:lnTo>
                  <a:pt x="312" y="124"/>
                </a:lnTo>
                <a:lnTo>
                  <a:pt x="306" y="100"/>
                </a:lnTo>
                <a:lnTo>
                  <a:pt x="302" y="76"/>
                </a:lnTo>
                <a:lnTo>
                  <a:pt x="300" y="52"/>
                </a:lnTo>
                <a:lnTo>
                  <a:pt x="296" y="26"/>
                </a:lnTo>
                <a:lnTo>
                  <a:pt x="296" y="0"/>
                </a:lnTo>
                <a:lnTo>
                  <a:pt x="0" y="0"/>
                </a:lnTo>
                <a:lnTo>
                  <a:pt x="0" y="2472"/>
                </a:lnTo>
                <a:lnTo>
                  <a:pt x="1592" y="2472"/>
                </a:lnTo>
                <a:lnTo>
                  <a:pt x="1592" y="0"/>
                </a:lnTo>
                <a:lnTo>
                  <a:pt x="129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31" name="Freeform 7" descr="#clear#"/>
          <p:cNvSpPr/>
          <p:nvPr/>
        </p:nvSpPr>
        <p:spPr bwMode="auto">
          <a:xfrm>
            <a:off x="6691313" y="2777486"/>
            <a:ext cx="923925" cy="923925"/>
          </a:xfrm>
          <a:custGeom>
            <a:avLst/>
            <a:gdLst/>
            <a:ahLst/>
            <a:cxnLst>
              <a:cxn ang="0">
                <a:pos x="856" y="428"/>
              </a:cxn>
              <a:cxn ang="0">
                <a:pos x="848" y="516"/>
              </a:cxn>
              <a:cxn ang="0">
                <a:pos x="822" y="596"/>
              </a:cxn>
              <a:cxn ang="0">
                <a:pos x="782" y="668"/>
              </a:cxn>
              <a:cxn ang="0">
                <a:pos x="730" y="732"/>
              </a:cxn>
              <a:cxn ang="0">
                <a:pos x="668" y="784"/>
              </a:cxn>
              <a:cxn ang="0">
                <a:pos x="594" y="824"/>
              </a:cxn>
              <a:cxn ang="0">
                <a:pos x="514" y="848"/>
              </a:cxn>
              <a:cxn ang="0">
                <a:pos x="428" y="856"/>
              </a:cxn>
              <a:cxn ang="0">
                <a:pos x="384" y="854"/>
              </a:cxn>
              <a:cxn ang="0">
                <a:pos x="300" y="838"/>
              </a:cxn>
              <a:cxn ang="0">
                <a:pos x="224" y="806"/>
              </a:cxn>
              <a:cxn ang="0">
                <a:pos x="156" y="760"/>
              </a:cxn>
              <a:cxn ang="0">
                <a:pos x="98" y="702"/>
              </a:cxn>
              <a:cxn ang="0">
                <a:pos x="52" y="632"/>
              </a:cxn>
              <a:cxn ang="0">
                <a:pos x="20" y="556"/>
              </a:cxn>
              <a:cxn ang="0">
                <a:pos x="2" y="472"/>
              </a:cxn>
              <a:cxn ang="0">
                <a:pos x="0" y="428"/>
              </a:cxn>
              <a:cxn ang="0">
                <a:pos x="8" y="342"/>
              </a:cxn>
              <a:cxn ang="0">
                <a:pos x="34" y="262"/>
              </a:cxn>
              <a:cxn ang="0">
                <a:pos x="74" y="190"/>
              </a:cxn>
              <a:cxn ang="0">
                <a:pos x="126" y="126"/>
              </a:cxn>
              <a:cxn ang="0">
                <a:pos x="188" y="74"/>
              </a:cxn>
              <a:cxn ang="0">
                <a:pos x="262" y="34"/>
              </a:cxn>
              <a:cxn ang="0">
                <a:pos x="342" y="10"/>
              </a:cxn>
              <a:cxn ang="0">
                <a:pos x="428" y="0"/>
              </a:cxn>
              <a:cxn ang="0">
                <a:pos x="472" y="4"/>
              </a:cxn>
              <a:cxn ang="0">
                <a:pos x="556" y="20"/>
              </a:cxn>
              <a:cxn ang="0">
                <a:pos x="632" y="52"/>
              </a:cxn>
              <a:cxn ang="0">
                <a:pos x="700" y="98"/>
              </a:cxn>
              <a:cxn ang="0">
                <a:pos x="758" y="156"/>
              </a:cxn>
              <a:cxn ang="0">
                <a:pos x="804" y="224"/>
              </a:cxn>
              <a:cxn ang="0">
                <a:pos x="836" y="302"/>
              </a:cxn>
              <a:cxn ang="0">
                <a:pos x="854" y="386"/>
              </a:cxn>
              <a:cxn ang="0">
                <a:pos x="856" y="428"/>
              </a:cxn>
            </a:cxnLst>
            <a:rect l="0" t="0" r="r" b="b"/>
            <a:pathLst>
              <a:path w="856" h="856">
                <a:moveTo>
                  <a:pt x="856" y="428"/>
                </a:moveTo>
                <a:lnTo>
                  <a:pt x="856" y="428"/>
                </a:lnTo>
                <a:lnTo>
                  <a:pt x="854" y="472"/>
                </a:lnTo>
                <a:lnTo>
                  <a:pt x="848" y="516"/>
                </a:lnTo>
                <a:lnTo>
                  <a:pt x="836" y="556"/>
                </a:lnTo>
                <a:lnTo>
                  <a:pt x="822" y="596"/>
                </a:lnTo>
                <a:lnTo>
                  <a:pt x="804" y="632"/>
                </a:lnTo>
                <a:lnTo>
                  <a:pt x="782" y="668"/>
                </a:lnTo>
                <a:lnTo>
                  <a:pt x="758" y="702"/>
                </a:lnTo>
                <a:lnTo>
                  <a:pt x="730" y="732"/>
                </a:lnTo>
                <a:lnTo>
                  <a:pt x="700" y="760"/>
                </a:lnTo>
                <a:lnTo>
                  <a:pt x="668" y="784"/>
                </a:lnTo>
                <a:lnTo>
                  <a:pt x="632" y="806"/>
                </a:lnTo>
                <a:lnTo>
                  <a:pt x="594" y="824"/>
                </a:lnTo>
                <a:lnTo>
                  <a:pt x="556" y="838"/>
                </a:lnTo>
                <a:lnTo>
                  <a:pt x="514" y="848"/>
                </a:lnTo>
                <a:lnTo>
                  <a:pt x="472" y="854"/>
                </a:lnTo>
                <a:lnTo>
                  <a:pt x="428" y="856"/>
                </a:lnTo>
                <a:lnTo>
                  <a:pt x="428" y="856"/>
                </a:lnTo>
                <a:lnTo>
                  <a:pt x="384" y="854"/>
                </a:lnTo>
                <a:lnTo>
                  <a:pt x="342" y="848"/>
                </a:lnTo>
                <a:lnTo>
                  <a:pt x="300" y="838"/>
                </a:lnTo>
                <a:lnTo>
                  <a:pt x="262" y="824"/>
                </a:lnTo>
                <a:lnTo>
                  <a:pt x="224" y="806"/>
                </a:lnTo>
                <a:lnTo>
                  <a:pt x="188" y="784"/>
                </a:lnTo>
                <a:lnTo>
                  <a:pt x="156" y="760"/>
                </a:lnTo>
                <a:lnTo>
                  <a:pt x="126" y="732"/>
                </a:lnTo>
                <a:lnTo>
                  <a:pt x="98" y="702"/>
                </a:lnTo>
                <a:lnTo>
                  <a:pt x="74" y="668"/>
                </a:lnTo>
                <a:lnTo>
                  <a:pt x="52" y="632"/>
                </a:lnTo>
                <a:lnTo>
                  <a:pt x="34" y="596"/>
                </a:lnTo>
                <a:lnTo>
                  <a:pt x="20" y="556"/>
                </a:lnTo>
                <a:lnTo>
                  <a:pt x="8" y="516"/>
                </a:lnTo>
                <a:lnTo>
                  <a:pt x="2" y="472"/>
                </a:lnTo>
                <a:lnTo>
                  <a:pt x="0" y="428"/>
                </a:lnTo>
                <a:lnTo>
                  <a:pt x="0" y="428"/>
                </a:lnTo>
                <a:lnTo>
                  <a:pt x="2" y="386"/>
                </a:lnTo>
                <a:lnTo>
                  <a:pt x="8" y="342"/>
                </a:lnTo>
                <a:lnTo>
                  <a:pt x="20" y="302"/>
                </a:lnTo>
                <a:lnTo>
                  <a:pt x="34" y="262"/>
                </a:lnTo>
                <a:lnTo>
                  <a:pt x="52" y="224"/>
                </a:lnTo>
                <a:lnTo>
                  <a:pt x="74" y="190"/>
                </a:lnTo>
                <a:lnTo>
                  <a:pt x="98" y="156"/>
                </a:lnTo>
                <a:lnTo>
                  <a:pt x="126" y="126"/>
                </a:lnTo>
                <a:lnTo>
                  <a:pt x="156" y="98"/>
                </a:lnTo>
                <a:lnTo>
                  <a:pt x="188" y="74"/>
                </a:lnTo>
                <a:lnTo>
                  <a:pt x="224" y="52"/>
                </a:lnTo>
                <a:lnTo>
                  <a:pt x="262" y="34"/>
                </a:lnTo>
                <a:lnTo>
                  <a:pt x="300" y="20"/>
                </a:lnTo>
                <a:lnTo>
                  <a:pt x="342" y="10"/>
                </a:lnTo>
                <a:lnTo>
                  <a:pt x="384" y="4"/>
                </a:lnTo>
                <a:lnTo>
                  <a:pt x="428" y="0"/>
                </a:lnTo>
                <a:lnTo>
                  <a:pt x="428" y="0"/>
                </a:lnTo>
                <a:lnTo>
                  <a:pt x="472" y="4"/>
                </a:lnTo>
                <a:lnTo>
                  <a:pt x="514" y="10"/>
                </a:lnTo>
                <a:lnTo>
                  <a:pt x="556" y="20"/>
                </a:lnTo>
                <a:lnTo>
                  <a:pt x="594" y="34"/>
                </a:lnTo>
                <a:lnTo>
                  <a:pt x="632" y="52"/>
                </a:lnTo>
                <a:lnTo>
                  <a:pt x="668" y="74"/>
                </a:lnTo>
                <a:lnTo>
                  <a:pt x="700" y="98"/>
                </a:lnTo>
                <a:lnTo>
                  <a:pt x="730" y="126"/>
                </a:lnTo>
                <a:lnTo>
                  <a:pt x="758" y="156"/>
                </a:lnTo>
                <a:lnTo>
                  <a:pt x="782" y="190"/>
                </a:lnTo>
                <a:lnTo>
                  <a:pt x="804" y="224"/>
                </a:lnTo>
                <a:lnTo>
                  <a:pt x="822" y="262"/>
                </a:lnTo>
                <a:lnTo>
                  <a:pt x="836" y="302"/>
                </a:lnTo>
                <a:lnTo>
                  <a:pt x="848" y="342"/>
                </a:lnTo>
                <a:lnTo>
                  <a:pt x="854" y="386"/>
                </a:lnTo>
                <a:lnTo>
                  <a:pt x="856" y="428"/>
                </a:lnTo>
                <a:lnTo>
                  <a:pt x="856" y="428"/>
                </a:lnTo>
                <a:close/>
              </a:path>
            </a:pathLst>
          </a:custGeom>
          <a:solidFill>
            <a:srgbClr val="E0E0E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sz="3600" dirty="0">
                <a:solidFill>
                  <a:srgbClr val="4C4D4D"/>
                </a:solidFill>
                <a:latin typeface="+mj-ea"/>
                <a:ea typeface="+mj-ea"/>
              </a:rPr>
              <a:t>C</a:t>
            </a:r>
            <a:endParaRPr kumimoji="0" lang="ko-KR" altLang="en-US" sz="3600" dirty="0">
              <a:solidFill>
                <a:srgbClr val="4C4D4D"/>
              </a:solidFill>
              <a:latin typeface="+mj-ea"/>
              <a:ea typeface="+mj-ea"/>
            </a:endParaRPr>
          </a:p>
        </p:txBody>
      </p:sp>
      <p:sp>
        <p:nvSpPr>
          <p:cNvPr id="32" name="矩形 31" descr="#clear#"/>
          <p:cNvSpPr/>
          <p:nvPr/>
        </p:nvSpPr>
        <p:spPr>
          <a:xfrm>
            <a:off x="6294438" y="3837010"/>
            <a:ext cx="1717675" cy="2039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请输入文本请输入文本请输入文本请输入文本请输入文</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33" name="Freeform 6"/>
          <p:cNvSpPr/>
          <p:nvPr/>
        </p:nvSpPr>
        <p:spPr bwMode="auto">
          <a:xfrm>
            <a:off x="8408988" y="3463925"/>
            <a:ext cx="1717675" cy="2667000"/>
          </a:xfrm>
          <a:custGeom>
            <a:avLst/>
            <a:gdLst/>
            <a:ahLst/>
            <a:cxnLst>
              <a:cxn ang="0">
                <a:pos x="1296" y="0"/>
              </a:cxn>
              <a:cxn ang="0">
                <a:pos x="1296" y="0"/>
              </a:cxn>
              <a:cxn ang="0">
                <a:pos x="1296" y="26"/>
              </a:cxn>
              <a:cxn ang="0">
                <a:pos x="1292" y="52"/>
              </a:cxn>
              <a:cxn ang="0">
                <a:pos x="1290" y="76"/>
              </a:cxn>
              <a:cxn ang="0">
                <a:pos x="1286" y="100"/>
              </a:cxn>
              <a:cxn ang="0">
                <a:pos x="1280" y="124"/>
              </a:cxn>
              <a:cxn ang="0">
                <a:pos x="1272" y="148"/>
              </a:cxn>
              <a:cxn ang="0">
                <a:pos x="1256" y="194"/>
              </a:cxn>
              <a:cxn ang="0">
                <a:pos x="1234" y="238"/>
              </a:cxn>
              <a:cxn ang="0">
                <a:pos x="1210" y="278"/>
              </a:cxn>
              <a:cxn ang="0">
                <a:pos x="1180" y="316"/>
              </a:cxn>
              <a:cxn ang="0">
                <a:pos x="1148" y="352"/>
              </a:cxn>
              <a:cxn ang="0">
                <a:pos x="1112" y="384"/>
              </a:cxn>
              <a:cxn ang="0">
                <a:pos x="1074" y="412"/>
              </a:cxn>
              <a:cxn ang="0">
                <a:pos x="1034" y="438"/>
              </a:cxn>
              <a:cxn ang="0">
                <a:pos x="990" y="458"/>
              </a:cxn>
              <a:cxn ang="0">
                <a:pos x="968" y="466"/>
              </a:cxn>
              <a:cxn ang="0">
                <a:pos x="944" y="474"/>
              </a:cxn>
              <a:cxn ang="0">
                <a:pos x="920" y="482"/>
              </a:cxn>
              <a:cxn ang="0">
                <a:pos x="896" y="486"/>
              </a:cxn>
              <a:cxn ang="0">
                <a:pos x="872" y="492"/>
              </a:cxn>
              <a:cxn ang="0">
                <a:pos x="846" y="494"/>
              </a:cxn>
              <a:cxn ang="0">
                <a:pos x="822" y="496"/>
              </a:cxn>
              <a:cxn ang="0">
                <a:pos x="796" y="496"/>
              </a:cxn>
              <a:cxn ang="0">
                <a:pos x="796" y="496"/>
              </a:cxn>
              <a:cxn ang="0">
                <a:pos x="770" y="496"/>
              </a:cxn>
              <a:cxn ang="0">
                <a:pos x="746" y="494"/>
              </a:cxn>
              <a:cxn ang="0">
                <a:pos x="720" y="492"/>
              </a:cxn>
              <a:cxn ang="0">
                <a:pos x="696" y="486"/>
              </a:cxn>
              <a:cxn ang="0">
                <a:pos x="672" y="482"/>
              </a:cxn>
              <a:cxn ang="0">
                <a:pos x="648" y="474"/>
              </a:cxn>
              <a:cxn ang="0">
                <a:pos x="624" y="466"/>
              </a:cxn>
              <a:cxn ang="0">
                <a:pos x="602" y="458"/>
              </a:cxn>
              <a:cxn ang="0">
                <a:pos x="558" y="438"/>
              </a:cxn>
              <a:cxn ang="0">
                <a:pos x="518" y="412"/>
              </a:cxn>
              <a:cxn ang="0">
                <a:pos x="480" y="384"/>
              </a:cxn>
              <a:cxn ang="0">
                <a:pos x="444" y="352"/>
              </a:cxn>
              <a:cxn ang="0">
                <a:pos x="412" y="316"/>
              </a:cxn>
              <a:cxn ang="0">
                <a:pos x="382" y="278"/>
              </a:cxn>
              <a:cxn ang="0">
                <a:pos x="358" y="238"/>
              </a:cxn>
              <a:cxn ang="0">
                <a:pos x="336" y="194"/>
              </a:cxn>
              <a:cxn ang="0">
                <a:pos x="320" y="148"/>
              </a:cxn>
              <a:cxn ang="0">
                <a:pos x="312" y="124"/>
              </a:cxn>
              <a:cxn ang="0">
                <a:pos x="306" y="100"/>
              </a:cxn>
              <a:cxn ang="0">
                <a:pos x="302" y="76"/>
              </a:cxn>
              <a:cxn ang="0">
                <a:pos x="300" y="52"/>
              </a:cxn>
              <a:cxn ang="0">
                <a:pos x="296" y="26"/>
              </a:cxn>
              <a:cxn ang="0">
                <a:pos x="296" y="0"/>
              </a:cxn>
              <a:cxn ang="0">
                <a:pos x="0" y="0"/>
              </a:cxn>
              <a:cxn ang="0">
                <a:pos x="0" y="2472"/>
              </a:cxn>
              <a:cxn ang="0">
                <a:pos x="1592" y="2472"/>
              </a:cxn>
              <a:cxn ang="0">
                <a:pos x="1592" y="0"/>
              </a:cxn>
              <a:cxn ang="0">
                <a:pos x="1296" y="0"/>
              </a:cxn>
            </a:cxnLst>
            <a:rect l="0" t="0" r="r" b="b"/>
            <a:pathLst>
              <a:path w="1592" h="2472">
                <a:moveTo>
                  <a:pt x="1296" y="0"/>
                </a:moveTo>
                <a:lnTo>
                  <a:pt x="1296" y="0"/>
                </a:lnTo>
                <a:lnTo>
                  <a:pt x="1296" y="26"/>
                </a:lnTo>
                <a:lnTo>
                  <a:pt x="1292" y="52"/>
                </a:lnTo>
                <a:lnTo>
                  <a:pt x="1290" y="76"/>
                </a:lnTo>
                <a:lnTo>
                  <a:pt x="1286" y="100"/>
                </a:lnTo>
                <a:lnTo>
                  <a:pt x="1280" y="124"/>
                </a:lnTo>
                <a:lnTo>
                  <a:pt x="1272" y="148"/>
                </a:lnTo>
                <a:lnTo>
                  <a:pt x="1256" y="194"/>
                </a:lnTo>
                <a:lnTo>
                  <a:pt x="1234" y="238"/>
                </a:lnTo>
                <a:lnTo>
                  <a:pt x="1210" y="278"/>
                </a:lnTo>
                <a:lnTo>
                  <a:pt x="1180" y="316"/>
                </a:lnTo>
                <a:lnTo>
                  <a:pt x="1148" y="352"/>
                </a:lnTo>
                <a:lnTo>
                  <a:pt x="1112" y="384"/>
                </a:lnTo>
                <a:lnTo>
                  <a:pt x="1074" y="412"/>
                </a:lnTo>
                <a:lnTo>
                  <a:pt x="1034" y="438"/>
                </a:lnTo>
                <a:lnTo>
                  <a:pt x="990" y="458"/>
                </a:lnTo>
                <a:lnTo>
                  <a:pt x="968" y="466"/>
                </a:lnTo>
                <a:lnTo>
                  <a:pt x="944" y="474"/>
                </a:lnTo>
                <a:lnTo>
                  <a:pt x="920" y="482"/>
                </a:lnTo>
                <a:lnTo>
                  <a:pt x="896" y="486"/>
                </a:lnTo>
                <a:lnTo>
                  <a:pt x="872" y="492"/>
                </a:lnTo>
                <a:lnTo>
                  <a:pt x="846" y="494"/>
                </a:lnTo>
                <a:lnTo>
                  <a:pt x="822" y="496"/>
                </a:lnTo>
                <a:lnTo>
                  <a:pt x="796" y="496"/>
                </a:lnTo>
                <a:lnTo>
                  <a:pt x="796" y="496"/>
                </a:lnTo>
                <a:lnTo>
                  <a:pt x="770" y="496"/>
                </a:lnTo>
                <a:lnTo>
                  <a:pt x="746" y="494"/>
                </a:lnTo>
                <a:lnTo>
                  <a:pt x="720" y="492"/>
                </a:lnTo>
                <a:lnTo>
                  <a:pt x="696" y="486"/>
                </a:lnTo>
                <a:lnTo>
                  <a:pt x="672" y="482"/>
                </a:lnTo>
                <a:lnTo>
                  <a:pt x="648" y="474"/>
                </a:lnTo>
                <a:lnTo>
                  <a:pt x="624" y="466"/>
                </a:lnTo>
                <a:lnTo>
                  <a:pt x="602" y="458"/>
                </a:lnTo>
                <a:lnTo>
                  <a:pt x="558" y="438"/>
                </a:lnTo>
                <a:lnTo>
                  <a:pt x="518" y="412"/>
                </a:lnTo>
                <a:lnTo>
                  <a:pt x="480" y="384"/>
                </a:lnTo>
                <a:lnTo>
                  <a:pt x="444" y="352"/>
                </a:lnTo>
                <a:lnTo>
                  <a:pt x="412" y="316"/>
                </a:lnTo>
                <a:lnTo>
                  <a:pt x="382" y="278"/>
                </a:lnTo>
                <a:lnTo>
                  <a:pt x="358" y="238"/>
                </a:lnTo>
                <a:lnTo>
                  <a:pt x="336" y="194"/>
                </a:lnTo>
                <a:lnTo>
                  <a:pt x="320" y="148"/>
                </a:lnTo>
                <a:lnTo>
                  <a:pt x="312" y="124"/>
                </a:lnTo>
                <a:lnTo>
                  <a:pt x="306" y="100"/>
                </a:lnTo>
                <a:lnTo>
                  <a:pt x="302" y="76"/>
                </a:lnTo>
                <a:lnTo>
                  <a:pt x="300" y="52"/>
                </a:lnTo>
                <a:lnTo>
                  <a:pt x="296" y="26"/>
                </a:lnTo>
                <a:lnTo>
                  <a:pt x="296" y="0"/>
                </a:lnTo>
                <a:lnTo>
                  <a:pt x="0" y="0"/>
                </a:lnTo>
                <a:lnTo>
                  <a:pt x="0" y="2472"/>
                </a:lnTo>
                <a:lnTo>
                  <a:pt x="1592" y="2472"/>
                </a:lnTo>
                <a:lnTo>
                  <a:pt x="1592" y="0"/>
                </a:lnTo>
                <a:lnTo>
                  <a:pt x="1296" y="0"/>
                </a:lnTo>
                <a:close/>
              </a:path>
            </a:pathLst>
          </a:cu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34" name="Rectangle 5"/>
          <p:cNvSpPr>
            <a:spLocks noChangeArrowheads="1"/>
          </p:cNvSpPr>
          <p:nvPr/>
        </p:nvSpPr>
        <p:spPr bwMode="auto">
          <a:xfrm>
            <a:off x="8408988" y="2178050"/>
            <a:ext cx="1717675" cy="3735388"/>
          </a:xfrm>
          <a:prstGeom prst="round2SameRect">
            <a:avLst>
              <a:gd name="adj1" fmla="val 10713"/>
              <a:gd name="adj2" fmla="val 0"/>
            </a:avLst>
          </a:prstGeom>
          <a:solidFill>
            <a:srgbClr val="FFFFFF"/>
          </a:solidFill>
          <a:ln w="12700">
            <a:solidFill>
              <a:schemeClr val="accent1"/>
            </a:solidFill>
            <a:miter lim="800000"/>
          </a:ln>
        </p:spPr>
        <p:txBody>
          <a:bodyPr/>
          <a:lstStyle/>
          <a:p>
            <a:pPr fontAlgn="auto">
              <a:spcBef>
                <a:spcPts val="0"/>
              </a:spcBef>
              <a:spcAft>
                <a:spcPts val="0"/>
              </a:spcAft>
              <a:defRPr/>
            </a:pPr>
            <a:endParaRPr kumimoji="0" lang="ko-KR" altLang="en-US">
              <a:latin typeface="+mn-lt"/>
              <a:ea typeface="+mn-ea"/>
            </a:endParaRPr>
          </a:p>
        </p:txBody>
      </p:sp>
      <p:sp>
        <p:nvSpPr>
          <p:cNvPr id="35" name="Freeform 6"/>
          <p:cNvSpPr/>
          <p:nvPr/>
        </p:nvSpPr>
        <p:spPr bwMode="auto">
          <a:xfrm>
            <a:off x="8408988" y="3260086"/>
            <a:ext cx="1717675" cy="2667000"/>
          </a:xfrm>
          <a:custGeom>
            <a:avLst/>
            <a:gdLst/>
            <a:ahLst/>
            <a:cxnLst>
              <a:cxn ang="0">
                <a:pos x="1296" y="0"/>
              </a:cxn>
              <a:cxn ang="0">
                <a:pos x="1296" y="0"/>
              </a:cxn>
              <a:cxn ang="0">
                <a:pos x="1296" y="26"/>
              </a:cxn>
              <a:cxn ang="0">
                <a:pos x="1292" y="52"/>
              </a:cxn>
              <a:cxn ang="0">
                <a:pos x="1290" y="76"/>
              </a:cxn>
              <a:cxn ang="0">
                <a:pos x="1286" y="100"/>
              </a:cxn>
              <a:cxn ang="0">
                <a:pos x="1280" y="124"/>
              </a:cxn>
              <a:cxn ang="0">
                <a:pos x="1272" y="148"/>
              </a:cxn>
              <a:cxn ang="0">
                <a:pos x="1256" y="194"/>
              </a:cxn>
              <a:cxn ang="0">
                <a:pos x="1234" y="238"/>
              </a:cxn>
              <a:cxn ang="0">
                <a:pos x="1210" y="278"/>
              </a:cxn>
              <a:cxn ang="0">
                <a:pos x="1180" y="316"/>
              </a:cxn>
              <a:cxn ang="0">
                <a:pos x="1148" y="352"/>
              </a:cxn>
              <a:cxn ang="0">
                <a:pos x="1112" y="384"/>
              </a:cxn>
              <a:cxn ang="0">
                <a:pos x="1074" y="412"/>
              </a:cxn>
              <a:cxn ang="0">
                <a:pos x="1034" y="438"/>
              </a:cxn>
              <a:cxn ang="0">
                <a:pos x="990" y="458"/>
              </a:cxn>
              <a:cxn ang="0">
                <a:pos x="968" y="466"/>
              </a:cxn>
              <a:cxn ang="0">
                <a:pos x="944" y="474"/>
              </a:cxn>
              <a:cxn ang="0">
                <a:pos x="920" y="482"/>
              </a:cxn>
              <a:cxn ang="0">
                <a:pos x="896" y="486"/>
              </a:cxn>
              <a:cxn ang="0">
                <a:pos x="872" y="492"/>
              </a:cxn>
              <a:cxn ang="0">
                <a:pos x="846" y="494"/>
              </a:cxn>
              <a:cxn ang="0">
                <a:pos x="822" y="496"/>
              </a:cxn>
              <a:cxn ang="0">
                <a:pos x="796" y="496"/>
              </a:cxn>
              <a:cxn ang="0">
                <a:pos x="796" y="496"/>
              </a:cxn>
              <a:cxn ang="0">
                <a:pos x="770" y="496"/>
              </a:cxn>
              <a:cxn ang="0">
                <a:pos x="746" y="494"/>
              </a:cxn>
              <a:cxn ang="0">
                <a:pos x="720" y="492"/>
              </a:cxn>
              <a:cxn ang="0">
                <a:pos x="696" y="486"/>
              </a:cxn>
              <a:cxn ang="0">
                <a:pos x="672" y="482"/>
              </a:cxn>
              <a:cxn ang="0">
                <a:pos x="648" y="474"/>
              </a:cxn>
              <a:cxn ang="0">
                <a:pos x="624" y="466"/>
              </a:cxn>
              <a:cxn ang="0">
                <a:pos x="602" y="458"/>
              </a:cxn>
              <a:cxn ang="0">
                <a:pos x="558" y="438"/>
              </a:cxn>
              <a:cxn ang="0">
                <a:pos x="518" y="412"/>
              </a:cxn>
              <a:cxn ang="0">
                <a:pos x="480" y="384"/>
              </a:cxn>
              <a:cxn ang="0">
                <a:pos x="444" y="352"/>
              </a:cxn>
              <a:cxn ang="0">
                <a:pos x="412" y="316"/>
              </a:cxn>
              <a:cxn ang="0">
                <a:pos x="382" y="278"/>
              </a:cxn>
              <a:cxn ang="0">
                <a:pos x="358" y="238"/>
              </a:cxn>
              <a:cxn ang="0">
                <a:pos x="336" y="194"/>
              </a:cxn>
              <a:cxn ang="0">
                <a:pos x="320" y="148"/>
              </a:cxn>
              <a:cxn ang="0">
                <a:pos x="312" y="124"/>
              </a:cxn>
              <a:cxn ang="0">
                <a:pos x="306" y="100"/>
              </a:cxn>
              <a:cxn ang="0">
                <a:pos x="302" y="76"/>
              </a:cxn>
              <a:cxn ang="0">
                <a:pos x="300" y="52"/>
              </a:cxn>
              <a:cxn ang="0">
                <a:pos x="296" y="26"/>
              </a:cxn>
              <a:cxn ang="0">
                <a:pos x="296" y="0"/>
              </a:cxn>
              <a:cxn ang="0">
                <a:pos x="0" y="0"/>
              </a:cxn>
              <a:cxn ang="0">
                <a:pos x="0" y="2472"/>
              </a:cxn>
              <a:cxn ang="0">
                <a:pos x="1592" y="2472"/>
              </a:cxn>
              <a:cxn ang="0">
                <a:pos x="1592" y="0"/>
              </a:cxn>
              <a:cxn ang="0">
                <a:pos x="1296" y="0"/>
              </a:cxn>
            </a:cxnLst>
            <a:rect l="0" t="0" r="r" b="b"/>
            <a:pathLst>
              <a:path w="1592" h="2472">
                <a:moveTo>
                  <a:pt x="1296" y="0"/>
                </a:moveTo>
                <a:lnTo>
                  <a:pt x="1296" y="0"/>
                </a:lnTo>
                <a:lnTo>
                  <a:pt x="1296" y="26"/>
                </a:lnTo>
                <a:lnTo>
                  <a:pt x="1292" y="52"/>
                </a:lnTo>
                <a:lnTo>
                  <a:pt x="1290" y="76"/>
                </a:lnTo>
                <a:lnTo>
                  <a:pt x="1286" y="100"/>
                </a:lnTo>
                <a:lnTo>
                  <a:pt x="1280" y="124"/>
                </a:lnTo>
                <a:lnTo>
                  <a:pt x="1272" y="148"/>
                </a:lnTo>
                <a:lnTo>
                  <a:pt x="1256" y="194"/>
                </a:lnTo>
                <a:lnTo>
                  <a:pt x="1234" y="238"/>
                </a:lnTo>
                <a:lnTo>
                  <a:pt x="1210" y="278"/>
                </a:lnTo>
                <a:lnTo>
                  <a:pt x="1180" y="316"/>
                </a:lnTo>
                <a:lnTo>
                  <a:pt x="1148" y="352"/>
                </a:lnTo>
                <a:lnTo>
                  <a:pt x="1112" y="384"/>
                </a:lnTo>
                <a:lnTo>
                  <a:pt x="1074" y="412"/>
                </a:lnTo>
                <a:lnTo>
                  <a:pt x="1034" y="438"/>
                </a:lnTo>
                <a:lnTo>
                  <a:pt x="990" y="458"/>
                </a:lnTo>
                <a:lnTo>
                  <a:pt x="968" y="466"/>
                </a:lnTo>
                <a:lnTo>
                  <a:pt x="944" y="474"/>
                </a:lnTo>
                <a:lnTo>
                  <a:pt x="920" y="482"/>
                </a:lnTo>
                <a:lnTo>
                  <a:pt x="896" y="486"/>
                </a:lnTo>
                <a:lnTo>
                  <a:pt x="872" y="492"/>
                </a:lnTo>
                <a:lnTo>
                  <a:pt x="846" y="494"/>
                </a:lnTo>
                <a:lnTo>
                  <a:pt x="822" y="496"/>
                </a:lnTo>
                <a:lnTo>
                  <a:pt x="796" y="496"/>
                </a:lnTo>
                <a:lnTo>
                  <a:pt x="796" y="496"/>
                </a:lnTo>
                <a:lnTo>
                  <a:pt x="770" y="496"/>
                </a:lnTo>
                <a:lnTo>
                  <a:pt x="746" y="494"/>
                </a:lnTo>
                <a:lnTo>
                  <a:pt x="720" y="492"/>
                </a:lnTo>
                <a:lnTo>
                  <a:pt x="696" y="486"/>
                </a:lnTo>
                <a:lnTo>
                  <a:pt x="672" y="482"/>
                </a:lnTo>
                <a:lnTo>
                  <a:pt x="648" y="474"/>
                </a:lnTo>
                <a:lnTo>
                  <a:pt x="624" y="466"/>
                </a:lnTo>
                <a:lnTo>
                  <a:pt x="602" y="458"/>
                </a:lnTo>
                <a:lnTo>
                  <a:pt x="558" y="438"/>
                </a:lnTo>
                <a:lnTo>
                  <a:pt x="518" y="412"/>
                </a:lnTo>
                <a:lnTo>
                  <a:pt x="480" y="384"/>
                </a:lnTo>
                <a:lnTo>
                  <a:pt x="444" y="352"/>
                </a:lnTo>
                <a:lnTo>
                  <a:pt x="412" y="316"/>
                </a:lnTo>
                <a:lnTo>
                  <a:pt x="382" y="278"/>
                </a:lnTo>
                <a:lnTo>
                  <a:pt x="358" y="238"/>
                </a:lnTo>
                <a:lnTo>
                  <a:pt x="336" y="194"/>
                </a:lnTo>
                <a:lnTo>
                  <a:pt x="320" y="148"/>
                </a:lnTo>
                <a:lnTo>
                  <a:pt x="312" y="124"/>
                </a:lnTo>
                <a:lnTo>
                  <a:pt x="306" y="100"/>
                </a:lnTo>
                <a:lnTo>
                  <a:pt x="302" y="76"/>
                </a:lnTo>
                <a:lnTo>
                  <a:pt x="300" y="52"/>
                </a:lnTo>
                <a:lnTo>
                  <a:pt x="296" y="26"/>
                </a:lnTo>
                <a:lnTo>
                  <a:pt x="296" y="0"/>
                </a:lnTo>
                <a:lnTo>
                  <a:pt x="0" y="0"/>
                </a:lnTo>
                <a:lnTo>
                  <a:pt x="0" y="2472"/>
                </a:lnTo>
                <a:lnTo>
                  <a:pt x="1592" y="2472"/>
                </a:lnTo>
                <a:lnTo>
                  <a:pt x="1592" y="0"/>
                </a:lnTo>
                <a:lnTo>
                  <a:pt x="129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36" name="Freeform 7" descr="#clear#"/>
          <p:cNvSpPr/>
          <p:nvPr/>
        </p:nvSpPr>
        <p:spPr bwMode="auto">
          <a:xfrm>
            <a:off x="8805863" y="2777486"/>
            <a:ext cx="923925" cy="923925"/>
          </a:xfrm>
          <a:custGeom>
            <a:avLst/>
            <a:gdLst/>
            <a:ahLst/>
            <a:cxnLst>
              <a:cxn ang="0">
                <a:pos x="856" y="428"/>
              </a:cxn>
              <a:cxn ang="0">
                <a:pos x="848" y="516"/>
              </a:cxn>
              <a:cxn ang="0">
                <a:pos x="822" y="596"/>
              </a:cxn>
              <a:cxn ang="0">
                <a:pos x="782" y="668"/>
              </a:cxn>
              <a:cxn ang="0">
                <a:pos x="730" y="732"/>
              </a:cxn>
              <a:cxn ang="0">
                <a:pos x="668" y="784"/>
              </a:cxn>
              <a:cxn ang="0">
                <a:pos x="594" y="824"/>
              </a:cxn>
              <a:cxn ang="0">
                <a:pos x="514" y="848"/>
              </a:cxn>
              <a:cxn ang="0">
                <a:pos x="428" y="856"/>
              </a:cxn>
              <a:cxn ang="0">
                <a:pos x="384" y="854"/>
              </a:cxn>
              <a:cxn ang="0">
                <a:pos x="300" y="838"/>
              </a:cxn>
              <a:cxn ang="0">
                <a:pos x="224" y="806"/>
              </a:cxn>
              <a:cxn ang="0">
                <a:pos x="156" y="760"/>
              </a:cxn>
              <a:cxn ang="0">
                <a:pos x="98" y="702"/>
              </a:cxn>
              <a:cxn ang="0">
                <a:pos x="52" y="632"/>
              </a:cxn>
              <a:cxn ang="0">
                <a:pos x="20" y="556"/>
              </a:cxn>
              <a:cxn ang="0">
                <a:pos x="2" y="472"/>
              </a:cxn>
              <a:cxn ang="0">
                <a:pos x="0" y="428"/>
              </a:cxn>
              <a:cxn ang="0">
                <a:pos x="8" y="342"/>
              </a:cxn>
              <a:cxn ang="0">
                <a:pos x="34" y="262"/>
              </a:cxn>
              <a:cxn ang="0">
                <a:pos x="74" y="190"/>
              </a:cxn>
              <a:cxn ang="0">
                <a:pos x="126" y="126"/>
              </a:cxn>
              <a:cxn ang="0">
                <a:pos x="188" y="74"/>
              </a:cxn>
              <a:cxn ang="0">
                <a:pos x="262" y="34"/>
              </a:cxn>
              <a:cxn ang="0">
                <a:pos x="342" y="10"/>
              </a:cxn>
              <a:cxn ang="0">
                <a:pos x="428" y="0"/>
              </a:cxn>
              <a:cxn ang="0">
                <a:pos x="472" y="4"/>
              </a:cxn>
              <a:cxn ang="0">
                <a:pos x="556" y="20"/>
              </a:cxn>
              <a:cxn ang="0">
                <a:pos x="632" y="52"/>
              </a:cxn>
              <a:cxn ang="0">
                <a:pos x="700" y="98"/>
              </a:cxn>
              <a:cxn ang="0">
                <a:pos x="758" y="156"/>
              </a:cxn>
              <a:cxn ang="0">
                <a:pos x="804" y="224"/>
              </a:cxn>
              <a:cxn ang="0">
                <a:pos x="836" y="302"/>
              </a:cxn>
              <a:cxn ang="0">
                <a:pos x="854" y="386"/>
              </a:cxn>
              <a:cxn ang="0">
                <a:pos x="856" y="428"/>
              </a:cxn>
            </a:cxnLst>
            <a:rect l="0" t="0" r="r" b="b"/>
            <a:pathLst>
              <a:path w="856" h="856">
                <a:moveTo>
                  <a:pt x="856" y="428"/>
                </a:moveTo>
                <a:lnTo>
                  <a:pt x="856" y="428"/>
                </a:lnTo>
                <a:lnTo>
                  <a:pt x="854" y="472"/>
                </a:lnTo>
                <a:lnTo>
                  <a:pt x="848" y="516"/>
                </a:lnTo>
                <a:lnTo>
                  <a:pt x="836" y="556"/>
                </a:lnTo>
                <a:lnTo>
                  <a:pt x="822" y="596"/>
                </a:lnTo>
                <a:lnTo>
                  <a:pt x="804" y="632"/>
                </a:lnTo>
                <a:lnTo>
                  <a:pt x="782" y="668"/>
                </a:lnTo>
                <a:lnTo>
                  <a:pt x="758" y="702"/>
                </a:lnTo>
                <a:lnTo>
                  <a:pt x="730" y="732"/>
                </a:lnTo>
                <a:lnTo>
                  <a:pt x="700" y="760"/>
                </a:lnTo>
                <a:lnTo>
                  <a:pt x="668" y="784"/>
                </a:lnTo>
                <a:lnTo>
                  <a:pt x="632" y="806"/>
                </a:lnTo>
                <a:lnTo>
                  <a:pt x="594" y="824"/>
                </a:lnTo>
                <a:lnTo>
                  <a:pt x="556" y="838"/>
                </a:lnTo>
                <a:lnTo>
                  <a:pt x="514" y="848"/>
                </a:lnTo>
                <a:lnTo>
                  <a:pt x="472" y="854"/>
                </a:lnTo>
                <a:lnTo>
                  <a:pt x="428" y="856"/>
                </a:lnTo>
                <a:lnTo>
                  <a:pt x="428" y="856"/>
                </a:lnTo>
                <a:lnTo>
                  <a:pt x="384" y="854"/>
                </a:lnTo>
                <a:lnTo>
                  <a:pt x="342" y="848"/>
                </a:lnTo>
                <a:lnTo>
                  <a:pt x="300" y="838"/>
                </a:lnTo>
                <a:lnTo>
                  <a:pt x="262" y="824"/>
                </a:lnTo>
                <a:lnTo>
                  <a:pt x="224" y="806"/>
                </a:lnTo>
                <a:lnTo>
                  <a:pt x="188" y="784"/>
                </a:lnTo>
                <a:lnTo>
                  <a:pt x="156" y="760"/>
                </a:lnTo>
                <a:lnTo>
                  <a:pt x="126" y="732"/>
                </a:lnTo>
                <a:lnTo>
                  <a:pt x="98" y="702"/>
                </a:lnTo>
                <a:lnTo>
                  <a:pt x="74" y="668"/>
                </a:lnTo>
                <a:lnTo>
                  <a:pt x="52" y="632"/>
                </a:lnTo>
                <a:lnTo>
                  <a:pt x="34" y="596"/>
                </a:lnTo>
                <a:lnTo>
                  <a:pt x="20" y="556"/>
                </a:lnTo>
                <a:lnTo>
                  <a:pt x="8" y="516"/>
                </a:lnTo>
                <a:lnTo>
                  <a:pt x="2" y="472"/>
                </a:lnTo>
                <a:lnTo>
                  <a:pt x="0" y="428"/>
                </a:lnTo>
                <a:lnTo>
                  <a:pt x="0" y="428"/>
                </a:lnTo>
                <a:lnTo>
                  <a:pt x="2" y="386"/>
                </a:lnTo>
                <a:lnTo>
                  <a:pt x="8" y="342"/>
                </a:lnTo>
                <a:lnTo>
                  <a:pt x="20" y="302"/>
                </a:lnTo>
                <a:lnTo>
                  <a:pt x="34" y="262"/>
                </a:lnTo>
                <a:lnTo>
                  <a:pt x="52" y="224"/>
                </a:lnTo>
                <a:lnTo>
                  <a:pt x="74" y="190"/>
                </a:lnTo>
                <a:lnTo>
                  <a:pt x="98" y="156"/>
                </a:lnTo>
                <a:lnTo>
                  <a:pt x="126" y="126"/>
                </a:lnTo>
                <a:lnTo>
                  <a:pt x="156" y="98"/>
                </a:lnTo>
                <a:lnTo>
                  <a:pt x="188" y="74"/>
                </a:lnTo>
                <a:lnTo>
                  <a:pt x="224" y="52"/>
                </a:lnTo>
                <a:lnTo>
                  <a:pt x="262" y="34"/>
                </a:lnTo>
                <a:lnTo>
                  <a:pt x="300" y="20"/>
                </a:lnTo>
                <a:lnTo>
                  <a:pt x="342" y="10"/>
                </a:lnTo>
                <a:lnTo>
                  <a:pt x="384" y="4"/>
                </a:lnTo>
                <a:lnTo>
                  <a:pt x="428" y="0"/>
                </a:lnTo>
                <a:lnTo>
                  <a:pt x="428" y="0"/>
                </a:lnTo>
                <a:lnTo>
                  <a:pt x="472" y="4"/>
                </a:lnTo>
                <a:lnTo>
                  <a:pt x="514" y="10"/>
                </a:lnTo>
                <a:lnTo>
                  <a:pt x="556" y="20"/>
                </a:lnTo>
                <a:lnTo>
                  <a:pt x="594" y="34"/>
                </a:lnTo>
                <a:lnTo>
                  <a:pt x="632" y="52"/>
                </a:lnTo>
                <a:lnTo>
                  <a:pt x="668" y="74"/>
                </a:lnTo>
                <a:lnTo>
                  <a:pt x="700" y="98"/>
                </a:lnTo>
                <a:lnTo>
                  <a:pt x="730" y="126"/>
                </a:lnTo>
                <a:lnTo>
                  <a:pt x="758" y="156"/>
                </a:lnTo>
                <a:lnTo>
                  <a:pt x="782" y="190"/>
                </a:lnTo>
                <a:lnTo>
                  <a:pt x="804" y="224"/>
                </a:lnTo>
                <a:lnTo>
                  <a:pt x="822" y="262"/>
                </a:lnTo>
                <a:lnTo>
                  <a:pt x="836" y="302"/>
                </a:lnTo>
                <a:lnTo>
                  <a:pt x="848" y="342"/>
                </a:lnTo>
                <a:lnTo>
                  <a:pt x="854" y="386"/>
                </a:lnTo>
                <a:lnTo>
                  <a:pt x="856" y="428"/>
                </a:lnTo>
                <a:lnTo>
                  <a:pt x="856" y="428"/>
                </a:lnTo>
                <a:close/>
              </a:path>
            </a:pathLst>
          </a:custGeom>
          <a:solidFill>
            <a:srgbClr val="E0E0E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sz="3600" dirty="0">
                <a:solidFill>
                  <a:srgbClr val="4C4D4D"/>
                </a:solidFill>
                <a:latin typeface="+mj-ea"/>
                <a:ea typeface="+mj-ea"/>
              </a:rPr>
              <a:t>D</a:t>
            </a:r>
            <a:endParaRPr kumimoji="0" lang="ko-KR" altLang="en-US" sz="3600" dirty="0">
              <a:solidFill>
                <a:srgbClr val="4C4D4D"/>
              </a:solidFill>
              <a:latin typeface="+mj-ea"/>
              <a:ea typeface="+mj-ea"/>
            </a:endParaRPr>
          </a:p>
        </p:txBody>
      </p:sp>
      <p:sp>
        <p:nvSpPr>
          <p:cNvPr id="37" name="矩形 36" descr="#clear#"/>
          <p:cNvSpPr/>
          <p:nvPr/>
        </p:nvSpPr>
        <p:spPr>
          <a:xfrm>
            <a:off x="8408988" y="3837010"/>
            <a:ext cx="1717675" cy="2039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请输入文本请输入文本请输入文本请输入文本请输入文</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38" name="KSO_Shape"/>
          <p:cNvSpPr/>
          <p:nvPr/>
        </p:nvSpPr>
        <p:spPr bwMode="auto">
          <a:xfrm>
            <a:off x="4821566" y="2292260"/>
            <a:ext cx="434319" cy="349627"/>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9" name="KSO_Shape"/>
          <p:cNvSpPr/>
          <p:nvPr/>
        </p:nvSpPr>
        <p:spPr bwMode="auto">
          <a:xfrm>
            <a:off x="6963443" y="2293808"/>
            <a:ext cx="379665" cy="358237"/>
          </a:xfrm>
          <a:custGeom>
            <a:avLst/>
            <a:gdLst>
              <a:gd name="T0" fmla="*/ 1362577 w 3409"/>
              <a:gd name="T1" fmla="*/ 0 h 3216"/>
              <a:gd name="T2" fmla="*/ 1238994 w 3409"/>
              <a:gd name="T3" fmla="*/ 128869 h 3216"/>
              <a:gd name="T4" fmla="*/ 338532 w 3409"/>
              <a:gd name="T5" fmla="*/ 620579 h 3216"/>
              <a:gd name="T6" fmla="*/ 302091 w 3409"/>
              <a:gd name="T7" fmla="*/ 646458 h 3216"/>
              <a:gd name="T8" fmla="*/ 128336 w 3409"/>
              <a:gd name="T9" fmla="*/ 1570197 h 3216"/>
              <a:gd name="T10" fmla="*/ 1298145 w 3409"/>
              <a:gd name="T11" fmla="*/ 1152428 h 3216"/>
              <a:gd name="T12" fmla="*/ 1426481 w 3409"/>
              <a:gd name="T13" fmla="*/ 1634632 h 3216"/>
              <a:gd name="T14" fmla="*/ 1362577 w 3409"/>
              <a:gd name="T15" fmla="*/ 1698538 h 3216"/>
              <a:gd name="T16" fmla="*/ 0 w 3409"/>
              <a:gd name="T17" fmla="*/ 1698538 h 3216"/>
              <a:gd name="T18" fmla="*/ 0 w 3409"/>
              <a:gd name="T19" fmla="*/ 574102 h 3216"/>
              <a:gd name="T20" fmla="*/ 7922 w 3409"/>
              <a:gd name="T21" fmla="*/ 543469 h 3216"/>
              <a:gd name="T22" fmla="*/ 303147 w 3409"/>
              <a:gd name="T23" fmla="*/ 0 h 3216"/>
              <a:gd name="T24" fmla="*/ 214421 w 3409"/>
              <a:gd name="T25" fmla="*/ 1143978 h 3216"/>
              <a:gd name="T26" fmla="*/ 371804 w 3409"/>
              <a:gd name="T27" fmla="*/ 1037819 h 3216"/>
              <a:gd name="T28" fmla="*/ 424617 w 3409"/>
              <a:gd name="T29" fmla="*/ 1292917 h 3216"/>
              <a:gd name="T30" fmla="*/ 414054 w 3409"/>
              <a:gd name="T31" fmla="*/ 1375309 h 3216"/>
              <a:gd name="T32" fmla="*/ 649072 w 3409"/>
              <a:gd name="T33" fmla="*/ 1408054 h 3216"/>
              <a:gd name="T34" fmla="*/ 908913 w 3409"/>
              <a:gd name="T35" fmla="*/ 1447666 h 3216"/>
              <a:gd name="T36" fmla="*/ 742552 w 3409"/>
              <a:gd name="T37" fmla="*/ 1344676 h 3216"/>
              <a:gd name="T38" fmla="*/ 592034 w 3409"/>
              <a:gd name="T39" fmla="*/ 1330416 h 3216"/>
              <a:gd name="T40" fmla="*/ 604181 w 3409"/>
              <a:gd name="T41" fmla="*/ 1279185 h 3216"/>
              <a:gd name="T42" fmla="*/ 665973 w 3409"/>
              <a:gd name="T43" fmla="*/ 1070565 h 3216"/>
              <a:gd name="T44" fmla="*/ 433067 w 3409"/>
              <a:gd name="T45" fmla="*/ 1185702 h 3216"/>
              <a:gd name="T46" fmla="*/ 474261 w 3409"/>
              <a:gd name="T47" fmla="*/ 954899 h 3216"/>
              <a:gd name="T48" fmla="*/ 354904 w 3409"/>
              <a:gd name="T49" fmla="*/ 173234 h 3216"/>
              <a:gd name="T50" fmla="*/ 281494 w 3409"/>
              <a:gd name="T51" fmla="*/ 577799 h 3216"/>
              <a:gd name="T52" fmla="*/ 960669 w 3409"/>
              <a:gd name="T53" fmla="*/ 921626 h 3216"/>
              <a:gd name="T54" fmla="*/ 931622 w 3409"/>
              <a:gd name="T55" fmla="*/ 1204716 h 3216"/>
              <a:gd name="T56" fmla="*/ 946410 w 3409"/>
              <a:gd name="T57" fmla="*/ 1309818 h 3216"/>
              <a:gd name="T58" fmla="*/ 1019292 w 3409"/>
              <a:gd name="T59" fmla="*/ 1256474 h 3216"/>
              <a:gd name="T60" fmla="*/ 960669 w 3409"/>
              <a:gd name="T61" fmla="*/ 921626 h 3216"/>
              <a:gd name="T62" fmla="*/ 1629283 w 3409"/>
              <a:gd name="T63" fmla="*/ 193304 h 3216"/>
              <a:gd name="T64" fmla="*/ 1383702 w 3409"/>
              <a:gd name="T65" fmla="*/ 199642 h 3216"/>
              <a:gd name="T66" fmla="*/ 1647767 w 3409"/>
              <a:gd name="T67" fmla="*/ 353862 h 3216"/>
              <a:gd name="T68" fmla="*/ 1476653 w 3409"/>
              <a:gd name="T69" fmla="*/ 773743 h 3216"/>
              <a:gd name="T70" fmla="*/ 1793003 w 3409"/>
              <a:gd name="T71" fmla="*/ 366538 h 3216"/>
              <a:gd name="T72" fmla="*/ 1770294 w 3409"/>
              <a:gd name="T73" fmla="*/ 314251 h 3216"/>
              <a:gd name="T74" fmla="*/ 1352014 w 3409"/>
              <a:gd name="T75" fmla="*/ 252985 h 3216"/>
              <a:gd name="T76" fmla="*/ 1255894 w 3409"/>
              <a:gd name="T77" fmla="*/ 1023559 h 3216"/>
              <a:gd name="T78" fmla="*/ 1352014 w 3409"/>
              <a:gd name="T79" fmla="*/ 252985 h 321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409" h="3216">
                <a:moveTo>
                  <a:pt x="646" y="0"/>
                </a:moveTo>
                <a:cubicBezTo>
                  <a:pt x="2580" y="0"/>
                  <a:pt x="2580" y="0"/>
                  <a:pt x="2580" y="0"/>
                </a:cubicBezTo>
                <a:cubicBezTo>
                  <a:pt x="2701" y="0"/>
                  <a:pt x="2701" y="0"/>
                  <a:pt x="2701" y="0"/>
                </a:cubicBezTo>
                <a:cubicBezTo>
                  <a:pt x="2346" y="244"/>
                  <a:pt x="2346" y="244"/>
                  <a:pt x="2346" y="244"/>
                </a:cubicBezTo>
                <a:cubicBezTo>
                  <a:pt x="810" y="244"/>
                  <a:pt x="810" y="244"/>
                  <a:pt x="810" y="244"/>
                </a:cubicBezTo>
                <a:cubicBezTo>
                  <a:pt x="641" y="1175"/>
                  <a:pt x="641" y="1175"/>
                  <a:pt x="641" y="1175"/>
                </a:cubicBezTo>
                <a:cubicBezTo>
                  <a:pt x="630" y="1234"/>
                  <a:pt x="630" y="1234"/>
                  <a:pt x="630" y="1234"/>
                </a:cubicBezTo>
                <a:cubicBezTo>
                  <a:pt x="572" y="1224"/>
                  <a:pt x="572" y="1224"/>
                  <a:pt x="572" y="1224"/>
                </a:cubicBezTo>
                <a:cubicBezTo>
                  <a:pt x="243" y="1169"/>
                  <a:pt x="243" y="1169"/>
                  <a:pt x="243" y="1169"/>
                </a:cubicBezTo>
                <a:cubicBezTo>
                  <a:pt x="243" y="2973"/>
                  <a:pt x="243" y="2973"/>
                  <a:pt x="243" y="2973"/>
                </a:cubicBezTo>
                <a:cubicBezTo>
                  <a:pt x="2458" y="2973"/>
                  <a:pt x="2458" y="2973"/>
                  <a:pt x="2458" y="2973"/>
                </a:cubicBezTo>
                <a:cubicBezTo>
                  <a:pt x="2458" y="2182"/>
                  <a:pt x="2458" y="2182"/>
                  <a:pt x="2458" y="2182"/>
                </a:cubicBezTo>
                <a:cubicBezTo>
                  <a:pt x="2701" y="1862"/>
                  <a:pt x="2701" y="1862"/>
                  <a:pt x="2701" y="1862"/>
                </a:cubicBezTo>
                <a:cubicBezTo>
                  <a:pt x="2701" y="3095"/>
                  <a:pt x="2701" y="3095"/>
                  <a:pt x="2701" y="3095"/>
                </a:cubicBezTo>
                <a:cubicBezTo>
                  <a:pt x="2701" y="3216"/>
                  <a:pt x="2701" y="3216"/>
                  <a:pt x="2701" y="3216"/>
                </a:cubicBezTo>
                <a:cubicBezTo>
                  <a:pt x="2580" y="3216"/>
                  <a:pt x="2580" y="3216"/>
                  <a:pt x="2580" y="3216"/>
                </a:cubicBezTo>
                <a:cubicBezTo>
                  <a:pt x="122" y="3216"/>
                  <a:pt x="122" y="3216"/>
                  <a:pt x="122" y="3216"/>
                </a:cubicBezTo>
                <a:cubicBezTo>
                  <a:pt x="0" y="3216"/>
                  <a:pt x="0" y="3216"/>
                  <a:pt x="0" y="3216"/>
                </a:cubicBezTo>
                <a:cubicBezTo>
                  <a:pt x="0" y="3095"/>
                  <a:pt x="0" y="3095"/>
                  <a:pt x="0" y="3095"/>
                </a:cubicBezTo>
                <a:cubicBezTo>
                  <a:pt x="0" y="1087"/>
                  <a:pt x="0" y="1087"/>
                  <a:pt x="0" y="1087"/>
                </a:cubicBezTo>
                <a:cubicBezTo>
                  <a:pt x="0" y="1057"/>
                  <a:pt x="0" y="1057"/>
                  <a:pt x="0" y="1057"/>
                </a:cubicBezTo>
                <a:cubicBezTo>
                  <a:pt x="15" y="1029"/>
                  <a:pt x="15" y="1029"/>
                  <a:pt x="15" y="1029"/>
                </a:cubicBezTo>
                <a:cubicBezTo>
                  <a:pt x="539" y="64"/>
                  <a:pt x="539" y="64"/>
                  <a:pt x="539" y="64"/>
                </a:cubicBezTo>
                <a:cubicBezTo>
                  <a:pt x="574" y="0"/>
                  <a:pt x="574" y="0"/>
                  <a:pt x="574" y="0"/>
                </a:cubicBezTo>
                <a:cubicBezTo>
                  <a:pt x="646" y="0"/>
                  <a:pt x="646" y="0"/>
                  <a:pt x="646" y="0"/>
                </a:cubicBezTo>
                <a:close/>
                <a:moveTo>
                  <a:pt x="406" y="2166"/>
                </a:moveTo>
                <a:cubicBezTo>
                  <a:pt x="567" y="2251"/>
                  <a:pt x="567" y="2251"/>
                  <a:pt x="567" y="2251"/>
                </a:cubicBezTo>
                <a:cubicBezTo>
                  <a:pt x="572" y="2241"/>
                  <a:pt x="717" y="1843"/>
                  <a:pt x="704" y="1965"/>
                </a:cubicBezTo>
                <a:cubicBezTo>
                  <a:pt x="692" y="2084"/>
                  <a:pt x="615" y="2249"/>
                  <a:pt x="647" y="2358"/>
                </a:cubicBezTo>
                <a:cubicBezTo>
                  <a:pt x="670" y="2436"/>
                  <a:pt x="719" y="2473"/>
                  <a:pt x="804" y="2448"/>
                </a:cubicBezTo>
                <a:cubicBezTo>
                  <a:pt x="839" y="2438"/>
                  <a:pt x="880" y="2419"/>
                  <a:pt x="923" y="2395"/>
                </a:cubicBezTo>
                <a:cubicBezTo>
                  <a:pt x="858" y="2470"/>
                  <a:pt x="802" y="2543"/>
                  <a:pt x="784" y="2604"/>
                </a:cubicBezTo>
                <a:cubicBezTo>
                  <a:pt x="758" y="2691"/>
                  <a:pt x="781" y="2756"/>
                  <a:pt x="879" y="2785"/>
                </a:cubicBezTo>
                <a:cubicBezTo>
                  <a:pt x="1012" y="2824"/>
                  <a:pt x="1133" y="2736"/>
                  <a:pt x="1229" y="2666"/>
                </a:cubicBezTo>
                <a:cubicBezTo>
                  <a:pt x="1239" y="2658"/>
                  <a:pt x="1248" y="2651"/>
                  <a:pt x="1257" y="2645"/>
                </a:cubicBezTo>
                <a:cubicBezTo>
                  <a:pt x="1367" y="2786"/>
                  <a:pt x="1720" y="2741"/>
                  <a:pt x="1721" y="2741"/>
                </a:cubicBezTo>
                <a:cubicBezTo>
                  <a:pt x="1698" y="2560"/>
                  <a:pt x="1698" y="2560"/>
                  <a:pt x="1698" y="2560"/>
                </a:cubicBezTo>
                <a:cubicBezTo>
                  <a:pt x="1697" y="2560"/>
                  <a:pt x="1415" y="2596"/>
                  <a:pt x="1406" y="2546"/>
                </a:cubicBezTo>
                <a:cubicBezTo>
                  <a:pt x="1388" y="2453"/>
                  <a:pt x="1337" y="2426"/>
                  <a:pt x="1262" y="2440"/>
                </a:cubicBezTo>
                <a:cubicBezTo>
                  <a:pt x="1216" y="2449"/>
                  <a:pt x="1172" y="2481"/>
                  <a:pt x="1121" y="2519"/>
                </a:cubicBezTo>
                <a:cubicBezTo>
                  <a:pt x="1079" y="2549"/>
                  <a:pt x="1030" y="2585"/>
                  <a:pt x="988" y="2602"/>
                </a:cubicBezTo>
                <a:cubicBezTo>
                  <a:pt x="1024" y="2552"/>
                  <a:pt x="1085" y="2486"/>
                  <a:pt x="1144" y="2422"/>
                </a:cubicBezTo>
                <a:cubicBezTo>
                  <a:pt x="1232" y="2326"/>
                  <a:pt x="1316" y="2235"/>
                  <a:pt x="1334" y="2167"/>
                </a:cubicBezTo>
                <a:cubicBezTo>
                  <a:pt x="1354" y="2089"/>
                  <a:pt x="1327" y="2045"/>
                  <a:pt x="1261" y="2027"/>
                </a:cubicBezTo>
                <a:cubicBezTo>
                  <a:pt x="1195" y="2010"/>
                  <a:pt x="1095" y="2074"/>
                  <a:pt x="984" y="2145"/>
                </a:cubicBezTo>
                <a:cubicBezTo>
                  <a:pt x="928" y="2181"/>
                  <a:pt x="869" y="2218"/>
                  <a:pt x="820" y="2245"/>
                </a:cubicBezTo>
                <a:cubicBezTo>
                  <a:pt x="826" y="2173"/>
                  <a:pt x="849" y="2064"/>
                  <a:pt x="868" y="1971"/>
                </a:cubicBezTo>
                <a:cubicBezTo>
                  <a:pt x="882" y="1905"/>
                  <a:pt x="894" y="1846"/>
                  <a:pt x="898" y="1808"/>
                </a:cubicBezTo>
                <a:cubicBezTo>
                  <a:pt x="990" y="1069"/>
                  <a:pt x="408" y="2163"/>
                  <a:pt x="406" y="2166"/>
                </a:cubicBezTo>
                <a:close/>
                <a:moveTo>
                  <a:pt x="672" y="328"/>
                </a:moveTo>
                <a:cubicBezTo>
                  <a:pt x="279" y="1052"/>
                  <a:pt x="279" y="1052"/>
                  <a:pt x="279" y="1052"/>
                </a:cubicBezTo>
                <a:cubicBezTo>
                  <a:pt x="533" y="1094"/>
                  <a:pt x="533" y="1094"/>
                  <a:pt x="533" y="1094"/>
                </a:cubicBezTo>
                <a:cubicBezTo>
                  <a:pt x="672" y="328"/>
                  <a:pt x="672" y="328"/>
                  <a:pt x="672" y="328"/>
                </a:cubicBezTo>
                <a:close/>
                <a:moveTo>
                  <a:pt x="1819" y="1745"/>
                </a:moveTo>
                <a:cubicBezTo>
                  <a:pt x="1730" y="2262"/>
                  <a:pt x="1730" y="2262"/>
                  <a:pt x="1730" y="2262"/>
                </a:cubicBezTo>
                <a:cubicBezTo>
                  <a:pt x="1764" y="2281"/>
                  <a:pt x="1764" y="2281"/>
                  <a:pt x="1764" y="2281"/>
                </a:cubicBezTo>
                <a:cubicBezTo>
                  <a:pt x="1723" y="2439"/>
                  <a:pt x="1723" y="2439"/>
                  <a:pt x="1723" y="2439"/>
                </a:cubicBezTo>
                <a:cubicBezTo>
                  <a:pt x="1792" y="2480"/>
                  <a:pt x="1792" y="2480"/>
                  <a:pt x="1792" y="2480"/>
                </a:cubicBezTo>
                <a:cubicBezTo>
                  <a:pt x="1905" y="2364"/>
                  <a:pt x="1905" y="2364"/>
                  <a:pt x="1905" y="2364"/>
                </a:cubicBezTo>
                <a:cubicBezTo>
                  <a:pt x="1930" y="2379"/>
                  <a:pt x="1930" y="2379"/>
                  <a:pt x="1930" y="2379"/>
                </a:cubicBezTo>
                <a:cubicBezTo>
                  <a:pt x="2319" y="2038"/>
                  <a:pt x="2319" y="2038"/>
                  <a:pt x="2319" y="2038"/>
                </a:cubicBezTo>
                <a:cubicBezTo>
                  <a:pt x="1819" y="1745"/>
                  <a:pt x="1819" y="1745"/>
                  <a:pt x="1819" y="1745"/>
                </a:cubicBezTo>
                <a:close/>
                <a:moveTo>
                  <a:pt x="3094" y="444"/>
                </a:moveTo>
                <a:cubicBezTo>
                  <a:pt x="3085" y="366"/>
                  <a:pt x="3085" y="366"/>
                  <a:pt x="3085" y="366"/>
                </a:cubicBezTo>
                <a:cubicBezTo>
                  <a:pt x="2885" y="248"/>
                  <a:pt x="2885" y="248"/>
                  <a:pt x="2885" y="248"/>
                </a:cubicBezTo>
                <a:cubicBezTo>
                  <a:pt x="2620" y="378"/>
                  <a:pt x="2620" y="378"/>
                  <a:pt x="2620" y="378"/>
                </a:cubicBezTo>
                <a:cubicBezTo>
                  <a:pt x="2848" y="511"/>
                  <a:pt x="2848" y="511"/>
                  <a:pt x="2848" y="511"/>
                </a:cubicBezTo>
                <a:cubicBezTo>
                  <a:pt x="3120" y="670"/>
                  <a:pt x="3120" y="670"/>
                  <a:pt x="3120" y="670"/>
                </a:cubicBezTo>
                <a:cubicBezTo>
                  <a:pt x="3201" y="718"/>
                  <a:pt x="3201" y="718"/>
                  <a:pt x="3201" y="718"/>
                </a:cubicBezTo>
                <a:cubicBezTo>
                  <a:pt x="3126" y="1003"/>
                  <a:pt x="2993" y="1253"/>
                  <a:pt x="2796" y="1465"/>
                </a:cubicBezTo>
                <a:cubicBezTo>
                  <a:pt x="2929" y="1589"/>
                  <a:pt x="2929" y="1589"/>
                  <a:pt x="2929" y="1589"/>
                </a:cubicBezTo>
                <a:cubicBezTo>
                  <a:pt x="3163" y="1336"/>
                  <a:pt x="3316" y="1037"/>
                  <a:pt x="3395" y="694"/>
                </a:cubicBezTo>
                <a:cubicBezTo>
                  <a:pt x="3409" y="629"/>
                  <a:pt x="3409" y="629"/>
                  <a:pt x="3409" y="629"/>
                </a:cubicBezTo>
                <a:cubicBezTo>
                  <a:pt x="3352" y="595"/>
                  <a:pt x="3352" y="595"/>
                  <a:pt x="3352" y="595"/>
                </a:cubicBezTo>
                <a:cubicBezTo>
                  <a:pt x="3094" y="444"/>
                  <a:pt x="3094" y="444"/>
                  <a:pt x="3094" y="444"/>
                </a:cubicBezTo>
                <a:close/>
                <a:moveTo>
                  <a:pt x="2560" y="479"/>
                </a:moveTo>
                <a:cubicBezTo>
                  <a:pt x="2250" y="824"/>
                  <a:pt x="2026" y="1215"/>
                  <a:pt x="1878" y="1645"/>
                </a:cubicBezTo>
                <a:cubicBezTo>
                  <a:pt x="2044" y="1743"/>
                  <a:pt x="2211" y="1841"/>
                  <a:pt x="2378" y="1938"/>
                </a:cubicBezTo>
                <a:cubicBezTo>
                  <a:pt x="2664" y="1579"/>
                  <a:pt x="2893" y="1191"/>
                  <a:pt x="3060" y="772"/>
                </a:cubicBezTo>
                <a:cubicBezTo>
                  <a:pt x="2894" y="675"/>
                  <a:pt x="2727" y="577"/>
                  <a:pt x="2560" y="47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0" name="KSO_Shape"/>
          <p:cNvSpPr/>
          <p:nvPr/>
        </p:nvSpPr>
        <p:spPr bwMode="auto">
          <a:xfrm>
            <a:off x="9101448" y="2308842"/>
            <a:ext cx="332755" cy="312801"/>
          </a:xfrm>
          <a:custGeom>
            <a:avLst/>
            <a:gdLst>
              <a:gd name="T0" fmla="*/ 1290876 w 3954"/>
              <a:gd name="T1" fmla="*/ 1267471 h 3714"/>
              <a:gd name="T2" fmla="*/ 910671 w 3954"/>
              <a:gd name="T3" fmla="*/ 80641 h 3714"/>
              <a:gd name="T4" fmla="*/ 781356 w 3954"/>
              <a:gd name="T5" fmla="*/ 18679 h 3714"/>
              <a:gd name="T6" fmla="*/ 80594 w 3954"/>
              <a:gd name="T7" fmla="*/ 248300 h 3714"/>
              <a:gd name="T8" fmla="*/ 18669 w 3954"/>
              <a:gd name="T9" fmla="*/ 377690 h 3714"/>
              <a:gd name="T10" fmla="*/ 410257 w 3954"/>
              <a:gd name="T11" fmla="*/ 1575455 h 3714"/>
              <a:gd name="T12" fmla="*/ 539573 w 3954"/>
              <a:gd name="T13" fmla="*/ 1637416 h 3714"/>
              <a:gd name="T14" fmla="*/ 1228951 w 3954"/>
              <a:gd name="T15" fmla="*/ 1396405 h 3714"/>
              <a:gd name="T16" fmla="*/ 1290876 w 3954"/>
              <a:gd name="T17" fmla="*/ 1267471 h 3714"/>
              <a:gd name="T18" fmla="*/ 829621 w 3954"/>
              <a:gd name="T19" fmla="*/ 914384 h 3714"/>
              <a:gd name="T20" fmla="*/ 761321 w 3954"/>
              <a:gd name="T21" fmla="*/ 1087966 h 3714"/>
              <a:gd name="T22" fmla="*/ 593302 w 3954"/>
              <a:gd name="T23" fmla="*/ 1008692 h 3714"/>
              <a:gd name="T24" fmla="*/ 349698 w 3954"/>
              <a:gd name="T25" fmla="*/ 879758 h 3714"/>
              <a:gd name="T26" fmla="*/ 607873 w 3954"/>
              <a:gd name="T27" fmla="*/ 699342 h 3714"/>
              <a:gd name="T28" fmla="*/ 919778 w 3954"/>
              <a:gd name="T29" fmla="*/ 653326 h 3714"/>
              <a:gd name="T30" fmla="*/ 829621 w 3954"/>
              <a:gd name="T31" fmla="*/ 914384 h 3714"/>
              <a:gd name="T32" fmla="*/ 1796299 w 3954"/>
              <a:gd name="T33" fmla="*/ 1538552 h 3714"/>
              <a:gd name="T34" fmla="*/ 1740293 w 3954"/>
              <a:gd name="T35" fmla="*/ 265613 h 3714"/>
              <a:gd name="T36" fmla="*/ 1631467 w 3954"/>
              <a:gd name="T37" fmla="*/ 171760 h 3714"/>
              <a:gd name="T38" fmla="*/ 1476198 w 3954"/>
              <a:gd name="T39" fmla="*/ 174038 h 3714"/>
              <a:gd name="T40" fmla="*/ 1663341 w 3954"/>
              <a:gd name="T41" fmla="*/ 1458822 h 3714"/>
              <a:gd name="T42" fmla="*/ 1612343 w 3954"/>
              <a:gd name="T43" fmla="*/ 1542197 h 3714"/>
              <a:gd name="T44" fmla="*/ 902475 w 3954"/>
              <a:gd name="T45" fmla="*/ 1667486 h 3714"/>
              <a:gd name="T46" fmla="*/ 973963 w 3954"/>
              <a:gd name="T47" fmla="*/ 1690266 h 3714"/>
              <a:gd name="T48" fmla="*/ 1702500 w 3954"/>
              <a:gd name="T49" fmla="*/ 1646984 h 3714"/>
              <a:gd name="T50" fmla="*/ 1796299 w 3954"/>
              <a:gd name="T51" fmla="*/ 1538552 h 3714"/>
              <a:gd name="T52" fmla="*/ 1557703 w 3954"/>
              <a:gd name="T53" fmla="*/ 1389571 h 3714"/>
              <a:gd name="T54" fmla="*/ 1354623 w 3954"/>
              <a:gd name="T55" fmla="*/ 159915 h 3714"/>
              <a:gd name="T56" fmla="*/ 1236236 w 3954"/>
              <a:gd name="T57" fmla="*/ 79730 h 3714"/>
              <a:gd name="T58" fmla="*/ 1027237 w 3954"/>
              <a:gd name="T59" fmla="*/ 115266 h 3714"/>
              <a:gd name="T60" fmla="*/ 1357811 w 3954"/>
              <a:gd name="T61" fmla="*/ 1333077 h 3714"/>
              <a:gd name="T62" fmla="*/ 1316831 w 3954"/>
              <a:gd name="T63" fmla="*/ 1421919 h 3714"/>
              <a:gd name="T64" fmla="*/ 686191 w 3954"/>
              <a:gd name="T65" fmla="*/ 1631494 h 3714"/>
              <a:gd name="T66" fmla="*/ 759955 w 3954"/>
              <a:gd name="T67" fmla="*/ 1645617 h 3714"/>
              <a:gd name="T68" fmla="*/ 1477564 w 3954"/>
              <a:gd name="T69" fmla="*/ 1508482 h 3714"/>
              <a:gd name="T70" fmla="*/ 1557703 w 3954"/>
              <a:gd name="T71" fmla="*/ 1389571 h 37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954" h="3714">
                <a:moveTo>
                  <a:pt x="2835" y="2782"/>
                </a:moveTo>
                <a:cubicBezTo>
                  <a:pt x="2000" y="177"/>
                  <a:pt x="2000" y="177"/>
                  <a:pt x="2000" y="177"/>
                </a:cubicBezTo>
                <a:cubicBezTo>
                  <a:pt x="1959" y="61"/>
                  <a:pt x="1832" y="0"/>
                  <a:pt x="1716" y="41"/>
                </a:cubicBezTo>
                <a:cubicBezTo>
                  <a:pt x="177" y="545"/>
                  <a:pt x="177" y="545"/>
                  <a:pt x="177" y="545"/>
                </a:cubicBezTo>
                <a:cubicBezTo>
                  <a:pt x="61" y="586"/>
                  <a:pt x="0" y="713"/>
                  <a:pt x="41" y="829"/>
                </a:cubicBezTo>
                <a:cubicBezTo>
                  <a:pt x="901" y="3458"/>
                  <a:pt x="901" y="3458"/>
                  <a:pt x="901" y="3458"/>
                </a:cubicBezTo>
                <a:cubicBezTo>
                  <a:pt x="942" y="3574"/>
                  <a:pt x="1069" y="3635"/>
                  <a:pt x="1185" y="3594"/>
                </a:cubicBezTo>
                <a:cubicBezTo>
                  <a:pt x="2699" y="3065"/>
                  <a:pt x="2699" y="3065"/>
                  <a:pt x="2699" y="3065"/>
                </a:cubicBezTo>
                <a:cubicBezTo>
                  <a:pt x="2815" y="3025"/>
                  <a:pt x="2876" y="2898"/>
                  <a:pt x="2835" y="2782"/>
                </a:cubicBezTo>
                <a:close/>
                <a:moveTo>
                  <a:pt x="1822" y="2007"/>
                </a:moveTo>
                <a:cubicBezTo>
                  <a:pt x="1727" y="2153"/>
                  <a:pt x="1665" y="2329"/>
                  <a:pt x="1672" y="2388"/>
                </a:cubicBezTo>
                <a:cubicBezTo>
                  <a:pt x="1635" y="2339"/>
                  <a:pt x="1483" y="2251"/>
                  <a:pt x="1303" y="2214"/>
                </a:cubicBezTo>
                <a:cubicBezTo>
                  <a:pt x="1118" y="2176"/>
                  <a:pt x="861" y="2173"/>
                  <a:pt x="768" y="1931"/>
                </a:cubicBezTo>
                <a:cubicBezTo>
                  <a:pt x="597" y="1490"/>
                  <a:pt x="1024" y="1220"/>
                  <a:pt x="1335" y="1535"/>
                </a:cubicBezTo>
                <a:cubicBezTo>
                  <a:pt x="1347" y="1110"/>
                  <a:pt x="1844" y="995"/>
                  <a:pt x="2020" y="1434"/>
                </a:cubicBezTo>
                <a:cubicBezTo>
                  <a:pt x="2117" y="1675"/>
                  <a:pt x="1926" y="1847"/>
                  <a:pt x="1822" y="2007"/>
                </a:cubicBezTo>
                <a:close/>
                <a:moveTo>
                  <a:pt x="3945" y="3377"/>
                </a:moveTo>
                <a:cubicBezTo>
                  <a:pt x="3822" y="583"/>
                  <a:pt x="3822" y="583"/>
                  <a:pt x="3822" y="583"/>
                </a:cubicBezTo>
                <a:cubicBezTo>
                  <a:pt x="3812" y="460"/>
                  <a:pt x="3706" y="368"/>
                  <a:pt x="3583" y="377"/>
                </a:cubicBezTo>
                <a:cubicBezTo>
                  <a:pt x="3583" y="377"/>
                  <a:pt x="3504" y="369"/>
                  <a:pt x="3242" y="382"/>
                </a:cubicBezTo>
                <a:cubicBezTo>
                  <a:pt x="3462" y="1840"/>
                  <a:pt x="3517" y="2095"/>
                  <a:pt x="3653" y="3202"/>
                </a:cubicBezTo>
                <a:cubicBezTo>
                  <a:pt x="3689" y="3408"/>
                  <a:pt x="3541" y="3385"/>
                  <a:pt x="3541" y="3385"/>
                </a:cubicBezTo>
                <a:cubicBezTo>
                  <a:pt x="3545" y="3448"/>
                  <a:pt x="2218" y="3606"/>
                  <a:pt x="1982" y="3660"/>
                </a:cubicBezTo>
                <a:cubicBezTo>
                  <a:pt x="2024" y="3695"/>
                  <a:pt x="2080" y="3714"/>
                  <a:pt x="2139" y="3710"/>
                </a:cubicBezTo>
                <a:cubicBezTo>
                  <a:pt x="3739" y="3615"/>
                  <a:pt x="3739" y="3615"/>
                  <a:pt x="3739" y="3615"/>
                </a:cubicBezTo>
                <a:cubicBezTo>
                  <a:pt x="3862" y="3606"/>
                  <a:pt x="3954" y="3500"/>
                  <a:pt x="3945" y="3377"/>
                </a:cubicBezTo>
                <a:close/>
                <a:moveTo>
                  <a:pt x="3421" y="3050"/>
                </a:moveTo>
                <a:cubicBezTo>
                  <a:pt x="2975" y="351"/>
                  <a:pt x="2975" y="351"/>
                  <a:pt x="2975" y="351"/>
                </a:cubicBezTo>
                <a:cubicBezTo>
                  <a:pt x="2952" y="230"/>
                  <a:pt x="2835" y="152"/>
                  <a:pt x="2715" y="175"/>
                </a:cubicBezTo>
                <a:cubicBezTo>
                  <a:pt x="2715" y="175"/>
                  <a:pt x="2515" y="209"/>
                  <a:pt x="2256" y="253"/>
                </a:cubicBezTo>
                <a:cubicBezTo>
                  <a:pt x="2693" y="1645"/>
                  <a:pt x="2733" y="1840"/>
                  <a:pt x="2982" y="2926"/>
                </a:cubicBezTo>
                <a:cubicBezTo>
                  <a:pt x="3041" y="3126"/>
                  <a:pt x="2892" y="3121"/>
                  <a:pt x="2892" y="3121"/>
                </a:cubicBezTo>
                <a:cubicBezTo>
                  <a:pt x="2904" y="3183"/>
                  <a:pt x="1736" y="3500"/>
                  <a:pt x="1507" y="3581"/>
                </a:cubicBezTo>
                <a:cubicBezTo>
                  <a:pt x="1553" y="3611"/>
                  <a:pt x="1611" y="3623"/>
                  <a:pt x="1669" y="3612"/>
                </a:cubicBezTo>
                <a:cubicBezTo>
                  <a:pt x="3245" y="3311"/>
                  <a:pt x="3245" y="3311"/>
                  <a:pt x="3245" y="3311"/>
                </a:cubicBezTo>
                <a:cubicBezTo>
                  <a:pt x="3365" y="3287"/>
                  <a:pt x="3444" y="3171"/>
                  <a:pt x="3421" y="305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4" name="等腰三角形 23"/>
          <p:cNvSpPr/>
          <p:nvPr/>
        </p:nvSpPr>
        <p:spPr>
          <a:xfrm>
            <a:off x="5063262" y="3177369"/>
            <a:ext cx="2053731" cy="1770457"/>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25" name="任意多边形 66"/>
          <p:cNvSpPr/>
          <p:nvPr/>
        </p:nvSpPr>
        <p:spPr>
          <a:xfrm>
            <a:off x="6478741" y="3771393"/>
            <a:ext cx="3256751" cy="780629"/>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26" name="椭圆 25" descr="#clear#"/>
          <p:cNvSpPr/>
          <p:nvPr/>
        </p:nvSpPr>
        <p:spPr>
          <a:xfrm>
            <a:off x="9394407" y="3762372"/>
            <a:ext cx="788636" cy="788636"/>
          </a:xfrm>
          <a:prstGeom prst="ellipse">
            <a:avLst/>
          </a:prstGeom>
          <a:solidFill>
            <a:schemeClr val="accent1">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2</a:t>
            </a:r>
            <a:endParaRPr lang="zh-CN" altLang="en-US" dirty="0">
              <a:solidFill>
                <a:srgbClr val="FFFFFF"/>
              </a:solidFill>
            </a:endParaRPr>
          </a:p>
        </p:txBody>
      </p:sp>
      <p:sp>
        <p:nvSpPr>
          <p:cNvPr id="27" name="任意多边形 75"/>
          <p:cNvSpPr/>
          <p:nvPr/>
        </p:nvSpPr>
        <p:spPr>
          <a:xfrm rot="10800000" flipV="1">
            <a:off x="2456508" y="3782323"/>
            <a:ext cx="3256751"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28" name="椭圆 27" descr="#clear#"/>
          <p:cNvSpPr/>
          <p:nvPr/>
        </p:nvSpPr>
        <p:spPr>
          <a:xfrm rot="10800000" flipV="1">
            <a:off x="2008957" y="3773569"/>
            <a:ext cx="788636" cy="765257"/>
          </a:xfrm>
          <a:prstGeom prst="ellipse">
            <a:avLst/>
          </a:prstGeom>
          <a:solidFill>
            <a:schemeClr val="accent1">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1</a:t>
            </a:r>
            <a:endParaRPr lang="zh-CN" altLang="en-US" dirty="0">
              <a:solidFill>
                <a:srgbClr val="FFFFFF"/>
              </a:solidFill>
            </a:endParaRPr>
          </a:p>
        </p:txBody>
      </p:sp>
      <p:sp>
        <p:nvSpPr>
          <p:cNvPr id="29" name="Rectangle 42" descr="#clear#"/>
          <p:cNvSpPr>
            <a:spLocks noChangeArrowheads="1"/>
          </p:cNvSpPr>
          <p:nvPr/>
        </p:nvSpPr>
        <p:spPr bwMode="auto">
          <a:xfrm>
            <a:off x="4947295" y="3883134"/>
            <a:ext cx="23888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defRPr/>
            </a:pPr>
            <a:r>
              <a:rPr lang="en-US" altLang="zh-CN" sz="6600" dirty="0">
                <a:solidFill>
                  <a:srgbClr val="FFFFFF"/>
                </a:solidFill>
                <a:latin typeface="+mn-lt"/>
              </a:rPr>
              <a:t>96</a:t>
            </a:r>
            <a:r>
              <a:rPr lang="en-US" altLang="zh-CN" sz="3600" dirty="0">
                <a:solidFill>
                  <a:srgbClr val="FFFFFF"/>
                </a:solidFill>
                <a:latin typeface="+mn-lt"/>
              </a:rPr>
              <a:t>%</a:t>
            </a:r>
            <a:endParaRPr lang="zh-CN" altLang="en-US" sz="4800" dirty="0">
              <a:solidFill>
                <a:srgbClr val="FFFFFF"/>
              </a:solidFill>
              <a:latin typeface="+mn-lt"/>
            </a:endParaRPr>
          </a:p>
        </p:txBody>
      </p:sp>
      <p:sp>
        <p:nvSpPr>
          <p:cNvPr id="30" name="矩形 29" descr="#clear#"/>
          <p:cNvSpPr/>
          <p:nvPr/>
        </p:nvSpPr>
        <p:spPr>
          <a:xfrm>
            <a:off x="2213388" y="5048637"/>
            <a:ext cx="7765225" cy="1311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1" name="椭圆 30" descr="#clear#"/>
          <p:cNvSpPr/>
          <p:nvPr/>
        </p:nvSpPr>
        <p:spPr>
          <a:xfrm rot="10800000" flipV="1">
            <a:off x="5259212" y="1457210"/>
            <a:ext cx="1673576" cy="1623963"/>
          </a:xfrm>
          <a:prstGeom prst="ellipse">
            <a:avLst/>
          </a:prstGeom>
          <a:solidFill>
            <a:schemeClr val="accent1">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solidFill>
                  <a:srgbClr val="FFFFFF"/>
                </a:solidFill>
              </a:rPr>
              <a:t>文本</a:t>
            </a:r>
            <a:endParaRPr lang="zh-CN" altLang="en-US" dirty="0">
              <a:solidFill>
                <a:srgbClr val="FFFFFF"/>
              </a:solidFill>
            </a:endParaRPr>
          </a:p>
        </p:txBody>
      </p:sp>
      <p:sp>
        <p:nvSpPr>
          <p:cNvPr id="32" name="矩形 31" descr="#clear#"/>
          <p:cNvSpPr/>
          <p:nvPr/>
        </p:nvSpPr>
        <p:spPr>
          <a:xfrm>
            <a:off x="8112905" y="1621928"/>
            <a:ext cx="3351639" cy="1902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3" name="矩形 32" descr="#clear#"/>
          <p:cNvSpPr/>
          <p:nvPr/>
        </p:nvSpPr>
        <p:spPr>
          <a:xfrm>
            <a:off x="715711" y="1621928"/>
            <a:ext cx="3351639" cy="1902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2" name="椭圆 11"/>
          <p:cNvSpPr/>
          <p:nvPr/>
        </p:nvSpPr>
        <p:spPr>
          <a:xfrm>
            <a:off x="782390"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3" name="同心圆 3" descr="#clear#"/>
          <p:cNvSpPr/>
          <p:nvPr/>
        </p:nvSpPr>
        <p:spPr>
          <a:xfrm>
            <a:off x="1030977"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A</a:t>
            </a:r>
            <a:endParaRPr lang="zh-CN" altLang="en-US" sz="4000" dirty="0">
              <a:solidFill>
                <a:srgbClr val="FEFFFF"/>
              </a:solidFill>
            </a:endParaRPr>
          </a:p>
        </p:txBody>
      </p:sp>
      <p:sp>
        <p:nvSpPr>
          <p:cNvPr id="14" name="任意多边形 4"/>
          <p:cNvSpPr/>
          <p:nvPr/>
        </p:nvSpPr>
        <p:spPr>
          <a:xfrm>
            <a:off x="1156020"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5" name="任意多边形 13"/>
          <p:cNvSpPr/>
          <p:nvPr/>
        </p:nvSpPr>
        <p:spPr>
          <a:xfrm>
            <a:off x="569415"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8" name="任意多边形: 形状 17"/>
          <p:cNvSpPr/>
          <p:nvPr/>
        </p:nvSpPr>
        <p:spPr>
          <a:xfrm rot="5400000">
            <a:off x="1338055"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descr="#clear#"/>
          <p:cNvSpPr/>
          <p:nvPr/>
        </p:nvSpPr>
        <p:spPr>
          <a:xfrm>
            <a:off x="595305"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22" name="椭圆 21"/>
          <p:cNvSpPr/>
          <p:nvPr/>
        </p:nvSpPr>
        <p:spPr>
          <a:xfrm>
            <a:off x="3075214"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3" name="同心圆 3" descr="#clear#"/>
          <p:cNvSpPr/>
          <p:nvPr/>
        </p:nvSpPr>
        <p:spPr>
          <a:xfrm>
            <a:off x="3323801"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B</a:t>
            </a:r>
            <a:endParaRPr lang="zh-CN" altLang="en-US" sz="4000" dirty="0">
              <a:solidFill>
                <a:srgbClr val="FEFFFF"/>
              </a:solidFill>
            </a:endParaRPr>
          </a:p>
        </p:txBody>
      </p:sp>
      <p:sp>
        <p:nvSpPr>
          <p:cNvPr id="24" name="任意多边形 4"/>
          <p:cNvSpPr/>
          <p:nvPr/>
        </p:nvSpPr>
        <p:spPr>
          <a:xfrm>
            <a:off x="3448844"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5" name="任意多边形 13"/>
          <p:cNvSpPr/>
          <p:nvPr/>
        </p:nvSpPr>
        <p:spPr>
          <a:xfrm>
            <a:off x="2862239"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6" name="任意多边形: 形状 25"/>
          <p:cNvSpPr/>
          <p:nvPr/>
        </p:nvSpPr>
        <p:spPr>
          <a:xfrm rot="5400000">
            <a:off x="3630879"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descr="#clear#"/>
          <p:cNvSpPr/>
          <p:nvPr/>
        </p:nvSpPr>
        <p:spPr>
          <a:xfrm>
            <a:off x="2888129"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4" name="椭圆 33"/>
          <p:cNvSpPr/>
          <p:nvPr/>
        </p:nvSpPr>
        <p:spPr>
          <a:xfrm>
            <a:off x="5368038"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35" name="同心圆 3" descr="#clear#"/>
          <p:cNvSpPr/>
          <p:nvPr/>
        </p:nvSpPr>
        <p:spPr>
          <a:xfrm>
            <a:off x="5616625"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C</a:t>
            </a:r>
            <a:endParaRPr lang="zh-CN" altLang="en-US" sz="4000" dirty="0">
              <a:solidFill>
                <a:srgbClr val="FEFFFF"/>
              </a:solidFill>
            </a:endParaRPr>
          </a:p>
        </p:txBody>
      </p:sp>
      <p:sp>
        <p:nvSpPr>
          <p:cNvPr id="36" name="任意多边形 4"/>
          <p:cNvSpPr/>
          <p:nvPr/>
        </p:nvSpPr>
        <p:spPr>
          <a:xfrm>
            <a:off x="5741668"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37" name="任意多边形 13"/>
          <p:cNvSpPr/>
          <p:nvPr/>
        </p:nvSpPr>
        <p:spPr>
          <a:xfrm>
            <a:off x="5155063"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38" name="任意多边形: 形状 37"/>
          <p:cNvSpPr/>
          <p:nvPr/>
        </p:nvSpPr>
        <p:spPr>
          <a:xfrm rot="5400000">
            <a:off x="5923703"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descr="#clear#"/>
          <p:cNvSpPr/>
          <p:nvPr/>
        </p:nvSpPr>
        <p:spPr>
          <a:xfrm>
            <a:off x="5180953"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41" name="椭圆 40"/>
          <p:cNvSpPr/>
          <p:nvPr/>
        </p:nvSpPr>
        <p:spPr>
          <a:xfrm>
            <a:off x="7660862"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2" name="同心圆 3" descr="#clear#"/>
          <p:cNvSpPr/>
          <p:nvPr/>
        </p:nvSpPr>
        <p:spPr>
          <a:xfrm>
            <a:off x="7909449"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D</a:t>
            </a:r>
            <a:endParaRPr lang="zh-CN" altLang="en-US" sz="4000" dirty="0">
              <a:solidFill>
                <a:srgbClr val="FEFFFF"/>
              </a:solidFill>
            </a:endParaRPr>
          </a:p>
        </p:txBody>
      </p:sp>
      <p:sp>
        <p:nvSpPr>
          <p:cNvPr id="43" name="任意多边形 4"/>
          <p:cNvSpPr/>
          <p:nvPr/>
        </p:nvSpPr>
        <p:spPr>
          <a:xfrm>
            <a:off x="8034492"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4" name="任意多边形 13"/>
          <p:cNvSpPr/>
          <p:nvPr/>
        </p:nvSpPr>
        <p:spPr>
          <a:xfrm>
            <a:off x="7447887"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5" name="任意多边形: 形状 44"/>
          <p:cNvSpPr/>
          <p:nvPr/>
        </p:nvSpPr>
        <p:spPr>
          <a:xfrm rot="5400000">
            <a:off x="8216527"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descr="#clear#"/>
          <p:cNvSpPr/>
          <p:nvPr/>
        </p:nvSpPr>
        <p:spPr>
          <a:xfrm>
            <a:off x="7473777"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48" name="椭圆 47"/>
          <p:cNvSpPr/>
          <p:nvPr/>
        </p:nvSpPr>
        <p:spPr>
          <a:xfrm>
            <a:off x="9953686"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9" name="同心圆 3" descr="#clear#"/>
          <p:cNvSpPr/>
          <p:nvPr/>
        </p:nvSpPr>
        <p:spPr>
          <a:xfrm>
            <a:off x="10202273"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E</a:t>
            </a:r>
            <a:endParaRPr lang="zh-CN" altLang="en-US" sz="4000" dirty="0">
              <a:solidFill>
                <a:srgbClr val="FEFFFF"/>
              </a:solidFill>
            </a:endParaRPr>
          </a:p>
        </p:txBody>
      </p:sp>
      <p:sp>
        <p:nvSpPr>
          <p:cNvPr id="50" name="任意多边形 4"/>
          <p:cNvSpPr/>
          <p:nvPr/>
        </p:nvSpPr>
        <p:spPr>
          <a:xfrm>
            <a:off x="10327316"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51" name="任意多边形 13"/>
          <p:cNvSpPr/>
          <p:nvPr/>
        </p:nvSpPr>
        <p:spPr>
          <a:xfrm>
            <a:off x="9740711"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52" name="任意多边形: 形状 51"/>
          <p:cNvSpPr/>
          <p:nvPr/>
        </p:nvSpPr>
        <p:spPr>
          <a:xfrm rot="5400000">
            <a:off x="10509351"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descr="#clear#"/>
          <p:cNvSpPr/>
          <p:nvPr/>
        </p:nvSpPr>
        <p:spPr>
          <a:xfrm>
            <a:off x="9766601"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5" name="MH_Other_1"/>
          <p:cNvSpPr>
            <a:spLocks noChangeAspect="1"/>
          </p:cNvSpPr>
          <p:nvPr/>
        </p:nvSpPr>
        <p:spPr bwMode="auto">
          <a:xfrm>
            <a:off x="6220961" y="2763703"/>
            <a:ext cx="1658938" cy="1344612"/>
          </a:xfrm>
          <a:custGeom>
            <a:avLst/>
            <a:gdLst>
              <a:gd name="T0" fmla="*/ 1165 w 1381"/>
              <a:gd name="T1" fmla="*/ 639 h 1119"/>
              <a:gd name="T2" fmla="*/ 1112 w 1381"/>
              <a:gd name="T3" fmla="*/ 646 h 1119"/>
              <a:gd name="T4" fmla="*/ 1062 w 1381"/>
              <a:gd name="T5" fmla="*/ 658 h 1119"/>
              <a:gd name="T6" fmla="*/ 1038 w 1381"/>
              <a:gd name="T7" fmla="*/ 665 h 1119"/>
              <a:gd name="T8" fmla="*/ 1002 w 1381"/>
              <a:gd name="T9" fmla="*/ 677 h 1119"/>
              <a:gd name="T10" fmla="*/ 966 w 1381"/>
              <a:gd name="T11" fmla="*/ 692 h 1119"/>
              <a:gd name="T12" fmla="*/ 921 w 1381"/>
              <a:gd name="T13" fmla="*/ 714 h 1119"/>
              <a:gd name="T14" fmla="*/ 879 w 1381"/>
              <a:gd name="T15" fmla="*/ 741 h 1119"/>
              <a:gd name="T16" fmla="*/ 838 w 1381"/>
              <a:gd name="T17" fmla="*/ 770 h 1119"/>
              <a:gd name="T18" fmla="*/ 799 w 1381"/>
              <a:gd name="T19" fmla="*/ 801 h 1119"/>
              <a:gd name="T20" fmla="*/ 781 w 1381"/>
              <a:gd name="T21" fmla="*/ 818 h 1119"/>
              <a:gd name="T22" fmla="*/ 747 w 1381"/>
              <a:gd name="T23" fmla="*/ 854 h 1119"/>
              <a:gd name="T24" fmla="*/ 716 w 1381"/>
              <a:gd name="T25" fmla="*/ 894 h 1119"/>
              <a:gd name="T26" fmla="*/ 701 w 1381"/>
              <a:gd name="T27" fmla="*/ 914 h 1119"/>
              <a:gd name="T28" fmla="*/ 674 w 1381"/>
              <a:gd name="T29" fmla="*/ 956 h 1119"/>
              <a:gd name="T30" fmla="*/ 656 w 1381"/>
              <a:gd name="T31" fmla="*/ 989 h 1119"/>
              <a:gd name="T32" fmla="*/ 640 w 1381"/>
              <a:gd name="T33" fmla="*/ 1023 h 1119"/>
              <a:gd name="T34" fmla="*/ 621 w 1381"/>
              <a:gd name="T35" fmla="*/ 1071 h 1119"/>
              <a:gd name="T36" fmla="*/ 610 w 1381"/>
              <a:gd name="T37" fmla="*/ 1107 h 1119"/>
              <a:gd name="T38" fmla="*/ 383 w 1381"/>
              <a:gd name="T39" fmla="*/ 833 h 1119"/>
              <a:gd name="T40" fmla="*/ 7 w 1381"/>
              <a:gd name="T41" fmla="*/ 899 h 1119"/>
              <a:gd name="T42" fmla="*/ 23 w 1381"/>
              <a:gd name="T43" fmla="*/ 850 h 1119"/>
              <a:gd name="T44" fmla="*/ 42 w 1381"/>
              <a:gd name="T45" fmla="*/ 804 h 1119"/>
              <a:gd name="T46" fmla="*/ 61 w 1381"/>
              <a:gd name="T47" fmla="*/ 758 h 1119"/>
              <a:gd name="T48" fmla="*/ 83 w 1381"/>
              <a:gd name="T49" fmla="*/ 712 h 1119"/>
              <a:gd name="T50" fmla="*/ 105 w 1381"/>
              <a:gd name="T51" fmla="*/ 668 h 1119"/>
              <a:gd name="T52" fmla="*/ 130 w 1381"/>
              <a:gd name="T53" fmla="*/ 625 h 1119"/>
              <a:gd name="T54" fmla="*/ 156 w 1381"/>
              <a:gd name="T55" fmla="*/ 583 h 1119"/>
              <a:gd name="T56" fmla="*/ 184 w 1381"/>
              <a:gd name="T57" fmla="*/ 541 h 1119"/>
              <a:gd name="T58" fmla="*/ 214 w 1381"/>
              <a:gd name="T59" fmla="*/ 502 h 1119"/>
              <a:gd name="T60" fmla="*/ 245 w 1381"/>
              <a:gd name="T61" fmla="*/ 463 h 1119"/>
              <a:gd name="T62" fmla="*/ 277 w 1381"/>
              <a:gd name="T63" fmla="*/ 426 h 1119"/>
              <a:gd name="T64" fmla="*/ 310 w 1381"/>
              <a:gd name="T65" fmla="*/ 389 h 1119"/>
              <a:gd name="T66" fmla="*/ 345 w 1381"/>
              <a:gd name="T67" fmla="*/ 354 h 1119"/>
              <a:gd name="T68" fmla="*/ 382 w 1381"/>
              <a:gd name="T69" fmla="*/ 321 h 1119"/>
              <a:gd name="T70" fmla="*/ 439 w 1381"/>
              <a:gd name="T71" fmla="*/ 274 h 1119"/>
              <a:gd name="T72" fmla="*/ 478 w 1381"/>
              <a:gd name="T73" fmla="*/ 244 h 1119"/>
              <a:gd name="T74" fmla="*/ 519 w 1381"/>
              <a:gd name="T75" fmla="*/ 215 h 1119"/>
              <a:gd name="T76" fmla="*/ 561 w 1381"/>
              <a:gd name="T77" fmla="*/ 188 h 1119"/>
              <a:gd name="T78" fmla="*/ 603 w 1381"/>
              <a:gd name="T79" fmla="*/ 163 h 1119"/>
              <a:gd name="T80" fmla="*/ 647 w 1381"/>
              <a:gd name="T81" fmla="*/ 140 h 1119"/>
              <a:gd name="T82" fmla="*/ 693 w 1381"/>
              <a:gd name="T83" fmla="*/ 118 h 1119"/>
              <a:gd name="T84" fmla="*/ 738 w 1381"/>
              <a:gd name="T85" fmla="*/ 98 h 1119"/>
              <a:gd name="T86" fmla="*/ 785 w 1381"/>
              <a:gd name="T87" fmla="*/ 79 h 1119"/>
              <a:gd name="T88" fmla="*/ 833 w 1381"/>
              <a:gd name="T89" fmla="*/ 62 h 1119"/>
              <a:gd name="T90" fmla="*/ 882 w 1381"/>
              <a:gd name="T91" fmla="*/ 47 h 1119"/>
              <a:gd name="T92" fmla="*/ 931 w 1381"/>
              <a:gd name="T93" fmla="*/ 35 h 1119"/>
              <a:gd name="T94" fmla="*/ 980 w 1381"/>
              <a:gd name="T95" fmla="*/ 24 h 1119"/>
              <a:gd name="T96" fmla="*/ 1032 w 1381"/>
              <a:gd name="T97" fmla="*/ 15 h 1119"/>
              <a:gd name="T98" fmla="*/ 1083 w 1381"/>
              <a:gd name="T99" fmla="*/ 8 h 1119"/>
              <a:gd name="T100" fmla="*/ 1135 w 1381"/>
              <a:gd name="T101" fmla="*/ 3 h 1119"/>
              <a:gd name="T102" fmla="*/ 1188 w 1381"/>
              <a:gd name="T103" fmla="*/ 0 h 1119"/>
              <a:gd name="T104" fmla="*/ 1190 w 1381"/>
              <a:gd name="T105" fmla="*/ 637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1" h="1119">
                <a:moveTo>
                  <a:pt x="1191" y="637"/>
                </a:moveTo>
                <a:lnTo>
                  <a:pt x="1165" y="639"/>
                </a:lnTo>
                <a:lnTo>
                  <a:pt x="1138" y="642"/>
                </a:lnTo>
                <a:lnTo>
                  <a:pt x="1112" y="646"/>
                </a:lnTo>
                <a:lnTo>
                  <a:pt x="1087" y="652"/>
                </a:lnTo>
                <a:lnTo>
                  <a:pt x="1062" y="658"/>
                </a:lnTo>
                <a:lnTo>
                  <a:pt x="1050" y="661"/>
                </a:lnTo>
                <a:lnTo>
                  <a:pt x="1038" y="665"/>
                </a:lnTo>
                <a:lnTo>
                  <a:pt x="1014" y="673"/>
                </a:lnTo>
                <a:lnTo>
                  <a:pt x="1002" y="677"/>
                </a:lnTo>
                <a:lnTo>
                  <a:pt x="989" y="682"/>
                </a:lnTo>
                <a:lnTo>
                  <a:pt x="966" y="692"/>
                </a:lnTo>
                <a:lnTo>
                  <a:pt x="943" y="703"/>
                </a:lnTo>
                <a:lnTo>
                  <a:pt x="921" y="714"/>
                </a:lnTo>
                <a:lnTo>
                  <a:pt x="900" y="728"/>
                </a:lnTo>
                <a:lnTo>
                  <a:pt x="879" y="741"/>
                </a:lnTo>
                <a:lnTo>
                  <a:pt x="858" y="755"/>
                </a:lnTo>
                <a:lnTo>
                  <a:pt x="838" y="770"/>
                </a:lnTo>
                <a:lnTo>
                  <a:pt x="818" y="785"/>
                </a:lnTo>
                <a:lnTo>
                  <a:pt x="799" y="801"/>
                </a:lnTo>
                <a:lnTo>
                  <a:pt x="790" y="810"/>
                </a:lnTo>
                <a:lnTo>
                  <a:pt x="781" y="818"/>
                </a:lnTo>
                <a:lnTo>
                  <a:pt x="764" y="836"/>
                </a:lnTo>
                <a:lnTo>
                  <a:pt x="747" y="854"/>
                </a:lnTo>
                <a:lnTo>
                  <a:pt x="731" y="873"/>
                </a:lnTo>
                <a:lnTo>
                  <a:pt x="716" y="894"/>
                </a:lnTo>
                <a:lnTo>
                  <a:pt x="708" y="904"/>
                </a:lnTo>
                <a:lnTo>
                  <a:pt x="701" y="914"/>
                </a:lnTo>
                <a:lnTo>
                  <a:pt x="687" y="934"/>
                </a:lnTo>
                <a:lnTo>
                  <a:pt x="674" y="956"/>
                </a:lnTo>
                <a:lnTo>
                  <a:pt x="661" y="978"/>
                </a:lnTo>
                <a:lnTo>
                  <a:pt x="656" y="989"/>
                </a:lnTo>
                <a:lnTo>
                  <a:pt x="650" y="1000"/>
                </a:lnTo>
                <a:lnTo>
                  <a:pt x="640" y="1023"/>
                </a:lnTo>
                <a:lnTo>
                  <a:pt x="630" y="1047"/>
                </a:lnTo>
                <a:lnTo>
                  <a:pt x="621" y="1071"/>
                </a:lnTo>
                <a:lnTo>
                  <a:pt x="614" y="1095"/>
                </a:lnTo>
                <a:lnTo>
                  <a:pt x="610" y="1107"/>
                </a:lnTo>
                <a:lnTo>
                  <a:pt x="607" y="1119"/>
                </a:lnTo>
                <a:lnTo>
                  <a:pt x="383" y="833"/>
                </a:lnTo>
                <a:lnTo>
                  <a:pt x="0" y="923"/>
                </a:lnTo>
                <a:lnTo>
                  <a:pt x="7" y="899"/>
                </a:lnTo>
                <a:lnTo>
                  <a:pt x="15" y="874"/>
                </a:lnTo>
                <a:lnTo>
                  <a:pt x="23" y="850"/>
                </a:lnTo>
                <a:lnTo>
                  <a:pt x="33" y="827"/>
                </a:lnTo>
                <a:lnTo>
                  <a:pt x="42" y="804"/>
                </a:lnTo>
                <a:lnTo>
                  <a:pt x="51" y="781"/>
                </a:lnTo>
                <a:lnTo>
                  <a:pt x="61" y="758"/>
                </a:lnTo>
                <a:lnTo>
                  <a:pt x="72" y="735"/>
                </a:lnTo>
                <a:lnTo>
                  <a:pt x="83" y="712"/>
                </a:lnTo>
                <a:lnTo>
                  <a:pt x="94" y="690"/>
                </a:lnTo>
                <a:lnTo>
                  <a:pt x="105" y="668"/>
                </a:lnTo>
                <a:lnTo>
                  <a:pt x="117" y="646"/>
                </a:lnTo>
                <a:lnTo>
                  <a:pt x="130" y="625"/>
                </a:lnTo>
                <a:lnTo>
                  <a:pt x="143" y="604"/>
                </a:lnTo>
                <a:lnTo>
                  <a:pt x="156" y="583"/>
                </a:lnTo>
                <a:lnTo>
                  <a:pt x="170" y="562"/>
                </a:lnTo>
                <a:lnTo>
                  <a:pt x="184" y="541"/>
                </a:lnTo>
                <a:lnTo>
                  <a:pt x="199" y="521"/>
                </a:lnTo>
                <a:lnTo>
                  <a:pt x="214" y="502"/>
                </a:lnTo>
                <a:lnTo>
                  <a:pt x="229" y="482"/>
                </a:lnTo>
                <a:lnTo>
                  <a:pt x="245" y="463"/>
                </a:lnTo>
                <a:lnTo>
                  <a:pt x="260" y="444"/>
                </a:lnTo>
                <a:lnTo>
                  <a:pt x="277" y="426"/>
                </a:lnTo>
                <a:lnTo>
                  <a:pt x="293" y="408"/>
                </a:lnTo>
                <a:lnTo>
                  <a:pt x="310" y="389"/>
                </a:lnTo>
                <a:lnTo>
                  <a:pt x="327" y="371"/>
                </a:lnTo>
                <a:lnTo>
                  <a:pt x="345" y="354"/>
                </a:lnTo>
                <a:lnTo>
                  <a:pt x="364" y="337"/>
                </a:lnTo>
                <a:lnTo>
                  <a:pt x="382" y="321"/>
                </a:lnTo>
                <a:lnTo>
                  <a:pt x="401" y="305"/>
                </a:lnTo>
                <a:lnTo>
                  <a:pt x="439" y="274"/>
                </a:lnTo>
                <a:lnTo>
                  <a:pt x="458" y="259"/>
                </a:lnTo>
                <a:lnTo>
                  <a:pt x="478" y="244"/>
                </a:lnTo>
                <a:lnTo>
                  <a:pt x="498" y="229"/>
                </a:lnTo>
                <a:lnTo>
                  <a:pt x="519" y="215"/>
                </a:lnTo>
                <a:lnTo>
                  <a:pt x="540" y="201"/>
                </a:lnTo>
                <a:lnTo>
                  <a:pt x="561" y="188"/>
                </a:lnTo>
                <a:lnTo>
                  <a:pt x="582" y="175"/>
                </a:lnTo>
                <a:lnTo>
                  <a:pt x="603" y="163"/>
                </a:lnTo>
                <a:lnTo>
                  <a:pt x="625" y="151"/>
                </a:lnTo>
                <a:lnTo>
                  <a:pt x="647" y="140"/>
                </a:lnTo>
                <a:lnTo>
                  <a:pt x="669" y="129"/>
                </a:lnTo>
                <a:lnTo>
                  <a:pt x="693" y="118"/>
                </a:lnTo>
                <a:lnTo>
                  <a:pt x="715" y="108"/>
                </a:lnTo>
                <a:lnTo>
                  <a:pt x="738" y="98"/>
                </a:lnTo>
                <a:lnTo>
                  <a:pt x="762" y="88"/>
                </a:lnTo>
                <a:lnTo>
                  <a:pt x="785" y="79"/>
                </a:lnTo>
                <a:lnTo>
                  <a:pt x="808" y="70"/>
                </a:lnTo>
                <a:lnTo>
                  <a:pt x="833" y="62"/>
                </a:lnTo>
                <a:lnTo>
                  <a:pt x="857" y="54"/>
                </a:lnTo>
                <a:lnTo>
                  <a:pt x="882" y="47"/>
                </a:lnTo>
                <a:lnTo>
                  <a:pt x="906" y="41"/>
                </a:lnTo>
                <a:lnTo>
                  <a:pt x="931" y="35"/>
                </a:lnTo>
                <a:lnTo>
                  <a:pt x="955" y="29"/>
                </a:lnTo>
                <a:lnTo>
                  <a:pt x="980" y="24"/>
                </a:lnTo>
                <a:lnTo>
                  <a:pt x="1006" y="19"/>
                </a:lnTo>
                <a:lnTo>
                  <a:pt x="1032" y="15"/>
                </a:lnTo>
                <a:lnTo>
                  <a:pt x="1057" y="11"/>
                </a:lnTo>
                <a:lnTo>
                  <a:pt x="1083" y="8"/>
                </a:lnTo>
                <a:lnTo>
                  <a:pt x="1109" y="5"/>
                </a:lnTo>
                <a:lnTo>
                  <a:pt x="1135" y="3"/>
                </a:lnTo>
                <a:lnTo>
                  <a:pt x="1162" y="1"/>
                </a:lnTo>
                <a:lnTo>
                  <a:pt x="1188" y="0"/>
                </a:lnTo>
                <a:lnTo>
                  <a:pt x="1381" y="334"/>
                </a:lnTo>
                <a:lnTo>
                  <a:pt x="1190" y="637"/>
                </a:lnTo>
                <a:lnTo>
                  <a:pt x="1191" y="637"/>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914400" eaLnBrk="1" fontAlgn="auto" hangingPunct="1">
              <a:lnSpc>
                <a:spcPct val="120000"/>
              </a:lnSpc>
              <a:spcBef>
                <a:spcPts val="0"/>
              </a:spcBef>
              <a:spcAft>
                <a:spcPts val="0"/>
              </a:spcAft>
              <a:defRPr/>
            </a:pPr>
            <a:endParaRPr lang="en-US" sz="900" dirty="0">
              <a:solidFill>
                <a:prstClr val="black"/>
              </a:solidFill>
              <a:latin typeface="宋体" panose="02010600030101010101" pitchFamily="2" charset="-122"/>
            </a:endParaRPr>
          </a:p>
        </p:txBody>
      </p:sp>
      <p:sp>
        <p:nvSpPr>
          <p:cNvPr id="16" name="MH_Other_2"/>
          <p:cNvSpPr>
            <a:spLocks noChangeAspect="1"/>
          </p:cNvSpPr>
          <p:nvPr/>
        </p:nvSpPr>
        <p:spPr bwMode="auto">
          <a:xfrm>
            <a:off x="7727499" y="2763703"/>
            <a:ext cx="1428750" cy="1389062"/>
          </a:xfrm>
          <a:custGeom>
            <a:avLst/>
            <a:gdLst>
              <a:gd name="T0" fmla="*/ 25 w 1190"/>
              <a:gd name="T1" fmla="*/ 637 h 1155"/>
              <a:gd name="T2" fmla="*/ 49 w 1190"/>
              <a:gd name="T3" fmla="*/ 639 h 1155"/>
              <a:gd name="T4" fmla="*/ 98 w 1190"/>
              <a:gd name="T5" fmla="*/ 647 h 1155"/>
              <a:gd name="T6" fmla="*/ 121 w 1190"/>
              <a:gd name="T7" fmla="*/ 652 h 1155"/>
              <a:gd name="T8" fmla="*/ 167 w 1190"/>
              <a:gd name="T9" fmla="*/ 664 h 1155"/>
              <a:gd name="T10" fmla="*/ 201 w 1190"/>
              <a:gd name="T11" fmla="*/ 675 h 1155"/>
              <a:gd name="T12" fmla="*/ 235 w 1190"/>
              <a:gd name="T13" fmla="*/ 688 h 1155"/>
              <a:gd name="T14" fmla="*/ 256 w 1190"/>
              <a:gd name="T15" fmla="*/ 698 h 1155"/>
              <a:gd name="T16" fmla="*/ 277 w 1190"/>
              <a:gd name="T17" fmla="*/ 708 h 1155"/>
              <a:gd name="T18" fmla="*/ 297 w 1190"/>
              <a:gd name="T19" fmla="*/ 721 h 1155"/>
              <a:gd name="T20" fmla="*/ 317 w 1190"/>
              <a:gd name="T21" fmla="*/ 733 h 1155"/>
              <a:gd name="T22" fmla="*/ 356 w 1190"/>
              <a:gd name="T23" fmla="*/ 758 h 1155"/>
              <a:gd name="T24" fmla="*/ 393 w 1190"/>
              <a:gd name="T25" fmla="*/ 787 h 1155"/>
              <a:gd name="T26" fmla="*/ 427 w 1190"/>
              <a:gd name="T27" fmla="*/ 818 h 1155"/>
              <a:gd name="T28" fmla="*/ 443 w 1190"/>
              <a:gd name="T29" fmla="*/ 834 h 1155"/>
              <a:gd name="T30" fmla="*/ 467 w 1190"/>
              <a:gd name="T31" fmla="*/ 860 h 1155"/>
              <a:gd name="T32" fmla="*/ 489 w 1190"/>
              <a:gd name="T33" fmla="*/ 888 h 1155"/>
              <a:gd name="T34" fmla="*/ 515 w 1190"/>
              <a:gd name="T35" fmla="*/ 926 h 1155"/>
              <a:gd name="T36" fmla="*/ 541 w 1190"/>
              <a:gd name="T37" fmla="*/ 965 h 1155"/>
              <a:gd name="T38" fmla="*/ 562 w 1190"/>
              <a:gd name="T39" fmla="*/ 1007 h 1155"/>
              <a:gd name="T40" fmla="*/ 580 w 1190"/>
              <a:gd name="T41" fmla="*/ 1051 h 1155"/>
              <a:gd name="T42" fmla="*/ 1190 w 1190"/>
              <a:gd name="T43" fmla="*/ 865 h 1155"/>
              <a:gd name="T44" fmla="*/ 1173 w 1190"/>
              <a:gd name="T45" fmla="*/ 819 h 1155"/>
              <a:gd name="T46" fmla="*/ 1154 w 1190"/>
              <a:gd name="T47" fmla="*/ 774 h 1155"/>
              <a:gd name="T48" fmla="*/ 1134 w 1190"/>
              <a:gd name="T49" fmla="*/ 730 h 1155"/>
              <a:gd name="T50" fmla="*/ 1112 w 1190"/>
              <a:gd name="T51" fmla="*/ 685 h 1155"/>
              <a:gd name="T52" fmla="*/ 1089 w 1190"/>
              <a:gd name="T53" fmla="*/ 643 h 1155"/>
              <a:gd name="T54" fmla="*/ 1064 w 1190"/>
              <a:gd name="T55" fmla="*/ 602 h 1155"/>
              <a:gd name="T56" fmla="*/ 1038 w 1190"/>
              <a:gd name="T57" fmla="*/ 561 h 1155"/>
              <a:gd name="T58" fmla="*/ 1009 w 1190"/>
              <a:gd name="T59" fmla="*/ 521 h 1155"/>
              <a:gd name="T60" fmla="*/ 980 w 1190"/>
              <a:gd name="T61" fmla="*/ 483 h 1155"/>
              <a:gd name="T62" fmla="*/ 934 w 1190"/>
              <a:gd name="T63" fmla="*/ 428 h 1155"/>
              <a:gd name="T64" fmla="*/ 901 w 1190"/>
              <a:gd name="T65" fmla="*/ 392 h 1155"/>
              <a:gd name="T66" fmla="*/ 868 w 1190"/>
              <a:gd name="T67" fmla="*/ 358 h 1155"/>
              <a:gd name="T68" fmla="*/ 831 w 1190"/>
              <a:gd name="T69" fmla="*/ 326 h 1155"/>
              <a:gd name="T70" fmla="*/ 795 w 1190"/>
              <a:gd name="T71" fmla="*/ 294 h 1155"/>
              <a:gd name="T72" fmla="*/ 758 w 1190"/>
              <a:gd name="T73" fmla="*/ 264 h 1155"/>
              <a:gd name="T74" fmla="*/ 719 w 1190"/>
              <a:gd name="T75" fmla="*/ 235 h 1155"/>
              <a:gd name="T76" fmla="*/ 678 w 1190"/>
              <a:gd name="T77" fmla="*/ 208 h 1155"/>
              <a:gd name="T78" fmla="*/ 638 w 1190"/>
              <a:gd name="T79" fmla="*/ 182 h 1155"/>
              <a:gd name="T80" fmla="*/ 596 w 1190"/>
              <a:gd name="T81" fmla="*/ 158 h 1155"/>
              <a:gd name="T82" fmla="*/ 553 w 1190"/>
              <a:gd name="T83" fmla="*/ 136 h 1155"/>
              <a:gd name="T84" fmla="*/ 508 w 1190"/>
              <a:gd name="T85" fmla="*/ 115 h 1155"/>
              <a:gd name="T86" fmla="*/ 464 w 1190"/>
              <a:gd name="T87" fmla="*/ 96 h 1155"/>
              <a:gd name="T88" fmla="*/ 418 w 1190"/>
              <a:gd name="T89" fmla="*/ 77 h 1155"/>
              <a:gd name="T90" fmla="*/ 371 w 1190"/>
              <a:gd name="T91" fmla="*/ 61 h 1155"/>
              <a:gd name="T92" fmla="*/ 324 w 1190"/>
              <a:gd name="T93" fmla="*/ 47 h 1155"/>
              <a:gd name="T94" fmla="*/ 276 w 1190"/>
              <a:gd name="T95" fmla="*/ 34 h 1155"/>
              <a:gd name="T96" fmla="*/ 202 w 1190"/>
              <a:gd name="T97" fmla="*/ 19 h 1155"/>
              <a:gd name="T98" fmla="*/ 153 w 1190"/>
              <a:gd name="T99" fmla="*/ 12 h 1155"/>
              <a:gd name="T100" fmla="*/ 102 w 1190"/>
              <a:gd name="T101" fmla="*/ 6 h 1155"/>
              <a:gd name="T102" fmla="*/ 51 w 1190"/>
              <a:gd name="T103" fmla="*/ 2 h 1155"/>
              <a:gd name="T104" fmla="*/ 0 w 1190"/>
              <a:gd name="T105" fmla="*/ 0 h 1155"/>
              <a:gd name="T106" fmla="*/ 0 w 1190"/>
              <a:gd name="T107" fmla="*/ 636 h 1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0" h="1155">
                <a:moveTo>
                  <a:pt x="0" y="636"/>
                </a:moveTo>
                <a:lnTo>
                  <a:pt x="25" y="637"/>
                </a:lnTo>
                <a:lnTo>
                  <a:pt x="37" y="638"/>
                </a:lnTo>
                <a:lnTo>
                  <a:pt x="49" y="639"/>
                </a:lnTo>
                <a:lnTo>
                  <a:pt x="74" y="643"/>
                </a:lnTo>
                <a:lnTo>
                  <a:pt x="98" y="647"/>
                </a:lnTo>
                <a:lnTo>
                  <a:pt x="110" y="649"/>
                </a:lnTo>
                <a:lnTo>
                  <a:pt x="121" y="652"/>
                </a:lnTo>
                <a:lnTo>
                  <a:pt x="145" y="657"/>
                </a:lnTo>
                <a:lnTo>
                  <a:pt x="167" y="664"/>
                </a:lnTo>
                <a:lnTo>
                  <a:pt x="190" y="671"/>
                </a:lnTo>
                <a:lnTo>
                  <a:pt x="201" y="675"/>
                </a:lnTo>
                <a:lnTo>
                  <a:pt x="212" y="679"/>
                </a:lnTo>
                <a:lnTo>
                  <a:pt x="235" y="688"/>
                </a:lnTo>
                <a:lnTo>
                  <a:pt x="245" y="693"/>
                </a:lnTo>
                <a:lnTo>
                  <a:pt x="256" y="698"/>
                </a:lnTo>
                <a:lnTo>
                  <a:pt x="266" y="703"/>
                </a:lnTo>
                <a:lnTo>
                  <a:pt x="277" y="708"/>
                </a:lnTo>
                <a:lnTo>
                  <a:pt x="287" y="714"/>
                </a:lnTo>
                <a:lnTo>
                  <a:pt x="297" y="721"/>
                </a:lnTo>
                <a:lnTo>
                  <a:pt x="307" y="727"/>
                </a:lnTo>
                <a:lnTo>
                  <a:pt x="317" y="733"/>
                </a:lnTo>
                <a:lnTo>
                  <a:pt x="337" y="745"/>
                </a:lnTo>
                <a:lnTo>
                  <a:pt x="356" y="758"/>
                </a:lnTo>
                <a:lnTo>
                  <a:pt x="374" y="772"/>
                </a:lnTo>
                <a:lnTo>
                  <a:pt x="393" y="787"/>
                </a:lnTo>
                <a:lnTo>
                  <a:pt x="410" y="802"/>
                </a:lnTo>
                <a:lnTo>
                  <a:pt x="427" y="818"/>
                </a:lnTo>
                <a:lnTo>
                  <a:pt x="435" y="826"/>
                </a:lnTo>
                <a:lnTo>
                  <a:pt x="443" y="834"/>
                </a:lnTo>
                <a:lnTo>
                  <a:pt x="459" y="851"/>
                </a:lnTo>
                <a:lnTo>
                  <a:pt x="467" y="860"/>
                </a:lnTo>
                <a:lnTo>
                  <a:pt x="474" y="869"/>
                </a:lnTo>
                <a:lnTo>
                  <a:pt x="489" y="888"/>
                </a:lnTo>
                <a:lnTo>
                  <a:pt x="502" y="907"/>
                </a:lnTo>
                <a:lnTo>
                  <a:pt x="515" y="926"/>
                </a:lnTo>
                <a:lnTo>
                  <a:pt x="528" y="945"/>
                </a:lnTo>
                <a:lnTo>
                  <a:pt x="541" y="965"/>
                </a:lnTo>
                <a:lnTo>
                  <a:pt x="552" y="986"/>
                </a:lnTo>
                <a:lnTo>
                  <a:pt x="562" y="1007"/>
                </a:lnTo>
                <a:lnTo>
                  <a:pt x="571" y="1028"/>
                </a:lnTo>
                <a:lnTo>
                  <a:pt x="580" y="1051"/>
                </a:lnTo>
                <a:lnTo>
                  <a:pt x="926" y="1155"/>
                </a:lnTo>
                <a:lnTo>
                  <a:pt x="1190" y="865"/>
                </a:lnTo>
                <a:lnTo>
                  <a:pt x="1182" y="842"/>
                </a:lnTo>
                <a:lnTo>
                  <a:pt x="1173" y="819"/>
                </a:lnTo>
                <a:lnTo>
                  <a:pt x="1164" y="796"/>
                </a:lnTo>
                <a:lnTo>
                  <a:pt x="1154" y="774"/>
                </a:lnTo>
                <a:lnTo>
                  <a:pt x="1144" y="752"/>
                </a:lnTo>
                <a:lnTo>
                  <a:pt x="1134" y="730"/>
                </a:lnTo>
                <a:lnTo>
                  <a:pt x="1123" y="707"/>
                </a:lnTo>
                <a:lnTo>
                  <a:pt x="1112" y="685"/>
                </a:lnTo>
                <a:lnTo>
                  <a:pt x="1101" y="664"/>
                </a:lnTo>
                <a:lnTo>
                  <a:pt x="1089" y="643"/>
                </a:lnTo>
                <a:lnTo>
                  <a:pt x="1077" y="622"/>
                </a:lnTo>
                <a:lnTo>
                  <a:pt x="1064" y="602"/>
                </a:lnTo>
                <a:lnTo>
                  <a:pt x="1051" y="581"/>
                </a:lnTo>
                <a:lnTo>
                  <a:pt x="1038" y="561"/>
                </a:lnTo>
                <a:lnTo>
                  <a:pt x="1024" y="541"/>
                </a:lnTo>
                <a:lnTo>
                  <a:pt x="1009" y="521"/>
                </a:lnTo>
                <a:lnTo>
                  <a:pt x="995" y="502"/>
                </a:lnTo>
                <a:lnTo>
                  <a:pt x="980" y="483"/>
                </a:lnTo>
                <a:lnTo>
                  <a:pt x="950" y="446"/>
                </a:lnTo>
                <a:lnTo>
                  <a:pt x="934" y="428"/>
                </a:lnTo>
                <a:lnTo>
                  <a:pt x="918" y="410"/>
                </a:lnTo>
                <a:lnTo>
                  <a:pt x="901" y="392"/>
                </a:lnTo>
                <a:lnTo>
                  <a:pt x="885" y="375"/>
                </a:lnTo>
                <a:lnTo>
                  <a:pt x="868" y="358"/>
                </a:lnTo>
                <a:lnTo>
                  <a:pt x="849" y="342"/>
                </a:lnTo>
                <a:lnTo>
                  <a:pt x="831" y="326"/>
                </a:lnTo>
                <a:lnTo>
                  <a:pt x="813" y="310"/>
                </a:lnTo>
                <a:lnTo>
                  <a:pt x="795" y="294"/>
                </a:lnTo>
                <a:lnTo>
                  <a:pt x="777" y="279"/>
                </a:lnTo>
                <a:lnTo>
                  <a:pt x="758" y="264"/>
                </a:lnTo>
                <a:lnTo>
                  <a:pt x="738" y="250"/>
                </a:lnTo>
                <a:lnTo>
                  <a:pt x="719" y="235"/>
                </a:lnTo>
                <a:lnTo>
                  <a:pt x="699" y="221"/>
                </a:lnTo>
                <a:lnTo>
                  <a:pt x="678" y="208"/>
                </a:lnTo>
                <a:lnTo>
                  <a:pt x="658" y="195"/>
                </a:lnTo>
                <a:lnTo>
                  <a:pt x="638" y="182"/>
                </a:lnTo>
                <a:lnTo>
                  <a:pt x="617" y="170"/>
                </a:lnTo>
                <a:lnTo>
                  <a:pt x="596" y="158"/>
                </a:lnTo>
                <a:lnTo>
                  <a:pt x="575" y="147"/>
                </a:lnTo>
                <a:lnTo>
                  <a:pt x="553" y="136"/>
                </a:lnTo>
                <a:lnTo>
                  <a:pt x="530" y="125"/>
                </a:lnTo>
                <a:lnTo>
                  <a:pt x="508" y="115"/>
                </a:lnTo>
                <a:lnTo>
                  <a:pt x="486" y="105"/>
                </a:lnTo>
                <a:lnTo>
                  <a:pt x="464" y="96"/>
                </a:lnTo>
                <a:lnTo>
                  <a:pt x="441" y="87"/>
                </a:lnTo>
                <a:lnTo>
                  <a:pt x="418" y="77"/>
                </a:lnTo>
                <a:lnTo>
                  <a:pt x="395" y="69"/>
                </a:lnTo>
                <a:lnTo>
                  <a:pt x="371" y="61"/>
                </a:lnTo>
                <a:lnTo>
                  <a:pt x="348" y="54"/>
                </a:lnTo>
                <a:lnTo>
                  <a:pt x="324" y="47"/>
                </a:lnTo>
                <a:lnTo>
                  <a:pt x="300" y="40"/>
                </a:lnTo>
                <a:lnTo>
                  <a:pt x="276" y="34"/>
                </a:lnTo>
                <a:lnTo>
                  <a:pt x="252" y="29"/>
                </a:lnTo>
                <a:lnTo>
                  <a:pt x="202" y="19"/>
                </a:lnTo>
                <a:lnTo>
                  <a:pt x="177" y="15"/>
                </a:lnTo>
                <a:lnTo>
                  <a:pt x="153" y="12"/>
                </a:lnTo>
                <a:lnTo>
                  <a:pt x="128" y="8"/>
                </a:lnTo>
                <a:lnTo>
                  <a:pt x="102" y="6"/>
                </a:lnTo>
                <a:lnTo>
                  <a:pt x="77" y="4"/>
                </a:lnTo>
                <a:lnTo>
                  <a:pt x="51" y="2"/>
                </a:lnTo>
                <a:lnTo>
                  <a:pt x="25" y="1"/>
                </a:lnTo>
                <a:lnTo>
                  <a:pt x="0" y="0"/>
                </a:lnTo>
                <a:lnTo>
                  <a:pt x="196" y="347"/>
                </a:lnTo>
                <a:lnTo>
                  <a:pt x="0" y="63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en-US" dirty="0">
              <a:solidFill>
                <a:prstClr val="white"/>
              </a:solidFill>
              <a:latin typeface="宋体" panose="02010600030101010101" pitchFamily="2" charset="-122"/>
              <a:ea typeface="宋体" panose="02010600030101010101" pitchFamily="2" charset="-122"/>
            </a:endParaRPr>
          </a:p>
        </p:txBody>
      </p:sp>
      <p:sp>
        <p:nvSpPr>
          <p:cNvPr id="17" name="MH_Other_3"/>
          <p:cNvSpPr>
            <a:spLocks noChangeAspect="1"/>
          </p:cNvSpPr>
          <p:nvPr/>
        </p:nvSpPr>
        <p:spPr bwMode="auto">
          <a:xfrm>
            <a:off x="8230736" y="3887653"/>
            <a:ext cx="1006475" cy="1603375"/>
          </a:xfrm>
          <a:custGeom>
            <a:avLst/>
            <a:gdLst>
              <a:gd name="T0" fmla="*/ 11 w 839"/>
              <a:gd name="T1" fmla="*/ 803 h 1334"/>
              <a:gd name="T2" fmla="*/ 44 w 839"/>
              <a:gd name="T3" fmla="*/ 768 h 1334"/>
              <a:gd name="T4" fmla="*/ 64 w 839"/>
              <a:gd name="T5" fmla="*/ 743 h 1334"/>
              <a:gd name="T6" fmla="*/ 93 w 839"/>
              <a:gd name="T7" fmla="*/ 704 h 1334"/>
              <a:gd name="T8" fmla="*/ 110 w 839"/>
              <a:gd name="T9" fmla="*/ 677 h 1334"/>
              <a:gd name="T10" fmla="*/ 127 w 839"/>
              <a:gd name="T11" fmla="*/ 649 h 1334"/>
              <a:gd name="T12" fmla="*/ 142 w 839"/>
              <a:gd name="T13" fmla="*/ 620 h 1334"/>
              <a:gd name="T14" fmla="*/ 161 w 839"/>
              <a:gd name="T15" fmla="*/ 574 h 1334"/>
              <a:gd name="T16" fmla="*/ 172 w 839"/>
              <a:gd name="T17" fmla="*/ 543 h 1334"/>
              <a:gd name="T18" fmla="*/ 181 w 839"/>
              <a:gd name="T19" fmla="*/ 512 h 1334"/>
              <a:gd name="T20" fmla="*/ 189 w 839"/>
              <a:gd name="T21" fmla="*/ 480 h 1334"/>
              <a:gd name="T22" fmla="*/ 195 w 839"/>
              <a:gd name="T23" fmla="*/ 447 h 1334"/>
              <a:gd name="T24" fmla="*/ 199 w 839"/>
              <a:gd name="T25" fmla="*/ 413 h 1334"/>
              <a:gd name="T26" fmla="*/ 202 w 839"/>
              <a:gd name="T27" fmla="*/ 379 h 1334"/>
              <a:gd name="T28" fmla="*/ 203 w 839"/>
              <a:gd name="T29" fmla="*/ 345 h 1334"/>
              <a:gd name="T30" fmla="*/ 202 w 839"/>
              <a:gd name="T31" fmla="*/ 306 h 1334"/>
              <a:gd name="T32" fmla="*/ 198 w 839"/>
              <a:gd name="T33" fmla="*/ 268 h 1334"/>
              <a:gd name="T34" fmla="*/ 193 w 839"/>
              <a:gd name="T35" fmla="*/ 230 h 1334"/>
              <a:gd name="T36" fmla="*/ 185 w 839"/>
              <a:gd name="T37" fmla="*/ 194 h 1334"/>
              <a:gd name="T38" fmla="*/ 793 w 839"/>
              <a:gd name="T39" fmla="*/ 0 h 1334"/>
              <a:gd name="T40" fmla="*/ 808 w 839"/>
              <a:gd name="T41" fmla="*/ 62 h 1334"/>
              <a:gd name="T42" fmla="*/ 817 w 839"/>
              <a:gd name="T43" fmla="*/ 104 h 1334"/>
              <a:gd name="T44" fmla="*/ 824 w 839"/>
              <a:gd name="T45" fmla="*/ 147 h 1334"/>
              <a:gd name="T46" fmla="*/ 833 w 839"/>
              <a:gd name="T47" fmla="*/ 212 h 1334"/>
              <a:gd name="T48" fmla="*/ 838 w 839"/>
              <a:gd name="T49" fmla="*/ 278 h 1334"/>
              <a:gd name="T50" fmla="*/ 839 w 839"/>
              <a:gd name="T51" fmla="*/ 345 h 1334"/>
              <a:gd name="T52" fmla="*/ 837 w 839"/>
              <a:gd name="T53" fmla="*/ 418 h 1334"/>
              <a:gd name="T54" fmla="*/ 835 w 839"/>
              <a:gd name="T55" fmla="*/ 456 h 1334"/>
              <a:gd name="T56" fmla="*/ 831 w 839"/>
              <a:gd name="T57" fmla="*/ 492 h 1334"/>
              <a:gd name="T58" fmla="*/ 823 w 839"/>
              <a:gd name="T59" fmla="*/ 546 h 1334"/>
              <a:gd name="T60" fmla="*/ 814 w 839"/>
              <a:gd name="T61" fmla="*/ 600 h 1334"/>
              <a:gd name="T62" fmla="*/ 798 w 839"/>
              <a:gd name="T63" fmla="*/ 669 h 1334"/>
              <a:gd name="T64" fmla="*/ 778 w 839"/>
              <a:gd name="T65" fmla="*/ 737 h 1334"/>
              <a:gd name="T66" fmla="*/ 753 w 839"/>
              <a:gd name="T67" fmla="*/ 805 h 1334"/>
              <a:gd name="T68" fmla="*/ 740 w 839"/>
              <a:gd name="T69" fmla="*/ 837 h 1334"/>
              <a:gd name="T70" fmla="*/ 711 w 839"/>
              <a:gd name="T71" fmla="*/ 901 h 1334"/>
              <a:gd name="T72" fmla="*/ 695 w 839"/>
              <a:gd name="T73" fmla="*/ 933 h 1334"/>
              <a:gd name="T74" fmla="*/ 679 w 839"/>
              <a:gd name="T75" fmla="*/ 963 h 1334"/>
              <a:gd name="T76" fmla="*/ 644 w 839"/>
              <a:gd name="T77" fmla="*/ 1023 h 1334"/>
              <a:gd name="T78" fmla="*/ 605 w 839"/>
              <a:gd name="T79" fmla="*/ 1082 h 1334"/>
              <a:gd name="T80" fmla="*/ 563 w 839"/>
              <a:gd name="T81" fmla="*/ 1137 h 1334"/>
              <a:gd name="T82" fmla="*/ 518 w 839"/>
              <a:gd name="T83" fmla="*/ 1190 h 1334"/>
              <a:gd name="T84" fmla="*/ 495 w 839"/>
              <a:gd name="T85" fmla="*/ 1215 h 1334"/>
              <a:gd name="T86" fmla="*/ 447 w 839"/>
              <a:gd name="T87" fmla="*/ 1265 h 1334"/>
              <a:gd name="T88" fmla="*/ 395 w 839"/>
              <a:gd name="T89" fmla="*/ 1312 h 1334"/>
              <a:gd name="T90" fmla="*/ 13 w 839"/>
              <a:gd name="T91" fmla="*/ 1187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39" h="1334">
                <a:moveTo>
                  <a:pt x="0" y="814"/>
                </a:moveTo>
                <a:lnTo>
                  <a:pt x="11" y="803"/>
                </a:lnTo>
                <a:lnTo>
                  <a:pt x="22" y="792"/>
                </a:lnTo>
                <a:lnTo>
                  <a:pt x="44" y="768"/>
                </a:lnTo>
                <a:lnTo>
                  <a:pt x="54" y="756"/>
                </a:lnTo>
                <a:lnTo>
                  <a:pt x="64" y="743"/>
                </a:lnTo>
                <a:lnTo>
                  <a:pt x="84" y="717"/>
                </a:lnTo>
                <a:lnTo>
                  <a:pt x="93" y="704"/>
                </a:lnTo>
                <a:lnTo>
                  <a:pt x="102" y="690"/>
                </a:lnTo>
                <a:lnTo>
                  <a:pt x="110" y="677"/>
                </a:lnTo>
                <a:lnTo>
                  <a:pt x="119" y="663"/>
                </a:lnTo>
                <a:lnTo>
                  <a:pt x="127" y="649"/>
                </a:lnTo>
                <a:lnTo>
                  <a:pt x="134" y="634"/>
                </a:lnTo>
                <a:lnTo>
                  <a:pt x="142" y="620"/>
                </a:lnTo>
                <a:lnTo>
                  <a:pt x="148" y="605"/>
                </a:lnTo>
                <a:lnTo>
                  <a:pt x="161" y="574"/>
                </a:lnTo>
                <a:lnTo>
                  <a:pt x="166" y="559"/>
                </a:lnTo>
                <a:lnTo>
                  <a:pt x="172" y="543"/>
                </a:lnTo>
                <a:lnTo>
                  <a:pt x="176" y="528"/>
                </a:lnTo>
                <a:lnTo>
                  <a:pt x="181" y="512"/>
                </a:lnTo>
                <a:lnTo>
                  <a:pt x="185" y="496"/>
                </a:lnTo>
                <a:lnTo>
                  <a:pt x="189" y="480"/>
                </a:lnTo>
                <a:lnTo>
                  <a:pt x="192" y="463"/>
                </a:lnTo>
                <a:lnTo>
                  <a:pt x="195" y="447"/>
                </a:lnTo>
                <a:lnTo>
                  <a:pt x="197" y="430"/>
                </a:lnTo>
                <a:lnTo>
                  <a:pt x="199" y="413"/>
                </a:lnTo>
                <a:lnTo>
                  <a:pt x="201" y="396"/>
                </a:lnTo>
                <a:lnTo>
                  <a:pt x="202" y="379"/>
                </a:lnTo>
                <a:lnTo>
                  <a:pt x="202" y="362"/>
                </a:lnTo>
                <a:lnTo>
                  <a:pt x="203" y="345"/>
                </a:lnTo>
                <a:lnTo>
                  <a:pt x="202" y="325"/>
                </a:lnTo>
                <a:lnTo>
                  <a:pt x="202" y="306"/>
                </a:lnTo>
                <a:lnTo>
                  <a:pt x="200" y="287"/>
                </a:lnTo>
                <a:lnTo>
                  <a:pt x="198" y="268"/>
                </a:lnTo>
                <a:lnTo>
                  <a:pt x="196" y="249"/>
                </a:lnTo>
                <a:lnTo>
                  <a:pt x="193" y="230"/>
                </a:lnTo>
                <a:lnTo>
                  <a:pt x="189" y="212"/>
                </a:lnTo>
                <a:lnTo>
                  <a:pt x="185" y="194"/>
                </a:lnTo>
                <a:lnTo>
                  <a:pt x="513" y="300"/>
                </a:lnTo>
                <a:lnTo>
                  <a:pt x="793" y="0"/>
                </a:lnTo>
                <a:lnTo>
                  <a:pt x="803" y="41"/>
                </a:lnTo>
                <a:lnTo>
                  <a:pt x="808" y="62"/>
                </a:lnTo>
                <a:lnTo>
                  <a:pt x="813" y="83"/>
                </a:lnTo>
                <a:lnTo>
                  <a:pt x="817" y="104"/>
                </a:lnTo>
                <a:lnTo>
                  <a:pt x="821" y="126"/>
                </a:lnTo>
                <a:lnTo>
                  <a:pt x="824" y="147"/>
                </a:lnTo>
                <a:lnTo>
                  <a:pt x="827" y="169"/>
                </a:lnTo>
                <a:lnTo>
                  <a:pt x="833" y="212"/>
                </a:lnTo>
                <a:lnTo>
                  <a:pt x="836" y="255"/>
                </a:lnTo>
                <a:lnTo>
                  <a:pt x="838" y="278"/>
                </a:lnTo>
                <a:lnTo>
                  <a:pt x="839" y="300"/>
                </a:lnTo>
                <a:lnTo>
                  <a:pt x="839" y="345"/>
                </a:lnTo>
                <a:lnTo>
                  <a:pt x="839" y="382"/>
                </a:lnTo>
                <a:lnTo>
                  <a:pt x="837" y="418"/>
                </a:lnTo>
                <a:lnTo>
                  <a:pt x="836" y="438"/>
                </a:lnTo>
                <a:lnTo>
                  <a:pt x="835" y="456"/>
                </a:lnTo>
                <a:lnTo>
                  <a:pt x="833" y="474"/>
                </a:lnTo>
                <a:lnTo>
                  <a:pt x="831" y="492"/>
                </a:lnTo>
                <a:lnTo>
                  <a:pt x="826" y="528"/>
                </a:lnTo>
                <a:lnTo>
                  <a:pt x="823" y="546"/>
                </a:lnTo>
                <a:lnTo>
                  <a:pt x="821" y="564"/>
                </a:lnTo>
                <a:lnTo>
                  <a:pt x="814" y="600"/>
                </a:lnTo>
                <a:lnTo>
                  <a:pt x="806" y="635"/>
                </a:lnTo>
                <a:lnTo>
                  <a:pt x="798" y="669"/>
                </a:lnTo>
                <a:lnTo>
                  <a:pt x="788" y="704"/>
                </a:lnTo>
                <a:lnTo>
                  <a:pt x="778" y="737"/>
                </a:lnTo>
                <a:lnTo>
                  <a:pt x="766" y="772"/>
                </a:lnTo>
                <a:lnTo>
                  <a:pt x="753" y="805"/>
                </a:lnTo>
                <a:lnTo>
                  <a:pt x="747" y="821"/>
                </a:lnTo>
                <a:lnTo>
                  <a:pt x="740" y="837"/>
                </a:lnTo>
                <a:lnTo>
                  <a:pt x="726" y="869"/>
                </a:lnTo>
                <a:lnTo>
                  <a:pt x="711" y="901"/>
                </a:lnTo>
                <a:lnTo>
                  <a:pt x="703" y="917"/>
                </a:lnTo>
                <a:lnTo>
                  <a:pt x="695" y="933"/>
                </a:lnTo>
                <a:lnTo>
                  <a:pt x="687" y="948"/>
                </a:lnTo>
                <a:lnTo>
                  <a:pt x="679" y="963"/>
                </a:lnTo>
                <a:lnTo>
                  <a:pt x="662" y="993"/>
                </a:lnTo>
                <a:lnTo>
                  <a:pt x="644" y="1023"/>
                </a:lnTo>
                <a:lnTo>
                  <a:pt x="625" y="1052"/>
                </a:lnTo>
                <a:lnTo>
                  <a:pt x="605" y="1082"/>
                </a:lnTo>
                <a:lnTo>
                  <a:pt x="584" y="1109"/>
                </a:lnTo>
                <a:lnTo>
                  <a:pt x="563" y="1137"/>
                </a:lnTo>
                <a:lnTo>
                  <a:pt x="541" y="1164"/>
                </a:lnTo>
                <a:lnTo>
                  <a:pt x="518" y="1190"/>
                </a:lnTo>
                <a:lnTo>
                  <a:pt x="507" y="1203"/>
                </a:lnTo>
                <a:lnTo>
                  <a:pt x="495" y="1215"/>
                </a:lnTo>
                <a:lnTo>
                  <a:pt x="471" y="1241"/>
                </a:lnTo>
                <a:lnTo>
                  <a:pt x="447" y="1265"/>
                </a:lnTo>
                <a:lnTo>
                  <a:pt x="421" y="1289"/>
                </a:lnTo>
                <a:lnTo>
                  <a:pt x="395" y="1312"/>
                </a:lnTo>
                <a:lnTo>
                  <a:pt x="368" y="1334"/>
                </a:lnTo>
                <a:lnTo>
                  <a:pt x="13" y="1187"/>
                </a:lnTo>
                <a:lnTo>
                  <a:pt x="0" y="81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33605" rIns="0" bIns="33605"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37160" indent="-137160" defTabSz="914400" eaLnBrk="1" fontAlgn="auto" hangingPunct="1">
              <a:lnSpc>
                <a:spcPct val="120000"/>
              </a:lnSpc>
              <a:spcBef>
                <a:spcPts val="450"/>
              </a:spcBef>
              <a:spcAft>
                <a:spcPts val="450"/>
              </a:spcAft>
              <a:buFont typeface="Arial" panose="020B0604020202020204" pitchFamily="34" charset="0"/>
              <a:buChar char="•"/>
              <a:defRPr/>
            </a:pPr>
            <a:endParaRPr lang="en-US" sz="1050" dirty="0">
              <a:solidFill>
                <a:prstClr val="black"/>
              </a:solidFill>
              <a:latin typeface="宋体" panose="02010600030101010101" pitchFamily="2" charset="-122"/>
            </a:endParaRPr>
          </a:p>
        </p:txBody>
      </p:sp>
      <p:sp>
        <p:nvSpPr>
          <p:cNvPr id="18" name="文本框 17" descr="#clear#"/>
          <p:cNvSpPr txBox="1"/>
          <p:nvPr/>
        </p:nvSpPr>
        <p:spPr>
          <a:xfrm>
            <a:off x="6539460" y="2997071"/>
            <a:ext cx="1188039" cy="646331"/>
          </a:xfrm>
          <a:prstGeom prst="rect">
            <a:avLst/>
          </a:prstGeom>
          <a:noFill/>
        </p:spPr>
        <p:txBody>
          <a:bodyPr wrap="square" rtlCol="0">
            <a:spAutoFit/>
          </a:bodyPr>
          <a:lstStyle/>
          <a:p>
            <a:pPr algn="ctr"/>
            <a:r>
              <a:rPr lang="en-US" altLang="zh-CN" sz="3600" dirty="0">
                <a:solidFill>
                  <a:srgbClr val="FFFFFF"/>
                </a:solidFill>
                <a:latin typeface="+mj-ea"/>
                <a:ea typeface="+mj-ea"/>
              </a:rPr>
              <a:t>A</a:t>
            </a:r>
            <a:endParaRPr lang="zh-CN" altLang="en-US" sz="3600" dirty="0">
              <a:solidFill>
                <a:srgbClr val="FFFFFF"/>
              </a:solidFill>
              <a:latin typeface="+mj-ea"/>
              <a:ea typeface="+mj-ea"/>
            </a:endParaRPr>
          </a:p>
        </p:txBody>
      </p:sp>
      <p:sp>
        <p:nvSpPr>
          <p:cNvPr id="19" name="文本框 18" descr="#clear#"/>
          <p:cNvSpPr txBox="1"/>
          <p:nvPr/>
        </p:nvSpPr>
        <p:spPr>
          <a:xfrm>
            <a:off x="7924054" y="3181391"/>
            <a:ext cx="1188039" cy="646331"/>
          </a:xfrm>
          <a:prstGeom prst="rect">
            <a:avLst/>
          </a:prstGeom>
          <a:noFill/>
        </p:spPr>
        <p:txBody>
          <a:bodyPr wrap="square" rtlCol="0">
            <a:spAutoFit/>
          </a:bodyPr>
          <a:lstStyle/>
          <a:p>
            <a:pPr algn="ctr"/>
            <a:r>
              <a:rPr lang="en-US" altLang="zh-CN" sz="3600" dirty="0">
                <a:solidFill>
                  <a:srgbClr val="FFFFFF"/>
                </a:solidFill>
                <a:latin typeface="+mj-ea"/>
                <a:ea typeface="+mj-ea"/>
              </a:rPr>
              <a:t>B</a:t>
            </a:r>
            <a:endParaRPr lang="zh-CN" altLang="en-US" sz="3600" dirty="0">
              <a:solidFill>
                <a:srgbClr val="FFFFFF"/>
              </a:solidFill>
              <a:latin typeface="+mj-ea"/>
              <a:ea typeface="+mj-ea"/>
            </a:endParaRPr>
          </a:p>
        </p:txBody>
      </p:sp>
      <p:sp>
        <p:nvSpPr>
          <p:cNvPr id="20" name="文本框 19" descr="#clear#"/>
          <p:cNvSpPr txBox="1"/>
          <p:nvPr/>
        </p:nvSpPr>
        <p:spPr>
          <a:xfrm>
            <a:off x="8139953" y="4472689"/>
            <a:ext cx="1188039" cy="646331"/>
          </a:xfrm>
          <a:prstGeom prst="rect">
            <a:avLst/>
          </a:prstGeom>
          <a:noFill/>
        </p:spPr>
        <p:txBody>
          <a:bodyPr wrap="square" rtlCol="0">
            <a:spAutoFit/>
          </a:bodyPr>
          <a:lstStyle/>
          <a:p>
            <a:pPr algn="ctr"/>
            <a:r>
              <a:rPr lang="en-US" altLang="zh-CN" sz="3600" dirty="0">
                <a:solidFill>
                  <a:srgbClr val="FFFFFF"/>
                </a:solidFill>
                <a:latin typeface="+mj-ea"/>
                <a:ea typeface="+mj-ea"/>
              </a:rPr>
              <a:t>C</a:t>
            </a:r>
            <a:endParaRPr lang="zh-CN" altLang="en-US" sz="3600" dirty="0">
              <a:solidFill>
                <a:srgbClr val="FFFFFF"/>
              </a:solidFill>
              <a:latin typeface="+mj-ea"/>
              <a:ea typeface="+mj-ea"/>
            </a:endParaRPr>
          </a:p>
        </p:txBody>
      </p:sp>
      <p:sp>
        <p:nvSpPr>
          <p:cNvPr id="29" name="矩形 28" descr="#clear#"/>
          <p:cNvSpPr/>
          <p:nvPr/>
        </p:nvSpPr>
        <p:spPr>
          <a:xfrm>
            <a:off x="4849012" y="1443086"/>
            <a:ext cx="2527650" cy="1320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0" name="矩形 29" descr="#clear#"/>
          <p:cNvSpPr/>
          <p:nvPr/>
        </p:nvSpPr>
        <p:spPr>
          <a:xfrm>
            <a:off x="9156248" y="2201399"/>
            <a:ext cx="2527650" cy="1320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1" name="矩形 30" descr="#clear#"/>
          <p:cNvSpPr/>
          <p:nvPr/>
        </p:nvSpPr>
        <p:spPr>
          <a:xfrm>
            <a:off x="9041231" y="5196356"/>
            <a:ext cx="2527650" cy="1320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2" name="文本框 31" descr="#clear#"/>
          <p:cNvSpPr txBox="1"/>
          <p:nvPr/>
        </p:nvSpPr>
        <p:spPr>
          <a:xfrm>
            <a:off x="5787966" y="4317688"/>
            <a:ext cx="2653908" cy="830997"/>
          </a:xfrm>
          <a:prstGeom prst="rect">
            <a:avLst/>
          </a:prstGeom>
          <a:noFill/>
        </p:spPr>
        <p:txBody>
          <a:bodyPr wrap="square" rtlCol="0">
            <a:spAutoFit/>
          </a:bodyPr>
          <a:lstStyle/>
          <a:p>
            <a:pPr algn="ctr"/>
            <a:r>
              <a:rPr lang="en-US" altLang="zh-CN" sz="4800" b="1" dirty="0">
                <a:solidFill>
                  <a:schemeClr val="accent1"/>
                </a:solidFill>
                <a:latin typeface="+mj-ea"/>
                <a:ea typeface="+mj-ea"/>
              </a:rPr>
              <a:t>9880</a:t>
            </a:r>
            <a:r>
              <a:rPr lang="zh-CN" altLang="en-US" sz="2800" dirty="0">
                <a:solidFill>
                  <a:schemeClr val="accent1"/>
                </a:solidFill>
                <a:latin typeface="+mj-ea"/>
                <a:ea typeface="+mj-ea"/>
              </a:rPr>
              <a:t>万</a:t>
            </a:r>
            <a:endParaRPr lang="zh-CN" altLang="en-US" sz="4800" dirty="0">
              <a:solidFill>
                <a:schemeClr val="accent1"/>
              </a:solidFill>
              <a:latin typeface="+mj-ea"/>
              <a:ea typeface="+mj-ea"/>
            </a:endParaRPr>
          </a:p>
        </p:txBody>
      </p:sp>
      <p:cxnSp>
        <p:nvCxnSpPr>
          <p:cNvPr id="33" name="直接连接符 32"/>
          <p:cNvCxnSpPr/>
          <p:nvPr/>
        </p:nvCxnSpPr>
        <p:spPr>
          <a:xfrm>
            <a:off x="680695" y="3394448"/>
            <a:ext cx="3600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矩形 33" descr="#clear#"/>
          <p:cNvSpPr/>
          <p:nvPr/>
        </p:nvSpPr>
        <p:spPr>
          <a:xfrm>
            <a:off x="593872" y="3643402"/>
            <a:ext cx="3773646" cy="2327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35" name="圆角矩形 34" descr="#clear#"/>
          <p:cNvSpPr/>
          <p:nvPr/>
        </p:nvSpPr>
        <p:spPr>
          <a:xfrm>
            <a:off x="643698" y="2574185"/>
            <a:ext cx="3673995" cy="720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2" name="矩形 21"/>
          <p:cNvSpPr/>
          <p:nvPr/>
        </p:nvSpPr>
        <p:spPr>
          <a:xfrm>
            <a:off x="9532117" y="1942288"/>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矩形 23"/>
          <p:cNvSpPr/>
          <p:nvPr/>
        </p:nvSpPr>
        <p:spPr>
          <a:xfrm>
            <a:off x="3968992" y="1942288"/>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矩形 24"/>
          <p:cNvSpPr/>
          <p:nvPr/>
        </p:nvSpPr>
        <p:spPr>
          <a:xfrm>
            <a:off x="1187430" y="1942288"/>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Freeform 101"/>
          <p:cNvSpPr>
            <a:spLocks noEditPoints="1"/>
          </p:cNvSpPr>
          <p:nvPr/>
        </p:nvSpPr>
        <p:spPr bwMode="auto">
          <a:xfrm>
            <a:off x="1519390" y="2345184"/>
            <a:ext cx="808535" cy="535777"/>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0" name="矩形 29"/>
          <p:cNvSpPr/>
          <p:nvPr/>
        </p:nvSpPr>
        <p:spPr>
          <a:xfrm>
            <a:off x="6750554" y="1942288"/>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KSO_Shape"/>
          <p:cNvSpPr/>
          <p:nvPr/>
        </p:nvSpPr>
        <p:spPr bwMode="auto">
          <a:xfrm>
            <a:off x="7147535" y="2334325"/>
            <a:ext cx="678493" cy="557494"/>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p:spPr>
        <p:txBody>
          <a:bodyPr/>
          <a:lstStyle/>
          <a:p>
            <a:endParaRPr lang="zh-CN" altLang="en-US"/>
          </a:p>
        </p:txBody>
      </p:sp>
      <p:sp>
        <p:nvSpPr>
          <p:cNvPr id="32" name="KSO_Shape"/>
          <p:cNvSpPr/>
          <p:nvPr/>
        </p:nvSpPr>
        <p:spPr bwMode="auto">
          <a:xfrm>
            <a:off x="4341770" y="2249623"/>
            <a:ext cx="726898" cy="726898"/>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FE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33" name="KSO_Shape"/>
          <p:cNvSpPr/>
          <p:nvPr/>
        </p:nvSpPr>
        <p:spPr>
          <a:xfrm>
            <a:off x="9924899" y="2200112"/>
            <a:ext cx="686891" cy="825921"/>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rgbClr val="FE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latin typeface="Calibri" panose="020F0502020204030204" pitchFamily="34" charset="0"/>
              <a:ea typeface="宋体" panose="02010600030101010101" pitchFamily="2" charset="-122"/>
            </a:endParaRPr>
          </a:p>
        </p:txBody>
      </p:sp>
      <p:sp>
        <p:nvSpPr>
          <p:cNvPr id="48" name="矩形 47" descr="#clear#"/>
          <p:cNvSpPr/>
          <p:nvPr/>
        </p:nvSpPr>
        <p:spPr>
          <a:xfrm>
            <a:off x="1058180" y="4111993"/>
            <a:ext cx="4509873" cy="21300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49" name="矩形 48" descr="#clear#"/>
          <p:cNvSpPr/>
          <p:nvPr/>
        </p:nvSpPr>
        <p:spPr>
          <a:xfrm>
            <a:off x="6638010" y="4111993"/>
            <a:ext cx="4509873" cy="21300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3" name="矩形 12" descr="#clear#"/>
          <p:cNvSpPr/>
          <p:nvPr/>
        </p:nvSpPr>
        <p:spPr>
          <a:xfrm>
            <a:off x="1187430" y="3429000"/>
            <a:ext cx="4254016" cy="760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b="1" u="sng" dirty="0">
                <a:solidFill>
                  <a:schemeClr val="tx1"/>
                </a:solidFill>
                <a:latin typeface="+mj-ea"/>
                <a:ea typeface="+mj-ea"/>
              </a:rPr>
              <a:t>请输入小标题</a:t>
            </a:r>
            <a:endParaRPr lang="zh-CN" altLang="zh-CN" sz="2000" b="1" u="sng" dirty="0">
              <a:solidFill>
                <a:schemeClr val="tx1"/>
              </a:solidFill>
              <a:latin typeface="+mj-ea"/>
              <a:ea typeface="+mj-ea"/>
            </a:endParaRPr>
          </a:p>
        </p:txBody>
      </p:sp>
      <p:sp>
        <p:nvSpPr>
          <p:cNvPr id="14" name="矩形 13" descr="#clear#"/>
          <p:cNvSpPr/>
          <p:nvPr/>
        </p:nvSpPr>
        <p:spPr>
          <a:xfrm>
            <a:off x="6750554" y="3429000"/>
            <a:ext cx="4254016" cy="760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b="1" u="sng" dirty="0">
                <a:solidFill>
                  <a:schemeClr val="tx1"/>
                </a:solidFill>
                <a:latin typeface="+mj-ea"/>
                <a:ea typeface="+mj-ea"/>
              </a:rPr>
              <a:t>请输入小标题</a:t>
            </a:r>
            <a:endParaRPr lang="zh-CN" altLang="zh-CN" sz="2000" b="1" u="sng" dirty="0">
              <a:solidFill>
                <a:schemeClr val="tx1"/>
              </a:solidFill>
              <a:latin typeface="+mj-ea"/>
              <a:ea typeface="+mj-ea"/>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descr="#clear#"/>
          <p:cNvSpPr/>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effectLst>
                  <a:outerShdw blurRad="38100" dist="38100" dir="2700000" algn="tl">
                    <a:srgbClr val="000000">
                      <a:alpha val="43137"/>
                    </a:srgbClr>
                  </a:outerShdw>
                </a:effectLst>
              </a:rPr>
              <a:t>谢</a:t>
            </a:r>
            <a:endParaRPr lang="zh-CN" altLang="en-US" sz="6000" dirty="0">
              <a:solidFill>
                <a:srgbClr val="FFFFFF"/>
              </a:solidFill>
              <a:effectLst>
                <a:outerShdw blurRad="38100" dist="38100" dir="2700000" algn="tl">
                  <a:srgbClr val="000000">
                    <a:alpha val="43137"/>
                  </a:srgbClr>
                </a:outerShdw>
              </a:effectLst>
            </a:endParaRPr>
          </a:p>
        </p:txBody>
      </p:sp>
      <p:sp>
        <p:nvSpPr>
          <p:cNvPr id="124" name="椭圆 123" descr="#clear#"/>
          <p:cNvSpPr/>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effectLst>
                  <a:outerShdw blurRad="38100" dist="38100" dir="2700000" algn="tl">
                    <a:srgbClr val="000000">
                      <a:alpha val="43137"/>
                    </a:srgbClr>
                  </a:outerShdw>
                </a:effectLst>
              </a:rPr>
              <a:t>谢</a:t>
            </a:r>
            <a:endParaRPr lang="zh-CN" altLang="en-US" sz="6000" dirty="0">
              <a:solidFill>
                <a:srgbClr val="FFFFFF"/>
              </a:solidFill>
              <a:effectLst>
                <a:outerShdw blurRad="38100" dist="38100" dir="2700000" algn="tl">
                  <a:srgbClr val="000000">
                    <a:alpha val="43137"/>
                  </a:srgbClr>
                </a:outerShdw>
              </a:effectLst>
            </a:endParaRPr>
          </a:p>
        </p:txBody>
      </p:sp>
      <p:sp>
        <p:nvSpPr>
          <p:cNvPr id="125" name="椭圆 124" descr="#clear#"/>
          <p:cNvSpPr/>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effectLst>
                  <a:outerShdw blurRad="38100" dist="38100" dir="2700000" algn="tl">
                    <a:srgbClr val="000000">
                      <a:alpha val="43137"/>
                    </a:srgbClr>
                  </a:outerShdw>
                </a:effectLst>
              </a:rPr>
              <a:t>观</a:t>
            </a:r>
            <a:endParaRPr lang="zh-CN" altLang="en-US" sz="6000" dirty="0">
              <a:solidFill>
                <a:srgbClr val="FFFFFF"/>
              </a:solidFill>
              <a:effectLst>
                <a:outerShdw blurRad="38100" dist="38100" dir="2700000" algn="tl">
                  <a:srgbClr val="000000">
                    <a:alpha val="43137"/>
                  </a:srgbClr>
                </a:outerShdw>
              </a:effectLst>
            </a:endParaRPr>
          </a:p>
        </p:txBody>
      </p:sp>
      <p:sp>
        <p:nvSpPr>
          <p:cNvPr id="126" name="椭圆 125" descr="#clear#"/>
          <p:cNvSpPr/>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effectLst>
                  <a:outerShdw blurRad="38100" dist="38100" dir="2700000" algn="tl">
                    <a:srgbClr val="000000">
                      <a:alpha val="43137"/>
                    </a:srgbClr>
                  </a:outerShdw>
                </a:effectLst>
              </a:rPr>
              <a:t>看</a:t>
            </a:r>
            <a:endParaRPr lang="zh-CN" altLang="en-US" sz="6000" dirty="0">
              <a:solidFill>
                <a:srgbClr val="FFFFFF"/>
              </a:solidFill>
              <a:effectLst>
                <a:outerShdw blurRad="38100" dist="38100" dir="2700000" algn="tl">
                  <a:srgbClr val="000000">
                    <a:alpha val="43137"/>
                  </a:srgbClr>
                </a:outerShdw>
              </a:effectLst>
            </a:endParaRPr>
          </a:p>
        </p:txBody>
      </p:sp>
    </p:spTree>
  </p:cSld>
  <p:clrMapOvr>
    <a:masterClrMapping/>
  </p:clrMapOvr>
  <p:transition spd="slow"/>
</p:sld>
</file>

<file path=ppt/tags/tag1.xml><?xml version="1.0" encoding="utf-8"?>
<p:tagLst xmlns:p="http://schemas.openxmlformats.org/presentationml/2006/main">
  <p:tag name="MH" val="20160621213506"/>
  <p:tag name="MH_LIBRARY" val="CONTENTS"/>
  <p:tag name="MH_TYPE" val="ENTRY"/>
  <p:tag name="ID" val="553532"/>
  <p:tag name="MH_ORDER" val="1"/>
</p:tagLst>
</file>

<file path=ppt/tags/tag2.xml><?xml version="1.0" encoding="utf-8"?>
<p:tagLst xmlns:p="http://schemas.openxmlformats.org/presentationml/2006/main">
  <p:tag name="MH" val="20160621213506"/>
  <p:tag name="MH_LIBRARY" val="CONTENTS"/>
  <p:tag name="MH_TYPE" val="NUMBER"/>
  <p:tag name="ID" val="553532"/>
  <p:tag name="MH_ORDER" val="1"/>
</p:tagLst>
</file>

<file path=ppt/tags/tag3.xml><?xml version="1.0" encoding="utf-8"?>
<p:tagLst xmlns:p="http://schemas.openxmlformats.org/presentationml/2006/main">
  <p:tag name="MH" val="20160621213506"/>
  <p:tag name="MH_LIBRARY" val="CONTENTS"/>
  <p:tag name="MH_TYPE" val="ENTRY"/>
  <p:tag name="ID" val="553532"/>
  <p:tag name="MH_ORDER" val="1"/>
</p:tagLst>
</file>

<file path=ppt/tags/tag4.xml><?xml version="1.0" encoding="utf-8"?>
<p:tagLst xmlns:p="http://schemas.openxmlformats.org/presentationml/2006/main">
  <p:tag name="MH" val="20160621213506"/>
  <p:tag name="MH_LIBRARY" val="CONTENTS"/>
  <p:tag name="MH_TYPE" val="NUMBER"/>
  <p:tag name="ID" val="553532"/>
  <p:tag name="MH_ORDER" val="1"/>
</p:tagLst>
</file>

<file path=ppt/tags/tag5.xml><?xml version="1.0" encoding="utf-8"?>
<p:tagLst xmlns:p="http://schemas.openxmlformats.org/presentationml/2006/main">
  <p:tag name="MH" val="20160621213506"/>
  <p:tag name="MH_LIBRARY" val="CONTENTS"/>
  <p:tag name="MH_TYPE" val="ENTRY"/>
  <p:tag name="ID" val="553532"/>
  <p:tag name="MH_ORDER" val="1"/>
</p:tagLst>
</file>

<file path=ppt/tags/tag6.xml><?xml version="1.0" encoding="utf-8"?>
<p:tagLst xmlns:p="http://schemas.openxmlformats.org/presentationml/2006/main">
  <p:tag name="MH" val="20160621213506"/>
  <p:tag name="MH_LIBRARY" val="CONTENTS"/>
  <p:tag name="MH_TYPE" val="NUMBER"/>
  <p:tag name="ID" val="553532"/>
  <p:tag name="MH_ORDER" val="1"/>
</p:tagLst>
</file>

<file path=ppt/tags/tag7.xml><?xml version="1.0" encoding="utf-8"?>
<p:tagLst xmlns:p="http://schemas.openxmlformats.org/presentationml/2006/main">
  <p:tag name="MH" val="20160621213506"/>
  <p:tag name="MH_LIBRARY" val="CONTENTS"/>
  <p:tag name="MH_TYPE" val="ENTRY"/>
  <p:tag name="ID" val="553532"/>
  <p:tag name="MH_ORDER" val="1"/>
</p:tagLst>
</file>

<file path=ppt/tags/tag8.xml><?xml version="1.0" encoding="utf-8"?>
<p:tagLst xmlns:p="http://schemas.openxmlformats.org/presentationml/2006/main">
  <p:tag name="MH" val="20160621213506"/>
  <p:tag name="MH_LIBRARY" val="CONTENTS"/>
  <p:tag name="MH_TYPE" val="NUMBER"/>
  <p:tag name="ID" val="553532"/>
  <p:tag name="MH_ORDER" val="1"/>
</p:tagLst>
</file>

<file path=ppt/tags/tag9.xml><?xml version="1.0" encoding="utf-8"?>
<p:tagLst xmlns:p="http://schemas.openxmlformats.org/presentationml/2006/main">
  <p:tag name="MH" val="20160621213506"/>
  <p:tag name="MH_LIBRARY" val="CONTENTS"/>
  <p:tag name="MH_TYPE" val="ENTRY"/>
  <p:tag name="ID" val="553532"/>
  <p:tag name="MH_ORDER" val="1"/>
</p:tagLst>
</file>

<file path=ppt/tags/tag10.xml><?xml version="1.0" encoding="utf-8"?>
<p:tagLst xmlns:p="http://schemas.openxmlformats.org/presentationml/2006/main">
  <p:tag name="MH" val="20160621213506"/>
  <p:tag name="MH_LIBRARY" val="CONTENTS"/>
  <p:tag name="MH_TYPE" val="NUMBER"/>
  <p:tag name="ID" val="553532"/>
  <p:tag name="MH_ORDER" val="1"/>
</p:tagLst>
</file>

<file path=ppt/tags/tag11.xml><?xml version="1.0" encoding="utf-8"?>
<p:tagLst xmlns:p="http://schemas.openxmlformats.org/presentationml/2006/main">
  <p:tag name="MH" val="20160621213506"/>
  <p:tag name="MH_LIBRARY" val="CONTENTS"/>
  <p:tag name="MH_TYPE" val="ENTRY"/>
  <p:tag name="ID" val="553532"/>
  <p:tag name="MH_ORDER" val="1"/>
</p:tagLst>
</file>

<file path=ppt/tags/tag12.xml><?xml version="1.0" encoding="utf-8"?>
<p:tagLst xmlns:p="http://schemas.openxmlformats.org/presentationml/2006/main">
  <p:tag name="MH" val="20160621213506"/>
  <p:tag name="MH_LIBRARY" val="CONTENTS"/>
  <p:tag name="MH_TYPE" val="NUMBER"/>
  <p:tag name="ID" val="553532"/>
  <p:tag name="MH_ORDER" val="1"/>
</p:tagLst>
</file>

<file path=ppt/tags/tag13.xml><?xml version="1.0" encoding="utf-8"?>
<p:tagLst xmlns:p="http://schemas.openxmlformats.org/presentationml/2006/main">
  <p:tag name="MH" val="20160623103843"/>
  <p:tag name="MH_LIBRARY" val="GRAPHIC"/>
  <p:tag name="MH_TYPE" val="Other"/>
  <p:tag name="MH_ORDER" val="5"/>
</p:tagLst>
</file>

<file path=ppt/tags/tag14.xml><?xml version="1.0" encoding="utf-8"?>
<p:tagLst xmlns:p="http://schemas.openxmlformats.org/presentationml/2006/main">
  <p:tag name="MH" val="20160623103843"/>
  <p:tag name="MH_LIBRARY" val="GRAPHIC"/>
  <p:tag name="MH_TYPE" val="Other"/>
  <p:tag name="MH_ORDER" val="5"/>
</p:tagLst>
</file>

<file path=ppt/tags/tag15.xml><?xml version="1.0" encoding="utf-8"?>
<p:tagLst xmlns:p="http://schemas.openxmlformats.org/presentationml/2006/main">
  <p:tag name="MH" val="20160623103843"/>
  <p:tag name="MH_LIBRARY" val="GRAPHIC"/>
  <p:tag name="MH_TYPE" val="Other"/>
  <p:tag name="MH_ORDER" val="5"/>
</p:tagLst>
</file>

<file path=ppt/tags/tag16.xml><?xml version="1.0" encoding="utf-8"?>
<p:tagLst xmlns:p="http://schemas.openxmlformats.org/presentationml/2006/main">
  <p:tag name="MH" val="20160623103843"/>
  <p:tag name="MH_LIBRARY" val="GRAPHIC"/>
  <p:tag name="MH_TYPE" val="Other"/>
  <p:tag name="MH_ORDER" val="5"/>
</p:tagLst>
</file>

<file path=ppt/tags/tag17.xml><?xml version="1.0" encoding="utf-8"?>
<p:tagLst xmlns:p="http://schemas.openxmlformats.org/presentationml/2006/main">
  <p:tag name="MH" val="20160614212001"/>
  <p:tag name="MH_LIBRARY" val="GRAPHIC"/>
  <p:tag name="MH_TYPE" val="Other"/>
  <p:tag name="MH_ORDER" val="1"/>
</p:tagLst>
</file>

<file path=ppt/tags/tag18.xml><?xml version="1.0" encoding="utf-8"?>
<p:tagLst xmlns:p="http://schemas.openxmlformats.org/presentationml/2006/main">
  <p:tag name="MH" val="20160614212001"/>
  <p:tag name="MH_LIBRARY" val="GRAPHIC"/>
  <p:tag name="MH_TYPE" val="Other"/>
  <p:tag name="MH_ORDER" val="16"/>
</p:tagLst>
</file>

<file path=ppt/tags/tag19.xml><?xml version="1.0" encoding="utf-8"?>
<p:tagLst xmlns:p="http://schemas.openxmlformats.org/presentationml/2006/main">
  <p:tag name="MH" val="20160614212001"/>
  <p:tag name="MH_LIBRARY" val="GRAPHIC"/>
  <p:tag name="MH_TYPE" val="Other"/>
  <p:tag name="MH_ORDER" val="1"/>
</p:tagLst>
</file>

<file path=ppt/tags/tag20.xml><?xml version="1.0" encoding="utf-8"?>
<p:tagLst xmlns:p="http://schemas.openxmlformats.org/presentationml/2006/main">
  <p:tag name="MH" val="20160614212001"/>
  <p:tag name="MH_LIBRARY" val="GRAPHIC"/>
  <p:tag name="MH_TYPE" val="Other"/>
  <p:tag name="MH_ORDER" val="16"/>
</p:tagLst>
</file>

<file path=ppt/tags/tag21.xml><?xml version="1.0" encoding="utf-8"?>
<p:tagLst xmlns:p="http://schemas.openxmlformats.org/presentationml/2006/main">
  <p:tag name="MH" val="20160614212001"/>
  <p:tag name="MH_LIBRARY" val="GRAPHIC"/>
  <p:tag name="MH_TYPE" val="Other"/>
  <p:tag name="MH_ORDER" val="1"/>
</p:tagLst>
</file>

<file path=ppt/tags/tag22.xml><?xml version="1.0" encoding="utf-8"?>
<p:tagLst xmlns:p="http://schemas.openxmlformats.org/presentationml/2006/main">
  <p:tag name="MH" val="20160614212001"/>
  <p:tag name="MH_LIBRARY" val="GRAPHIC"/>
  <p:tag name="MH_TYPE" val="Other"/>
  <p:tag name="MH_ORDER" val="16"/>
</p:tagLst>
</file>

<file path=ppt/tags/tag23.xml><?xml version="1.0" encoding="utf-8"?>
<p:tagLst xmlns:p="http://schemas.openxmlformats.org/presentationml/2006/main">
  <p:tag name="MH" val="20160623111113"/>
  <p:tag name="MH_LIBRARY" val="GRAPHIC"/>
  <p:tag name="MH_TYPE" val="Other"/>
  <p:tag name="MH_ORDER" val="3"/>
</p:tagLst>
</file>

<file path=ppt/tags/tag24.xml><?xml version="1.0" encoding="utf-8"?>
<p:tagLst xmlns:p="http://schemas.openxmlformats.org/presentationml/2006/main">
  <p:tag name="MH" val="20160623111113"/>
  <p:tag name="MH_LIBRARY" val="GRAPHIC"/>
  <p:tag name="MH_TYPE" val="Other"/>
  <p:tag name="MH_ORDER" val="4"/>
</p:tagLst>
</file>

<file path=ppt/tags/tag25.xml><?xml version="1.0" encoding="utf-8"?>
<p:tagLst xmlns:p="http://schemas.openxmlformats.org/presentationml/2006/main">
  <p:tag name="MH" val="20160623111113"/>
  <p:tag name="MH_LIBRARY" val="GRAPHIC"/>
  <p:tag name="MH_TYPE" val="Other"/>
  <p:tag name="MH_ORDER" val="3"/>
</p:tagLst>
</file>

<file path=ppt/tags/tag26.xml><?xml version="1.0" encoding="utf-8"?>
<p:tagLst xmlns:p="http://schemas.openxmlformats.org/presentationml/2006/main">
  <p:tag name="MH" val="20160623111113"/>
  <p:tag name="MH_LIBRARY" val="GRAPHIC"/>
  <p:tag name="MH_TYPE" val="Other"/>
  <p:tag name="MH_ORDER" val="4"/>
</p:tagLst>
</file>

<file path=ppt/tags/tag27.xml><?xml version="1.0" encoding="utf-8"?>
<p:tagLst xmlns:p="http://schemas.openxmlformats.org/presentationml/2006/main">
  <p:tag name="MH" val="20160623111113"/>
  <p:tag name="MH_LIBRARY" val="GRAPHIC"/>
  <p:tag name="MH_TYPE" val="Other"/>
  <p:tag name="MH_ORDER" val="3"/>
</p:tagLst>
</file>

<file path=ppt/tags/tag28.xml><?xml version="1.0" encoding="utf-8"?>
<p:tagLst xmlns:p="http://schemas.openxmlformats.org/presentationml/2006/main">
  <p:tag name="MH" val="20160623111113"/>
  <p:tag name="MH_LIBRARY" val="GRAPHIC"/>
  <p:tag name="MH_TYPE" val="Other"/>
  <p:tag name="MH_ORDER" val="4"/>
</p:tagLst>
</file>

<file path=ppt/tags/tag29.xml><?xml version="1.0" encoding="utf-8"?>
<p:tagLst xmlns:p="http://schemas.openxmlformats.org/presentationml/2006/main">
  <p:tag name="MH" val="20160623111113"/>
  <p:tag name="MH_LIBRARY" val="GRAPHIC"/>
  <p:tag name="MH_TYPE" val="Other"/>
  <p:tag name="MH_ORDER" val="3"/>
</p:tagLst>
</file>

<file path=ppt/tags/tag30.xml><?xml version="1.0" encoding="utf-8"?>
<p:tagLst xmlns:p="http://schemas.openxmlformats.org/presentationml/2006/main">
  <p:tag name="MH" val="20160623111113"/>
  <p:tag name="MH_LIBRARY" val="GRAPHIC"/>
  <p:tag name="MH_TYPE" val="Other"/>
  <p:tag name="MH_ORDER" val="4"/>
</p:tagLst>
</file>

<file path=ppt/tags/tag31.xml><?xml version="1.0" encoding="utf-8"?>
<p:tagLst xmlns:p="http://schemas.openxmlformats.org/presentationml/2006/main">
  <p:tag name="MH" val="20160623111113"/>
  <p:tag name="MH_LIBRARY" val="GRAPHIC"/>
  <p:tag name="MH_TYPE" val="Other"/>
  <p:tag name="MH_ORDER" val="3"/>
</p:tagLst>
</file>

<file path=ppt/tags/tag32.xml><?xml version="1.0" encoding="utf-8"?>
<p:tagLst xmlns:p="http://schemas.openxmlformats.org/presentationml/2006/main">
  <p:tag name="MH" val="20160623111113"/>
  <p:tag name="MH_LIBRARY" val="GRAPHIC"/>
  <p:tag name="MH_TYPE" val="Other"/>
  <p:tag name="MH_ORDER" val="4"/>
</p:tagLst>
</file>

<file path=ppt/tags/tag33.xml><?xml version="1.0" encoding="utf-8"?>
<p:tagLst xmlns:p="http://schemas.openxmlformats.org/presentationml/2006/main">
  <p:tag name="MH" val="20160623111113"/>
  <p:tag name="MH_LIBRARY" val="GRAPHIC"/>
  <p:tag name="MH_TYPE" val="Other"/>
  <p:tag name="MH_ORDER" val="3"/>
</p:tagLst>
</file>

<file path=ppt/tags/tag34.xml><?xml version="1.0" encoding="utf-8"?>
<p:tagLst xmlns:p="http://schemas.openxmlformats.org/presentationml/2006/main">
  <p:tag name="MH" val="20160623111113"/>
  <p:tag name="MH_LIBRARY" val="GRAPHIC"/>
  <p:tag name="MH_TYPE" val="Other"/>
  <p:tag name="MH_ORDER" val="4"/>
</p:tagLst>
</file>

<file path=ppt/tags/tag35.xml><?xml version="1.0" encoding="utf-8"?>
<p:tagLst xmlns:p="http://schemas.openxmlformats.org/presentationml/2006/main">
  <p:tag name="MH" val="20160623111113"/>
  <p:tag name="MH_LIBRARY" val="GRAPHIC"/>
  <p:tag name="MH_TYPE" val="Other"/>
  <p:tag name="MH_ORDER" val="3"/>
</p:tagLst>
</file>

<file path=ppt/tags/tag36.xml><?xml version="1.0" encoding="utf-8"?>
<p:tagLst xmlns:p="http://schemas.openxmlformats.org/presentationml/2006/main">
  <p:tag name="MH" val="20160623111113"/>
  <p:tag name="MH_LIBRARY" val="GRAPHIC"/>
  <p:tag name="MH_TYPE" val="Other"/>
  <p:tag name="MH_ORDER" val="4"/>
</p:tagLst>
</file>

<file path=ppt/tags/tag37.xml><?xml version="1.0" encoding="utf-8"?>
<p:tagLst xmlns:p="http://schemas.openxmlformats.org/presentationml/2006/main">
  <p:tag name="MH" val="20161013012315"/>
  <p:tag name="MH_LIBRARY" val="GRAPHIC"/>
  <p:tag name="MH_TYPE" val="Other"/>
  <p:tag name="MH_ORDER" val="4"/>
</p:tagLst>
</file>

<file path=ppt/tags/tag38.xml><?xml version="1.0" encoding="utf-8"?>
<p:tagLst xmlns:p="http://schemas.openxmlformats.org/presentationml/2006/main">
  <p:tag name="MH" val="20161013012315"/>
  <p:tag name="MH_LIBRARY" val="GRAPHIC"/>
  <p:tag name="MH_TYPE" val="Other"/>
  <p:tag name="MH_ORDER" val="5"/>
</p:tagLst>
</file>

<file path=ppt/tags/tag39.xml><?xml version="1.0" encoding="utf-8"?>
<p:tagLst xmlns:p="http://schemas.openxmlformats.org/presentationml/2006/main">
  <p:tag name="MH" val="20161013012315"/>
  <p:tag name="MH_LIBRARY" val="GRAPHIC"/>
  <p:tag name="MH_TYPE" val="Other"/>
  <p:tag name="MH_ORDER" val="4"/>
</p:tagLst>
</file>

<file path=ppt/tags/tag40.xml><?xml version="1.0" encoding="utf-8"?>
<p:tagLst xmlns:p="http://schemas.openxmlformats.org/presentationml/2006/main">
  <p:tag name="MH" val="20161013012315"/>
  <p:tag name="MH_LIBRARY" val="GRAPHIC"/>
  <p:tag name="MH_TYPE" val="Other"/>
  <p:tag name="MH_ORDER" val="5"/>
</p:tagLst>
</file>

<file path=ppt/tags/tag41.xml><?xml version="1.0" encoding="utf-8"?>
<p:tagLst xmlns:p="http://schemas.openxmlformats.org/presentationml/2006/main">
  <p:tag name="MH" val="20160623111113"/>
  <p:tag name="MH_LIBRARY" val="GRAPHIC"/>
  <p:tag name="MH_TYPE" val="Other"/>
  <p:tag name="MH_ORDER" val="3"/>
</p:tagLst>
</file>

<file path=ppt/tags/tag42.xml><?xml version="1.0" encoding="utf-8"?>
<p:tagLst xmlns:p="http://schemas.openxmlformats.org/presentationml/2006/main">
  <p:tag name="MH" val="20160623111113"/>
  <p:tag name="MH_LIBRARY" val="GRAPHIC"/>
  <p:tag name="MH_TYPE" val="Other"/>
  <p:tag name="MH_ORDER" val="3"/>
</p:tagLst>
</file>

<file path=ppt/tags/tag43.xml><?xml version="1.0" encoding="utf-8"?>
<p:tagLst xmlns:p="http://schemas.openxmlformats.org/presentationml/2006/main">
  <p:tag name="MH" val="20160623111113"/>
  <p:tag name="MH_LIBRARY" val="GRAPHIC"/>
  <p:tag name="MH_TYPE" val="Other"/>
  <p:tag name="MH_ORDER" val="3"/>
</p:tagLst>
</file>

<file path=ppt/tags/tag44.xml><?xml version="1.0" encoding="utf-8"?>
<p:tagLst xmlns:p="http://schemas.openxmlformats.org/presentationml/2006/main">
  <p:tag name="MH" val="20160623111113"/>
  <p:tag name="MH_LIBRARY" val="GRAPHIC"/>
  <p:tag name="MH_TYPE" val="Other"/>
  <p:tag name="MH_ORDER" val="3"/>
</p:tagLst>
</file>

<file path=ppt/tags/tag45.xml><?xml version="1.0" encoding="utf-8"?>
<p:tagLst xmlns:p="http://schemas.openxmlformats.org/presentationml/2006/main">
  <p:tag name="MH" val="20161013024259"/>
  <p:tag name="MH_LIBRARY" val="GRAPHIC"/>
  <p:tag name="MH_TYPE" val="SubTitle"/>
  <p:tag name="MH_ORDER" val="1"/>
</p:tagLst>
</file>

<file path=ppt/tags/tag46.xml><?xml version="1.0" encoding="utf-8"?>
<p:tagLst xmlns:p="http://schemas.openxmlformats.org/presentationml/2006/main">
  <p:tag name="MH" val="20161013024259"/>
  <p:tag name="MH_LIBRARY" val="GRAPHIC"/>
  <p:tag name="MH_TYPE" val="SubTitle"/>
  <p:tag name="MH_ORDER" val="2"/>
</p:tagLst>
</file>

<file path=ppt/tags/tag47.xml><?xml version="1.0" encoding="utf-8"?>
<p:tagLst xmlns:p="http://schemas.openxmlformats.org/presentationml/2006/main">
  <p:tag name="MH" val="20161013024259"/>
  <p:tag name="MH_LIBRARY" val="GRAPHIC"/>
  <p:tag name="MH_TYPE" val="Other"/>
  <p:tag name="MH_ORDER" val="1"/>
</p:tagLst>
</file>

<file path=ppt/tags/tag48.xml><?xml version="1.0" encoding="utf-8"?>
<p:tagLst xmlns:p="http://schemas.openxmlformats.org/presentationml/2006/main">
  <p:tag name="MH" val="20160623113259"/>
  <p:tag name="MH_LIBRARY" val="GRAPHIC"/>
  <p:tag name="MH_TYPE" val="Other"/>
  <p:tag name="MH_ORDER" val="8"/>
</p:tagLst>
</file>

<file path=ppt/tags/tag49.xml><?xml version="1.0" encoding="utf-8"?>
<p:tagLst xmlns:p="http://schemas.openxmlformats.org/presentationml/2006/main">
  <p:tag name="MH" val="20160623113259"/>
  <p:tag name="MH_LIBRARY" val="GRAPHIC"/>
  <p:tag name="MH_TYPE" val="Other"/>
  <p:tag name="MH_ORDER" val="9"/>
</p:tagLst>
</file>

<file path=ppt/tags/tag50.xml><?xml version="1.0" encoding="utf-8"?>
<p:tagLst xmlns:p="http://schemas.openxmlformats.org/presentationml/2006/main">
  <p:tag name="MH" val="20160623110603"/>
  <p:tag name="MH_LIBRARY" val="GRAPHIC"/>
  <p:tag name="MH_ORDER" val="Rectangle 5"/>
</p:tagLst>
</file>

<file path=ppt/tags/tag51.xml><?xml version="1.0" encoding="utf-8"?>
<p:tagLst xmlns:p="http://schemas.openxmlformats.org/presentationml/2006/main">
  <p:tag name="MH" val="20160623113259"/>
  <p:tag name="MH_LIBRARY" val="GRAPHIC"/>
  <p:tag name="MH_TYPE" val="Other"/>
  <p:tag name="MH_ORDER" val="8"/>
</p:tagLst>
</file>

<file path=ppt/tags/tag52.xml><?xml version="1.0" encoding="utf-8"?>
<p:tagLst xmlns:p="http://schemas.openxmlformats.org/presentationml/2006/main">
  <p:tag name="MH" val="20160623113259"/>
  <p:tag name="MH_LIBRARY" val="GRAPHIC"/>
  <p:tag name="MH_TYPE" val="Other"/>
  <p:tag name="MH_ORDER" val="9"/>
</p:tagLst>
</file>

<file path=ppt/tags/tag53.xml><?xml version="1.0" encoding="utf-8"?>
<p:tagLst xmlns:p="http://schemas.openxmlformats.org/presentationml/2006/main">
  <p:tag name="MH" val="20160623110603"/>
  <p:tag name="MH_LIBRARY" val="GRAPHIC"/>
  <p:tag name="MH_ORDER" val="Rectangle 5"/>
</p:tagLst>
</file>

<file path=ppt/tags/tag54.xml><?xml version="1.0" encoding="utf-8"?>
<p:tagLst xmlns:p="http://schemas.openxmlformats.org/presentationml/2006/main">
  <p:tag name="MH" val="20161027155430"/>
  <p:tag name="MH_LIBRARY" val="GRAPHIC"/>
  <p:tag name="MH_TYPE" val="Other"/>
  <p:tag name="MH_ORDER" val="2"/>
</p:tagLst>
</file>

<file path=ppt/tags/tag55.xml><?xml version="1.0" encoding="utf-8"?>
<p:tagLst xmlns:p="http://schemas.openxmlformats.org/presentationml/2006/main">
  <p:tag name="MH" val="20161027155430"/>
  <p:tag name="MH_LIBRARY" val="GRAPHIC"/>
  <p:tag name="MH_TYPE" val="Other"/>
  <p:tag name="MH_ORDER" val="3"/>
</p:tagLst>
</file>

<file path=ppt/tags/tag56.xml><?xml version="1.0" encoding="utf-8"?>
<p:tagLst xmlns:p="http://schemas.openxmlformats.org/presentationml/2006/main">
  <p:tag name="MH" val="20161027155430"/>
  <p:tag name="MH_LIBRARY" val="GRAPHIC"/>
  <p:tag name="MH_TYPE" val="SubTitle"/>
  <p:tag name="MH_ORDER" val="4"/>
</p:tagLst>
</file>

<file path=ppt/tags/tag57.xml><?xml version="1.0" encoding="utf-8"?>
<p:tagLst xmlns:p="http://schemas.openxmlformats.org/presentationml/2006/main">
  <p:tag name="MH" val="20161027155430"/>
  <p:tag name="MH_LIBRARY" val="GRAPHIC"/>
  <p:tag name="MH_TYPE" val="Other"/>
  <p:tag name="MH_ORDER" val="2"/>
</p:tagLst>
</file>

<file path=ppt/tags/tag58.xml><?xml version="1.0" encoding="utf-8"?>
<p:tagLst xmlns:p="http://schemas.openxmlformats.org/presentationml/2006/main">
  <p:tag name="MH" val="20161027155430"/>
  <p:tag name="MH_LIBRARY" val="GRAPHIC"/>
  <p:tag name="MH_TYPE" val="Other"/>
  <p:tag name="MH_ORDER" val="3"/>
</p:tagLst>
</file>

<file path=ppt/tags/tag59.xml><?xml version="1.0" encoding="utf-8"?>
<p:tagLst xmlns:p="http://schemas.openxmlformats.org/presentationml/2006/main">
  <p:tag name="MH" val="20161027155430"/>
  <p:tag name="MH_LIBRARY" val="GRAPHIC"/>
  <p:tag name="MH_TYPE" val="SubTitle"/>
  <p:tag name="MH_ORDER" val="4"/>
</p:tagLst>
</file>

<file path=ppt/tags/tag60.xml><?xml version="1.0" encoding="utf-8"?>
<p:tagLst xmlns:p="http://schemas.openxmlformats.org/presentationml/2006/main">
  <p:tag name="MH" val="20161027155430"/>
  <p:tag name="MH_LIBRARY" val="GRAPHIC"/>
  <p:tag name="MH_TYPE" val="Other"/>
  <p:tag name="MH_ORDER" val="1"/>
</p:tagLst>
</file>

<file path=ppt/tags/tag61.xml><?xml version="1.0" encoding="utf-8"?>
<p:tagLst xmlns:p="http://schemas.openxmlformats.org/presentationml/2006/main">
  <p:tag name="MH" val="20161027160000"/>
  <p:tag name="MH_LIBRARY" val="GRAPHIC"/>
  <p:tag name="MH_TYPE" val="Other"/>
  <p:tag name="MH_ORDER" val="1"/>
</p:tagLst>
</file>

<file path=ppt/tags/tag62.xml><?xml version="1.0" encoding="utf-8"?>
<p:tagLst xmlns:p="http://schemas.openxmlformats.org/presentationml/2006/main">
  <p:tag name="MH" val="20161027160000"/>
  <p:tag name="MH_LIBRARY" val="GRAPHIC"/>
  <p:tag name="MH_TYPE" val="Other"/>
  <p:tag name="MH_ORDER" val="2"/>
</p:tagLst>
</file>

<file path=ppt/tags/tag63.xml><?xml version="1.0" encoding="utf-8"?>
<p:tagLst xmlns:p="http://schemas.openxmlformats.org/presentationml/2006/main">
  <p:tag name="MH" val="20161027160000"/>
  <p:tag name="MH_LIBRARY" val="GRAPHIC"/>
  <p:tag name="MH_TYPE" val="Other"/>
  <p:tag name="MH_ORDER" val="3"/>
</p:tagLst>
</file>

<file path=ppt/tags/tag64.xml><?xml version="1.0" encoding="utf-8"?>
<p:tagLst xmlns:p="http://schemas.openxmlformats.org/presentationml/2006/main">
  <p:tag name="MH" val="20161027160000"/>
  <p:tag name="MH_LIBRARY" val="GRAPHIC"/>
  <p:tag name="MH_TYPE" val="Other"/>
  <p:tag name="MH_ORDER" val="4"/>
</p:tagLst>
</file>

<file path=ppt/tags/tag65.xml><?xml version="1.0" encoding="utf-8"?>
<p:tagLst xmlns:p="http://schemas.openxmlformats.org/presentationml/2006/main">
  <p:tag name="MH" val="20161027160000"/>
  <p:tag name="MH_LIBRARY" val="GRAPHIC"/>
  <p:tag name="MH_TYPE" val="Other"/>
  <p:tag name="MH_ORDER" val="5"/>
</p:tagLst>
</file>

<file path=ppt/tags/tag66.xml><?xml version="1.0" encoding="utf-8"?>
<p:tagLst xmlns:p="http://schemas.openxmlformats.org/presentationml/2006/main">
  <p:tag name="MH" val="20161027160000"/>
  <p:tag name="MH_LIBRARY" val="GRAPHIC"/>
  <p:tag name="MH_TYPE" val="Other"/>
  <p:tag name="MH_ORDER" val="6"/>
</p:tagLst>
</file>

<file path=ppt/theme/theme1.xml><?xml version="1.0" encoding="utf-8"?>
<a:theme xmlns:a="http://schemas.openxmlformats.org/drawingml/2006/main" name="A000120141119A01PPBG">
  <a:themeElements>
    <a:clrScheme name="自定义 137">
      <a:dk1>
        <a:srgbClr val="4D4D4D"/>
      </a:dk1>
      <a:lt1>
        <a:srgbClr val="FFFFFF"/>
      </a:lt1>
      <a:dk2>
        <a:srgbClr val="4D4D4D"/>
      </a:dk2>
      <a:lt2>
        <a:srgbClr val="FFFFFF"/>
      </a:lt2>
      <a:accent1>
        <a:srgbClr val="528198"/>
      </a:accent1>
      <a:accent2>
        <a:srgbClr val="8D698A"/>
      </a:accent2>
      <a:accent3>
        <a:srgbClr val="CF637A"/>
      </a:accent3>
      <a:accent4>
        <a:srgbClr val="D08B76"/>
      </a:accent4>
      <a:accent5>
        <a:srgbClr val="E24D1E"/>
      </a:accent5>
      <a:accent6>
        <a:srgbClr val="9CCF96"/>
      </a:accent6>
      <a:hlink>
        <a:srgbClr val="6FD7BC"/>
      </a:hlink>
      <a:folHlink>
        <a:srgbClr val="7F7F7F"/>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小清新文艺花瓣模板</Template>
  <TotalTime>0</TotalTime>
  <Words>3231</Words>
  <Application>WPS 演示</Application>
  <PresentationFormat>宽屏</PresentationFormat>
  <Paragraphs>379</Paragraphs>
  <Slides>27</Slides>
  <Notes>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Arial</vt:lpstr>
      <vt:lpstr>宋体</vt:lpstr>
      <vt:lpstr>Wingdings</vt:lpstr>
      <vt:lpstr>Calibri</vt:lpstr>
      <vt:lpstr>幼圆</vt:lpstr>
      <vt:lpstr>等线 Light</vt:lpstr>
      <vt:lpstr>Tempus Sans ITC</vt:lpstr>
      <vt:lpstr>Wingdings 2</vt:lpstr>
      <vt:lpstr>Times New Roman</vt:lpstr>
      <vt:lpstr>Lato Black</vt:lpstr>
      <vt:lpstr>Open Sans</vt:lpstr>
      <vt:lpstr>Bernard MT Condensed</vt:lpstr>
      <vt:lpstr>微软雅黑</vt:lpstr>
      <vt:lpstr>等线</vt:lpstr>
      <vt:lpstr>Segoe Print</vt:lpstr>
      <vt:lpstr>Arial Unicode MS</vt:lpstr>
      <vt:lpstr>Calibri</vt:lpstr>
      <vt:lpstr>A000120141119A01PPBG</vt:lpstr>
      <vt:lpstr>工作总结 小清新文艺花鸟唯美模板</vt:lpstr>
      <vt:lpstr>PowerPoint 演示文稿</vt:lpstr>
      <vt:lpstr>请输入第一章大标题</vt:lpstr>
      <vt:lpstr>请在此输入您的大标题</vt:lpstr>
      <vt:lpstr>请在此输入您的大标题</vt:lpstr>
      <vt:lpstr>请在此输入您的大标题</vt:lpstr>
      <vt:lpstr>请在此输入您的大标题</vt:lpstr>
      <vt:lpstr>请在此输入您的大标题</vt:lpstr>
      <vt:lpstr>请输入第二章大标题</vt:lpstr>
      <vt:lpstr>请在此输入您的大标题</vt:lpstr>
      <vt:lpstr>请在此输入您的大标题</vt:lpstr>
      <vt:lpstr>请在此输入您的大标题</vt:lpstr>
      <vt:lpstr>请在此输入您的大标题</vt:lpstr>
      <vt:lpstr>请在此输入您的大标题</vt:lpstr>
      <vt:lpstr>请输入第三章大标题</vt:lpstr>
      <vt:lpstr>请在此输入您的大标题</vt:lpstr>
      <vt:lpstr>请在此输入您的大标题</vt:lpstr>
      <vt:lpstr>请在此输入您的大标题</vt:lpstr>
      <vt:lpstr>请在此输入您的大标题</vt:lpstr>
      <vt:lpstr>请在此输入您的大标题</vt:lpstr>
      <vt:lpstr>请输入第四章大标题</vt:lpstr>
      <vt:lpstr>请在此输入您的大标题</vt:lpstr>
      <vt:lpstr>请在此输入您的大标题</vt:lpstr>
      <vt:lpstr>请在此输入您的大标题</vt:lpstr>
      <vt:lpstr>请在此输入您的大标题</vt:lpstr>
      <vt:lpstr>请在此输入您的大标题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 小清新文艺花鸟唯美模板</dc:title>
  <dc:creator/>
  <cp:lastModifiedBy>admin</cp:lastModifiedBy>
  <cp:revision>1</cp:revision>
  <dcterms:created xsi:type="dcterms:W3CDTF">2018-09-03T09:37:12Z</dcterms:created>
  <dcterms:modified xsi:type="dcterms:W3CDTF">2018-09-03T09:37:12Z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