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4" r:id="rId6"/>
    <p:sldId id="265" r:id="rId7"/>
    <p:sldId id="267" r:id="rId8"/>
    <p:sldId id="261" r:id="rId9"/>
    <p:sldId id="263" r:id="rId10"/>
    <p:sldId id="266" r:id="rId11"/>
    <p:sldId id="268" r:id="rId12"/>
    <p:sldId id="262" r:id="rId13"/>
    <p:sldId id="272" r:id="rId14"/>
    <p:sldId id="269" r:id="rId15"/>
    <p:sldId id="273" r:id="rId16"/>
    <p:sldId id="270" r:id="rId17"/>
    <p:sldId id="271" r:id="rId18"/>
    <p:sldId id="260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BEDE"/>
    <a:srgbClr val="94D0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790774122976202"/>
          <c:y val="5.9328361182489298E-2"/>
          <c:w val="0.61548147025896505"/>
          <c:h val="0.9232221208226609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94D0F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72D-4CA3-B89F-76FAF573A733}"/>
              </c:ext>
            </c:extLst>
          </c:dPt>
          <c:dPt>
            <c:idx val="1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72D-4CA3-B89F-76FAF573A733}"/>
              </c:ext>
            </c:extLst>
          </c:dPt>
          <c:dPt>
            <c:idx val="2"/>
            <c:bubble3D val="0"/>
            <c:spPr>
              <a:solidFill>
                <a:srgbClr val="F4BEDE">
                  <a:alpha val="50196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72D-4CA3-B89F-76FAF573A733}"/>
              </c:ext>
            </c:extLst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72D-4CA3-B89F-76FAF573A7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 w="25400"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4A8C7C8-FD96-44BD-BF56-F5DD73A753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10">
            <a:extLst>
              <a:ext uri="{FF2B5EF4-FFF2-40B4-BE49-F238E27FC236}">
                <a16:creationId xmlns:a16="http://schemas.microsoft.com/office/drawing/2014/main" id="{C3C9D480-F604-43E4-B3A2-21221346494D}"/>
              </a:ext>
            </a:extLst>
          </p:cNvPr>
          <p:cNvSpPr txBox="1"/>
          <p:nvPr/>
        </p:nvSpPr>
        <p:spPr>
          <a:xfrm>
            <a:off x="6431914" y="1327949"/>
            <a:ext cx="1107996" cy="25745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6000" dirty="0">
                <a:latin typeface="经典繁毛楷" panose="02010609000101010101" pitchFamily="49" charset="-122"/>
                <a:ea typeface="经典繁毛楷" panose="02010609000101010101" pitchFamily="49" charset="-122"/>
                <a:cs typeface="经典繁毛楷" panose="02010609000101010101" pitchFamily="49" charset="-122"/>
              </a:rPr>
              <a:t>小清新</a:t>
            </a:r>
          </a:p>
        </p:txBody>
      </p:sp>
      <p:sp>
        <p:nvSpPr>
          <p:cNvPr id="5" name="文本框 9">
            <a:extLst>
              <a:ext uri="{FF2B5EF4-FFF2-40B4-BE49-F238E27FC236}">
                <a16:creationId xmlns:a16="http://schemas.microsoft.com/office/drawing/2014/main" id="{6FFB0EFA-0257-4940-BABB-3F894B8F1A77}"/>
              </a:ext>
            </a:extLst>
          </p:cNvPr>
          <p:cNvSpPr txBox="1"/>
          <p:nvPr/>
        </p:nvSpPr>
        <p:spPr>
          <a:xfrm>
            <a:off x="7716676" y="2843445"/>
            <a:ext cx="830997" cy="23492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700" dirty="0">
                <a:latin typeface="汉仪良品线简" panose="00020600040101010101" pitchFamily="18" charset="-122"/>
                <a:ea typeface="汉仪良品线简" panose="00020600040101010101" pitchFamily="18" charset="-122"/>
                <a:cs typeface="+mn-ea"/>
                <a:sym typeface="+mn-lt"/>
              </a:rPr>
              <a:t>I love you more than I've ever loved</a:t>
            </a:r>
            <a:endParaRPr lang="en-US" altLang="zh-CN" sz="700" dirty="0">
              <a:latin typeface="汉仪良品线简" panose="00020600040101010101" pitchFamily="18" charset="-122"/>
              <a:ea typeface="汉仪良品线简" panose="00020600040101010101" pitchFamily="18" charset="-122"/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700" dirty="0">
                <a:latin typeface="汉仪良品线简" panose="00020600040101010101" pitchFamily="18" charset="-122"/>
                <a:ea typeface="汉仪良品线简" panose="00020600040101010101" pitchFamily="18" charset="-122"/>
                <a:cs typeface="+mn-ea"/>
                <a:sym typeface="+mn-lt"/>
              </a:rPr>
              <a:t> any woman. And I've waited longer for you than I've waited for any woman.</a:t>
            </a:r>
            <a:endParaRPr lang="zh-CN" altLang="en-US" sz="700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6" name="文本框 10">
            <a:extLst>
              <a:ext uri="{FF2B5EF4-FFF2-40B4-BE49-F238E27FC236}">
                <a16:creationId xmlns:a16="http://schemas.microsoft.com/office/drawing/2014/main" id="{9B88003D-34B2-4280-97A1-D14283958172}"/>
              </a:ext>
            </a:extLst>
          </p:cNvPr>
          <p:cNvSpPr txBox="1"/>
          <p:nvPr/>
        </p:nvSpPr>
        <p:spPr>
          <a:xfrm>
            <a:off x="7698921" y="2461322"/>
            <a:ext cx="750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1400" dirty="0">
                <a:latin typeface="经典繁毛楷" panose="02010609000101010101" pitchFamily="49" charset="-122"/>
                <a:ea typeface="经典繁毛楷" panose="02010609000101010101" pitchFamily="49" charset="-122"/>
                <a:cs typeface="经典繁毛楷" panose="02010609000101010101" pitchFamily="49" charset="-122"/>
              </a:rPr>
              <a:t>通用版</a:t>
            </a:r>
          </a:p>
        </p:txBody>
      </p:sp>
    </p:spTree>
    <p:extLst>
      <p:ext uri="{BB962C8B-B14F-4D97-AF65-F5344CB8AC3E}">
        <p14:creationId xmlns:p14="http://schemas.microsoft.com/office/powerpoint/2010/main" val="830315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57433" y="1748623"/>
            <a:ext cx="692497" cy="3438220"/>
            <a:chOff x="3586504" y="1679194"/>
            <a:chExt cx="692497" cy="3438220"/>
          </a:xfrm>
        </p:grpSpPr>
        <p:sp>
          <p:nvSpPr>
            <p:cNvPr id="13" name="文本框 5"/>
            <p:cNvSpPr txBox="1"/>
            <p:nvPr/>
          </p:nvSpPr>
          <p:spPr>
            <a:xfrm>
              <a:off x="3586504" y="2295068"/>
              <a:ext cx="692497" cy="282234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</p:txBody>
        </p:sp>
        <p:sp>
          <p:nvSpPr>
            <p:cNvPr id="14" name="文本框 6"/>
            <p:cNvSpPr txBox="1"/>
            <p:nvPr/>
          </p:nvSpPr>
          <p:spPr>
            <a:xfrm>
              <a:off x="3613212" y="1679194"/>
              <a:ext cx="5681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sz="2800" dirty="0"/>
                <a:t>01</a:t>
              </a:r>
              <a:endParaRPr lang="zh-CN" altLang="en-US" sz="2800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21067" y="1748623"/>
            <a:ext cx="692497" cy="3438220"/>
            <a:chOff x="3586504" y="1679194"/>
            <a:chExt cx="692497" cy="3438220"/>
          </a:xfrm>
        </p:grpSpPr>
        <p:sp>
          <p:nvSpPr>
            <p:cNvPr id="11" name="文本框 9"/>
            <p:cNvSpPr txBox="1"/>
            <p:nvPr/>
          </p:nvSpPr>
          <p:spPr>
            <a:xfrm>
              <a:off x="3586504" y="2295068"/>
              <a:ext cx="692497" cy="282234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</p:txBody>
        </p:sp>
        <p:sp>
          <p:nvSpPr>
            <p:cNvPr id="12" name="文本框 10"/>
            <p:cNvSpPr txBox="1"/>
            <p:nvPr/>
          </p:nvSpPr>
          <p:spPr>
            <a:xfrm>
              <a:off x="3613212" y="1679194"/>
              <a:ext cx="5681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sz="2800" dirty="0"/>
                <a:t>02</a:t>
              </a:r>
              <a:endParaRPr lang="zh-CN" altLang="en-US" sz="2800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301319" y="1748623"/>
            <a:ext cx="692497" cy="3438220"/>
            <a:chOff x="3586504" y="1679194"/>
            <a:chExt cx="692497" cy="3438220"/>
          </a:xfrm>
        </p:grpSpPr>
        <p:sp>
          <p:nvSpPr>
            <p:cNvPr id="9" name="文本框 12"/>
            <p:cNvSpPr txBox="1"/>
            <p:nvPr/>
          </p:nvSpPr>
          <p:spPr>
            <a:xfrm>
              <a:off x="3586504" y="2295068"/>
              <a:ext cx="692497" cy="282234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</p:txBody>
        </p:sp>
        <p:sp>
          <p:nvSpPr>
            <p:cNvPr id="10" name="文本框 13"/>
            <p:cNvSpPr txBox="1"/>
            <p:nvPr/>
          </p:nvSpPr>
          <p:spPr>
            <a:xfrm>
              <a:off x="3613212" y="1679194"/>
              <a:ext cx="5681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sz="2800" dirty="0"/>
                <a:t>03</a:t>
              </a:r>
              <a:endParaRPr lang="zh-CN" altLang="en-US" sz="2800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781571" y="1748623"/>
            <a:ext cx="692497" cy="3438220"/>
            <a:chOff x="3586504" y="1679194"/>
            <a:chExt cx="692497" cy="3438220"/>
          </a:xfrm>
        </p:grpSpPr>
        <p:sp>
          <p:nvSpPr>
            <p:cNvPr id="7" name="文本框 15"/>
            <p:cNvSpPr txBox="1"/>
            <p:nvPr/>
          </p:nvSpPr>
          <p:spPr>
            <a:xfrm>
              <a:off x="3586504" y="2295068"/>
              <a:ext cx="692497" cy="282234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</p:txBody>
        </p:sp>
        <p:sp>
          <p:nvSpPr>
            <p:cNvPr id="8" name="文本框 16"/>
            <p:cNvSpPr txBox="1"/>
            <p:nvPr/>
          </p:nvSpPr>
          <p:spPr>
            <a:xfrm>
              <a:off x="3613212" y="1679194"/>
              <a:ext cx="5681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sz="2800" dirty="0"/>
                <a:t>04</a:t>
              </a:r>
              <a:endParaRPr lang="zh-CN" altLang="en-US" sz="2800" dirty="0"/>
            </a:p>
          </p:txBody>
        </p:sp>
      </p:grpSp>
      <p:sp>
        <p:nvSpPr>
          <p:cNvPr id="6" name="文本框 17"/>
          <p:cNvSpPr txBox="1"/>
          <p:nvPr/>
        </p:nvSpPr>
        <p:spPr>
          <a:xfrm>
            <a:off x="2717931" y="1671157"/>
            <a:ext cx="1107996" cy="17866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6000" dirty="0">
                <a:latin typeface="隶书" panose="02010509060101010101" pitchFamily="49" charset="-122"/>
                <a:ea typeface="隶书" panose="02010509060101010101" pitchFamily="49" charset="-122"/>
              </a:rPr>
              <a:t>目录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4A8C7C8-FD96-44BD-BF56-F5DD73A753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119556B6-9E1E-46E9-BB84-A52828FEBA6F}"/>
              </a:ext>
            </a:extLst>
          </p:cNvPr>
          <p:cNvGrpSpPr/>
          <p:nvPr/>
        </p:nvGrpSpPr>
        <p:grpSpPr>
          <a:xfrm>
            <a:off x="5860105" y="1709890"/>
            <a:ext cx="692497" cy="3438220"/>
            <a:chOff x="3586504" y="1679194"/>
            <a:chExt cx="692497" cy="3438220"/>
          </a:xfrm>
        </p:grpSpPr>
        <p:sp>
          <p:nvSpPr>
            <p:cNvPr id="5" name="文本框 5">
              <a:extLst>
                <a:ext uri="{FF2B5EF4-FFF2-40B4-BE49-F238E27FC236}">
                  <a16:creationId xmlns:a16="http://schemas.microsoft.com/office/drawing/2014/main" id="{93613BDF-A461-41DF-8F8B-EC1410357C1C}"/>
                </a:ext>
              </a:extLst>
            </p:cNvPr>
            <p:cNvSpPr txBox="1"/>
            <p:nvPr/>
          </p:nvSpPr>
          <p:spPr>
            <a:xfrm>
              <a:off x="3586504" y="2295068"/>
              <a:ext cx="692497" cy="282234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</p:txBody>
        </p:sp>
        <p:sp>
          <p:nvSpPr>
            <p:cNvPr id="6" name="文本框 6">
              <a:extLst>
                <a:ext uri="{FF2B5EF4-FFF2-40B4-BE49-F238E27FC236}">
                  <a16:creationId xmlns:a16="http://schemas.microsoft.com/office/drawing/2014/main" id="{9F38A3E0-8049-46B8-A747-AFDA61DB1D0C}"/>
                </a:ext>
              </a:extLst>
            </p:cNvPr>
            <p:cNvSpPr txBox="1"/>
            <p:nvPr/>
          </p:nvSpPr>
          <p:spPr>
            <a:xfrm>
              <a:off x="3613212" y="1679194"/>
              <a:ext cx="5681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sz="2800" dirty="0"/>
                <a:t>01</a:t>
              </a:r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43144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íŝḷidè">
            <a:extLst>
              <a:ext uri="{FF2B5EF4-FFF2-40B4-BE49-F238E27FC236}">
                <a16:creationId xmlns:a16="http://schemas.microsoft.com/office/drawing/2014/main" id="{E5D484FD-CEF2-42C1-A1C5-DED8EEF6889F}"/>
              </a:ext>
            </a:extLst>
          </p:cNvPr>
          <p:cNvSpPr/>
          <p:nvPr/>
        </p:nvSpPr>
        <p:spPr>
          <a:xfrm>
            <a:off x="2257776" y="3700516"/>
            <a:ext cx="1739900" cy="1745184"/>
          </a:xfrm>
          <a:prstGeom prst="diamond">
            <a:avLst/>
          </a:prstGeom>
          <a:noFill/>
          <a:ln w="9525"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4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7" name="íŝḷidè">
            <a:extLst>
              <a:ext uri="{FF2B5EF4-FFF2-40B4-BE49-F238E27FC236}">
                <a16:creationId xmlns:a16="http://schemas.microsoft.com/office/drawing/2014/main" id="{D7CC1AA5-4C42-4013-B5D9-7F895E706BCF}"/>
              </a:ext>
            </a:extLst>
          </p:cNvPr>
          <p:cNvSpPr/>
          <p:nvPr/>
        </p:nvSpPr>
        <p:spPr>
          <a:xfrm>
            <a:off x="5226050" y="3700516"/>
            <a:ext cx="1739900" cy="1745184"/>
          </a:xfrm>
          <a:prstGeom prst="diamond">
            <a:avLst/>
          </a:prstGeom>
          <a:noFill/>
          <a:ln w="9525"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4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íŝḷidè">
            <a:extLst>
              <a:ext uri="{FF2B5EF4-FFF2-40B4-BE49-F238E27FC236}">
                <a16:creationId xmlns:a16="http://schemas.microsoft.com/office/drawing/2014/main" id="{5E681D2C-36E6-4DE5-8676-E19F13F85EFB}"/>
              </a:ext>
            </a:extLst>
          </p:cNvPr>
          <p:cNvSpPr/>
          <p:nvPr/>
        </p:nvSpPr>
        <p:spPr>
          <a:xfrm>
            <a:off x="8194323" y="3700516"/>
            <a:ext cx="1739900" cy="1745184"/>
          </a:xfrm>
          <a:prstGeom prst="diamond">
            <a:avLst/>
          </a:prstGeom>
          <a:noFill/>
          <a:ln w="9525"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400">
              <a:solidFill>
                <a:srgbClr val="FFFFFF"/>
              </a:solidFill>
              <a:latin typeface="+mn-ea"/>
            </a:endParaRP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14DC475A-7FB0-4220-9A61-2CCAD91653E8}"/>
              </a:ext>
            </a:extLst>
          </p:cNvPr>
          <p:cNvCxnSpPr/>
          <p:nvPr/>
        </p:nvCxnSpPr>
        <p:spPr>
          <a:xfrm>
            <a:off x="4382343" y="4573108"/>
            <a:ext cx="459041" cy="0"/>
          </a:xfrm>
          <a:prstGeom prst="straightConnector1">
            <a:avLst/>
          </a:prstGeom>
          <a:noFill/>
          <a:ln w="6350">
            <a:solidFill>
              <a:schemeClr val="tx1"/>
            </a:solidFill>
            <a:prstDash val="sysDash"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C88DF855-F9C9-4FB5-BB00-D2F566F1C299}"/>
              </a:ext>
            </a:extLst>
          </p:cNvPr>
          <p:cNvCxnSpPr/>
          <p:nvPr/>
        </p:nvCxnSpPr>
        <p:spPr>
          <a:xfrm>
            <a:off x="7350616" y="4573108"/>
            <a:ext cx="459041" cy="0"/>
          </a:xfrm>
          <a:prstGeom prst="straightConnector1">
            <a:avLst/>
          </a:prstGeom>
          <a:noFill/>
          <a:ln w="6350">
            <a:solidFill>
              <a:schemeClr val="tx1"/>
            </a:solidFill>
            <a:prstDash val="sysDash"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文本框 99">
            <a:extLst>
              <a:ext uri="{FF2B5EF4-FFF2-40B4-BE49-F238E27FC236}">
                <a16:creationId xmlns:a16="http://schemas.microsoft.com/office/drawing/2014/main" id="{8DDD239E-846E-40C3-9B64-E98FC88D596F}"/>
              </a:ext>
            </a:extLst>
          </p:cNvPr>
          <p:cNvSpPr txBox="1"/>
          <p:nvPr/>
        </p:nvSpPr>
        <p:spPr>
          <a:xfrm>
            <a:off x="2070110" y="2097199"/>
            <a:ext cx="2058006" cy="1150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9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endParaRPr lang="zh-CN" altLang="en-US" sz="900" dirty="0">
              <a:latin typeface="+mn-ea"/>
              <a:cs typeface="Malgun Gothic Semilight" panose="020B0502040204020203" pitchFamily="34" charset="-122"/>
              <a:sym typeface="+mn-lt"/>
            </a:endParaRPr>
          </a:p>
        </p:txBody>
      </p:sp>
      <p:sp>
        <p:nvSpPr>
          <p:cNvPr id="12" name="文本框 100">
            <a:extLst>
              <a:ext uri="{FF2B5EF4-FFF2-40B4-BE49-F238E27FC236}">
                <a16:creationId xmlns:a16="http://schemas.microsoft.com/office/drawing/2014/main" id="{6A256133-6007-45A4-9C94-3058EEA3E260}"/>
              </a:ext>
            </a:extLst>
          </p:cNvPr>
          <p:cNvSpPr txBox="1"/>
          <p:nvPr/>
        </p:nvSpPr>
        <p:spPr>
          <a:xfrm>
            <a:off x="2437673" y="1677253"/>
            <a:ext cx="1301896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13" name="文本框 99">
            <a:extLst>
              <a:ext uri="{FF2B5EF4-FFF2-40B4-BE49-F238E27FC236}">
                <a16:creationId xmlns:a16="http://schemas.microsoft.com/office/drawing/2014/main" id="{B2A09645-659F-4158-AF27-FA6EC34B7A14}"/>
              </a:ext>
            </a:extLst>
          </p:cNvPr>
          <p:cNvSpPr txBox="1"/>
          <p:nvPr/>
        </p:nvSpPr>
        <p:spPr>
          <a:xfrm>
            <a:off x="5077488" y="2097199"/>
            <a:ext cx="2058006" cy="1150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9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endParaRPr lang="zh-CN" altLang="en-US" sz="900" dirty="0">
              <a:latin typeface="+mn-ea"/>
              <a:cs typeface="Malgun Gothic Semilight" panose="020B0502040204020203" pitchFamily="34" charset="-122"/>
              <a:sym typeface="+mn-lt"/>
            </a:endParaRPr>
          </a:p>
        </p:txBody>
      </p:sp>
      <p:sp>
        <p:nvSpPr>
          <p:cNvPr id="14" name="文本框 100">
            <a:extLst>
              <a:ext uri="{FF2B5EF4-FFF2-40B4-BE49-F238E27FC236}">
                <a16:creationId xmlns:a16="http://schemas.microsoft.com/office/drawing/2014/main" id="{5EA553D2-D997-481B-938A-2409E7D50458}"/>
              </a:ext>
            </a:extLst>
          </p:cNvPr>
          <p:cNvSpPr txBox="1"/>
          <p:nvPr/>
        </p:nvSpPr>
        <p:spPr>
          <a:xfrm>
            <a:off x="5445051" y="1677253"/>
            <a:ext cx="1301896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15" name="文本框 99">
            <a:extLst>
              <a:ext uri="{FF2B5EF4-FFF2-40B4-BE49-F238E27FC236}">
                <a16:creationId xmlns:a16="http://schemas.microsoft.com/office/drawing/2014/main" id="{5EC2C1FB-B5E9-41DB-A0C2-559846E08341}"/>
              </a:ext>
            </a:extLst>
          </p:cNvPr>
          <p:cNvSpPr txBox="1"/>
          <p:nvPr/>
        </p:nvSpPr>
        <p:spPr>
          <a:xfrm>
            <a:off x="8084865" y="2113437"/>
            <a:ext cx="2058006" cy="1150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9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endParaRPr lang="zh-CN" altLang="en-US" sz="900" dirty="0">
              <a:latin typeface="+mn-ea"/>
              <a:cs typeface="Malgun Gothic Semilight" panose="020B0502040204020203" pitchFamily="34" charset="-122"/>
              <a:sym typeface="+mn-lt"/>
            </a:endParaRPr>
          </a:p>
        </p:txBody>
      </p:sp>
      <p:sp>
        <p:nvSpPr>
          <p:cNvPr id="16" name="文本框 100">
            <a:extLst>
              <a:ext uri="{FF2B5EF4-FFF2-40B4-BE49-F238E27FC236}">
                <a16:creationId xmlns:a16="http://schemas.microsoft.com/office/drawing/2014/main" id="{AE0626D5-FB04-4B70-8333-10F8F78600D6}"/>
              </a:ext>
            </a:extLst>
          </p:cNvPr>
          <p:cNvSpPr txBox="1"/>
          <p:nvPr/>
        </p:nvSpPr>
        <p:spPr>
          <a:xfrm>
            <a:off x="8452428" y="1693491"/>
            <a:ext cx="1301896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3" name="Shape 3660">
            <a:extLst>
              <a:ext uri="{FF2B5EF4-FFF2-40B4-BE49-F238E27FC236}">
                <a16:creationId xmlns:a16="http://schemas.microsoft.com/office/drawing/2014/main" id="{E4C12E92-5C69-49DB-8F06-B820FBD0A16E}"/>
              </a:ext>
            </a:extLst>
          </p:cNvPr>
          <p:cNvSpPr/>
          <p:nvPr/>
        </p:nvSpPr>
        <p:spPr>
          <a:xfrm>
            <a:off x="2903353" y="4377396"/>
            <a:ext cx="450158" cy="442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1"/>
                </a:lnTo>
                <a:cubicBezTo>
                  <a:pt x="19655" y="2641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1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6"/>
                  <a:pt x="299" y="8876"/>
                  <a:pt x="297" y="8877"/>
                </a:cubicBezTo>
                <a:lnTo>
                  <a:pt x="280" y="8884"/>
                </a:lnTo>
                <a:lnTo>
                  <a:pt x="281" y="8887"/>
                </a:lnTo>
                <a:cubicBezTo>
                  <a:pt x="116" y="8967"/>
                  <a:pt x="0" y="9133"/>
                  <a:pt x="0" y="9327"/>
                </a:cubicBezTo>
                <a:cubicBezTo>
                  <a:pt x="0" y="9551"/>
                  <a:pt x="151" y="9732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700"/>
                </a:lnTo>
                <a:cubicBezTo>
                  <a:pt x="21578" y="637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6"/>
                  <a:pt x="7507" y="16344"/>
                </a:cubicBezTo>
                <a:lnTo>
                  <a:pt x="6035" y="17817"/>
                </a:lnTo>
                <a:cubicBezTo>
                  <a:pt x="5946" y="17906"/>
                  <a:pt x="5891" y="18028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1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0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3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2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8"/>
                  <a:pt x="3927" y="14101"/>
                  <a:pt x="3927" y="14237"/>
                </a:cubicBezTo>
                <a:cubicBezTo>
                  <a:pt x="3927" y="14508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4" name="Shape 3665">
            <a:extLst>
              <a:ext uri="{FF2B5EF4-FFF2-40B4-BE49-F238E27FC236}">
                <a16:creationId xmlns:a16="http://schemas.microsoft.com/office/drawing/2014/main" id="{9C64963E-146C-4847-9274-463E84FECAE9}"/>
              </a:ext>
            </a:extLst>
          </p:cNvPr>
          <p:cNvSpPr/>
          <p:nvPr/>
        </p:nvSpPr>
        <p:spPr>
          <a:xfrm>
            <a:off x="5849398" y="4367084"/>
            <a:ext cx="450158" cy="442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2013"/>
                </a:moveTo>
                <a:cubicBezTo>
                  <a:pt x="20614" y="12014"/>
                  <a:pt x="20611" y="12016"/>
                  <a:pt x="20607" y="12017"/>
                </a:cubicBezTo>
                <a:lnTo>
                  <a:pt x="19602" y="12269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3"/>
                  <a:pt x="18421" y="14351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9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8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2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9"/>
                  <a:pt x="4714" y="18600"/>
                </a:cubicBezTo>
                <a:lnTo>
                  <a:pt x="3000" y="16885"/>
                </a:lnTo>
                <a:lnTo>
                  <a:pt x="3540" y="15983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9"/>
                </a:cubicBezTo>
                <a:lnTo>
                  <a:pt x="993" y="12017"/>
                </a:lnTo>
                <a:cubicBezTo>
                  <a:pt x="989" y="12016"/>
                  <a:pt x="986" y="12014"/>
                  <a:pt x="982" y="12013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7"/>
                  <a:pt x="2616" y="8979"/>
                  <a:pt x="2708" y="8634"/>
                </a:cubicBezTo>
                <a:cubicBezTo>
                  <a:pt x="2897" y="7928"/>
                  <a:pt x="3179" y="7250"/>
                  <a:pt x="3548" y="6615"/>
                </a:cubicBezTo>
                <a:cubicBezTo>
                  <a:pt x="3727" y="6305"/>
                  <a:pt x="3724" y="5924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8"/>
                  <a:pt x="3000" y="4715"/>
                </a:cubicBezTo>
                <a:lnTo>
                  <a:pt x="4715" y="3000"/>
                </a:lnTo>
                <a:lnTo>
                  <a:pt x="5621" y="3544"/>
                </a:lnTo>
                <a:cubicBezTo>
                  <a:pt x="5777" y="3637"/>
                  <a:pt x="5951" y="3683"/>
                  <a:pt x="6127" y="3683"/>
                </a:cubicBezTo>
                <a:cubicBezTo>
                  <a:pt x="6296" y="3683"/>
                  <a:pt x="6465" y="3640"/>
                  <a:pt x="6618" y="3551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3"/>
                  <a:pt x="9331" y="2007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7"/>
                </a:lnTo>
                <a:cubicBezTo>
                  <a:pt x="12356" y="2353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1"/>
                </a:cubicBezTo>
                <a:cubicBezTo>
                  <a:pt x="15134" y="3640"/>
                  <a:pt x="15304" y="3683"/>
                  <a:pt x="15473" y="3683"/>
                </a:cubicBezTo>
                <a:cubicBezTo>
                  <a:pt x="15648" y="3683"/>
                  <a:pt x="15822" y="3637"/>
                  <a:pt x="15978" y="3544"/>
                </a:cubicBezTo>
                <a:lnTo>
                  <a:pt x="16884" y="3000"/>
                </a:lnTo>
                <a:lnTo>
                  <a:pt x="18600" y="4715"/>
                </a:lnTo>
                <a:cubicBezTo>
                  <a:pt x="18598" y="4718"/>
                  <a:pt x="18597" y="4722"/>
                  <a:pt x="18595" y="4726"/>
                </a:cubicBezTo>
                <a:lnTo>
                  <a:pt x="18060" y="5617"/>
                </a:lnTo>
                <a:cubicBezTo>
                  <a:pt x="17876" y="5924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7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3"/>
                  <a:pt x="20618" y="12013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1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6"/>
                </a:lnTo>
                <a:cubicBezTo>
                  <a:pt x="17292" y="2018"/>
                  <a:pt x="17136" y="1968"/>
                  <a:pt x="16975" y="1968"/>
                </a:cubicBezTo>
                <a:cubicBezTo>
                  <a:pt x="16778" y="1968"/>
                  <a:pt x="16572" y="2043"/>
                  <a:pt x="16400" y="2146"/>
                </a:cubicBezTo>
                <a:lnTo>
                  <a:pt x="15473" y="2702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2"/>
                </a:cubicBezTo>
                <a:lnTo>
                  <a:pt x="5200" y="2146"/>
                </a:lnTo>
                <a:cubicBezTo>
                  <a:pt x="5028" y="2043"/>
                  <a:pt x="4822" y="1968"/>
                  <a:pt x="4625" y="1968"/>
                </a:cubicBezTo>
                <a:cubicBezTo>
                  <a:pt x="4464" y="1968"/>
                  <a:pt x="4308" y="2018"/>
                  <a:pt x="4181" y="2146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1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3"/>
                  <a:pt x="0" y="9361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9"/>
                </a:cubicBezTo>
                <a:lnTo>
                  <a:pt x="2145" y="16400"/>
                </a:lnTo>
                <a:cubicBezTo>
                  <a:pt x="1959" y="16714"/>
                  <a:pt x="1864" y="17138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3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3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8"/>
                  <a:pt x="19641" y="16714"/>
                  <a:pt x="19455" y="16400"/>
                </a:cubicBezTo>
                <a:lnTo>
                  <a:pt x="18902" y="15479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1"/>
                </a:lnTo>
                <a:cubicBezTo>
                  <a:pt x="21600" y="8963"/>
                  <a:pt x="21233" y="8730"/>
                  <a:pt x="20880" y="8641"/>
                </a:cubicBezTo>
                <a:moveTo>
                  <a:pt x="15709" y="10800"/>
                </a:moveTo>
                <a:cubicBezTo>
                  <a:pt x="15709" y="13346"/>
                  <a:pt x="13771" y="15439"/>
                  <a:pt x="11291" y="15685"/>
                </a:cubicBezTo>
                <a:lnTo>
                  <a:pt x="11291" y="12695"/>
                </a:lnTo>
                <a:cubicBezTo>
                  <a:pt x="12137" y="12476"/>
                  <a:pt x="12764" y="11715"/>
                  <a:pt x="12764" y="10800"/>
                </a:cubicBezTo>
                <a:cubicBezTo>
                  <a:pt x="12764" y="10630"/>
                  <a:pt x="12735" y="10467"/>
                  <a:pt x="12694" y="10310"/>
                </a:cubicBezTo>
                <a:lnTo>
                  <a:pt x="15308" y="8857"/>
                </a:lnTo>
                <a:cubicBezTo>
                  <a:pt x="15565" y="9454"/>
                  <a:pt x="15709" y="10110"/>
                  <a:pt x="15709" y="10800"/>
                </a:cubicBezTo>
                <a:moveTo>
                  <a:pt x="9818" y="10800"/>
                </a:moveTo>
                <a:cubicBezTo>
                  <a:pt x="9818" y="10258"/>
                  <a:pt x="10258" y="9818"/>
                  <a:pt x="10800" y="9818"/>
                </a:cubicBezTo>
                <a:cubicBezTo>
                  <a:pt x="11342" y="9818"/>
                  <a:pt x="11782" y="10258"/>
                  <a:pt x="11782" y="10800"/>
                </a:cubicBezTo>
                <a:cubicBezTo>
                  <a:pt x="11782" y="11343"/>
                  <a:pt x="11342" y="11782"/>
                  <a:pt x="10800" y="11782"/>
                </a:cubicBezTo>
                <a:cubicBezTo>
                  <a:pt x="10258" y="11782"/>
                  <a:pt x="9818" y="11343"/>
                  <a:pt x="9818" y="10800"/>
                </a:cubicBezTo>
                <a:moveTo>
                  <a:pt x="10309" y="15685"/>
                </a:moveTo>
                <a:cubicBezTo>
                  <a:pt x="7829" y="15439"/>
                  <a:pt x="5891" y="13346"/>
                  <a:pt x="5891" y="10800"/>
                </a:cubicBezTo>
                <a:cubicBezTo>
                  <a:pt x="5891" y="10110"/>
                  <a:pt x="6035" y="9454"/>
                  <a:pt x="6292" y="8857"/>
                </a:cubicBezTo>
                <a:lnTo>
                  <a:pt x="8906" y="10310"/>
                </a:lnTo>
                <a:cubicBezTo>
                  <a:pt x="8865" y="10467"/>
                  <a:pt x="8836" y="10630"/>
                  <a:pt x="8836" y="10800"/>
                </a:cubicBezTo>
                <a:cubicBezTo>
                  <a:pt x="8836" y="11715"/>
                  <a:pt x="9463" y="12476"/>
                  <a:pt x="10309" y="12695"/>
                </a:cubicBezTo>
                <a:cubicBezTo>
                  <a:pt x="10309" y="12695"/>
                  <a:pt x="10309" y="15685"/>
                  <a:pt x="10309" y="15685"/>
                </a:cubicBezTo>
                <a:close/>
                <a:moveTo>
                  <a:pt x="10800" y="5891"/>
                </a:moveTo>
                <a:cubicBezTo>
                  <a:pt x="12470" y="5891"/>
                  <a:pt x="13942" y="6727"/>
                  <a:pt x="14829" y="8000"/>
                </a:cubicBezTo>
                <a:lnTo>
                  <a:pt x="12220" y="9450"/>
                </a:lnTo>
                <a:cubicBezTo>
                  <a:pt x="11862" y="9074"/>
                  <a:pt x="11360" y="8836"/>
                  <a:pt x="10800" y="8836"/>
                </a:cubicBezTo>
                <a:cubicBezTo>
                  <a:pt x="10240" y="8836"/>
                  <a:pt x="9738" y="9074"/>
                  <a:pt x="9380" y="9450"/>
                </a:cubicBezTo>
                <a:lnTo>
                  <a:pt x="6771" y="8000"/>
                </a:lnTo>
                <a:cubicBezTo>
                  <a:pt x="7658" y="6727"/>
                  <a:pt x="9130" y="5891"/>
                  <a:pt x="10800" y="5891"/>
                </a:cubicBezTo>
                <a:moveTo>
                  <a:pt x="10800" y="4909"/>
                </a:moveTo>
                <a:cubicBezTo>
                  <a:pt x="7547" y="4909"/>
                  <a:pt x="4909" y="7547"/>
                  <a:pt x="4909" y="10800"/>
                </a:cubicBezTo>
                <a:cubicBezTo>
                  <a:pt x="4909" y="14054"/>
                  <a:pt x="7547" y="16691"/>
                  <a:pt x="10800" y="16691"/>
                </a:cubicBezTo>
                <a:cubicBezTo>
                  <a:pt x="14053" y="16691"/>
                  <a:pt x="16691" y="14054"/>
                  <a:pt x="16691" y="10800"/>
                </a:cubicBezTo>
                <a:cubicBezTo>
                  <a:pt x="16691" y="7547"/>
                  <a:pt x="14053" y="4909"/>
                  <a:pt x="10800" y="4909"/>
                </a:cubicBezTo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5" name="Shape 3647">
            <a:extLst>
              <a:ext uri="{FF2B5EF4-FFF2-40B4-BE49-F238E27FC236}">
                <a16:creationId xmlns:a16="http://schemas.microsoft.com/office/drawing/2014/main" id="{353D5062-FBD4-4417-A5FE-C14914366817}"/>
              </a:ext>
            </a:extLst>
          </p:cNvPr>
          <p:cNvSpPr/>
          <p:nvPr/>
        </p:nvSpPr>
        <p:spPr>
          <a:xfrm>
            <a:off x="8850527" y="4377396"/>
            <a:ext cx="409235" cy="442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4909"/>
                </a:moveTo>
                <a:cubicBezTo>
                  <a:pt x="5432" y="4909"/>
                  <a:pt x="1080" y="4030"/>
                  <a:pt x="1080" y="2945"/>
                </a:cubicBezTo>
                <a:cubicBezTo>
                  <a:pt x="1080" y="1861"/>
                  <a:pt x="5432" y="982"/>
                  <a:pt x="10800" y="982"/>
                </a:cubicBezTo>
                <a:cubicBezTo>
                  <a:pt x="16168" y="982"/>
                  <a:pt x="20520" y="1861"/>
                  <a:pt x="20520" y="2945"/>
                </a:cubicBezTo>
                <a:cubicBezTo>
                  <a:pt x="20520" y="4030"/>
                  <a:pt x="16168" y="4909"/>
                  <a:pt x="10800" y="4909"/>
                </a:cubicBezTo>
                <a:moveTo>
                  <a:pt x="16305" y="8659"/>
                </a:moveTo>
                <a:cubicBezTo>
                  <a:pt x="14130" y="10260"/>
                  <a:pt x="11880" y="11916"/>
                  <a:pt x="11880" y="14727"/>
                </a:cubicBezTo>
                <a:cubicBezTo>
                  <a:pt x="11880" y="17561"/>
                  <a:pt x="11880" y="19270"/>
                  <a:pt x="11642" y="20135"/>
                </a:cubicBezTo>
                <a:cubicBezTo>
                  <a:pt x="11522" y="20573"/>
                  <a:pt x="11509" y="20618"/>
                  <a:pt x="10800" y="20618"/>
                </a:cubicBezTo>
                <a:cubicBezTo>
                  <a:pt x="10091" y="20618"/>
                  <a:pt x="10078" y="20573"/>
                  <a:pt x="9957" y="20135"/>
                </a:cubicBezTo>
                <a:cubicBezTo>
                  <a:pt x="9818" y="19627"/>
                  <a:pt x="9761" y="18820"/>
                  <a:pt x="9738" y="17673"/>
                </a:cubicBezTo>
                <a:lnTo>
                  <a:pt x="10260" y="17673"/>
                </a:lnTo>
                <a:cubicBezTo>
                  <a:pt x="10558" y="17673"/>
                  <a:pt x="10800" y="17453"/>
                  <a:pt x="10800" y="17182"/>
                </a:cubicBezTo>
                <a:cubicBezTo>
                  <a:pt x="10800" y="16911"/>
                  <a:pt x="10558" y="16691"/>
                  <a:pt x="10260" y="16691"/>
                </a:cubicBezTo>
                <a:lnTo>
                  <a:pt x="9724" y="16691"/>
                </a:lnTo>
                <a:cubicBezTo>
                  <a:pt x="9722" y="16381"/>
                  <a:pt x="9721" y="16059"/>
                  <a:pt x="9721" y="15709"/>
                </a:cubicBezTo>
                <a:lnTo>
                  <a:pt x="10260" y="15709"/>
                </a:lnTo>
                <a:cubicBezTo>
                  <a:pt x="10558" y="15709"/>
                  <a:pt x="10800" y="15489"/>
                  <a:pt x="10800" y="15218"/>
                </a:cubicBezTo>
                <a:cubicBezTo>
                  <a:pt x="10800" y="14947"/>
                  <a:pt x="10558" y="14727"/>
                  <a:pt x="10260" y="14727"/>
                </a:cubicBezTo>
                <a:lnTo>
                  <a:pt x="9720" y="14727"/>
                </a:lnTo>
                <a:cubicBezTo>
                  <a:pt x="9720" y="11916"/>
                  <a:pt x="7470" y="10260"/>
                  <a:pt x="5295" y="8659"/>
                </a:cubicBezTo>
                <a:cubicBezTo>
                  <a:pt x="3543" y="7370"/>
                  <a:pt x="1872" y="6139"/>
                  <a:pt x="1294" y="4344"/>
                </a:cubicBezTo>
                <a:cubicBezTo>
                  <a:pt x="3119" y="5266"/>
                  <a:pt x="6691" y="5891"/>
                  <a:pt x="10800" y="5891"/>
                </a:cubicBezTo>
                <a:cubicBezTo>
                  <a:pt x="14905" y="5891"/>
                  <a:pt x="18475" y="5266"/>
                  <a:pt x="20302" y="4347"/>
                </a:cubicBezTo>
                <a:cubicBezTo>
                  <a:pt x="19721" y="6143"/>
                  <a:pt x="18053" y="7373"/>
                  <a:pt x="16305" y="8659"/>
                </a:cubicBezTo>
                <a:moveTo>
                  <a:pt x="10800" y="0"/>
                </a:moveTo>
                <a:cubicBezTo>
                  <a:pt x="4835" y="0"/>
                  <a:pt x="0" y="1319"/>
                  <a:pt x="0" y="2945"/>
                </a:cubicBezTo>
                <a:cubicBezTo>
                  <a:pt x="0" y="8836"/>
                  <a:pt x="8640" y="9818"/>
                  <a:pt x="8640" y="14727"/>
                </a:cubicBezTo>
                <a:lnTo>
                  <a:pt x="8640" y="15217"/>
                </a:lnTo>
                <a:lnTo>
                  <a:pt x="8640" y="15218"/>
                </a:lnTo>
                <a:lnTo>
                  <a:pt x="8640" y="15219"/>
                </a:lnTo>
                <a:cubicBezTo>
                  <a:pt x="8641" y="15938"/>
                  <a:pt x="8642" y="16572"/>
                  <a:pt x="8649" y="17142"/>
                </a:cubicBezTo>
                <a:cubicBezTo>
                  <a:pt x="8647" y="17155"/>
                  <a:pt x="8640" y="17168"/>
                  <a:pt x="8640" y="17182"/>
                </a:cubicBezTo>
                <a:cubicBezTo>
                  <a:pt x="8640" y="17199"/>
                  <a:pt x="8648" y="17212"/>
                  <a:pt x="8651" y="17230"/>
                </a:cubicBezTo>
                <a:cubicBezTo>
                  <a:pt x="8699" y="20896"/>
                  <a:pt x="8995" y="21600"/>
                  <a:pt x="10800" y="21600"/>
                </a:cubicBezTo>
                <a:cubicBezTo>
                  <a:pt x="12960" y="21600"/>
                  <a:pt x="12960" y="20618"/>
                  <a:pt x="12960" y="14727"/>
                </a:cubicBezTo>
                <a:cubicBezTo>
                  <a:pt x="12960" y="9818"/>
                  <a:pt x="21600" y="8836"/>
                  <a:pt x="21600" y="2945"/>
                </a:cubicBezTo>
                <a:cubicBezTo>
                  <a:pt x="21600" y="1319"/>
                  <a:pt x="16765" y="0"/>
                  <a:pt x="10800" y="0"/>
                </a:cubicBezTo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prstClr val="black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136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8F6EC82-00C2-4B04-99B9-CEAFA4E7DC94}"/>
              </a:ext>
            </a:extLst>
          </p:cNvPr>
          <p:cNvGrpSpPr/>
          <p:nvPr/>
        </p:nvGrpSpPr>
        <p:grpSpPr>
          <a:xfrm>
            <a:off x="916389" y="2050389"/>
            <a:ext cx="10359219" cy="691126"/>
            <a:chOff x="874713" y="1930397"/>
            <a:chExt cx="10442575" cy="696687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45E07ECB-CEB3-40A0-980F-23E5FD19D0BF}"/>
                </a:ext>
              </a:extLst>
            </p:cNvPr>
            <p:cNvSpPr/>
            <p:nvPr/>
          </p:nvSpPr>
          <p:spPr>
            <a:xfrm>
              <a:off x="874713" y="1930397"/>
              <a:ext cx="2101397" cy="696687"/>
            </a:xfrm>
            <a:prstGeom prst="roundRect">
              <a:avLst/>
            </a:prstGeom>
            <a:solidFill>
              <a:srgbClr val="94D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365" dirty="0"/>
            </a:p>
          </p:txBody>
        </p: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4E9645BE-D4C8-401D-8D53-65EE2EBD25BE}"/>
                </a:ext>
              </a:extLst>
            </p:cNvPr>
            <p:cNvSpPr/>
            <p:nvPr/>
          </p:nvSpPr>
          <p:spPr>
            <a:xfrm>
              <a:off x="3655106" y="1930397"/>
              <a:ext cx="2101397" cy="696687"/>
            </a:xfrm>
            <a:prstGeom prst="roundRect">
              <a:avLst/>
            </a:prstGeom>
            <a:solidFill>
              <a:srgbClr val="F4BE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365" dirty="0"/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5F968C2C-B99F-4EAD-974A-D1B9F59B1CA8}"/>
                </a:ext>
              </a:extLst>
            </p:cNvPr>
            <p:cNvSpPr/>
            <p:nvPr/>
          </p:nvSpPr>
          <p:spPr>
            <a:xfrm>
              <a:off x="6435499" y="1930397"/>
              <a:ext cx="2101397" cy="696687"/>
            </a:xfrm>
            <a:prstGeom prst="roundRect">
              <a:avLst/>
            </a:prstGeom>
            <a:solidFill>
              <a:srgbClr val="94D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365"/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0432E8BB-951E-4D46-8B87-6B28638ECC68}"/>
                </a:ext>
              </a:extLst>
            </p:cNvPr>
            <p:cNvSpPr/>
            <p:nvPr/>
          </p:nvSpPr>
          <p:spPr>
            <a:xfrm>
              <a:off x="9215891" y="1930397"/>
              <a:ext cx="2101397" cy="696687"/>
            </a:xfrm>
            <a:prstGeom prst="roundRect">
              <a:avLst/>
            </a:prstGeom>
            <a:solidFill>
              <a:srgbClr val="F4BE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365" dirty="0"/>
            </a:p>
          </p:txBody>
        </p:sp>
        <p:sp>
          <p:nvSpPr>
            <p:cNvPr id="14" name="箭头: V 形 13">
              <a:extLst>
                <a:ext uri="{FF2B5EF4-FFF2-40B4-BE49-F238E27FC236}">
                  <a16:creationId xmlns:a16="http://schemas.microsoft.com/office/drawing/2014/main" id="{D925A3F1-4471-4A52-8B76-FF682C621A46}"/>
                </a:ext>
              </a:extLst>
            </p:cNvPr>
            <p:cNvSpPr/>
            <p:nvPr/>
          </p:nvSpPr>
          <p:spPr>
            <a:xfrm>
              <a:off x="2631489" y="2148111"/>
              <a:ext cx="232229" cy="261258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365">
                <a:solidFill>
                  <a:schemeClr val="tx1"/>
                </a:solidFill>
              </a:endParaRPr>
            </a:p>
          </p:txBody>
        </p:sp>
        <p:sp>
          <p:nvSpPr>
            <p:cNvPr id="15" name="箭头: V 形 14">
              <a:extLst>
                <a:ext uri="{FF2B5EF4-FFF2-40B4-BE49-F238E27FC236}">
                  <a16:creationId xmlns:a16="http://schemas.microsoft.com/office/drawing/2014/main" id="{9DE1332A-CBF9-485F-91FA-B8A6DC11E30B}"/>
                </a:ext>
              </a:extLst>
            </p:cNvPr>
            <p:cNvSpPr/>
            <p:nvPr/>
          </p:nvSpPr>
          <p:spPr>
            <a:xfrm>
              <a:off x="5412677" y="2148111"/>
              <a:ext cx="232229" cy="261258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365">
                <a:solidFill>
                  <a:schemeClr val="tx1"/>
                </a:solidFill>
              </a:endParaRPr>
            </a:p>
          </p:txBody>
        </p:sp>
        <p:sp>
          <p:nvSpPr>
            <p:cNvPr id="16" name="箭头: V 形 15">
              <a:extLst>
                <a:ext uri="{FF2B5EF4-FFF2-40B4-BE49-F238E27FC236}">
                  <a16:creationId xmlns:a16="http://schemas.microsoft.com/office/drawing/2014/main" id="{8717DE58-1493-4A3B-98E9-D30E06456981}"/>
                </a:ext>
              </a:extLst>
            </p:cNvPr>
            <p:cNvSpPr/>
            <p:nvPr/>
          </p:nvSpPr>
          <p:spPr>
            <a:xfrm>
              <a:off x="8212686" y="2148110"/>
              <a:ext cx="232229" cy="261258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365">
                <a:solidFill>
                  <a:schemeClr val="tx1"/>
                </a:solidFill>
              </a:endParaRPr>
            </a:p>
          </p:txBody>
        </p:sp>
      </p:grpSp>
      <p:sp>
        <p:nvSpPr>
          <p:cNvPr id="3" name="箭头: V 形 2">
            <a:extLst>
              <a:ext uri="{FF2B5EF4-FFF2-40B4-BE49-F238E27FC236}">
                <a16:creationId xmlns:a16="http://schemas.microsoft.com/office/drawing/2014/main" id="{402B8EF8-231B-457A-9613-F1EEA667D493}"/>
              </a:ext>
            </a:extLst>
          </p:cNvPr>
          <p:cNvSpPr/>
          <p:nvPr/>
        </p:nvSpPr>
        <p:spPr>
          <a:xfrm>
            <a:off x="10890072" y="2266363"/>
            <a:ext cx="230375" cy="259172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365">
              <a:solidFill>
                <a:schemeClr val="tx1"/>
              </a:solidFill>
            </a:endParaRPr>
          </a:p>
        </p:txBody>
      </p:sp>
      <p:sp>
        <p:nvSpPr>
          <p:cNvPr id="18" name="文本框 100">
            <a:extLst>
              <a:ext uri="{FF2B5EF4-FFF2-40B4-BE49-F238E27FC236}">
                <a16:creationId xmlns:a16="http://schemas.microsoft.com/office/drawing/2014/main" id="{388DB3C3-6BFE-4942-A8D8-EBF7ACFB2F22}"/>
              </a:ext>
            </a:extLst>
          </p:cNvPr>
          <p:cNvSpPr txBox="1"/>
          <p:nvPr/>
        </p:nvSpPr>
        <p:spPr>
          <a:xfrm>
            <a:off x="1099052" y="2148212"/>
            <a:ext cx="1376638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19" name="文本框 100">
            <a:extLst>
              <a:ext uri="{FF2B5EF4-FFF2-40B4-BE49-F238E27FC236}">
                <a16:creationId xmlns:a16="http://schemas.microsoft.com/office/drawing/2014/main" id="{80A18B79-4C41-4C1F-8BC7-2CD617E63F25}"/>
              </a:ext>
            </a:extLst>
          </p:cNvPr>
          <p:cNvSpPr txBox="1"/>
          <p:nvPr/>
        </p:nvSpPr>
        <p:spPr>
          <a:xfrm>
            <a:off x="3900285" y="2148212"/>
            <a:ext cx="1376638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20" name="文本框 100">
            <a:extLst>
              <a:ext uri="{FF2B5EF4-FFF2-40B4-BE49-F238E27FC236}">
                <a16:creationId xmlns:a16="http://schemas.microsoft.com/office/drawing/2014/main" id="{EA4D39B9-27F3-4D0E-821C-85A6B7173B0A}"/>
              </a:ext>
            </a:extLst>
          </p:cNvPr>
          <p:cNvSpPr txBox="1"/>
          <p:nvPr/>
        </p:nvSpPr>
        <p:spPr>
          <a:xfrm>
            <a:off x="6623677" y="2148212"/>
            <a:ext cx="1376638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21" name="文本框 100">
            <a:extLst>
              <a:ext uri="{FF2B5EF4-FFF2-40B4-BE49-F238E27FC236}">
                <a16:creationId xmlns:a16="http://schemas.microsoft.com/office/drawing/2014/main" id="{65C8754B-E0DD-4691-AAA3-24ABB575F277}"/>
              </a:ext>
            </a:extLst>
          </p:cNvPr>
          <p:cNvSpPr txBox="1"/>
          <p:nvPr/>
        </p:nvSpPr>
        <p:spPr>
          <a:xfrm>
            <a:off x="9352210" y="2148211"/>
            <a:ext cx="1376638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22" name="文本框 4">
            <a:extLst>
              <a:ext uri="{FF2B5EF4-FFF2-40B4-BE49-F238E27FC236}">
                <a16:creationId xmlns:a16="http://schemas.microsoft.com/office/drawing/2014/main" id="{568A01BB-8F3B-441E-B056-F2F94607A7BD}"/>
              </a:ext>
            </a:extLst>
          </p:cNvPr>
          <p:cNvSpPr txBox="1"/>
          <p:nvPr/>
        </p:nvSpPr>
        <p:spPr>
          <a:xfrm>
            <a:off x="1246775" y="3881762"/>
            <a:ext cx="9645257" cy="126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</a:t>
            </a:r>
            <a:endParaRPr lang="en-US" altLang="zh-CN" sz="8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 And I've waited longer for you than I've waited for any woman. I love you more than I've ever loved any woman. And I've waited longer for you than I've waited for any woman. I love you more than I've ever loved any woman. And I've waited longer for you than I've waited for any woman. </a:t>
            </a:r>
            <a:endParaRPr lang="en-US" altLang="zh-CN" sz="8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</a:t>
            </a:r>
          </a:p>
        </p:txBody>
      </p:sp>
      <p:sp>
        <p:nvSpPr>
          <p:cNvPr id="23" name="文本框 5">
            <a:extLst>
              <a:ext uri="{FF2B5EF4-FFF2-40B4-BE49-F238E27FC236}">
                <a16:creationId xmlns:a16="http://schemas.microsoft.com/office/drawing/2014/main" id="{55421D1F-C543-4D14-8009-AD63C1852D5D}"/>
              </a:ext>
            </a:extLst>
          </p:cNvPr>
          <p:cNvSpPr txBox="1"/>
          <p:nvPr/>
        </p:nvSpPr>
        <p:spPr>
          <a:xfrm>
            <a:off x="4674074" y="3385837"/>
            <a:ext cx="2843852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122681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6">
            <a:extLst>
              <a:ext uri="{FF2B5EF4-FFF2-40B4-BE49-F238E27FC236}">
                <a16:creationId xmlns:a16="http://schemas.microsoft.com/office/drawing/2014/main" id="{A6C232C2-7823-4F3A-98AE-7E41589B4367}"/>
              </a:ext>
            </a:extLst>
          </p:cNvPr>
          <p:cNvSpPr>
            <a:spLocks noChangeAspect="1"/>
          </p:cNvSpPr>
          <p:nvPr/>
        </p:nvSpPr>
        <p:spPr>
          <a:xfrm>
            <a:off x="3758198" y="2812693"/>
            <a:ext cx="1336563" cy="1336976"/>
          </a:xfrm>
          <a:prstGeom prst="ellipse">
            <a:avLst/>
          </a:prstGeom>
          <a:solidFill>
            <a:srgbClr val="F4BED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Oval 21">
            <a:extLst>
              <a:ext uri="{FF2B5EF4-FFF2-40B4-BE49-F238E27FC236}">
                <a16:creationId xmlns:a16="http://schemas.microsoft.com/office/drawing/2014/main" id="{08FCA508-D16C-49F7-93F9-B3D8704C3F7A}"/>
              </a:ext>
            </a:extLst>
          </p:cNvPr>
          <p:cNvSpPr>
            <a:spLocks noChangeAspect="1"/>
          </p:cNvSpPr>
          <p:nvPr/>
        </p:nvSpPr>
        <p:spPr>
          <a:xfrm>
            <a:off x="4804820" y="2812693"/>
            <a:ext cx="1336563" cy="1336976"/>
          </a:xfrm>
          <a:prstGeom prst="ellipse">
            <a:avLst/>
          </a:prstGeom>
          <a:solidFill>
            <a:srgbClr val="94D0F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Oval 28">
            <a:extLst>
              <a:ext uri="{FF2B5EF4-FFF2-40B4-BE49-F238E27FC236}">
                <a16:creationId xmlns:a16="http://schemas.microsoft.com/office/drawing/2014/main" id="{6E4ABC73-9B5D-45B0-90C2-FB874084EB50}"/>
              </a:ext>
            </a:extLst>
          </p:cNvPr>
          <p:cNvSpPr>
            <a:spLocks noChangeAspect="1"/>
          </p:cNvSpPr>
          <p:nvPr/>
        </p:nvSpPr>
        <p:spPr>
          <a:xfrm>
            <a:off x="6898062" y="2812693"/>
            <a:ext cx="1336563" cy="1336976"/>
          </a:xfrm>
          <a:prstGeom prst="ellipse">
            <a:avLst/>
          </a:prstGeom>
          <a:solidFill>
            <a:srgbClr val="94D0F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Oval 34">
            <a:extLst>
              <a:ext uri="{FF2B5EF4-FFF2-40B4-BE49-F238E27FC236}">
                <a16:creationId xmlns:a16="http://schemas.microsoft.com/office/drawing/2014/main" id="{93CA1F60-B7CA-4535-8E6B-E3C7EBD27ACD}"/>
              </a:ext>
            </a:extLst>
          </p:cNvPr>
          <p:cNvSpPr>
            <a:spLocks noChangeAspect="1"/>
          </p:cNvSpPr>
          <p:nvPr/>
        </p:nvSpPr>
        <p:spPr>
          <a:xfrm>
            <a:off x="5851441" y="2812693"/>
            <a:ext cx="1336563" cy="1336976"/>
          </a:xfrm>
          <a:prstGeom prst="ellipse">
            <a:avLst/>
          </a:prstGeom>
          <a:solidFill>
            <a:srgbClr val="F4BED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9C9D037-C3FE-49E7-AAD9-F2BA10332263}"/>
              </a:ext>
            </a:extLst>
          </p:cNvPr>
          <p:cNvSpPr txBox="1"/>
          <p:nvPr/>
        </p:nvSpPr>
        <p:spPr>
          <a:xfrm>
            <a:off x="3749069" y="3285149"/>
            <a:ext cx="1336562" cy="523241"/>
          </a:xfrm>
          <a:prstGeom prst="rect">
            <a:avLst/>
          </a:prstGeom>
        </p:spPr>
        <p:txBody>
          <a:bodyPr vert="horz" lIns="68575" tIns="34287" rIns="68575" bIns="34287" rtlCol="0" anchor="b">
            <a:normAutofit fontScale="8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1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A5392E1-A322-49AE-9411-9A5A631DF998}"/>
              </a:ext>
            </a:extLst>
          </p:cNvPr>
          <p:cNvSpPr txBox="1"/>
          <p:nvPr/>
        </p:nvSpPr>
        <p:spPr>
          <a:xfrm>
            <a:off x="4804819" y="3285149"/>
            <a:ext cx="1336562" cy="523241"/>
          </a:xfrm>
          <a:prstGeom prst="rect">
            <a:avLst/>
          </a:prstGeom>
        </p:spPr>
        <p:txBody>
          <a:bodyPr vert="horz" lIns="68575" tIns="34287" rIns="68575" bIns="34287" rtlCol="0" anchor="b">
            <a:normAutofit fontScale="8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2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249863A-AFEF-4D03-BC22-67257DBF4530}"/>
              </a:ext>
            </a:extLst>
          </p:cNvPr>
          <p:cNvSpPr txBox="1"/>
          <p:nvPr/>
        </p:nvSpPr>
        <p:spPr>
          <a:xfrm>
            <a:off x="5851440" y="3268369"/>
            <a:ext cx="1336562" cy="523241"/>
          </a:xfrm>
          <a:prstGeom prst="rect">
            <a:avLst/>
          </a:prstGeom>
        </p:spPr>
        <p:txBody>
          <a:bodyPr vert="horz" lIns="68575" tIns="34287" rIns="68575" bIns="34287" rtlCol="0" anchor="b">
            <a:normAutofit fontScale="8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3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0E1A573-124A-47C7-A5E2-D9C58021AFBB}"/>
              </a:ext>
            </a:extLst>
          </p:cNvPr>
          <p:cNvSpPr txBox="1"/>
          <p:nvPr/>
        </p:nvSpPr>
        <p:spPr>
          <a:xfrm>
            <a:off x="6898062" y="3268369"/>
            <a:ext cx="1336562" cy="523241"/>
          </a:xfrm>
          <a:prstGeom prst="rect">
            <a:avLst/>
          </a:prstGeom>
        </p:spPr>
        <p:txBody>
          <a:bodyPr vert="horz" lIns="68575" tIns="34287" rIns="68575" bIns="34287" rtlCol="0" anchor="b">
            <a:normAutofit fontScale="8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4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10" name="文本框 10">
            <a:extLst>
              <a:ext uri="{FF2B5EF4-FFF2-40B4-BE49-F238E27FC236}">
                <a16:creationId xmlns:a16="http://schemas.microsoft.com/office/drawing/2014/main" id="{FF256DEC-361F-40F4-BBC3-01DB9EE05F91}"/>
              </a:ext>
            </a:extLst>
          </p:cNvPr>
          <p:cNvSpPr txBox="1"/>
          <p:nvPr/>
        </p:nvSpPr>
        <p:spPr>
          <a:xfrm>
            <a:off x="1109459" y="1939121"/>
            <a:ext cx="3185977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</a:t>
            </a:r>
          </a:p>
        </p:txBody>
      </p:sp>
      <p:sp>
        <p:nvSpPr>
          <p:cNvPr id="11" name="文本框 30">
            <a:extLst>
              <a:ext uri="{FF2B5EF4-FFF2-40B4-BE49-F238E27FC236}">
                <a16:creationId xmlns:a16="http://schemas.microsoft.com/office/drawing/2014/main" id="{D92206BB-33F5-447A-A57D-1F44FE86EDD7}"/>
              </a:ext>
            </a:extLst>
          </p:cNvPr>
          <p:cNvSpPr txBox="1"/>
          <p:nvPr/>
        </p:nvSpPr>
        <p:spPr>
          <a:xfrm>
            <a:off x="1053427" y="1586790"/>
            <a:ext cx="141044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</a:rPr>
              <a:t>TITLE HERE</a:t>
            </a:r>
          </a:p>
        </p:txBody>
      </p:sp>
      <p:sp>
        <p:nvSpPr>
          <p:cNvPr id="12" name="文本框 10">
            <a:extLst>
              <a:ext uri="{FF2B5EF4-FFF2-40B4-BE49-F238E27FC236}">
                <a16:creationId xmlns:a16="http://schemas.microsoft.com/office/drawing/2014/main" id="{3C4C80A6-2E2C-4A24-92FF-E145739B88F3}"/>
              </a:ext>
            </a:extLst>
          </p:cNvPr>
          <p:cNvSpPr txBox="1"/>
          <p:nvPr/>
        </p:nvSpPr>
        <p:spPr>
          <a:xfrm>
            <a:off x="1171602" y="4397639"/>
            <a:ext cx="3185977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</a:t>
            </a:r>
          </a:p>
        </p:txBody>
      </p:sp>
      <p:sp>
        <p:nvSpPr>
          <p:cNvPr id="13" name="文本框 30">
            <a:extLst>
              <a:ext uri="{FF2B5EF4-FFF2-40B4-BE49-F238E27FC236}">
                <a16:creationId xmlns:a16="http://schemas.microsoft.com/office/drawing/2014/main" id="{A05B07AB-318C-41EE-9D71-75583C997723}"/>
              </a:ext>
            </a:extLst>
          </p:cNvPr>
          <p:cNvSpPr txBox="1"/>
          <p:nvPr/>
        </p:nvSpPr>
        <p:spPr>
          <a:xfrm>
            <a:off x="1115570" y="4045308"/>
            <a:ext cx="141044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</a:rPr>
              <a:t>TITLE HERE</a:t>
            </a:r>
          </a:p>
        </p:txBody>
      </p:sp>
      <p:sp>
        <p:nvSpPr>
          <p:cNvPr id="14" name="文本框 10">
            <a:extLst>
              <a:ext uri="{FF2B5EF4-FFF2-40B4-BE49-F238E27FC236}">
                <a16:creationId xmlns:a16="http://schemas.microsoft.com/office/drawing/2014/main" id="{3ACA2445-5E4F-44B5-B491-CF4BEE1D62B6}"/>
              </a:ext>
            </a:extLst>
          </p:cNvPr>
          <p:cNvSpPr txBox="1"/>
          <p:nvPr/>
        </p:nvSpPr>
        <p:spPr>
          <a:xfrm>
            <a:off x="7952595" y="1939121"/>
            <a:ext cx="3185977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</a:t>
            </a:r>
          </a:p>
        </p:txBody>
      </p:sp>
      <p:sp>
        <p:nvSpPr>
          <p:cNvPr id="15" name="文本框 30">
            <a:extLst>
              <a:ext uri="{FF2B5EF4-FFF2-40B4-BE49-F238E27FC236}">
                <a16:creationId xmlns:a16="http://schemas.microsoft.com/office/drawing/2014/main" id="{9CF955D1-48BE-468A-B03A-38F1E3DCC2D4}"/>
              </a:ext>
            </a:extLst>
          </p:cNvPr>
          <p:cNvSpPr txBox="1"/>
          <p:nvPr/>
        </p:nvSpPr>
        <p:spPr>
          <a:xfrm>
            <a:off x="9716962" y="1586789"/>
            <a:ext cx="141044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</a:rPr>
              <a:t>TITLE HERE</a:t>
            </a:r>
          </a:p>
        </p:txBody>
      </p:sp>
      <p:sp>
        <p:nvSpPr>
          <p:cNvPr id="16" name="文本框 10">
            <a:extLst>
              <a:ext uri="{FF2B5EF4-FFF2-40B4-BE49-F238E27FC236}">
                <a16:creationId xmlns:a16="http://schemas.microsoft.com/office/drawing/2014/main" id="{0A40E0A8-8490-4510-BB62-CE0DDEA4F3F8}"/>
              </a:ext>
            </a:extLst>
          </p:cNvPr>
          <p:cNvSpPr txBox="1"/>
          <p:nvPr/>
        </p:nvSpPr>
        <p:spPr>
          <a:xfrm>
            <a:off x="7941429" y="4397639"/>
            <a:ext cx="3185977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</a:t>
            </a:r>
          </a:p>
        </p:txBody>
      </p:sp>
      <p:sp>
        <p:nvSpPr>
          <p:cNvPr id="17" name="文本框 30">
            <a:extLst>
              <a:ext uri="{FF2B5EF4-FFF2-40B4-BE49-F238E27FC236}">
                <a16:creationId xmlns:a16="http://schemas.microsoft.com/office/drawing/2014/main" id="{2075550E-0C65-445E-8410-25226A80A07B}"/>
              </a:ext>
            </a:extLst>
          </p:cNvPr>
          <p:cNvSpPr txBox="1"/>
          <p:nvPr/>
        </p:nvSpPr>
        <p:spPr>
          <a:xfrm>
            <a:off x="9705796" y="4045307"/>
            <a:ext cx="141044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829955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17807066-E552-42F2-96FD-FFF264047A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2" y="3606572"/>
            <a:ext cx="5582572" cy="2233029"/>
          </a:xfrm>
          <a:prstGeom prst="rect">
            <a:avLst/>
          </a:prstGeom>
        </p:spPr>
      </p:pic>
      <p:pic>
        <p:nvPicPr>
          <p:cNvPr id="1036" name="Picture 12" descr="Sharing Notebook">
            <a:extLst>
              <a:ext uri="{FF2B5EF4-FFF2-40B4-BE49-F238E27FC236}">
                <a16:creationId xmlns:a16="http://schemas.microsoft.com/office/drawing/2014/main" id="{D80DD49B-D7F2-4D40-9758-EF1B546F22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" r="3805"/>
          <a:stretch/>
        </p:blipFill>
        <p:spPr bwMode="auto">
          <a:xfrm>
            <a:off x="3632350" y="981855"/>
            <a:ext cx="2998105" cy="241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017E6E5F-1A08-48A1-A7D8-8CF1FE8CAABB}"/>
              </a:ext>
            </a:extLst>
          </p:cNvPr>
          <p:cNvSpPr/>
          <p:nvPr/>
        </p:nvSpPr>
        <p:spPr>
          <a:xfrm>
            <a:off x="1047883" y="996652"/>
            <a:ext cx="2407839" cy="24132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13">
            <a:extLst>
              <a:ext uri="{FF2B5EF4-FFF2-40B4-BE49-F238E27FC236}">
                <a16:creationId xmlns:a16="http://schemas.microsoft.com/office/drawing/2014/main" id="{422A19B8-10DE-40F9-9CBB-31AA2CDAE4D9}"/>
              </a:ext>
            </a:extLst>
          </p:cNvPr>
          <p:cNvSpPr txBox="1"/>
          <p:nvPr/>
        </p:nvSpPr>
        <p:spPr>
          <a:xfrm>
            <a:off x="7379142" y="1459925"/>
            <a:ext cx="2300160" cy="48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2000" dirty="0">
                <a:latin typeface="+mn-ea"/>
                <a:cs typeface="+mn-ea"/>
                <a:sym typeface="+mn-lt"/>
              </a:rPr>
              <a:t>YOUR TITLE HERE</a:t>
            </a:r>
          </a:p>
        </p:txBody>
      </p:sp>
      <p:sp>
        <p:nvSpPr>
          <p:cNvPr id="6" name="文本框 16">
            <a:extLst>
              <a:ext uri="{FF2B5EF4-FFF2-40B4-BE49-F238E27FC236}">
                <a16:creationId xmlns:a16="http://schemas.microsoft.com/office/drawing/2014/main" id="{A30FCF62-326E-4783-AFDD-F5056DD77C5A}"/>
              </a:ext>
            </a:extLst>
          </p:cNvPr>
          <p:cNvSpPr txBox="1"/>
          <p:nvPr/>
        </p:nvSpPr>
        <p:spPr>
          <a:xfrm>
            <a:off x="7379141" y="3660511"/>
            <a:ext cx="3764975" cy="1421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900" kern="2000" dirty="0">
                <a:latin typeface="+mn-ea"/>
                <a:cs typeface="+mn-ea"/>
                <a:sym typeface="+mn-lt"/>
              </a:rPr>
              <a:t>I love you more than I've ever loved any woman. And</a:t>
            </a:r>
            <a:r>
              <a:rPr lang="en-US" altLang="zh-CN" sz="900" kern="20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900" kern="2000" dirty="0">
                <a:latin typeface="+mn-ea"/>
                <a:cs typeface="+mn-ea"/>
                <a:sym typeface="+mn-lt"/>
              </a:rPr>
              <a:t>I've waited longer for you than I've waited for any woman. </a:t>
            </a:r>
            <a:endParaRPr lang="en-US" altLang="zh-CN" sz="900" kern="2000" dirty="0">
              <a:latin typeface="+mn-ea"/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r>
              <a:rPr lang="zh-CN" altLang="en-US" sz="900" kern="2000" dirty="0">
                <a:latin typeface="+mn-ea"/>
                <a:cs typeface="+mn-ea"/>
                <a:sym typeface="+mn-lt"/>
              </a:rPr>
              <a:t>I love you more than I've ever loved any woman. And</a:t>
            </a:r>
            <a:r>
              <a:rPr lang="en-US" altLang="zh-CN" sz="900" kern="20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900" kern="2000" dirty="0">
                <a:latin typeface="+mn-ea"/>
                <a:cs typeface="+mn-ea"/>
                <a:sym typeface="+mn-lt"/>
              </a:rPr>
              <a:t>I've waited longer for you than I've waited for any woman. </a:t>
            </a:r>
          </a:p>
        </p:txBody>
      </p:sp>
      <p:sp>
        <p:nvSpPr>
          <p:cNvPr id="7" name="文本框 16">
            <a:extLst>
              <a:ext uri="{FF2B5EF4-FFF2-40B4-BE49-F238E27FC236}">
                <a16:creationId xmlns:a16="http://schemas.microsoft.com/office/drawing/2014/main" id="{AB19DD66-B06D-4F80-849B-8644DFE8AB71}"/>
              </a:ext>
            </a:extLst>
          </p:cNvPr>
          <p:cNvSpPr txBox="1"/>
          <p:nvPr/>
        </p:nvSpPr>
        <p:spPr>
          <a:xfrm>
            <a:off x="7379142" y="2019747"/>
            <a:ext cx="3764975" cy="1756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900" kern="2000" dirty="0">
                <a:latin typeface="+mn-ea"/>
                <a:cs typeface="+mn-ea"/>
                <a:sym typeface="+mn-lt"/>
              </a:rPr>
              <a:t>I love you more than I've ever loved any woman. And</a:t>
            </a:r>
            <a:r>
              <a:rPr lang="en-US" altLang="zh-CN" sz="900" kern="20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900" kern="2000" dirty="0">
                <a:latin typeface="+mn-ea"/>
                <a:cs typeface="+mn-ea"/>
                <a:sym typeface="+mn-lt"/>
              </a:rPr>
              <a:t>I've waited longer for you than I've waited for any woman. I love you more </a:t>
            </a:r>
            <a:endParaRPr lang="en-US" altLang="zh-CN" sz="900" kern="2000" dirty="0">
              <a:latin typeface="+mn-ea"/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r>
              <a:rPr lang="zh-CN" altLang="en-US" sz="900" kern="2000" dirty="0">
                <a:latin typeface="+mn-ea"/>
                <a:cs typeface="+mn-ea"/>
                <a:sym typeface="+mn-lt"/>
              </a:rPr>
              <a:t>than I've ever loved any woman. And</a:t>
            </a:r>
            <a:r>
              <a:rPr lang="en-US" altLang="zh-CN" sz="900" kern="20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900" kern="2000" dirty="0">
                <a:latin typeface="+mn-ea"/>
                <a:cs typeface="+mn-ea"/>
                <a:sym typeface="+mn-lt"/>
              </a:rPr>
              <a:t>I've waited longer for you than I've waited for any woman. </a:t>
            </a:r>
          </a:p>
        </p:txBody>
      </p:sp>
      <p:sp>
        <p:nvSpPr>
          <p:cNvPr id="8" name="文本框 16">
            <a:extLst>
              <a:ext uri="{FF2B5EF4-FFF2-40B4-BE49-F238E27FC236}">
                <a16:creationId xmlns:a16="http://schemas.microsoft.com/office/drawing/2014/main" id="{CE5F664C-59D4-4AF5-9F4C-F5091B065B3B}"/>
              </a:ext>
            </a:extLst>
          </p:cNvPr>
          <p:cNvSpPr txBox="1"/>
          <p:nvPr/>
        </p:nvSpPr>
        <p:spPr>
          <a:xfrm>
            <a:off x="1318443" y="1400859"/>
            <a:ext cx="1866717" cy="1581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50000"/>
              </a:lnSpc>
            </a:pPr>
            <a:r>
              <a:rPr lang="zh-CN" altLang="en-US" sz="800" kern="2000" dirty="0">
                <a:latin typeface="等线" panose="02010600030101010101" charset="-122"/>
                <a:ea typeface="等线" panose="02010600030101010101" charset="-122"/>
                <a:cs typeface="+mn-ea"/>
                <a:sym typeface="+mn-lt"/>
              </a:rPr>
              <a:t>I love you more than I've ever loved any woman. And</a:t>
            </a:r>
            <a:r>
              <a:rPr lang="en-US" altLang="zh-CN" sz="800" kern="2000" dirty="0">
                <a:latin typeface="等线" panose="02010600030101010101" charset="-122"/>
                <a:ea typeface="等线" panose="02010600030101010101" charset="-122"/>
                <a:cs typeface="+mn-ea"/>
                <a:sym typeface="+mn-lt"/>
              </a:rPr>
              <a:t> </a:t>
            </a:r>
            <a:r>
              <a:rPr lang="zh-CN" altLang="en-US" sz="800" kern="2000" dirty="0">
                <a:latin typeface="等线" panose="02010600030101010101" charset="-122"/>
                <a:ea typeface="等线" panose="02010600030101010101" charset="-122"/>
                <a:cs typeface="+mn-ea"/>
                <a:sym typeface="+mn-lt"/>
              </a:rPr>
              <a:t>I've waited longer for you than I've waited for any woman. I love you more than I've ever loved any woman.</a:t>
            </a:r>
          </a:p>
        </p:txBody>
      </p:sp>
    </p:spTree>
    <p:extLst>
      <p:ext uri="{BB962C8B-B14F-4D97-AF65-F5344CB8AC3E}">
        <p14:creationId xmlns:p14="http://schemas.microsoft.com/office/powerpoint/2010/main" val="1221447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4A8C7C8-FD96-44BD-BF56-F5DD73A753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119556B6-9E1E-46E9-BB84-A52828FEBA6F}"/>
              </a:ext>
            </a:extLst>
          </p:cNvPr>
          <p:cNvGrpSpPr/>
          <p:nvPr/>
        </p:nvGrpSpPr>
        <p:grpSpPr>
          <a:xfrm>
            <a:off x="5860105" y="1709890"/>
            <a:ext cx="692497" cy="3438220"/>
            <a:chOff x="3586504" y="1679194"/>
            <a:chExt cx="692497" cy="3438220"/>
          </a:xfrm>
        </p:grpSpPr>
        <p:sp>
          <p:nvSpPr>
            <p:cNvPr id="5" name="文本框 5">
              <a:extLst>
                <a:ext uri="{FF2B5EF4-FFF2-40B4-BE49-F238E27FC236}">
                  <a16:creationId xmlns:a16="http://schemas.microsoft.com/office/drawing/2014/main" id="{93613BDF-A461-41DF-8F8B-EC1410357C1C}"/>
                </a:ext>
              </a:extLst>
            </p:cNvPr>
            <p:cNvSpPr txBox="1"/>
            <p:nvPr/>
          </p:nvSpPr>
          <p:spPr>
            <a:xfrm>
              <a:off x="3586504" y="2295068"/>
              <a:ext cx="692497" cy="282234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</p:txBody>
        </p:sp>
        <p:sp>
          <p:nvSpPr>
            <p:cNvPr id="6" name="文本框 6">
              <a:extLst>
                <a:ext uri="{FF2B5EF4-FFF2-40B4-BE49-F238E27FC236}">
                  <a16:creationId xmlns:a16="http://schemas.microsoft.com/office/drawing/2014/main" id="{9F38A3E0-8049-46B8-A747-AFDA61DB1D0C}"/>
                </a:ext>
              </a:extLst>
            </p:cNvPr>
            <p:cNvSpPr txBox="1"/>
            <p:nvPr/>
          </p:nvSpPr>
          <p:spPr>
            <a:xfrm>
              <a:off x="3613212" y="1679194"/>
              <a:ext cx="5681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sz="2800" dirty="0"/>
                <a:t>02</a:t>
              </a:r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22008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9">
            <a:extLst>
              <a:ext uri="{FF2B5EF4-FFF2-40B4-BE49-F238E27FC236}">
                <a16:creationId xmlns:a16="http://schemas.microsoft.com/office/drawing/2014/main" id="{B7DEB215-E182-403C-AAA4-399D32676856}"/>
              </a:ext>
            </a:extLst>
          </p:cNvPr>
          <p:cNvSpPr/>
          <p:nvPr/>
        </p:nvSpPr>
        <p:spPr>
          <a:xfrm>
            <a:off x="5028965" y="3989572"/>
            <a:ext cx="2134069" cy="2073303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01600"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90" tIns="17145" rIns="34290" bIns="17145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3" name="TextBox 24">
            <a:extLst>
              <a:ext uri="{FF2B5EF4-FFF2-40B4-BE49-F238E27FC236}">
                <a16:creationId xmlns:a16="http://schemas.microsoft.com/office/drawing/2014/main" id="{1C70DA37-4F26-461D-953D-5907D28B8833}"/>
              </a:ext>
            </a:extLst>
          </p:cNvPr>
          <p:cNvSpPr txBox="1"/>
          <p:nvPr/>
        </p:nvSpPr>
        <p:spPr>
          <a:xfrm>
            <a:off x="1060842" y="1544329"/>
            <a:ext cx="575637" cy="1265731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“</a:t>
            </a:r>
          </a:p>
        </p:txBody>
      </p:sp>
      <p:sp>
        <p:nvSpPr>
          <p:cNvPr id="4" name="TextBox 25">
            <a:extLst>
              <a:ext uri="{FF2B5EF4-FFF2-40B4-BE49-F238E27FC236}">
                <a16:creationId xmlns:a16="http://schemas.microsoft.com/office/drawing/2014/main" id="{F039C9D1-765A-4242-8722-9DC17CA457E1}"/>
              </a:ext>
            </a:extLst>
          </p:cNvPr>
          <p:cNvSpPr txBox="1"/>
          <p:nvPr/>
        </p:nvSpPr>
        <p:spPr>
          <a:xfrm rot="10800000">
            <a:off x="10608787" y="2810060"/>
            <a:ext cx="575637" cy="1265731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“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9F210C0-D9A4-4671-823C-E64B90242F1F}"/>
              </a:ext>
            </a:extLst>
          </p:cNvPr>
          <p:cNvSpPr txBox="1"/>
          <p:nvPr/>
        </p:nvSpPr>
        <p:spPr>
          <a:xfrm>
            <a:off x="1129498" y="2269163"/>
            <a:ext cx="9645257" cy="126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</a:t>
            </a:r>
            <a:endParaRPr lang="en-US" altLang="zh-CN" sz="8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 And I've waited longer for you than I've waited for any woman. I love you more than I've ever loved any woman. And I've waited longer for you than I've waited for any woman. I love you more than I've ever loved any woman. And I've waited longer for you than I've waited for any woman. </a:t>
            </a:r>
            <a:endParaRPr lang="en-US" altLang="zh-CN" sz="800" dirty="0">
              <a:latin typeface="+mn-ea"/>
              <a:cs typeface="+mn-ea"/>
              <a:sym typeface="+mn-lt"/>
            </a:endParaRPr>
          </a:p>
          <a:p>
            <a:pPr algn="ctr"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EA92C1F-0BEC-4779-8A25-A5A7148C949B}"/>
              </a:ext>
            </a:extLst>
          </p:cNvPr>
          <p:cNvSpPr txBox="1"/>
          <p:nvPr/>
        </p:nvSpPr>
        <p:spPr>
          <a:xfrm>
            <a:off x="4556797" y="1773238"/>
            <a:ext cx="2843852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440235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5C6F3685-6F22-4325-A3E9-D17872CEB52A}"/>
              </a:ext>
            </a:extLst>
          </p:cNvPr>
          <p:cNvSpPr/>
          <p:nvPr/>
        </p:nvSpPr>
        <p:spPr>
          <a:xfrm flipH="1">
            <a:off x="1158012" y="1371419"/>
            <a:ext cx="49343" cy="9605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90" tIns="17145" rIns="34290" bIns="17145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DF496319-9699-43BF-8E66-B6295F62E991}"/>
              </a:ext>
            </a:extLst>
          </p:cNvPr>
          <p:cNvSpPr txBox="1"/>
          <p:nvPr/>
        </p:nvSpPr>
        <p:spPr>
          <a:xfrm>
            <a:off x="1158012" y="3139034"/>
            <a:ext cx="598436" cy="388568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3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</a:t>
            </a:r>
            <a:endParaRPr lang="en-US" sz="2300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4" name="Oval 25">
            <a:extLst>
              <a:ext uri="{FF2B5EF4-FFF2-40B4-BE49-F238E27FC236}">
                <a16:creationId xmlns:a16="http://schemas.microsoft.com/office/drawing/2014/main" id="{EDE6E246-0EE1-49D7-B2EE-E15F9AADD531}"/>
              </a:ext>
            </a:extLst>
          </p:cNvPr>
          <p:cNvSpPr/>
          <p:nvPr/>
        </p:nvSpPr>
        <p:spPr>
          <a:xfrm>
            <a:off x="1219827" y="3072860"/>
            <a:ext cx="505821" cy="505821"/>
          </a:xfrm>
          <a:prstGeom prst="ellipse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90" tIns="17145" rIns="34290" bIns="17145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TextBox 28">
            <a:extLst>
              <a:ext uri="{FF2B5EF4-FFF2-40B4-BE49-F238E27FC236}">
                <a16:creationId xmlns:a16="http://schemas.microsoft.com/office/drawing/2014/main" id="{3DA22230-6C03-4B3F-A0A8-3257399814E0}"/>
              </a:ext>
            </a:extLst>
          </p:cNvPr>
          <p:cNvSpPr txBox="1"/>
          <p:nvPr/>
        </p:nvSpPr>
        <p:spPr>
          <a:xfrm>
            <a:off x="1158012" y="4622841"/>
            <a:ext cx="598436" cy="388568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3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</a:t>
            </a:r>
            <a:endParaRPr lang="en-US" sz="2300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6" name="Oval 29">
            <a:extLst>
              <a:ext uri="{FF2B5EF4-FFF2-40B4-BE49-F238E27FC236}">
                <a16:creationId xmlns:a16="http://schemas.microsoft.com/office/drawing/2014/main" id="{DB384509-9E05-4D0B-B292-E9BEFE32B261}"/>
              </a:ext>
            </a:extLst>
          </p:cNvPr>
          <p:cNvSpPr/>
          <p:nvPr/>
        </p:nvSpPr>
        <p:spPr>
          <a:xfrm>
            <a:off x="1219827" y="4556666"/>
            <a:ext cx="505821" cy="505821"/>
          </a:xfrm>
          <a:prstGeom prst="ellipse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90" tIns="17145" rIns="34290" bIns="17145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TextBox 32">
            <a:extLst>
              <a:ext uri="{FF2B5EF4-FFF2-40B4-BE49-F238E27FC236}">
                <a16:creationId xmlns:a16="http://schemas.microsoft.com/office/drawing/2014/main" id="{BCC0F927-1437-44F1-9A04-D88B44C83266}"/>
              </a:ext>
            </a:extLst>
          </p:cNvPr>
          <p:cNvSpPr txBox="1"/>
          <p:nvPr/>
        </p:nvSpPr>
        <p:spPr>
          <a:xfrm>
            <a:off x="4604892" y="3139034"/>
            <a:ext cx="598436" cy="388568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3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</a:t>
            </a:r>
            <a:endParaRPr lang="en-US" sz="2300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8" name="Oval 33">
            <a:extLst>
              <a:ext uri="{FF2B5EF4-FFF2-40B4-BE49-F238E27FC236}">
                <a16:creationId xmlns:a16="http://schemas.microsoft.com/office/drawing/2014/main" id="{CE1D350A-2844-4A3B-95EA-9E32D8FEE306}"/>
              </a:ext>
            </a:extLst>
          </p:cNvPr>
          <p:cNvSpPr/>
          <p:nvPr/>
        </p:nvSpPr>
        <p:spPr>
          <a:xfrm>
            <a:off x="4660357" y="3072860"/>
            <a:ext cx="505821" cy="505821"/>
          </a:xfrm>
          <a:prstGeom prst="ellipse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90" tIns="17145" rIns="34290" bIns="17145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TextBox 36">
            <a:extLst>
              <a:ext uri="{FF2B5EF4-FFF2-40B4-BE49-F238E27FC236}">
                <a16:creationId xmlns:a16="http://schemas.microsoft.com/office/drawing/2014/main" id="{F40EFD07-C07D-4708-9D35-1334A438429D}"/>
              </a:ext>
            </a:extLst>
          </p:cNvPr>
          <p:cNvSpPr txBox="1"/>
          <p:nvPr/>
        </p:nvSpPr>
        <p:spPr>
          <a:xfrm>
            <a:off x="4598543" y="4622841"/>
            <a:ext cx="598436" cy="388568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3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</a:t>
            </a:r>
            <a:endParaRPr lang="en-US" sz="2300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0" name="Oval 37">
            <a:extLst>
              <a:ext uri="{FF2B5EF4-FFF2-40B4-BE49-F238E27FC236}">
                <a16:creationId xmlns:a16="http://schemas.microsoft.com/office/drawing/2014/main" id="{5799CFE4-E58E-46ED-8965-0CC44FC9151A}"/>
              </a:ext>
            </a:extLst>
          </p:cNvPr>
          <p:cNvSpPr/>
          <p:nvPr/>
        </p:nvSpPr>
        <p:spPr>
          <a:xfrm>
            <a:off x="4660357" y="4556666"/>
            <a:ext cx="505821" cy="505821"/>
          </a:xfrm>
          <a:prstGeom prst="ellipse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90" tIns="17145" rIns="34290" bIns="17145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TextBox 40">
            <a:extLst>
              <a:ext uri="{FF2B5EF4-FFF2-40B4-BE49-F238E27FC236}">
                <a16:creationId xmlns:a16="http://schemas.microsoft.com/office/drawing/2014/main" id="{84529EB0-F5E8-41F1-9480-1D7080FCC072}"/>
              </a:ext>
            </a:extLst>
          </p:cNvPr>
          <p:cNvSpPr txBox="1"/>
          <p:nvPr/>
        </p:nvSpPr>
        <p:spPr>
          <a:xfrm>
            <a:off x="7914278" y="3139034"/>
            <a:ext cx="598436" cy="388568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3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5</a:t>
            </a:r>
            <a:endParaRPr lang="en-US" sz="2300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2" name="Oval 41">
            <a:extLst>
              <a:ext uri="{FF2B5EF4-FFF2-40B4-BE49-F238E27FC236}">
                <a16:creationId xmlns:a16="http://schemas.microsoft.com/office/drawing/2014/main" id="{6729FCE6-C22B-459C-9CD8-3E7A92A82AFE}"/>
              </a:ext>
            </a:extLst>
          </p:cNvPr>
          <p:cNvSpPr/>
          <p:nvPr/>
        </p:nvSpPr>
        <p:spPr>
          <a:xfrm>
            <a:off x="7976093" y="3072860"/>
            <a:ext cx="505821" cy="505821"/>
          </a:xfrm>
          <a:prstGeom prst="ellipse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90" tIns="17145" rIns="34290" bIns="17145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TextBox 44">
            <a:extLst>
              <a:ext uri="{FF2B5EF4-FFF2-40B4-BE49-F238E27FC236}">
                <a16:creationId xmlns:a16="http://schemas.microsoft.com/office/drawing/2014/main" id="{115DE83A-51DB-47F3-9EC2-11361A47BD4F}"/>
              </a:ext>
            </a:extLst>
          </p:cNvPr>
          <p:cNvSpPr txBox="1"/>
          <p:nvPr/>
        </p:nvSpPr>
        <p:spPr>
          <a:xfrm>
            <a:off x="7914278" y="4622841"/>
            <a:ext cx="598436" cy="388568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3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6</a:t>
            </a:r>
            <a:endParaRPr lang="en-US" sz="2300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Oval 45">
            <a:extLst>
              <a:ext uri="{FF2B5EF4-FFF2-40B4-BE49-F238E27FC236}">
                <a16:creationId xmlns:a16="http://schemas.microsoft.com/office/drawing/2014/main" id="{07E0D8D9-3BAE-48E3-AE20-C7BE663B3FB0}"/>
              </a:ext>
            </a:extLst>
          </p:cNvPr>
          <p:cNvSpPr/>
          <p:nvPr/>
        </p:nvSpPr>
        <p:spPr>
          <a:xfrm>
            <a:off x="7976093" y="4556666"/>
            <a:ext cx="505821" cy="505821"/>
          </a:xfrm>
          <a:prstGeom prst="ellipse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90" tIns="17145" rIns="34290" bIns="17145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文本框 31">
            <a:extLst>
              <a:ext uri="{FF2B5EF4-FFF2-40B4-BE49-F238E27FC236}">
                <a16:creationId xmlns:a16="http://schemas.microsoft.com/office/drawing/2014/main" id="{46249D32-2595-4E4C-B6E5-42D660128961}"/>
              </a:ext>
            </a:extLst>
          </p:cNvPr>
          <p:cNvSpPr txBox="1"/>
          <p:nvPr/>
        </p:nvSpPr>
        <p:spPr>
          <a:xfrm>
            <a:off x="1419991" y="1278762"/>
            <a:ext cx="3240366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94690">
              <a:lnSpc>
                <a:spcPct val="150000"/>
              </a:lnSpc>
            </a:pPr>
            <a:r>
              <a:rPr lang="en-US" altLang="zh-CN" b="1" spc="300" dirty="0">
                <a:latin typeface="+mn-ea"/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16" name="文本框 29">
            <a:extLst>
              <a:ext uri="{FF2B5EF4-FFF2-40B4-BE49-F238E27FC236}">
                <a16:creationId xmlns:a16="http://schemas.microsoft.com/office/drawing/2014/main" id="{BFFF15F3-DA4B-4CBF-B0CA-C0BC47517F52}"/>
              </a:ext>
            </a:extLst>
          </p:cNvPr>
          <p:cNvSpPr txBox="1"/>
          <p:nvPr/>
        </p:nvSpPr>
        <p:spPr>
          <a:xfrm>
            <a:off x="1928065" y="3190113"/>
            <a:ext cx="2402108" cy="786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sym typeface="+mn-ea"/>
              </a:rPr>
              <a:t>I love you more than I've ever loved any woman. And I've waited longer for you than I've waited for any woman. </a:t>
            </a:r>
          </a:p>
        </p:txBody>
      </p:sp>
      <p:sp>
        <p:nvSpPr>
          <p:cNvPr id="17" name="文本框 30">
            <a:extLst>
              <a:ext uri="{FF2B5EF4-FFF2-40B4-BE49-F238E27FC236}">
                <a16:creationId xmlns:a16="http://schemas.microsoft.com/office/drawing/2014/main" id="{781EFEF4-110C-46A8-AF59-E96342FC4252}"/>
              </a:ext>
            </a:extLst>
          </p:cNvPr>
          <p:cNvSpPr txBox="1"/>
          <p:nvPr/>
        </p:nvSpPr>
        <p:spPr>
          <a:xfrm>
            <a:off x="1937119" y="2890342"/>
            <a:ext cx="1276845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</a:rPr>
              <a:t>TITLE HERE</a:t>
            </a:r>
          </a:p>
        </p:txBody>
      </p:sp>
      <p:sp>
        <p:nvSpPr>
          <p:cNvPr id="18" name="文本框 29">
            <a:extLst>
              <a:ext uri="{FF2B5EF4-FFF2-40B4-BE49-F238E27FC236}">
                <a16:creationId xmlns:a16="http://schemas.microsoft.com/office/drawing/2014/main" id="{8F67BEE2-8D63-418F-A06F-15D807A3161A}"/>
              </a:ext>
            </a:extLst>
          </p:cNvPr>
          <p:cNvSpPr txBox="1"/>
          <p:nvPr/>
        </p:nvSpPr>
        <p:spPr>
          <a:xfrm>
            <a:off x="1928065" y="4699828"/>
            <a:ext cx="2402108" cy="786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sym typeface="+mn-ea"/>
              </a:rPr>
              <a:t>I love you more than I've ever loved any woman. And I've waited longer for you than I've waited for any woman. </a:t>
            </a:r>
          </a:p>
        </p:txBody>
      </p:sp>
      <p:sp>
        <p:nvSpPr>
          <p:cNvPr id="19" name="文本框 30">
            <a:extLst>
              <a:ext uri="{FF2B5EF4-FFF2-40B4-BE49-F238E27FC236}">
                <a16:creationId xmlns:a16="http://schemas.microsoft.com/office/drawing/2014/main" id="{7714CC63-718A-4CD2-9748-8839E6D938C3}"/>
              </a:ext>
            </a:extLst>
          </p:cNvPr>
          <p:cNvSpPr txBox="1"/>
          <p:nvPr/>
        </p:nvSpPr>
        <p:spPr>
          <a:xfrm>
            <a:off x="1937119" y="4400057"/>
            <a:ext cx="1276845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</a:rPr>
              <a:t>TITLE HERE</a:t>
            </a:r>
          </a:p>
        </p:txBody>
      </p:sp>
      <p:sp>
        <p:nvSpPr>
          <p:cNvPr id="20" name="文本框 29">
            <a:extLst>
              <a:ext uri="{FF2B5EF4-FFF2-40B4-BE49-F238E27FC236}">
                <a16:creationId xmlns:a16="http://schemas.microsoft.com/office/drawing/2014/main" id="{E90B1C42-CE94-46CF-A4CD-93002D3D06CD}"/>
              </a:ext>
            </a:extLst>
          </p:cNvPr>
          <p:cNvSpPr txBox="1"/>
          <p:nvPr/>
        </p:nvSpPr>
        <p:spPr>
          <a:xfrm>
            <a:off x="5339174" y="3190113"/>
            <a:ext cx="2402108" cy="786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sym typeface="+mn-ea"/>
              </a:rPr>
              <a:t>I love you more than I've ever loved any woman. And I've waited longer for you than I've waited for any woman. </a:t>
            </a:r>
          </a:p>
        </p:txBody>
      </p:sp>
      <p:sp>
        <p:nvSpPr>
          <p:cNvPr id="21" name="文本框 30">
            <a:extLst>
              <a:ext uri="{FF2B5EF4-FFF2-40B4-BE49-F238E27FC236}">
                <a16:creationId xmlns:a16="http://schemas.microsoft.com/office/drawing/2014/main" id="{B64E42FF-DC09-49E3-A5FC-6B1C4F71AB27}"/>
              </a:ext>
            </a:extLst>
          </p:cNvPr>
          <p:cNvSpPr txBox="1"/>
          <p:nvPr/>
        </p:nvSpPr>
        <p:spPr>
          <a:xfrm>
            <a:off x="5348228" y="2890342"/>
            <a:ext cx="1276845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</a:rPr>
              <a:t>TITLE HERE</a:t>
            </a:r>
          </a:p>
        </p:txBody>
      </p:sp>
      <p:sp>
        <p:nvSpPr>
          <p:cNvPr id="22" name="文本框 29">
            <a:extLst>
              <a:ext uri="{FF2B5EF4-FFF2-40B4-BE49-F238E27FC236}">
                <a16:creationId xmlns:a16="http://schemas.microsoft.com/office/drawing/2014/main" id="{F5C43C3A-A4DC-402C-88BD-D7F0702ADE00}"/>
              </a:ext>
            </a:extLst>
          </p:cNvPr>
          <p:cNvSpPr txBox="1"/>
          <p:nvPr/>
        </p:nvSpPr>
        <p:spPr>
          <a:xfrm>
            <a:off x="5339174" y="4699828"/>
            <a:ext cx="2402108" cy="786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sym typeface="+mn-ea"/>
              </a:rPr>
              <a:t>I love you more than I've ever loved any woman. And I've waited longer for you than I've waited for any woman. </a:t>
            </a:r>
          </a:p>
        </p:txBody>
      </p:sp>
      <p:sp>
        <p:nvSpPr>
          <p:cNvPr id="23" name="文本框 30">
            <a:extLst>
              <a:ext uri="{FF2B5EF4-FFF2-40B4-BE49-F238E27FC236}">
                <a16:creationId xmlns:a16="http://schemas.microsoft.com/office/drawing/2014/main" id="{7DD9F1D6-1FE6-4CF0-A4F2-A4C6AE74E5A4}"/>
              </a:ext>
            </a:extLst>
          </p:cNvPr>
          <p:cNvSpPr txBox="1"/>
          <p:nvPr/>
        </p:nvSpPr>
        <p:spPr>
          <a:xfrm>
            <a:off x="5348228" y="4400057"/>
            <a:ext cx="1276845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</a:rPr>
              <a:t>TITLE HERE</a:t>
            </a:r>
          </a:p>
        </p:txBody>
      </p:sp>
      <p:sp>
        <p:nvSpPr>
          <p:cNvPr id="24" name="文本框 29">
            <a:extLst>
              <a:ext uri="{FF2B5EF4-FFF2-40B4-BE49-F238E27FC236}">
                <a16:creationId xmlns:a16="http://schemas.microsoft.com/office/drawing/2014/main" id="{4103BC28-93F5-4047-AB28-F7763932AFD3}"/>
              </a:ext>
            </a:extLst>
          </p:cNvPr>
          <p:cNvSpPr txBox="1"/>
          <p:nvPr/>
        </p:nvSpPr>
        <p:spPr>
          <a:xfrm>
            <a:off x="8631880" y="3190113"/>
            <a:ext cx="2402108" cy="786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sym typeface="+mn-ea"/>
              </a:rPr>
              <a:t>I love you more than I've ever loved any woman. And I've waited longer for you than I've waited for any woman. </a:t>
            </a:r>
          </a:p>
        </p:txBody>
      </p:sp>
      <p:sp>
        <p:nvSpPr>
          <p:cNvPr id="25" name="文本框 30">
            <a:extLst>
              <a:ext uri="{FF2B5EF4-FFF2-40B4-BE49-F238E27FC236}">
                <a16:creationId xmlns:a16="http://schemas.microsoft.com/office/drawing/2014/main" id="{9F6DBE15-BA95-441B-9001-3154CA0E2613}"/>
              </a:ext>
            </a:extLst>
          </p:cNvPr>
          <p:cNvSpPr txBox="1"/>
          <p:nvPr/>
        </p:nvSpPr>
        <p:spPr>
          <a:xfrm>
            <a:off x="8640934" y="2890342"/>
            <a:ext cx="1276845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</a:rPr>
              <a:t>TITLE HERE</a:t>
            </a:r>
          </a:p>
        </p:txBody>
      </p:sp>
      <p:sp>
        <p:nvSpPr>
          <p:cNvPr id="26" name="文本框 29">
            <a:extLst>
              <a:ext uri="{FF2B5EF4-FFF2-40B4-BE49-F238E27FC236}">
                <a16:creationId xmlns:a16="http://schemas.microsoft.com/office/drawing/2014/main" id="{B7DC8EC3-0402-43E1-B2C6-93B7D71320A8}"/>
              </a:ext>
            </a:extLst>
          </p:cNvPr>
          <p:cNvSpPr txBox="1"/>
          <p:nvPr/>
        </p:nvSpPr>
        <p:spPr>
          <a:xfrm>
            <a:off x="8631880" y="4699828"/>
            <a:ext cx="2402108" cy="786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sym typeface="+mn-ea"/>
              </a:rPr>
              <a:t>I love you more than I've ever loved any woman. And I've waited longer for you than I've waited for any woman. </a:t>
            </a:r>
          </a:p>
        </p:txBody>
      </p:sp>
      <p:sp>
        <p:nvSpPr>
          <p:cNvPr id="27" name="文本框 30">
            <a:extLst>
              <a:ext uri="{FF2B5EF4-FFF2-40B4-BE49-F238E27FC236}">
                <a16:creationId xmlns:a16="http://schemas.microsoft.com/office/drawing/2014/main" id="{A8BB0E74-0230-47C4-ACA4-85C25936DF55}"/>
              </a:ext>
            </a:extLst>
          </p:cNvPr>
          <p:cNvSpPr txBox="1"/>
          <p:nvPr/>
        </p:nvSpPr>
        <p:spPr>
          <a:xfrm>
            <a:off x="8640934" y="4400057"/>
            <a:ext cx="1276845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</a:rPr>
              <a:t>TITLE HERE</a:t>
            </a:r>
          </a:p>
        </p:txBody>
      </p:sp>
      <p:sp>
        <p:nvSpPr>
          <p:cNvPr id="28" name="文本框 4">
            <a:extLst>
              <a:ext uri="{FF2B5EF4-FFF2-40B4-BE49-F238E27FC236}">
                <a16:creationId xmlns:a16="http://schemas.microsoft.com/office/drawing/2014/main" id="{8CC5DC2E-9609-412D-9A39-E6C3E75E1621}"/>
              </a:ext>
            </a:extLst>
          </p:cNvPr>
          <p:cNvSpPr txBox="1"/>
          <p:nvPr/>
        </p:nvSpPr>
        <p:spPr>
          <a:xfrm>
            <a:off x="1457230" y="1677661"/>
            <a:ext cx="9576758" cy="64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And I've waited longer for you than I've waited for any woman. I love you more than I've ever loved any woman. And I've waited longer for you than I've waited for any woman.</a:t>
            </a:r>
            <a:endParaRPr lang="en-US" altLang="zh-CN" sz="800" dirty="0"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6164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08B963D7-696A-4983-A850-04BAFDBAA726}"/>
              </a:ext>
            </a:extLst>
          </p:cNvPr>
          <p:cNvSpPr/>
          <p:nvPr/>
        </p:nvSpPr>
        <p:spPr>
          <a:xfrm>
            <a:off x="6701560" y="1889343"/>
            <a:ext cx="622920" cy="622920"/>
          </a:xfrm>
          <a:prstGeom prst="rect">
            <a:avLst/>
          </a:prstGeom>
          <a:solidFill>
            <a:srgbClr val="94D0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160D5DB-F24F-4FBD-9A5A-1C5581A34CAF}"/>
              </a:ext>
            </a:extLst>
          </p:cNvPr>
          <p:cNvSpPr/>
          <p:nvPr/>
        </p:nvSpPr>
        <p:spPr>
          <a:xfrm>
            <a:off x="6701560" y="3126879"/>
            <a:ext cx="622920" cy="622920"/>
          </a:xfrm>
          <a:prstGeom prst="rect">
            <a:avLst/>
          </a:prstGeom>
          <a:solidFill>
            <a:srgbClr val="94D0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548DE891-4910-418D-95F2-8785BFB8BC48}"/>
              </a:ext>
            </a:extLst>
          </p:cNvPr>
          <p:cNvSpPr/>
          <p:nvPr/>
        </p:nvSpPr>
        <p:spPr>
          <a:xfrm>
            <a:off x="6701560" y="4359766"/>
            <a:ext cx="622920" cy="622920"/>
          </a:xfrm>
          <a:prstGeom prst="rect">
            <a:avLst/>
          </a:prstGeom>
          <a:solidFill>
            <a:srgbClr val="94D0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25" name="图表 24">
            <a:extLst>
              <a:ext uri="{FF2B5EF4-FFF2-40B4-BE49-F238E27FC236}">
                <a16:creationId xmlns:a16="http://schemas.microsoft.com/office/drawing/2014/main" id="{0B98FFA7-C503-4945-ADA6-9ECEC4AA73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3228038"/>
              </p:ext>
            </p:extLst>
          </p:nvPr>
        </p:nvGraphicFramePr>
        <p:xfrm>
          <a:off x="637397" y="1609465"/>
          <a:ext cx="5458603" cy="3639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文本框 99">
            <a:extLst>
              <a:ext uri="{FF2B5EF4-FFF2-40B4-BE49-F238E27FC236}">
                <a16:creationId xmlns:a16="http://schemas.microsoft.com/office/drawing/2014/main" id="{9343F8A0-F78A-48E7-A4C7-A5680DF49070}"/>
              </a:ext>
            </a:extLst>
          </p:cNvPr>
          <p:cNvSpPr txBox="1"/>
          <p:nvPr/>
        </p:nvSpPr>
        <p:spPr>
          <a:xfrm>
            <a:off x="7609601" y="1998364"/>
            <a:ext cx="3595541" cy="540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</a:t>
            </a:r>
          </a:p>
        </p:txBody>
      </p:sp>
      <p:sp>
        <p:nvSpPr>
          <p:cNvPr id="7" name="文本框 100">
            <a:extLst>
              <a:ext uri="{FF2B5EF4-FFF2-40B4-BE49-F238E27FC236}">
                <a16:creationId xmlns:a16="http://schemas.microsoft.com/office/drawing/2014/main" id="{B56D3A76-1742-42B2-AB98-D026D7D27744}"/>
              </a:ext>
            </a:extLst>
          </p:cNvPr>
          <p:cNvSpPr txBox="1"/>
          <p:nvPr/>
        </p:nvSpPr>
        <p:spPr>
          <a:xfrm>
            <a:off x="7609600" y="1686972"/>
            <a:ext cx="1487861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8" name="文本框 99">
            <a:extLst>
              <a:ext uri="{FF2B5EF4-FFF2-40B4-BE49-F238E27FC236}">
                <a16:creationId xmlns:a16="http://schemas.microsoft.com/office/drawing/2014/main" id="{5F869187-46A9-4622-8E58-05E404084D3D}"/>
              </a:ext>
            </a:extLst>
          </p:cNvPr>
          <p:cNvSpPr txBox="1"/>
          <p:nvPr/>
        </p:nvSpPr>
        <p:spPr>
          <a:xfrm>
            <a:off x="7609601" y="3235900"/>
            <a:ext cx="3595541" cy="540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</a:t>
            </a:r>
          </a:p>
        </p:txBody>
      </p:sp>
      <p:sp>
        <p:nvSpPr>
          <p:cNvPr id="9" name="文本框 100">
            <a:extLst>
              <a:ext uri="{FF2B5EF4-FFF2-40B4-BE49-F238E27FC236}">
                <a16:creationId xmlns:a16="http://schemas.microsoft.com/office/drawing/2014/main" id="{2C29DF8C-D76B-4679-BC70-288E79D3D6AE}"/>
              </a:ext>
            </a:extLst>
          </p:cNvPr>
          <p:cNvSpPr txBox="1"/>
          <p:nvPr/>
        </p:nvSpPr>
        <p:spPr>
          <a:xfrm>
            <a:off x="7609600" y="2924508"/>
            <a:ext cx="1487861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10" name="文本框 99">
            <a:extLst>
              <a:ext uri="{FF2B5EF4-FFF2-40B4-BE49-F238E27FC236}">
                <a16:creationId xmlns:a16="http://schemas.microsoft.com/office/drawing/2014/main" id="{2D3D44C5-6C64-4983-96DA-80F2D1089DD3}"/>
              </a:ext>
            </a:extLst>
          </p:cNvPr>
          <p:cNvSpPr txBox="1"/>
          <p:nvPr/>
        </p:nvSpPr>
        <p:spPr>
          <a:xfrm>
            <a:off x="7609601" y="4473436"/>
            <a:ext cx="3595541" cy="540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</a:t>
            </a:r>
          </a:p>
        </p:txBody>
      </p:sp>
      <p:sp>
        <p:nvSpPr>
          <p:cNvPr id="11" name="文本框 100">
            <a:extLst>
              <a:ext uri="{FF2B5EF4-FFF2-40B4-BE49-F238E27FC236}">
                <a16:creationId xmlns:a16="http://schemas.microsoft.com/office/drawing/2014/main" id="{57784749-4388-445E-98BF-ADA0680FE566}"/>
              </a:ext>
            </a:extLst>
          </p:cNvPr>
          <p:cNvSpPr txBox="1"/>
          <p:nvPr/>
        </p:nvSpPr>
        <p:spPr>
          <a:xfrm>
            <a:off x="7609600" y="4162044"/>
            <a:ext cx="1487861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3183534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4A8C7C8-FD96-44BD-BF56-F5DD73A753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119556B6-9E1E-46E9-BB84-A52828FEBA6F}"/>
              </a:ext>
            </a:extLst>
          </p:cNvPr>
          <p:cNvGrpSpPr/>
          <p:nvPr/>
        </p:nvGrpSpPr>
        <p:grpSpPr>
          <a:xfrm>
            <a:off x="5860105" y="1709890"/>
            <a:ext cx="692497" cy="3438220"/>
            <a:chOff x="3586504" y="1679194"/>
            <a:chExt cx="692497" cy="3438220"/>
          </a:xfrm>
        </p:grpSpPr>
        <p:sp>
          <p:nvSpPr>
            <p:cNvPr id="5" name="文本框 5">
              <a:extLst>
                <a:ext uri="{FF2B5EF4-FFF2-40B4-BE49-F238E27FC236}">
                  <a16:creationId xmlns:a16="http://schemas.microsoft.com/office/drawing/2014/main" id="{93613BDF-A461-41DF-8F8B-EC1410357C1C}"/>
                </a:ext>
              </a:extLst>
            </p:cNvPr>
            <p:cNvSpPr txBox="1"/>
            <p:nvPr/>
          </p:nvSpPr>
          <p:spPr>
            <a:xfrm>
              <a:off x="3586504" y="2295068"/>
              <a:ext cx="692497" cy="282234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</p:txBody>
        </p:sp>
        <p:sp>
          <p:nvSpPr>
            <p:cNvPr id="6" name="文本框 6">
              <a:extLst>
                <a:ext uri="{FF2B5EF4-FFF2-40B4-BE49-F238E27FC236}">
                  <a16:creationId xmlns:a16="http://schemas.microsoft.com/office/drawing/2014/main" id="{9F38A3E0-8049-46B8-A747-AFDA61DB1D0C}"/>
                </a:ext>
              </a:extLst>
            </p:cNvPr>
            <p:cNvSpPr txBox="1"/>
            <p:nvPr/>
          </p:nvSpPr>
          <p:spPr>
            <a:xfrm>
              <a:off x="3613212" y="1679194"/>
              <a:ext cx="5681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sz="2800" dirty="0"/>
                <a:t>03</a:t>
              </a:r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86483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A971C15-2CFF-4AF2-AA7D-B0F66546A60B}"/>
              </a:ext>
            </a:extLst>
          </p:cNvPr>
          <p:cNvGrpSpPr/>
          <p:nvPr/>
        </p:nvGrpSpPr>
        <p:grpSpPr>
          <a:xfrm>
            <a:off x="4456501" y="1820689"/>
            <a:ext cx="3260037" cy="3243262"/>
            <a:chOff x="4372540" y="1989138"/>
            <a:chExt cx="3473862" cy="3455987"/>
          </a:xfrm>
        </p:grpSpPr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37DA2B07-7D13-4956-B873-889C0F24C0CD}"/>
                </a:ext>
              </a:extLst>
            </p:cNvPr>
            <p:cNvSpPr/>
            <p:nvPr/>
          </p:nvSpPr>
          <p:spPr>
            <a:xfrm rot="5400000">
              <a:off x="4811804" y="1763848"/>
              <a:ext cx="1742396" cy="2192976"/>
            </a:xfrm>
            <a:custGeom>
              <a:avLst/>
              <a:gdLst>
                <a:gd name="connsiteX0" fmla="*/ 0 w 1742396"/>
                <a:gd name="connsiteY0" fmla="*/ 683490 h 2192976"/>
                <a:gd name="connsiteX1" fmla="*/ 396424 w 1742396"/>
                <a:gd name="connsiteY1" fmla="*/ 0 h 2192976"/>
                <a:gd name="connsiteX2" fmla="*/ 792848 w 1742396"/>
                <a:gd name="connsiteY2" fmla="*/ 683490 h 2192976"/>
                <a:gd name="connsiteX3" fmla="*/ 597321 w 1742396"/>
                <a:gd name="connsiteY3" fmla="*/ 683490 h 2192976"/>
                <a:gd name="connsiteX4" fmla="*/ 1727201 w 1742396"/>
                <a:gd name="connsiteY4" fmla="*/ 1813370 h 2192976"/>
                <a:gd name="connsiteX5" fmla="*/ 1742396 w 1742396"/>
                <a:gd name="connsiteY5" fmla="*/ 1812602 h 2192976"/>
                <a:gd name="connsiteX6" fmla="*/ 1742396 w 1742396"/>
                <a:gd name="connsiteY6" fmla="*/ 2192208 h 2192976"/>
                <a:gd name="connsiteX7" fmla="*/ 1727201 w 1742396"/>
                <a:gd name="connsiteY7" fmla="*/ 2192976 h 2192976"/>
                <a:gd name="connsiteX8" fmla="*/ 217715 w 1742396"/>
                <a:gd name="connsiteY8" fmla="*/ 683490 h 2192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42396" h="2192976">
                  <a:moveTo>
                    <a:pt x="0" y="683490"/>
                  </a:moveTo>
                  <a:lnTo>
                    <a:pt x="396424" y="0"/>
                  </a:lnTo>
                  <a:lnTo>
                    <a:pt x="792848" y="683490"/>
                  </a:lnTo>
                  <a:lnTo>
                    <a:pt x="597321" y="683490"/>
                  </a:lnTo>
                  <a:cubicBezTo>
                    <a:pt x="597321" y="1307505"/>
                    <a:pt x="1103186" y="1813370"/>
                    <a:pt x="1727201" y="1813370"/>
                  </a:cubicBezTo>
                  <a:lnTo>
                    <a:pt x="1742396" y="1812602"/>
                  </a:lnTo>
                  <a:lnTo>
                    <a:pt x="1742396" y="2192208"/>
                  </a:lnTo>
                  <a:lnTo>
                    <a:pt x="1727201" y="2192976"/>
                  </a:lnTo>
                  <a:cubicBezTo>
                    <a:pt x="893535" y="2192976"/>
                    <a:pt x="217715" y="1517156"/>
                    <a:pt x="217715" y="683490"/>
                  </a:cubicBezTo>
                  <a:close/>
                </a:path>
              </a:pathLst>
            </a:custGeom>
            <a:solidFill>
              <a:srgbClr val="F4BE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BEB8E584-A503-427B-9A3F-BEE9439CE34E}"/>
                </a:ext>
              </a:extLst>
            </p:cNvPr>
            <p:cNvSpPr/>
            <p:nvPr/>
          </p:nvSpPr>
          <p:spPr>
            <a:xfrm>
              <a:off x="4372540" y="3036522"/>
              <a:ext cx="1742396" cy="2192976"/>
            </a:xfrm>
            <a:custGeom>
              <a:avLst/>
              <a:gdLst>
                <a:gd name="connsiteX0" fmla="*/ 0 w 1742396"/>
                <a:gd name="connsiteY0" fmla="*/ 683490 h 2192976"/>
                <a:gd name="connsiteX1" fmla="*/ 396424 w 1742396"/>
                <a:gd name="connsiteY1" fmla="*/ 0 h 2192976"/>
                <a:gd name="connsiteX2" fmla="*/ 792848 w 1742396"/>
                <a:gd name="connsiteY2" fmla="*/ 683490 h 2192976"/>
                <a:gd name="connsiteX3" fmla="*/ 597321 w 1742396"/>
                <a:gd name="connsiteY3" fmla="*/ 683490 h 2192976"/>
                <a:gd name="connsiteX4" fmla="*/ 1727201 w 1742396"/>
                <a:gd name="connsiteY4" fmla="*/ 1813370 h 2192976"/>
                <a:gd name="connsiteX5" fmla="*/ 1742396 w 1742396"/>
                <a:gd name="connsiteY5" fmla="*/ 1812602 h 2192976"/>
                <a:gd name="connsiteX6" fmla="*/ 1742396 w 1742396"/>
                <a:gd name="connsiteY6" fmla="*/ 2192208 h 2192976"/>
                <a:gd name="connsiteX7" fmla="*/ 1727201 w 1742396"/>
                <a:gd name="connsiteY7" fmla="*/ 2192976 h 2192976"/>
                <a:gd name="connsiteX8" fmla="*/ 217715 w 1742396"/>
                <a:gd name="connsiteY8" fmla="*/ 683490 h 2192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42396" h="2192976">
                  <a:moveTo>
                    <a:pt x="0" y="683490"/>
                  </a:moveTo>
                  <a:lnTo>
                    <a:pt x="396424" y="0"/>
                  </a:lnTo>
                  <a:lnTo>
                    <a:pt x="792848" y="683490"/>
                  </a:lnTo>
                  <a:lnTo>
                    <a:pt x="597321" y="683490"/>
                  </a:lnTo>
                  <a:cubicBezTo>
                    <a:pt x="597321" y="1307505"/>
                    <a:pt x="1103186" y="1813370"/>
                    <a:pt x="1727201" y="1813370"/>
                  </a:cubicBezTo>
                  <a:lnTo>
                    <a:pt x="1742396" y="1812602"/>
                  </a:lnTo>
                  <a:lnTo>
                    <a:pt x="1742396" y="2192208"/>
                  </a:lnTo>
                  <a:lnTo>
                    <a:pt x="1727201" y="2192976"/>
                  </a:lnTo>
                  <a:cubicBezTo>
                    <a:pt x="893535" y="2192976"/>
                    <a:pt x="217715" y="1517156"/>
                    <a:pt x="217715" y="683490"/>
                  </a:cubicBezTo>
                  <a:close/>
                </a:path>
              </a:pathLst>
            </a:custGeom>
            <a:solidFill>
              <a:srgbClr val="94D0F5"/>
            </a:solidFill>
            <a:ln>
              <a:solidFill>
                <a:srgbClr val="A1E1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C1C47E95-DDF1-468E-B7E7-0DF8DF2E05A8}"/>
                </a:ext>
              </a:extLst>
            </p:cNvPr>
            <p:cNvSpPr/>
            <p:nvPr/>
          </p:nvSpPr>
          <p:spPr>
            <a:xfrm rot="10800000">
              <a:off x="6104006" y="2204192"/>
              <a:ext cx="1742396" cy="2192976"/>
            </a:xfrm>
            <a:custGeom>
              <a:avLst/>
              <a:gdLst>
                <a:gd name="connsiteX0" fmla="*/ 0 w 1742396"/>
                <a:gd name="connsiteY0" fmla="*/ 683490 h 2192976"/>
                <a:gd name="connsiteX1" fmla="*/ 396424 w 1742396"/>
                <a:gd name="connsiteY1" fmla="*/ 0 h 2192976"/>
                <a:gd name="connsiteX2" fmla="*/ 792848 w 1742396"/>
                <a:gd name="connsiteY2" fmla="*/ 683490 h 2192976"/>
                <a:gd name="connsiteX3" fmla="*/ 597321 w 1742396"/>
                <a:gd name="connsiteY3" fmla="*/ 683490 h 2192976"/>
                <a:gd name="connsiteX4" fmla="*/ 1727201 w 1742396"/>
                <a:gd name="connsiteY4" fmla="*/ 1813370 h 2192976"/>
                <a:gd name="connsiteX5" fmla="*/ 1742396 w 1742396"/>
                <a:gd name="connsiteY5" fmla="*/ 1812602 h 2192976"/>
                <a:gd name="connsiteX6" fmla="*/ 1742396 w 1742396"/>
                <a:gd name="connsiteY6" fmla="*/ 2192208 h 2192976"/>
                <a:gd name="connsiteX7" fmla="*/ 1727201 w 1742396"/>
                <a:gd name="connsiteY7" fmla="*/ 2192976 h 2192976"/>
                <a:gd name="connsiteX8" fmla="*/ 217715 w 1742396"/>
                <a:gd name="connsiteY8" fmla="*/ 683490 h 2192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42396" h="2192976">
                  <a:moveTo>
                    <a:pt x="0" y="683490"/>
                  </a:moveTo>
                  <a:lnTo>
                    <a:pt x="396424" y="0"/>
                  </a:lnTo>
                  <a:lnTo>
                    <a:pt x="792848" y="683490"/>
                  </a:lnTo>
                  <a:lnTo>
                    <a:pt x="597321" y="683490"/>
                  </a:lnTo>
                  <a:cubicBezTo>
                    <a:pt x="597321" y="1307505"/>
                    <a:pt x="1103186" y="1813370"/>
                    <a:pt x="1727201" y="1813370"/>
                  </a:cubicBezTo>
                  <a:lnTo>
                    <a:pt x="1742396" y="1812602"/>
                  </a:lnTo>
                  <a:lnTo>
                    <a:pt x="1742396" y="2192208"/>
                  </a:lnTo>
                  <a:lnTo>
                    <a:pt x="1727201" y="2192976"/>
                  </a:lnTo>
                  <a:cubicBezTo>
                    <a:pt x="893535" y="2192976"/>
                    <a:pt x="217715" y="1517156"/>
                    <a:pt x="217715" y="683490"/>
                  </a:cubicBezTo>
                  <a:close/>
                </a:path>
              </a:pathLst>
            </a:custGeom>
            <a:solidFill>
              <a:srgbClr val="94D0F5"/>
            </a:solidFill>
            <a:ln>
              <a:solidFill>
                <a:srgbClr val="A1E1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DFC110DA-605A-4F9A-9C64-8FBE6D6BB32E}"/>
                </a:ext>
              </a:extLst>
            </p:cNvPr>
            <p:cNvSpPr/>
            <p:nvPr/>
          </p:nvSpPr>
          <p:spPr>
            <a:xfrm rot="16200000">
              <a:off x="5662046" y="3477439"/>
              <a:ext cx="1742396" cy="2192976"/>
            </a:xfrm>
            <a:custGeom>
              <a:avLst/>
              <a:gdLst>
                <a:gd name="connsiteX0" fmla="*/ 0 w 1742396"/>
                <a:gd name="connsiteY0" fmla="*/ 683490 h 2192976"/>
                <a:gd name="connsiteX1" fmla="*/ 396424 w 1742396"/>
                <a:gd name="connsiteY1" fmla="*/ 0 h 2192976"/>
                <a:gd name="connsiteX2" fmla="*/ 792848 w 1742396"/>
                <a:gd name="connsiteY2" fmla="*/ 683490 h 2192976"/>
                <a:gd name="connsiteX3" fmla="*/ 597321 w 1742396"/>
                <a:gd name="connsiteY3" fmla="*/ 683490 h 2192976"/>
                <a:gd name="connsiteX4" fmla="*/ 1727201 w 1742396"/>
                <a:gd name="connsiteY4" fmla="*/ 1813370 h 2192976"/>
                <a:gd name="connsiteX5" fmla="*/ 1742396 w 1742396"/>
                <a:gd name="connsiteY5" fmla="*/ 1812602 h 2192976"/>
                <a:gd name="connsiteX6" fmla="*/ 1742396 w 1742396"/>
                <a:gd name="connsiteY6" fmla="*/ 2192208 h 2192976"/>
                <a:gd name="connsiteX7" fmla="*/ 1727201 w 1742396"/>
                <a:gd name="connsiteY7" fmla="*/ 2192976 h 2192976"/>
                <a:gd name="connsiteX8" fmla="*/ 217715 w 1742396"/>
                <a:gd name="connsiteY8" fmla="*/ 683490 h 2192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42396" h="2192976">
                  <a:moveTo>
                    <a:pt x="0" y="683490"/>
                  </a:moveTo>
                  <a:lnTo>
                    <a:pt x="396424" y="0"/>
                  </a:lnTo>
                  <a:lnTo>
                    <a:pt x="792848" y="683490"/>
                  </a:lnTo>
                  <a:lnTo>
                    <a:pt x="597321" y="683490"/>
                  </a:lnTo>
                  <a:cubicBezTo>
                    <a:pt x="597321" y="1307505"/>
                    <a:pt x="1103186" y="1813370"/>
                    <a:pt x="1727201" y="1813370"/>
                  </a:cubicBezTo>
                  <a:lnTo>
                    <a:pt x="1742396" y="1812602"/>
                  </a:lnTo>
                  <a:lnTo>
                    <a:pt x="1742396" y="2192208"/>
                  </a:lnTo>
                  <a:lnTo>
                    <a:pt x="1727201" y="2192976"/>
                  </a:lnTo>
                  <a:cubicBezTo>
                    <a:pt x="893535" y="2192976"/>
                    <a:pt x="217715" y="1517156"/>
                    <a:pt x="217715" y="683490"/>
                  </a:cubicBezTo>
                  <a:close/>
                </a:path>
              </a:pathLst>
            </a:custGeom>
            <a:solidFill>
              <a:srgbClr val="F4BE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58F1B769-AC41-4306-9D50-37444141D8F1}"/>
                </a:ext>
              </a:extLst>
            </p:cNvPr>
            <p:cNvSpPr/>
            <p:nvPr/>
          </p:nvSpPr>
          <p:spPr>
            <a:xfrm>
              <a:off x="4696284" y="4273160"/>
              <a:ext cx="1418653" cy="956338"/>
            </a:xfrm>
            <a:custGeom>
              <a:avLst/>
              <a:gdLst>
                <a:gd name="connsiteX0" fmla="*/ 0 w 1418653"/>
                <a:gd name="connsiteY0" fmla="*/ 0 h 956338"/>
                <a:gd name="connsiteX1" fmla="*/ 418807 w 1418653"/>
                <a:gd name="connsiteY1" fmla="*/ 0 h 956338"/>
                <a:gd name="connsiteX2" fmla="*/ 466544 w 1418653"/>
                <a:gd name="connsiteY2" fmla="*/ 78579 h 956338"/>
                <a:gd name="connsiteX3" fmla="*/ 1403458 w 1418653"/>
                <a:gd name="connsiteY3" fmla="*/ 576732 h 956338"/>
                <a:gd name="connsiteX4" fmla="*/ 1418653 w 1418653"/>
                <a:gd name="connsiteY4" fmla="*/ 575964 h 956338"/>
                <a:gd name="connsiteX5" fmla="*/ 1418653 w 1418653"/>
                <a:gd name="connsiteY5" fmla="*/ 955570 h 956338"/>
                <a:gd name="connsiteX6" fmla="*/ 1403458 w 1418653"/>
                <a:gd name="connsiteY6" fmla="*/ 956338 h 956338"/>
                <a:gd name="connsiteX7" fmla="*/ 12595 w 1418653"/>
                <a:gd name="connsiteY7" fmla="*/ 34412 h 956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8653" h="956338">
                  <a:moveTo>
                    <a:pt x="0" y="0"/>
                  </a:moveTo>
                  <a:lnTo>
                    <a:pt x="418807" y="0"/>
                  </a:lnTo>
                  <a:lnTo>
                    <a:pt x="466544" y="78579"/>
                  </a:lnTo>
                  <a:cubicBezTo>
                    <a:pt x="669592" y="379129"/>
                    <a:pt x="1013449" y="576732"/>
                    <a:pt x="1403458" y="576732"/>
                  </a:cubicBezTo>
                  <a:lnTo>
                    <a:pt x="1418653" y="575964"/>
                  </a:lnTo>
                  <a:lnTo>
                    <a:pt x="1418653" y="955570"/>
                  </a:lnTo>
                  <a:lnTo>
                    <a:pt x="1403458" y="956338"/>
                  </a:lnTo>
                  <a:cubicBezTo>
                    <a:pt x="778209" y="956338"/>
                    <a:pt x="241748" y="576189"/>
                    <a:pt x="12595" y="34412"/>
                  </a:cubicBezTo>
                  <a:close/>
                </a:path>
              </a:pathLst>
            </a:custGeom>
            <a:solidFill>
              <a:srgbClr val="94D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15C0142A-455C-40FB-919A-463D853C995F}"/>
                </a:ext>
              </a:extLst>
            </p:cNvPr>
            <p:cNvSpPr/>
            <p:nvPr/>
          </p:nvSpPr>
          <p:spPr>
            <a:xfrm rot="5400000">
              <a:off x="5415268" y="1456674"/>
              <a:ext cx="831757" cy="1896687"/>
            </a:xfrm>
            <a:custGeom>
              <a:avLst/>
              <a:gdLst>
                <a:gd name="connsiteX0" fmla="*/ 0 w 831757"/>
                <a:gd name="connsiteY0" fmla="*/ 683490 h 1896687"/>
                <a:gd name="connsiteX1" fmla="*/ 396424 w 831757"/>
                <a:gd name="connsiteY1" fmla="*/ 0 h 1896687"/>
                <a:gd name="connsiteX2" fmla="*/ 792848 w 831757"/>
                <a:gd name="connsiteY2" fmla="*/ 683490 h 1896687"/>
                <a:gd name="connsiteX3" fmla="*/ 597321 w 831757"/>
                <a:gd name="connsiteY3" fmla="*/ 683490 h 1896687"/>
                <a:gd name="connsiteX4" fmla="*/ 790287 w 831757"/>
                <a:gd name="connsiteY4" fmla="*/ 1315217 h 1896687"/>
                <a:gd name="connsiteX5" fmla="*/ 831757 w 831757"/>
                <a:gd name="connsiteY5" fmla="*/ 1370674 h 1896687"/>
                <a:gd name="connsiteX6" fmla="*/ 831757 w 831757"/>
                <a:gd name="connsiteY6" fmla="*/ 1896687 h 1896687"/>
                <a:gd name="connsiteX7" fmla="*/ 767028 w 831757"/>
                <a:gd name="connsiteY7" fmla="*/ 1848283 h 1896687"/>
                <a:gd name="connsiteX8" fmla="*/ 217715 w 831757"/>
                <a:gd name="connsiteY8" fmla="*/ 683490 h 189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1757" h="1896687">
                  <a:moveTo>
                    <a:pt x="0" y="683490"/>
                  </a:moveTo>
                  <a:lnTo>
                    <a:pt x="396424" y="0"/>
                  </a:lnTo>
                  <a:lnTo>
                    <a:pt x="792848" y="683490"/>
                  </a:lnTo>
                  <a:lnTo>
                    <a:pt x="597321" y="683490"/>
                  </a:lnTo>
                  <a:cubicBezTo>
                    <a:pt x="597321" y="917496"/>
                    <a:pt x="668458" y="1134887"/>
                    <a:pt x="790287" y="1315217"/>
                  </a:cubicBezTo>
                  <a:lnTo>
                    <a:pt x="831757" y="1370674"/>
                  </a:lnTo>
                  <a:lnTo>
                    <a:pt x="831757" y="1896687"/>
                  </a:lnTo>
                  <a:lnTo>
                    <a:pt x="767028" y="1848283"/>
                  </a:lnTo>
                  <a:cubicBezTo>
                    <a:pt x="431549" y="1571421"/>
                    <a:pt x="217715" y="1152427"/>
                    <a:pt x="217715" y="683490"/>
                  </a:cubicBezTo>
                  <a:close/>
                </a:path>
              </a:pathLst>
            </a:custGeom>
            <a:solidFill>
              <a:srgbClr val="F4BE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68CDB713-4F0A-437E-9FC6-D1A05792B552}"/>
                </a:ext>
              </a:extLst>
            </p:cNvPr>
            <p:cNvSpPr/>
            <p:nvPr/>
          </p:nvSpPr>
          <p:spPr>
            <a:xfrm rot="10800000">
              <a:off x="7022143" y="3036522"/>
              <a:ext cx="824258" cy="1360646"/>
            </a:xfrm>
            <a:custGeom>
              <a:avLst/>
              <a:gdLst>
                <a:gd name="connsiteX0" fmla="*/ 824258 w 824258"/>
                <a:gd name="connsiteY0" fmla="*/ 1360646 h 1360646"/>
                <a:gd name="connsiteX1" fmla="*/ 379498 w 824258"/>
                <a:gd name="connsiteY1" fmla="*/ 1360646 h 1360646"/>
                <a:gd name="connsiteX2" fmla="*/ 336338 w 824258"/>
                <a:gd name="connsiteY2" fmla="*/ 1271050 h 1360646"/>
                <a:gd name="connsiteX3" fmla="*/ 217715 w 824258"/>
                <a:gd name="connsiteY3" fmla="*/ 683490 h 1360646"/>
                <a:gd name="connsiteX4" fmla="*/ 0 w 824258"/>
                <a:gd name="connsiteY4" fmla="*/ 683490 h 1360646"/>
                <a:gd name="connsiteX5" fmla="*/ 396424 w 824258"/>
                <a:gd name="connsiteY5" fmla="*/ 0 h 1360646"/>
                <a:gd name="connsiteX6" fmla="*/ 792848 w 824258"/>
                <a:gd name="connsiteY6" fmla="*/ 683490 h 1360646"/>
                <a:gd name="connsiteX7" fmla="*/ 597321 w 824258"/>
                <a:gd name="connsiteY7" fmla="*/ 683490 h 1360646"/>
                <a:gd name="connsiteX8" fmla="*/ 790287 w 824258"/>
                <a:gd name="connsiteY8" fmla="*/ 1315217 h 1360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4258" h="1360646">
                  <a:moveTo>
                    <a:pt x="824258" y="1360646"/>
                  </a:moveTo>
                  <a:lnTo>
                    <a:pt x="379498" y="1360646"/>
                  </a:lnTo>
                  <a:lnTo>
                    <a:pt x="336338" y="1271050"/>
                  </a:lnTo>
                  <a:cubicBezTo>
                    <a:pt x="259953" y="1090458"/>
                    <a:pt x="217715" y="891907"/>
                    <a:pt x="217715" y="683490"/>
                  </a:cubicBezTo>
                  <a:lnTo>
                    <a:pt x="0" y="683490"/>
                  </a:lnTo>
                  <a:lnTo>
                    <a:pt x="396424" y="0"/>
                  </a:lnTo>
                  <a:lnTo>
                    <a:pt x="792848" y="683490"/>
                  </a:lnTo>
                  <a:lnTo>
                    <a:pt x="597321" y="683490"/>
                  </a:lnTo>
                  <a:cubicBezTo>
                    <a:pt x="597321" y="917496"/>
                    <a:pt x="668458" y="1134887"/>
                    <a:pt x="790287" y="1315217"/>
                  </a:cubicBezTo>
                  <a:close/>
                </a:path>
              </a:pathLst>
            </a:custGeom>
            <a:solidFill>
              <a:srgbClr val="94D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6AD35722-7F5D-4050-9458-449F4CFFEAC4}"/>
                </a:ext>
              </a:extLst>
            </p:cNvPr>
            <p:cNvSpPr/>
            <p:nvPr/>
          </p:nvSpPr>
          <p:spPr>
            <a:xfrm rot="16200000">
              <a:off x="5927872" y="3906053"/>
              <a:ext cx="1047957" cy="2030187"/>
            </a:xfrm>
            <a:custGeom>
              <a:avLst/>
              <a:gdLst>
                <a:gd name="connsiteX0" fmla="*/ 1047957 w 1047957"/>
                <a:gd name="connsiteY0" fmla="*/ 1581199 h 2030187"/>
                <a:gd name="connsiteX1" fmla="*/ 1047957 w 1047957"/>
                <a:gd name="connsiteY1" fmla="*/ 2030187 h 2030187"/>
                <a:gd name="connsiteX2" fmla="*/ 1007691 w 1047957"/>
                <a:gd name="connsiteY2" fmla="*/ 2010789 h 2030187"/>
                <a:gd name="connsiteX3" fmla="*/ 217715 w 1047957"/>
                <a:gd name="connsiteY3" fmla="*/ 683490 h 2030187"/>
                <a:gd name="connsiteX4" fmla="*/ 0 w 1047957"/>
                <a:gd name="connsiteY4" fmla="*/ 683490 h 2030187"/>
                <a:gd name="connsiteX5" fmla="*/ 396424 w 1047957"/>
                <a:gd name="connsiteY5" fmla="*/ 0 h 2030187"/>
                <a:gd name="connsiteX6" fmla="*/ 792848 w 1047957"/>
                <a:gd name="connsiteY6" fmla="*/ 683490 h 2030187"/>
                <a:gd name="connsiteX7" fmla="*/ 597321 w 1047957"/>
                <a:gd name="connsiteY7" fmla="*/ 683490 h 2030187"/>
                <a:gd name="connsiteX8" fmla="*/ 928256 w 1047957"/>
                <a:gd name="connsiteY8" fmla="*/ 1482436 h 2030187"/>
                <a:gd name="connsiteX0-1" fmla="*/ 928256 w 1047957"/>
                <a:gd name="connsiteY0-2" fmla="*/ 1482436 h 2030187"/>
                <a:gd name="connsiteX1-3" fmla="*/ 1047957 w 1047957"/>
                <a:gd name="connsiteY1-4" fmla="*/ 2030187 h 2030187"/>
                <a:gd name="connsiteX2-5" fmla="*/ 1007691 w 1047957"/>
                <a:gd name="connsiteY2-6" fmla="*/ 2010789 h 2030187"/>
                <a:gd name="connsiteX3-7" fmla="*/ 217715 w 1047957"/>
                <a:gd name="connsiteY3-8" fmla="*/ 683490 h 2030187"/>
                <a:gd name="connsiteX4-9" fmla="*/ 0 w 1047957"/>
                <a:gd name="connsiteY4-10" fmla="*/ 683490 h 2030187"/>
                <a:gd name="connsiteX5-11" fmla="*/ 396424 w 1047957"/>
                <a:gd name="connsiteY5-12" fmla="*/ 0 h 2030187"/>
                <a:gd name="connsiteX6-13" fmla="*/ 792848 w 1047957"/>
                <a:gd name="connsiteY6-14" fmla="*/ 683490 h 2030187"/>
                <a:gd name="connsiteX7-15" fmla="*/ 597321 w 1047957"/>
                <a:gd name="connsiteY7-16" fmla="*/ 683490 h 2030187"/>
                <a:gd name="connsiteX8-17" fmla="*/ 928256 w 1047957"/>
                <a:gd name="connsiteY8-18" fmla="*/ 1482436 h 20301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047957" h="2030187">
                  <a:moveTo>
                    <a:pt x="928256" y="1482436"/>
                  </a:moveTo>
                  <a:lnTo>
                    <a:pt x="1047957" y="2030187"/>
                  </a:lnTo>
                  <a:lnTo>
                    <a:pt x="1007691" y="2010789"/>
                  </a:lnTo>
                  <a:cubicBezTo>
                    <a:pt x="537146" y="1755174"/>
                    <a:pt x="217715" y="1256636"/>
                    <a:pt x="217715" y="683490"/>
                  </a:cubicBezTo>
                  <a:lnTo>
                    <a:pt x="0" y="683490"/>
                  </a:lnTo>
                  <a:lnTo>
                    <a:pt x="396424" y="0"/>
                  </a:lnTo>
                  <a:lnTo>
                    <a:pt x="792848" y="683490"/>
                  </a:lnTo>
                  <a:lnTo>
                    <a:pt x="597321" y="683490"/>
                  </a:lnTo>
                  <a:cubicBezTo>
                    <a:pt x="597321" y="995498"/>
                    <a:pt x="723787" y="1277968"/>
                    <a:pt x="928256" y="1482436"/>
                  </a:cubicBezTo>
                  <a:close/>
                </a:path>
              </a:pathLst>
            </a:custGeom>
            <a:solidFill>
              <a:srgbClr val="F4BE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78D0BE08-34BD-42BA-9063-BD0957B903F1}"/>
              </a:ext>
            </a:extLst>
          </p:cNvPr>
          <p:cNvCxnSpPr/>
          <p:nvPr/>
        </p:nvCxnSpPr>
        <p:spPr>
          <a:xfrm>
            <a:off x="2798469" y="2312224"/>
            <a:ext cx="40719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962EFDDD-3A19-4FE9-AD3B-E53EAFEF03C8}"/>
              </a:ext>
            </a:extLst>
          </p:cNvPr>
          <p:cNvCxnSpPr/>
          <p:nvPr/>
        </p:nvCxnSpPr>
        <p:spPr>
          <a:xfrm>
            <a:off x="2798469" y="4009605"/>
            <a:ext cx="40719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99">
            <a:extLst>
              <a:ext uri="{FF2B5EF4-FFF2-40B4-BE49-F238E27FC236}">
                <a16:creationId xmlns:a16="http://schemas.microsoft.com/office/drawing/2014/main" id="{5B36855E-BD75-47D0-90AA-79E61B9ED676}"/>
              </a:ext>
            </a:extLst>
          </p:cNvPr>
          <p:cNvSpPr txBox="1"/>
          <p:nvPr/>
        </p:nvSpPr>
        <p:spPr>
          <a:xfrm>
            <a:off x="2157392" y="2345914"/>
            <a:ext cx="1675460" cy="915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endParaRPr lang="zh-CN" altLang="en-US" sz="700" dirty="0">
              <a:latin typeface="+mn-ea"/>
              <a:cs typeface="Malgun Gothic Semilight" panose="020B0502040204020203" pitchFamily="34" charset="-122"/>
              <a:sym typeface="+mn-lt"/>
            </a:endParaRPr>
          </a:p>
        </p:txBody>
      </p:sp>
      <p:sp>
        <p:nvSpPr>
          <p:cNvPr id="6" name="文本框 100">
            <a:extLst>
              <a:ext uri="{FF2B5EF4-FFF2-40B4-BE49-F238E27FC236}">
                <a16:creationId xmlns:a16="http://schemas.microsoft.com/office/drawing/2014/main" id="{B60FA461-4005-4255-B4FD-F36D96FC5634}"/>
              </a:ext>
            </a:extLst>
          </p:cNvPr>
          <p:cNvSpPr txBox="1"/>
          <p:nvPr/>
        </p:nvSpPr>
        <p:spPr>
          <a:xfrm>
            <a:off x="2423736" y="1794050"/>
            <a:ext cx="1142772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7" name="文本框 99">
            <a:extLst>
              <a:ext uri="{FF2B5EF4-FFF2-40B4-BE49-F238E27FC236}">
                <a16:creationId xmlns:a16="http://schemas.microsoft.com/office/drawing/2014/main" id="{BD882406-3311-4FAC-BE25-1AE6E79F419D}"/>
              </a:ext>
            </a:extLst>
          </p:cNvPr>
          <p:cNvSpPr txBox="1"/>
          <p:nvPr/>
        </p:nvSpPr>
        <p:spPr>
          <a:xfrm>
            <a:off x="2157392" y="4064793"/>
            <a:ext cx="1675460" cy="915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endParaRPr lang="zh-CN" altLang="en-US" sz="700" dirty="0">
              <a:latin typeface="+mn-ea"/>
              <a:cs typeface="Malgun Gothic Semilight" panose="020B0502040204020203" pitchFamily="34" charset="-122"/>
              <a:sym typeface="+mn-lt"/>
            </a:endParaRPr>
          </a:p>
        </p:txBody>
      </p:sp>
      <p:sp>
        <p:nvSpPr>
          <p:cNvPr id="8" name="文本框 100">
            <a:extLst>
              <a:ext uri="{FF2B5EF4-FFF2-40B4-BE49-F238E27FC236}">
                <a16:creationId xmlns:a16="http://schemas.microsoft.com/office/drawing/2014/main" id="{BE84B0E6-6DEC-4EC5-8D63-AFD352CB0B8C}"/>
              </a:ext>
            </a:extLst>
          </p:cNvPr>
          <p:cNvSpPr txBox="1"/>
          <p:nvPr/>
        </p:nvSpPr>
        <p:spPr>
          <a:xfrm>
            <a:off x="2423736" y="3512929"/>
            <a:ext cx="1142772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C7FB2B67-73A2-4D2C-99D4-4EC29319EA61}"/>
              </a:ext>
            </a:extLst>
          </p:cNvPr>
          <p:cNvCxnSpPr/>
          <p:nvPr/>
        </p:nvCxnSpPr>
        <p:spPr>
          <a:xfrm>
            <a:off x="9000225" y="2386910"/>
            <a:ext cx="40719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433DB806-10A9-4D9A-B696-FE86F021112F}"/>
              </a:ext>
            </a:extLst>
          </p:cNvPr>
          <p:cNvCxnSpPr/>
          <p:nvPr/>
        </p:nvCxnSpPr>
        <p:spPr>
          <a:xfrm>
            <a:off x="9000225" y="4084291"/>
            <a:ext cx="40719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99">
            <a:extLst>
              <a:ext uri="{FF2B5EF4-FFF2-40B4-BE49-F238E27FC236}">
                <a16:creationId xmlns:a16="http://schemas.microsoft.com/office/drawing/2014/main" id="{893EE86C-4912-4D3D-8E8A-5E2E2C96C085}"/>
              </a:ext>
            </a:extLst>
          </p:cNvPr>
          <p:cNvSpPr txBox="1"/>
          <p:nvPr/>
        </p:nvSpPr>
        <p:spPr>
          <a:xfrm>
            <a:off x="8359148" y="2420600"/>
            <a:ext cx="1675460" cy="915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endParaRPr lang="zh-CN" altLang="en-US" sz="700" dirty="0">
              <a:latin typeface="+mn-ea"/>
              <a:cs typeface="Malgun Gothic Semilight" panose="020B0502040204020203" pitchFamily="34" charset="-122"/>
              <a:sym typeface="+mn-lt"/>
            </a:endParaRPr>
          </a:p>
        </p:txBody>
      </p:sp>
      <p:sp>
        <p:nvSpPr>
          <p:cNvPr id="12" name="文本框 100">
            <a:extLst>
              <a:ext uri="{FF2B5EF4-FFF2-40B4-BE49-F238E27FC236}">
                <a16:creationId xmlns:a16="http://schemas.microsoft.com/office/drawing/2014/main" id="{FBE948CB-78B4-4DC1-8A9F-5E34ABA0D1F4}"/>
              </a:ext>
            </a:extLst>
          </p:cNvPr>
          <p:cNvSpPr txBox="1"/>
          <p:nvPr/>
        </p:nvSpPr>
        <p:spPr>
          <a:xfrm>
            <a:off x="8625492" y="1868736"/>
            <a:ext cx="1142772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13" name="文本框 99">
            <a:extLst>
              <a:ext uri="{FF2B5EF4-FFF2-40B4-BE49-F238E27FC236}">
                <a16:creationId xmlns:a16="http://schemas.microsoft.com/office/drawing/2014/main" id="{CF35FAAA-632C-4E2E-8261-276287C335CE}"/>
              </a:ext>
            </a:extLst>
          </p:cNvPr>
          <p:cNvSpPr txBox="1"/>
          <p:nvPr/>
        </p:nvSpPr>
        <p:spPr>
          <a:xfrm>
            <a:off x="8359148" y="4139479"/>
            <a:ext cx="1675460" cy="915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endParaRPr lang="zh-CN" altLang="en-US" sz="700" dirty="0">
              <a:latin typeface="+mn-ea"/>
              <a:cs typeface="Malgun Gothic Semilight" panose="020B0502040204020203" pitchFamily="34" charset="-122"/>
              <a:sym typeface="+mn-lt"/>
            </a:endParaRPr>
          </a:p>
        </p:txBody>
      </p:sp>
      <p:sp>
        <p:nvSpPr>
          <p:cNvPr id="14" name="文本框 100">
            <a:extLst>
              <a:ext uri="{FF2B5EF4-FFF2-40B4-BE49-F238E27FC236}">
                <a16:creationId xmlns:a16="http://schemas.microsoft.com/office/drawing/2014/main" id="{E5D897BB-7B5D-4D12-8610-6E5C5FD69C08}"/>
              </a:ext>
            </a:extLst>
          </p:cNvPr>
          <p:cNvSpPr txBox="1"/>
          <p:nvPr/>
        </p:nvSpPr>
        <p:spPr>
          <a:xfrm>
            <a:off x="8625492" y="3587615"/>
            <a:ext cx="1142772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15" name="white-heart_2267">
            <a:extLst>
              <a:ext uri="{FF2B5EF4-FFF2-40B4-BE49-F238E27FC236}">
                <a16:creationId xmlns:a16="http://schemas.microsoft.com/office/drawing/2014/main" id="{6DDA7BDC-9ECF-40FD-92C4-9555ACE0A155}"/>
              </a:ext>
            </a:extLst>
          </p:cNvPr>
          <p:cNvSpPr>
            <a:spLocks noChangeAspect="1"/>
          </p:cNvSpPr>
          <p:nvPr/>
        </p:nvSpPr>
        <p:spPr bwMode="auto">
          <a:xfrm>
            <a:off x="5850387" y="3179460"/>
            <a:ext cx="553085" cy="547461"/>
          </a:xfrm>
          <a:custGeom>
            <a:avLst/>
            <a:gdLst>
              <a:gd name="connsiteX0" fmla="*/ 303700 w 607327"/>
              <a:gd name="connsiteY0" fmla="*/ 120741 h 601151"/>
              <a:gd name="connsiteX1" fmla="*/ 404997 w 607327"/>
              <a:gd name="connsiteY1" fmla="*/ 221889 h 601151"/>
              <a:gd name="connsiteX2" fmla="*/ 328980 w 607327"/>
              <a:gd name="connsiteY2" fmla="*/ 319393 h 601151"/>
              <a:gd name="connsiteX3" fmla="*/ 328891 w 607327"/>
              <a:gd name="connsiteY3" fmla="*/ 575820 h 601151"/>
              <a:gd name="connsiteX4" fmla="*/ 303611 w 607327"/>
              <a:gd name="connsiteY4" fmla="*/ 601151 h 601151"/>
              <a:gd name="connsiteX5" fmla="*/ 278243 w 607327"/>
              <a:gd name="connsiteY5" fmla="*/ 575820 h 601151"/>
              <a:gd name="connsiteX6" fmla="*/ 278332 w 607327"/>
              <a:gd name="connsiteY6" fmla="*/ 319393 h 601151"/>
              <a:gd name="connsiteX7" fmla="*/ 202404 w 607327"/>
              <a:gd name="connsiteY7" fmla="*/ 221889 h 601151"/>
              <a:gd name="connsiteX8" fmla="*/ 303700 w 607327"/>
              <a:gd name="connsiteY8" fmla="*/ 120741 h 601151"/>
              <a:gd name="connsiteX9" fmla="*/ 428999 w 607327"/>
              <a:gd name="connsiteY9" fmla="*/ 71484 h 601151"/>
              <a:gd name="connsiteX10" fmla="*/ 446933 w 607327"/>
              <a:gd name="connsiteY10" fmla="*/ 78884 h 601151"/>
              <a:gd name="connsiteX11" fmla="*/ 506118 w 607327"/>
              <a:gd name="connsiteY11" fmla="*/ 221907 h 601151"/>
              <a:gd name="connsiteX12" fmla="*/ 446933 w 607327"/>
              <a:gd name="connsiteY12" fmla="*/ 364929 h 601151"/>
              <a:gd name="connsiteX13" fmla="*/ 429044 w 607327"/>
              <a:gd name="connsiteY13" fmla="*/ 372307 h 601151"/>
              <a:gd name="connsiteX14" fmla="*/ 411066 w 607327"/>
              <a:gd name="connsiteY14" fmla="*/ 364929 h 601151"/>
              <a:gd name="connsiteX15" fmla="*/ 411066 w 607327"/>
              <a:gd name="connsiteY15" fmla="*/ 329196 h 601151"/>
              <a:gd name="connsiteX16" fmla="*/ 455477 w 607327"/>
              <a:gd name="connsiteY16" fmla="*/ 221907 h 601151"/>
              <a:gd name="connsiteX17" fmla="*/ 411066 w 607327"/>
              <a:gd name="connsiteY17" fmla="*/ 114617 h 601151"/>
              <a:gd name="connsiteX18" fmla="*/ 411066 w 607327"/>
              <a:gd name="connsiteY18" fmla="*/ 78884 h 601151"/>
              <a:gd name="connsiteX19" fmla="*/ 428999 w 607327"/>
              <a:gd name="connsiteY19" fmla="*/ 71484 h 601151"/>
              <a:gd name="connsiteX20" fmla="*/ 178376 w 607327"/>
              <a:gd name="connsiteY20" fmla="*/ 71484 h 601151"/>
              <a:gd name="connsiteX21" fmla="*/ 196265 w 607327"/>
              <a:gd name="connsiteY21" fmla="*/ 78884 h 601151"/>
              <a:gd name="connsiteX22" fmla="*/ 196265 w 607327"/>
              <a:gd name="connsiteY22" fmla="*/ 114617 h 601151"/>
              <a:gd name="connsiteX23" fmla="*/ 196265 w 607327"/>
              <a:gd name="connsiteY23" fmla="*/ 329196 h 601151"/>
              <a:gd name="connsiteX24" fmla="*/ 196265 w 607327"/>
              <a:gd name="connsiteY24" fmla="*/ 364929 h 601151"/>
              <a:gd name="connsiteX25" fmla="*/ 178376 w 607327"/>
              <a:gd name="connsiteY25" fmla="*/ 372307 h 601151"/>
              <a:gd name="connsiteX26" fmla="*/ 160487 w 607327"/>
              <a:gd name="connsiteY26" fmla="*/ 364929 h 601151"/>
              <a:gd name="connsiteX27" fmla="*/ 160487 w 607327"/>
              <a:gd name="connsiteY27" fmla="*/ 78884 h 601151"/>
              <a:gd name="connsiteX28" fmla="*/ 178376 w 607327"/>
              <a:gd name="connsiteY28" fmla="*/ 71484 h 601151"/>
              <a:gd name="connsiteX29" fmla="*/ 500582 w 607327"/>
              <a:gd name="connsiteY29" fmla="*/ 0 h 601151"/>
              <a:gd name="connsiteX30" fmla="*/ 518473 w 607327"/>
              <a:gd name="connsiteY30" fmla="*/ 7397 h 601151"/>
              <a:gd name="connsiteX31" fmla="*/ 518473 w 607327"/>
              <a:gd name="connsiteY31" fmla="*/ 436415 h 601151"/>
              <a:gd name="connsiteX32" fmla="*/ 500582 w 607327"/>
              <a:gd name="connsiteY32" fmla="*/ 443790 h 601151"/>
              <a:gd name="connsiteX33" fmla="*/ 482691 w 607327"/>
              <a:gd name="connsiteY33" fmla="*/ 436415 h 601151"/>
              <a:gd name="connsiteX34" fmla="*/ 482691 w 607327"/>
              <a:gd name="connsiteY34" fmla="*/ 400604 h 601151"/>
              <a:gd name="connsiteX35" fmla="*/ 482691 w 607327"/>
              <a:gd name="connsiteY35" fmla="*/ 43119 h 601151"/>
              <a:gd name="connsiteX36" fmla="*/ 482691 w 607327"/>
              <a:gd name="connsiteY36" fmla="*/ 7397 h 601151"/>
              <a:gd name="connsiteX37" fmla="*/ 500582 w 607327"/>
              <a:gd name="connsiteY37" fmla="*/ 0 h 601151"/>
              <a:gd name="connsiteX38" fmla="*/ 106734 w 607327"/>
              <a:gd name="connsiteY38" fmla="*/ 0 h 601151"/>
              <a:gd name="connsiteX39" fmla="*/ 124623 w 607327"/>
              <a:gd name="connsiteY39" fmla="*/ 7397 h 601151"/>
              <a:gd name="connsiteX40" fmla="*/ 124623 w 607327"/>
              <a:gd name="connsiteY40" fmla="*/ 43119 h 601151"/>
              <a:gd name="connsiteX41" fmla="*/ 124623 w 607327"/>
              <a:gd name="connsiteY41" fmla="*/ 400604 h 601151"/>
              <a:gd name="connsiteX42" fmla="*/ 124623 w 607327"/>
              <a:gd name="connsiteY42" fmla="*/ 436415 h 601151"/>
              <a:gd name="connsiteX43" fmla="*/ 106734 w 607327"/>
              <a:gd name="connsiteY43" fmla="*/ 443790 h 601151"/>
              <a:gd name="connsiteX44" fmla="*/ 88845 w 607327"/>
              <a:gd name="connsiteY44" fmla="*/ 436415 h 601151"/>
              <a:gd name="connsiteX45" fmla="*/ 88845 w 607327"/>
              <a:gd name="connsiteY45" fmla="*/ 7397 h 601151"/>
              <a:gd name="connsiteX46" fmla="*/ 106734 w 607327"/>
              <a:gd name="connsiteY46" fmla="*/ 0 h 6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07327" h="601151">
                <a:moveTo>
                  <a:pt x="303700" y="120741"/>
                </a:moveTo>
                <a:cubicBezTo>
                  <a:pt x="359511" y="120741"/>
                  <a:pt x="404997" y="166071"/>
                  <a:pt x="404997" y="221889"/>
                </a:cubicBezTo>
                <a:cubicBezTo>
                  <a:pt x="404997" y="268819"/>
                  <a:pt x="372507" y="308105"/>
                  <a:pt x="328980" y="319393"/>
                </a:cubicBezTo>
                <a:lnTo>
                  <a:pt x="328891" y="575820"/>
                </a:lnTo>
                <a:cubicBezTo>
                  <a:pt x="328891" y="589774"/>
                  <a:pt x="317586" y="601151"/>
                  <a:pt x="303611" y="601151"/>
                </a:cubicBezTo>
                <a:cubicBezTo>
                  <a:pt x="289636" y="601151"/>
                  <a:pt x="278243" y="589774"/>
                  <a:pt x="278243" y="575820"/>
                </a:cubicBezTo>
                <a:lnTo>
                  <a:pt x="278332" y="319393"/>
                </a:lnTo>
                <a:cubicBezTo>
                  <a:pt x="234805" y="308105"/>
                  <a:pt x="202404" y="268819"/>
                  <a:pt x="202404" y="221889"/>
                </a:cubicBezTo>
                <a:cubicBezTo>
                  <a:pt x="202404" y="166071"/>
                  <a:pt x="247800" y="120741"/>
                  <a:pt x="303700" y="120741"/>
                </a:cubicBezTo>
                <a:close/>
                <a:moveTo>
                  <a:pt x="428999" y="71484"/>
                </a:moveTo>
                <a:cubicBezTo>
                  <a:pt x="435474" y="71484"/>
                  <a:pt x="441949" y="73950"/>
                  <a:pt x="446933" y="78884"/>
                </a:cubicBezTo>
                <a:cubicBezTo>
                  <a:pt x="485114" y="117017"/>
                  <a:pt x="506118" y="167862"/>
                  <a:pt x="506118" y="221907"/>
                </a:cubicBezTo>
                <a:cubicBezTo>
                  <a:pt x="506118" y="275951"/>
                  <a:pt x="485114" y="326796"/>
                  <a:pt x="446933" y="364929"/>
                </a:cubicBezTo>
                <a:cubicBezTo>
                  <a:pt x="441949" y="369907"/>
                  <a:pt x="435452" y="372307"/>
                  <a:pt x="429044" y="372307"/>
                </a:cubicBezTo>
                <a:cubicBezTo>
                  <a:pt x="422547" y="372307"/>
                  <a:pt x="416050" y="369907"/>
                  <a:pt x="411066" y="364929"/>
                </a:cubicBezTo>
                <a:cubicBezTo>
                  <a:pt x="401187" y="355063"/>
                  <a:pt x="401187" y="339063"/>
                  <a:pt x="411066" y="329196"/>
                </a:cubicBezTo>
                <a:cubicBezTo>
                  <a:pt x="439724" y="300573"/>
                  <a:pt x="455477" y="262440"/>
                  <a:pt x="455477" y="221907"/>
                </a:cubicBezTo>
                <a:cubicBezTo>
                  <a:pt x="455477" y="181284"/>
                  <a:pt x="439724" y="143240"/>
                  <a:pt x="411066" y="114617"/>
                </a:cubicBezTo>
                <a:cubicBezTo>
                  <a:pt x="401187" y="104750"/>
                  <a:pt x="401187" y="88750"/>
                  <a:pt x="411066" y="78884"/>
                </a:cubicBezTo>
                <a:cubicBezTo>
                  <a:pt x="416050" y="73950"/>
                  <a:pt x="422525" y="71484"/>
                  <a:pt x="428999" y="71484"/>
                </a:cubicBezTo>
                <a:close/>
                <a:moveTo>
                  <a:pt x="178376" y="71484"/>
                </a:moveTo>
                <a:cubicBezTo>
                  <a:pt x="184851" y="71484"/>
                  <a:pt x="191326" y="73950"/>
                  <a:pt x="196265" y="78884"/>
                </a:cubicBezTo>
                <a:cubicBezTo>
                  <a:pt x="206144" y="88750"/>
                  <a:pt x="206144" y="104750"/>
                  <a:pt x="196265" y="114617"/>
                </a:cubicBezTo>
                <a:cubicBezTo>
                  <a:pt x="137080" y="173729"/>
                  <a:pt x="137080" y="269996"/>
                  <a:pt x="196265" y="329196"/>
                </a:cubicBezTo>
                <a:cubicBezTo>
                  <a:pt x="206144" y="339063"/>
                  <a:pt x="206144" y="355063"/>
                  <a:pt x="196265" y="364929"/>
                </a:cubicBezTo>
                <a:cubicBezTo>
                  <a:pt x="191281" y="369907"/>
                  <a:pt x="184873" y="372307"/>
                  <a:pt x="178376" y="372307"/>
                </a:cubicBezTo>
                <a:cubicBezTo>
                  <a:pt x="171879" y="372307"/>
                  <a:pt x="165382" y="369907"/>
                  <a:pt x="160487" y="364929"/>
                </a:cubicBezTo>
                <a:cubicBezTo>
                  <a:pt x="81455" y="286085"/>
                  <a:pt x="81455" y="157729"/>
                  <a:pt x="160487" y="78884"/>
                </a:cubicBezTo>
                <a:cubicBezTo>
                  <a:pt x="165427" y="73950"/>
                  <a:pt x="171901" y="71484"/>
                  <a:pt x="178376" y="71484"/>
                </a:cubicBezTo>
                <a:close/>
                <a:moveTo>
                  <a:pt x="500582" y="0"/>
                </a:moveTo>
                <a:cubicBezTo>
                  <a:pt x="507057" y="0"/>
                  <a:pt x="513533" y="2466"/>
                  <a:pt x="518473" y="7397"/>
                </a:cubicBezTo>
                <a:cubicBezTo>
                  <a:pt x="636946" y="125670"/>
                  <a:pt x="636946" y="318142"/>
                  <a:pt x="518473" y="436415"/>
                </a:cubicBezTo>
                <a:cubicBezTo>
                  <a:pt x="513578" y="441302"/>
                  <a:pt x="507080" y="443790"/>
                  <a:pt x="500582" y="443790"/>
                </a:cubicBezTo>
                <a:cubicBezTo>
                  <a:pt x="494084" y="443790"/>
                  <a:pt x="487676" y="441302"/>
                  <a:pt x="482691" y="436415"/>
                </a:cubicBezTo>
                <a:cubicBezTo>
                  <a:pt x="472811" y="426551"/>
                  <a:pt x="472811" y="410467"/>
                  <a:pt x="482691" y="400604"/>
                </a:cubicBezTo>
                <a:cubicBezTo>
                  <a:pt x="581404" y="302058"/>
                  <a:pt x="581404" y="141754"/>
                  <a:pt x="482691" y="43119"/>
                </a:cubicBezTo>
                <a:cubicBezTo>
                  <a:pt x="472811" y="33256"/>
                  <a:pt x="472811" y="17261"/>
                  <a:pt x="482691" y="7397"/>
                </a:cubicBezTo>
                <a:cubicBezTo>
                  <a:pt x="487631" y="2466"/>
                  <a:pt x="494107" y="0"/>
                  <a:pt x="500582" y="0"/>
                </a:cubicBezTo>
                <a:close/>
                <a:moveTo>
                  <a:pt x="106734" y="0"/>
                </a:moveTo>
                <a:cubicBezTo>
                  <a:pt x="113209" y="0"/>
                  <a:pt x="119684" y="2466"/>
                  <a:pt x="124623" y="7397"/>
                </a:cubicBezTo>
                <a:cubicBezTo>
                  <a:pt x="134591" y="17261"/>
                  <a:pt x="134591" y="33256"/>
                  <a:pt x="124623" y="43119"/>
                </a:cubicBezTo>
                <a:cubicBezTo>
                  <a:pt x="25921" y="141754"/>
                  <a:pt x="25921" y="302058"/>
                  <a:pt x="124623" y="400604"/>
                </a:cubicBezTo>
                <a:cubicBezTo>
                  <a:pt x="134591" y="410467"/>
                  <a:pt x="134591" y="426462"/>
                  <a:pt x="124623" y="436415"/>
                </a:cubicBezTo>
                <a:cubicBezTo>
                  <a:pt x="119728" y="441302"/>
                  <a:pt x="113231" y="443790"/>
                  <a:pt x="106734" y="443790"/>
                </a:cubicBezTo>
                <a:cubicBezTo>
                  <a:pt x="100237" y="443790"/>
                  <a:pt x="93829" y="441302"/>
                  <a:pt x="88845" y="436415"/>
                </a:cubicBezTo>
                <a:cubicBezTo>
                  <a:pt x="-29615" y="318142"/>
                  <a:pt x="-29615" y="125670"/>
                  <a:pt x="88845" y="7397"/>
                </a:cubicBezTo>
                <a:cubicBezTo>
                  <a:pt x="93785" y="2466"/>
                  <a:pt x="100259" y="0"/>
                  <a:pt x="106734" y="0"/>
                </a:cubicBezTo>
                <a:close/>
              </a:path>
            </a:pathLst>
          </a:custGeom>
          <a:solidFill>
            <a:srgbClr val="1F2239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414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5526CF8D-E34B-4201-8D5F-43D6A0B667CE}"/>
              </a:ext>
            </a:extLst>
          </p:cNvPr>
          <p:cNvSpPr/>
          <p:nvPr/>
        </p:nvSpPr>
        <p:spPr>
          <a:xfrm>
            <a:off x="6534722" y="1541463"/>
            <a:ext cx="808038" cy="808038"/>
          </a:xfrm>
          <a:prstGeom prst="ellipse">
            <a:avLst/>
          </a:prstGeom>
          <a:noFill/>
          <a:ln w="19050">
            <a:solidFill>
              <a:srgbClr val="94D0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en-US" altLang="zh-CN" sz="2400" strike="noStrike" noProof="1">
                <a:solidFill>
                  <a:schemeClr val="tx1"/>
                </a:solidFill>
              </a:rPr>
              <a:t>04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8C241FC-2E82-40D6-A57A-B8EC43F29C40}"/>
              </a:ext>
            </a:extLst>
          </p:cNvPr>
          <p:cNvSpPr/>
          <p:nvPr/>
        </p:nvSpPr>
        <p:spPr>
          <a:xfrm>
            <a:off x="6534722" y="3044826"/>
            <a:ext cx="808038" cy="808038"/>
          </a:xfrm>
          <a:prstGeom prst="ellipse">
            <a:avLst/>
          </a:prstGeom>
          <a:noFill/>
          <a:ln w="19050">
            <a:solidFill>
              <a:srgbClr val="94D0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en-US" altLang="zh-CN" sz="2400" strike="noStrike" noProof="1">
                <a:solidFill>
                  <a:schemeClr val="tx1"/>
                </a:solidFill>
              </a:rPr>
              <a:t>05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C5BABCCC-7F20-43A8-8FB9-D7CA5C8246A3}"/>
              </a:ext>
            </a:extLst>
          </p:cNvPr>
          <p:cNvSpPr/>
          <p:nvPr/>
        </p:nvSpPr>
        <p:spPr>
          <a:xfrm>
            <a:off x="6534722" y="4548188"/>
            <a:ext cx="808038" cy="808038"/>
          </a:xfrm>
          <a:prstGeom prst="ellipse">
            <a:avLst/>
          </a:prstGeom>
          <a:noFill/>
          <a:ln w="19050">
            <a:solidFill>
              <a:srgbClr val="94D0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en-US" altLang="zh-CN" sz="2400" strike="noStrike" noProof="1">
                <a:solidFill>
                  <a:schemeClr val="tx1"/>
                </a:solidFill>
              </a:rPr>
              <a:t>06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7D3868A8-E3F6-4F8D-98D9-6CA506D91DF1}"/>
              </a:ext>
            </a:extLst>
          </p:cNvPr>
          <p:cNvSpPr/>
          <p:nvPr/>
        </p:nvSpPr>
        <p:spPr>
          <a:xfrm>
            <a:off x="4847209" y="1541463"/>
            <a:ext cx="808038" cy="808038"/>
          </a:xfrm>
          <a:prstGeom prst="ellipse">
            <a:avLst/>
          </a:prstGeom>
          <a:noFill/>
          <a:ln w="19050">
            <a:solidFill>
              <a:srgbClr val="94D0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en-US" altLang="zh-CN" sz="2400" strike="noStrike" noProof="1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0395E0-41A5-4AAD-A6A4-4AA9DF02BE8E}"/>
              </a:ext>
            </a:extLst>
          </p:cNvPr>
          <p:cNvSpPr/>
          <p:nvPr/>
        </p:nvSpPr>
        <p:spPr>
          <a:xfrm>
            <a:off x="4847209" y="3044826"/>
            <a:ext cx="808038" cy="808038"/>
          </a:xfrm>
          <a:prstGeom prst="ellipse">
            <a:avLst/>
          </a:prstGeom>
          <a:noFill/>
          <a:ln w="19050">
            <a:solidFill>
              <a:srgbClr val="94D0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en-US" altLang="zh-CN" sz="2400" strike="noStrike" noProof="1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D115D98A-643F-4959-AD7E-55B42BE24A83}"/>
              </a:ext>
            </a:extLst>
          </p:cNvPr>
          <p:cNvSpPr/>
          <p:nvPr/>
        </p:nvSpPr>
        <p:spPr>
          <a:xfrm>
            <a:off x="4847209" y="4548188"/>
            <a:ext cx="808038" cy="808038"/>
          </a:xfrm>
          <a:prstGeom prst="ellipse">
            <a:avLst/>
          </a:prstGeom>
          <a:noFill/>
          <a:ln w="19050">
            <a:solidFill>
              <a:srgbClr val="94D0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en-US" altLang="zh-CN" sz="2400" strike="noStrike" noProof="1">
                <a:solidFill>
                  <a:schemeClr val="tx1"/>
                </a:solidFill>
              </a:rPr>
              <a:t>03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26642FBD-01CB-4A55-A3C4-901D17C5E62D}"/>
              </a:ext>
            </a:extLst>
          </p:cNvPr>
          <p:cNvCxnSpPr/>
          <p:nvPr/>
        </p:nvCxnSpPr>
        <p:spPr>
          <a:xfrm>
            <a:off x="6088634" y="1430338"/>
            <a:ext cx="0" cy="39973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99">
            <a:extLst>
              <a:ext uri="{FF2B5EF4-FFF2-40B4-BE49-F238E27FC236}">
                <a16:creationId xmlns:a16="http://schemas.microsoft.com/office/drawing/2014/main" id="{9CA20CD9-F265-4E46-9538-27EFCDDAF7CC}"/>
              </a:ext>
            </a:extLst>
          </p:cNvPr>
          <p:cNvSpPr txBox="1"/>
          <p:nvPr/>
        </p:nvSpPr>
        <p:spPr>
          <a:xfrm>
            <a:off x="7561486" y="1430338"/>
            <a:ext cx="3595541" cy="786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sp>
        <p:nvSpPr>
          <p:cNvPr id="10" name="文本框 99">
            <a:extLst>
              <a:ext uri="{FF2B5EF4-FFF2-40B4-BE49-F238E27FC236}">
                <a16:creationId xmlns:a16="http://schemas.microsoft.com/office/drawing/2014/main" id="{71B1010A-B132-4259-AFDA-7910665971F8}"/>
              </a:ext>
            </a:extLst>
          </p:cNvPr>
          <p:cNvSpPr txBox="1"/>
          <p:nvPr/>
        </p:nvSpPr>
        <p:spPr>
          <a:xfrm>
            <a:off x="7561486" y="2950150"/>
            <a:ext cx="3595541" cy="786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sp>
        <p:nvSpPr>
          <p:cNvPr id="11" name="文本框 99">
            <a:extLst>
              <a:ext uri="{FF2B5EF4-FFF2-40B4-BE49-F238E27FC236}">
                <a16:creationId xmlns:a16="http://schemas.microsoft.com/office/drawing/2014/main" id="{286FD0EC-2C68-4825-8F3B-B692BF0652B0}"/>
              </a:ext>
            </a:extLst>
          </p:cNvPr>
          <p:cNvSpPr txBox="1"/>
          <p:nvPr/>
        </p:nvSpPr>
        <p:spPr>
          <a:xfrm>
            <a:off x="7561486" y="4443114"/>
            <a:ext cx="3595541" cy="786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sp>
        <p:nvSpPr>
          <p:cNvPr id="12" name="文本框 99">
            <a:extLst>
              <a:ext uri="{FF2B5EF4-FFF2-40B4-BE49-F238E27FC236}">
                <a16:creationId xmlns:a16="http://schemas.microsoft.com/office/drawing/2014/main" id="{3499175E-DE48-4C6F-8056-1E0F580A6D68}"/>
              </a:ext>
            </a:extLst>
          </p:cNvPr>
          <p:cNvSpPr txBox="1"/>
          <p:nvPr/>
        </p:nvSpPr>
        <p:spPr>
          <a:xfrm>
            <a:off x="1034974" y="1430338"/>
            <a:ext cx="3595541" cy="786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sp>
        <p:nvSpPr>
          <p:cNvPr id="13" name="文本框 99">
            <a:extLst>
              <a:ext uri="{FF2B5EF4-FFF2-40B4-BE49-F238E27FC236}">
                <a16:creationId xmlns:a16="http://schemas.microsoft.com/office/drawing/2014/main" id="{77DFEB31-575F-4D0D-A26E-5616A1F14399}"/>
              </a:ext>
            </a:extLst>
          </p:cNvPr>
          <p:cNvSpPr txBox="1"/>
          <p:nvPr/>
        </p:nvSpPr>
        <p:spPr>
          <a:xfrm>
            <a:off x="1052089" y="2950150"/>
            <a:ext cx="3595541" cy="786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sp>
        <p:nvSpPr>
          <p:cNvPr id="14" name="文本框 99">
            <a:extLst>
              <a:ext uri="{FF2B5EF4-FFF2-40B4-BE49-F238E27FC236}">
                <a16:creationId xmlns:a16="http://schemas.microsoft.com/office/drawing/2014/main" id="{ACD4B24C-766A-4108-BA89-9BE39456A4A9}"/>
              </a:ext>
            </a:extLst>
          </p:cNvPr>
          <p:cNvSpPr txBox="1"/>
          <p:nvPr/>
        </p:nvSpPr>
        <p:spPr>
          <a:xfrm>
            <a:off x="1052089" y="4469962"/>
            <a:ext cx="3595541" cy="786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</p:spTree>
    <p:extLst>
      <p:ext uri="{BB962C8B-B14F-4D97-AF65-F5344CB8AC3E}">
        <p14:creationId xmlns:p14="http://schemas.microsoft.com/office/powerpoint/2010/main" val="403535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4A8C7C8-FD96-44BD-BF56-F5DD73A753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119556B6-9E1E-46E9-BB84-A52828FEBA6F}"/>
              </a:ext>
            </a:extLst>
          </p:cNvPr>
          <p:cNvGrpSpPr/>
          <p:nvPr/>
        </p:nvGrpSpPr>
        <p:grpSpPr>
          <a:xfrm>
            <a:off x="5860105" y="1709890"/>
            <a:ext cx="692497" cy="3438220"/>
            <a:chOff x="3586504" y="1679194"/>
            <a:chExt cx="692497" cy="3438220"/>
          </a:xfrm>
        </p:grpSpPr>
        <p:sp>
          <p:nvSpPr>
            <p:cNvPr id="5" name="文本框 5">
              <a:extLst>
                <a:ext uri="{FF2B5EF4-FFF2-40B4-BE49-F238E27FC236}">
                  <a16:creationId xmlns:a16="http://schemas.microsoft.com/office/drawing/2014/main" id="{93613BDF-A461-41DF-8F8B-EC1410357C1C}"/>
                </a:ext>
              </a:extLst>
            </p:cNvPr>
            <p:cNvSpPr txBox="1"/>
            <p:nvPr/>
          </p:nvSpPr>
          <p:spPr>
            <a:xfrm>
              <a:off x="3586504" y="2295068"/>
              <a:ext cx="692497" cy="282234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</p:txBody>
        </p:sp>
        <p:sp>
          <p:nvSpPr>
            <p:cNvPr id="6" name="文本框 6">
              <a:extLst>
                <a:ext uri="{FF2B5EF4-FFF2-40B4-BE49-F238E27FC236}">
                  <a16:creationId xmlns:a16="http://schemas.microsoft.com/office/drawing/2014/main" id="{9F38A3E0-8049-46B8-A747-AFDA61DB1D0C}"/>
                </a:ext>
              </a:extLst>
            </p:cNvPr>
            <p:cNvSpPr txBox="1"/>
            <p:nvPr/>
          </p:nvSpPr>
          <p:spPr>
            <a:xfrm>
              <a:off x="3613212" y="1679194"/>
              <a:ext cx="5681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sz="2800" dirty="0"/>
                <a:t>04</a:t>
              </a:r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05364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>
            <a:extLst>
              <a:ext uri="{FF2B5EF4-FFF2-40B4-BE49-F238E27FC236}">
                <a16:creationId xmlns:a16="http://schemas.microsoft.com/office/drawing/2014/main" id="{B2B80035-EDB2-43DA-B12A-DC5D15C885DA}"/>
              </a:ext>
            </a:extLst>
          </p:cNvPr>
          <p:cNvGrpSpPr>
            <a:grpSpLocks noChangeAspect="1"/>
          </p:cNvGrpSpPr>
          <p:nvPr/>
        </p:nvGrpSpPr>
        <p:grpSpPr bwMode="auto">
          <a:xfrm rot="5400000">
            <a:off x="1546525" y="1656737"/>
            <a:ext cx="3697016" cy="3470252"/>
            <a:chOff x="2329" y="722"/>
            <a:chExt cx="3022" cy="3039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A147804C-285A-4B7E-87DA-667F057ADEAF}"/>
                </a:ext>
              </a:extLst>
            </p:cNvPr>
            <p:cNvSpPr/>
            <p:nvPr/>
          </p:nvSpPr>
          <p:spPr bwMode="auto">
            <a:xfrm>
              <a:off x="3462" y="722"/>
              <a:ext cx="389" cy="3039"/>
            </a:xfrm>
            <a:custGeom>
              <a:avLst/>
              <a:gdLst>
                <a:gd name="T0" fmla="*/ 0 w 164"/>
                <a:gd name="T1" fmla="*/ 1140 h 1222"/>
                <a:gd name="T2" fmla="*/ 0 w 164"/>
                <a:gd name="T3" fmla="*/ 1140 h 1222"/>
                <a:gd name="T4" fmla="*/ 82 w 164"/>
                <a:gd name="T5" fmla="*/ 1222 h 1222"/>
                <a:gd name="T6" fmla="*/ 82 w 164"/>
                <a:gd name="T7" fmla="*/ 1222 h 1222"/>
                <a:gd name="T8" fmla="*/ 164 w 164"/>
                <a:gd name="T9" fmla="*/ 1140 h 1222"/>
                <a:gd name="T10" fmla="*/ 164 w 164"/>
                <a:gd name="T11" fmla="*/ 1140 h 1222"/>
                <a:gd name="T12" fmla="*/ 164 w 164"/>
                <a:gd name="T13" fmla="*/ 0 h 1222"/>
                <a:gd name="connsiteX0" fmla="*/ 0 w 10000"/>
                <a:gd name="connsiteY0" fmla="*/ 9830 h 10501"/>
                <a:gd name="connsiteX1" fmla="*/ 0 w 10000"/>
                <a:gd name="connsiteY1" fmla="*/ 9830 h 10501"/>
                <a:gd name="connsiteX2" fmla="*/ 5000 w 10000"/>
                <a:gd name="connsiteY2" fmla="*/ 10501 h 10501"/>
                <a:gd name="connsiteX3" fmla="*/ 5000 w 10000"/>
                <a:gd name="connsiteY3" fmla="*/ 10501 h 10501"/>
                <a:gd name="connsiteX4" fmla="*/ 10000 w 10000"/>
                <a:gd name="connsiteY4" fmla="*/ 9830 h 10501"/>
                <a:gd name="connsiteX5" fmla="*/ 10000 w 10000"/>
                <a:gd name="connsiteY5" fmla="*/ 9830 h 10501"/>
                <a:gd name="connsiteX6" fmla="*/ 10000 w 10000"/>
                <a:gd name="connsiteY6" fmla="*/ 0 h 10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501">
                  <a:moveTo>
                    <a:pt x="0" y="9830"/>
                  </a:moveTo>
                  <a:lnTo>
                    <a:pt x="0" y="9830"/>
                  </a:lnTo>
                  <a:cubicBezTo>
                    <a:pt x="0" y="10198"/>
                    <a:pt x="2256" y="10501"/>
                    <a:pt x="5000" y="10501"/>
                  </a:cubicBezTo>
                  <a:lnTo>
                    <a:pt x="5000" y="10501"/>
                  </a:lnTo>
                  <a:cubicBezTo>
                    <a:pt x="7805" y="10501"/>
                    <a:pt x="10000" y="10198"/>
                    <a:pt x="10000" y="9830"/>
                  </a:cubicBezTo>
                  <a:lnTo>
                    <a:pt x="10000" y="9830"/>
                  </a:lnTo>
                  <a:lnTo>
                    <a:pt x="10000" y="0"/>
                  </a:lnTo>
                </a:path>
              </a:pathLst>
            </a:custGeom>
            <a:noFill/>
            <a:ln w="101600" cap="rnd">
              <a:solidFill>
                <a:srgbClr val="B3B3B3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C13F86FC-108E-4CD1-9230-D1C9F4E5133F}"/>
                </a:ext>
              </a:extLst>
            </p:cNvPr>
            <p:cNvSpPr/>
            <p:nvPr/>
          </p:nvSpPr>
          <p:spPr bwMode="auto">
            <a:xfrm>
              <a:off x="3841" y="786"/>
              <a:ext cx="1510" cy="1346"/>
            </a:xfrm>
            <a:custGeom>
              <a:avLst/>
              <a:gdLst>
                <a:gd name="T0" fmla="*/ 0 w 638"/>
                <a:gd name="T1" fmla="*/ 0 h 568"/>
                <a:gd name="T2" fmla="*/ 0 w 638"/>
                <a:gd name="T3" fmla="*/ 568 h 568"/>
                <a:gd name="T4" fmla="*/ 159 w 638"/>
                <a:gd name="T5" fmla="*/ 484 h 568"/>
                <a:gd name="T6" fmla="*/ 319 w 638"/>
                <a:gd name="T7" fmla="*/ 568 h 568"/>
                <a:gd name="T8" fmla="*/ 479 w 638"/>
                <a:gd name="T9" fmla="*/ 484 h 568"/>
                <a:gd name="T10" fmla="*/ 638 w 638"/>
                <a:gd name="T11" fmla="*/ 567 h 568"/>
                <a:gd name="T12" fmla="*/ 0 w 638"/>
                <a:gd name="T1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568">
                  <a:moveTo>
                    <a:pt x="0" y="0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35" y="517"/>
                    <a:pt x="93" y="484"/>
                    <a:pt x="159" y="484"/>
                  </a:cubicBezTo>
                  <a:cubicBezTo>
                    <a:pt x="226" y="484"/>
                    <a:pt x="284" y="517"/>
                    <a:pt x="319" y="568"/>
                  </a:cubicBezTo>
                  <a:cubicBezTo>
                    <a:pt x="354" y="517"/>
                    <a:pt x="412" y="484"/>
                    <a:pt x="479" y="484"/>
                  </a:cubicBezTo>
                  <a:cubicBezTo>
                    <a:pt x="545" y="484"/>
                    <a:pt x="603" y="517"/>
                    <a:pt x="638" y="567"/>
                  </a:cubicBezTo>
                  <a:cubicBezTo>
                    <a:pt x="601" y="248"/>
                    <a:pt x="329" y="0"/>
                    <a:pt x="0" y="0"/>
                  </a:cubicBezTo>
                  <a:close/>
                </a:path>
              </a:pathLst>
            </a:custGeom>
            <a:solidFill>
              <a:srgbClr val="F4B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3A6D7CBB-42A6-428A-ADB4-3E828F6DFBAF}"/>
                </a:ext>
              </a:extLst>
            </p:cNvPr>
            <p:cNvSpPr/>
            <p:nvPr/>
          </p:nvSpPr>
          <p:spPr bwMode="auto">
            <a:xfrm>
              <a:off x="2329" y="786"/>
              <a:ext cx="1512" cy="1346"/>
            </a:xfrm>
            <a:custGeom>
              <a:avLst/>
              <a:gdLst>
                <a:gd name="T0" fmla="*/ 639 w 639"/>
                <a:gd name="T1" fmla="*/ 0 h 568"/>
                <a:gd name="T2" fmla="*/ 639 w 639"/>
                <a:gd name="T3" fmla="*/ 0 h 568"/>
                <a:gd name="T4" fmla="*/ 0 w 639"/>
                <a:gd name="T5" fmla="*/ 568 h 568"/>
                <a:gd name="T6" fmla="*/ 160 w 639"/>
                <a:gd name="T7" fmla="*/ 484 h 568"/>
                <a:gd name="T8" fmla="*/ 320 w 639"/>
                <a:gd name="T9" fmla="*/ 568 h 568"/>
                <a:gd name="T10" fmla="*/ 479 w 639"/>
                <a:gd name="T11" fmla="*/ 484 h 568"/>
                <a:gd name="T12" fmla="*/ 639 w 639"/>
                <a:gd name="T13" fmla="*/ 568 h 568"/>
                <a:gd name="T14" fmla="*/ 639 w 639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568">
                  <a:moveTo>
                    <a:pt x="639" y="0"/>
                  </a:moveTo>
                  <a:cubicBezTo>
                    <a:pt x="639" y="0"/>
                    <a:pt x="639" y="0"/>
                    <a:pt x="639" y="0"/>
                  </a:cubicBezTo>
                  <a:cubicBezTo>
                    <a:pt x="309" y="0"/>
                    <a:pt x="37" y="248"/>
                    <a:pt x="0" y="568"/>
                  </a:cubicBezTo>
                  <a:cubicBezTo>
                    <a:pt x="35" y="517"/>
                    <a:pt x="94" y="484"/>
                    <a:pt x="160" y="484"/>
                  </a:cubicBezTo>
                  <a:cubicBezTo>
                    <a:pt x="226" y="484"/>
                    <a:pt x="285" y="517"/>
                    <a:pt x="320" y="568"/>
                  </a:cubicBezTo>
                  <a:cubicBezTo>
                    <a:pt x="355" y="517"/>
                    <a:pt x="413" y="484"/>
                    <a:pt x="479" y="484"/>
                  </a:cubicBezTo>
                  <a:cubicBezTo>
                    <a:pt x="545" y="484"/>
                    <a:pt x="604" y="517"/>
                    <a:pt x="639" y="568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rgbClr val="94D0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FC781F5E-1D00-4081-B8AB-E0C897BB2CA9}"/>
                </a:ext>
              </a:extLst>
            </p:cNvPr>
            <p:cNvSpPr/>
            <p:nvPr/>
          </p:nvSpPr>
          <p:spPr bwMode="auto">
            <a:xfrm>
              <a:off x="3083" y="786"/>
              <a:ext cx="755" cy="1341"/>
            </a:xfrm>
            <a:custGeom>
              <a:avLst/>
              <a:gdLst>
                <a:gd name="T0" fmla="*/ 161 w 319"/>
                <a:gd name="T1" fmla="*/ 484 h 566"/>
                <a:gd name="T2" fmla="*/ 319 w 319"/>
                <a:gd name="T3" fmla="*/ 565 h 566"/>
                <a:gd name="T4" fmla="*/ 319 w 319"/>
                <a:gd name="T5" fmla="*/ 0 h 566"/>
                <a:gd name="T6" fmla="*/ 317 w 319"/>
                <a:gd name="T7" fmla="*/ 0 h 566"/>
                <a:gd name="T8" fmla="*/ 0 w 319"/>
                <a:gd name="T9" fmla="*/ 565 h 566"/>
                <a:gd name="T10" fmla="*/ 0 w 319"/>
                <a:gd name="T11" fmla="*/ 566 h 566"/>
                <a:gd name="T12" fmla="*/ 5 w 319"/>
                <a:gd name="T13" fmla="*/ 564 h 566"/>
                <a:gd name="T14" fmla="*/ 161 w 319"/>
                <a:gd name="T15" fmla="*/ 4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" h="566">
                  <a:moveTo>
                    <a:pt x="161" y="484"/>
                  </a:moveTo>
                  <a:cubicBezTo>
                    <a:pt x="226" y="484"/>
                    <a:pt x="284" y="516"/>
                    <a:pt x="319" y="56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18" y="0"/>
                    <a:pt x="318" y="0"/>
                    <a:pt x="317" y="0"/>
                  </a:cubicBezTo>
                  <a:cubicBezTo>
                    <a:pt x="153" y="2"/>
                    <a:pt x="19" y="248"/>
                    <a:pt x="0" y="565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2" y="563"/>
                    <a:pt x="3" y="563"/>
                    <a:pt x="5" y="564"/>
                  </a:cubicBezTo>
                  <a:cubicBezTo>
                    <a:pt x="40" y="515"/>
                    <a:pt x="97" y="484"/>
                    <a:pt x="161" y="484"/>
                  </a:cubicBezTo>
                  <a:close/>
                </a:path>
              </a:pathLst>
            </a:custGeom>
            <a:solidFill>
              <a:srgbClr val="F4B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29AF2298-8052-4B6A-97B1-CFB3D7C3AB6F}"/>
                </a:ext>
              </a:extLst>
            </p:cNvPr>
            <p:cNvSpPr/>
            <p:nvPr/>
          </p:nvSpPr>
          <p:spPr bwMode="auto">
            <a:xfrm>
              <a:off x="3838" y="786"/>
              <a:ext cx="755" cy="1346"/>
            </a:xfrm>
            <a:custGeom>
              <a:avLst/>
              <a:gdLst>
                <a:gd name="T0" fmla="*/ 0 w 319"/>
                <a:gd name="T1" fmla="*/ 568 h 568"/>
                <a:gd name="T2" fmla="*/ 5 w 319"/>
                <a:gd name="T3" fmla="*/ 561 h 568"/>
                <a:gd name="T4" fmla="*/ 159 w 319"/>
                <a:gd name="T5" fmla="*/ 484 h 568"/>
                <a:gd name="T6" fmla="*/ 316 w 319"/>
                <a:gd name="T7" fmla="*/ 563 h 568"/>
                <a:gd name="T8" fmla="*/ 319 w 319"/>
                <a:gd name="T9" fmla="*/ 568 h 568"/>
                <a:gd name="T10" fmla="*/ 319 w 319"/>
                <a:gd name="T11" fmla="*/ 568 h 568"/>
                <a:gd name="T12" fmla="*/ 0 w 319"/>
                <a:gd name="T13" fmla="*/ 0 h 568"/>
                <a:gd name="T14" fmla="*/ 0 w 319"/>
                <a:gd name="T15" fmla="*/ 0 h 568"/>
                <a:gd name="T16" fmla="*/ 0 w 319"/>
                <a:gd name="T17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" h="568">
                  <a:moveTo>
                    <a:pt x="0" y="568"/>
                  </a:moveTo>
                  <a:cubicBezTo>
                    <a:pt x="1" y="563"/>
                    <a:pt x="3" y="561"/>
                    <a:pt x="5" y="561"/>
                  </a:cubicBezTo>
                  <a:cubicBezTo>
                    <a:pt x="40" y="514"/>
                    <a:pt x="96" y="484"/>
                    <a:pt x="159" y="484"/>
                  </a:cubicBezTo>
                  <a:cubicBezTo>
                    <a:pt x="224" y="484"/>
                    <a:pt x="280" y="515"/>
                    <a:pt x="316" y="563"/>
                  </a:cubicBezTo>
                  <a:cubicBezTo>
                    <a:pt x="317" y="564"/>
                    <a:pt x="318" y="565"/>
                    <a:pt x="319" y="568"/>
                  </a:cubicBezTo>
                  <a:cubicBezTo>
                    <a:pt x="319" y="568"/>
                    <a:pt x="319" y="568"/>
                    <a:pt x="319" y="568"/>
                  </a:cubicBezTo>
                  <a:cubicBezTo>
                    <a:pt x="300" y="248"/>
                    <a:pt x="16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8"/>
                  </a:lnTo>
                  <a:close/>
                </a:path>
              </a:pathLst>
            </a:custGeom>
            <a:solidFill>
              <a:srgbClr val="94D0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24" name="文本框 99">
            <a:extLst>
              <a:ext uri="{FF2B5EF4-FFF2-40B4-BE49-F238E27FC236}">
                <a16:creationId xmlns:a16="http://schemas.microsoft.com/office/drawing/2014/main" id="{28CD13AC-98D5-4E0B-8D2B-84FBACBBC158}"/>
              </a:ext>
            </a:extLst>
          </p:cNvPr>
          <p:cNvSpPr txBox="1"/>
          <p:nvPr/>
        </p:nvSpPr>
        <p:spPr>
          <a:xfrm>
            <a:off x="6470613" y="1549367"/>
            <a:ext cx="3595541" cy="540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</a:t>
            </a:r>
          </a:p>
        </p:txBody>
      </p:sp>
      <p:sp>
        <p:nvSpPr>
          <p:cNvPr id="25" name="文本框 100">
            <a:extLst>
              <a:ext uri="{FF2B5EF4-FFF2-40B4-BE49-F238E27FC236}">
                <a16:creationId xmlns:a16="http://schemas.microsoft.com/office/drawing/2014/main" id="{F1D1A9C7-EBC6-4650-844C-2D58E856FAB2}"/>
              </a:ext>
            </a:extLst>
          </p:cNvPr>
          <p:cNvSpPr txBox="1"/>
          <p:nvPr/>
        </p:nvSpPr>
        <p:spPr>
          <a:xfrm>
            <a:off x="6470612" y="1237975"/>
            <a:ext cx="1487861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86149A3A-761B-4B74-9E19-3493619847F2}"/>
              </a:ext>
            </a:extLst>
          </p:cNvPr>
          <p:cNvSpPr/>
          <p:nvPr/>
        </p:nvSpPr>
        <p:spPr>
          <a:xfrm>
            <a:off x="6191818" y="1420493"/>
            <a:ext cx="159798" cy="18251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文本框 99">
            <a:extLst>
              <a:ext uri="{FF2B5EF4-FFF2-40B4-BE49-F238E27FC236}">
                <a16:creationId xmlns:a16="http://schemas.microsoft.com/office/drawing/2014/main" id="{1271AA69-CA18-4B7E-A3B1-3AD60079CFE1}"/>
              </a:ext>
            </a:extLst>
          </p:cNvPr>
          <p:cNvSpPr txBox="1"/>
          <p:nvPr/>
        </p:nvSpPr>
        <p:spPr>
          <a:xfrm>
            <a:off x="6470613" y="2694930"/>
            <a:ext cx="3595541" cy="540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</a:t>
            </a:r>
          </a:p>
        </p:txBody>
      </p:sp>
      <p:sp>
        <p:nvSpPr>
          <p:cNvPr id="28" name="文本框 100">
            <a:extLst>
              <a:ext uri="{FF2B5EF4-FFF2-40B4-BE49-F238E27FC236}">
                <a16:creationId xmlns:a16="http://schemas.microsoft.com/office/drawing/2014/main" id="{2C7DFEF3-29BE-4AB4-90B6-24E99BAE4AE0}"/>
              </a:ext>
            </a:extLst>
          </p:cNvPr>
          <p:cNvSpPr txBox="1"/>
          <p:nvPr/>
        </p:nvSpPr>
        <p:spPr>
          <a:xfrm>
            <a:off x="6470612" y="2383538"/>
            <a:ext cx="1487861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406BCD6D-F6AF-4244-B91F-22ECF4BC168F}"/>
              </a:ext>
            </a:extLst>
          </p:cNvPr>
          <p:cNvSpPr/>
          <p:nvPr/>
        </p:nvSpPr>
        <p:spPr>
          <a:xfrm>
            <a:off x="6191818" y="2566056"/>
            <a:ext cx="159798" cy="18251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文本框 99">
            <a:extLst>
              <a:ext uri="{FF2B5EF4-FFF2-40B4-BE49-F238E27FC236}">
                <a16:creationId xmlns:a16="http://schemas.microsoft.com/office/drawing/2014/main" id="{A73DB8AB-8A9C-471C-BFB6-6E1555A9DCF5}"/>
              </a:ext>
            </a:extLst>
          </p:cNvPr>
          <p:cNvSpPr txBox="1"/>
          <p:nvPr/>
        </p:nvSpPr>
        <p:spPr>
          <a:xfrm>
            <a:off x="6470613" y="3840493"/>
            <a:ext cx="3595541" cy="540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</a:t>
            </a:r>
          </a:p>
        </p:txBody>
      </p:sp>
      <p:sp>
        <p:nvSpPr>
          <p:cNvPr id="31" name="文本框 100">
            <a:extLst>
              <a:ext uri="{FF2B5EF4-FFF2-40B4-BE49-F238E27FC236}">
                <a16:creationId xmlns:a16="http://schemas.microsoft.com/office/drawing/2014/main" id="{D8B1036C-0BAF-4DF6-958A-6A08B7823706}"/>
              </a:ext>
            </a:extLst>
          </p:cNvPr>
          <p:cNvSpPr txBox="1"/>
          <p:nvPr/>
        </p:nvSpPr>
        <p:spPr>
          <a:xfrm>
            <a:off x="6470612" y="3529101"/>
            <a:ext cx="1487861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6A0B9720-EDF6-46C1-98A7-445D2EF21E97}"/>
              </a:ext>
            </a:extLst>
          </p:cNvPr>
          <p:cNvSpPr/>
          <p:nvPr/>
        </p:nvSpPr>
        <p:spPr>
          <a:xfrm>
            <a:off x="6191818" y="3711619"/>
            <a:ext cx="159798" cy="18251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文本框 99">
            <a:extLst>
              <a:ext uri="{FF2B5EF4-FFF2-40B4-BE49-F238E27FC236}">
                <a16:creationId xmlns:a16="http://schemas.microsoft.com/office/drawing/2014/main" id="{541E81D7-68BE-4429-A4B4-5E3AC1478CA5}"/>
              </a:ext>
            </a:extLst>
          </p:cNvPr>
          <p:cNvSpPr txBox="1"/>
          <p:nvPr/>
        </p:nvSpPr>
        <p:spPr>
          <a:xfrm>
            <a:off x="6470613" y="4986056"/>
            <a:ext cx="3595541" cy="540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</a:t>
            </a:r>
          </a:p>
        </p:txBody>
      </p:sp>
      <p:sp>
        <p:nvSpPr>
          <p:cNvPr id="34" name="文本框 100">
            <a:extLst>
              <a:ext uri="{FF2B5EF4-FFF2-40B4-BE49-F238E27FC236}">
                <a16:creationId xmlns:a16="http://schemas.microsoft.com/office/drawing/2014/main" id="{FD0DBC9A-8C20-434E-8C6C-7633F21438C6}"/>
              </a:ext>
            </a:extLst>
          </p:cNvPr>
          <p:cNvSpPr txBox="1"/>
          <p:nvPr/>
        </p:nvSpPr>
        <p:spPr>
          <a:xfrm>
            <a:off x="6470612" y="4674664"/>
            <a:ext cx="1487861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4AC8CCAC-A427-4871-A1AF-24FD41B2AB3A}"/>
              </a:ext>
            </a:extLst>
          </p:cNvPr>
          <p:cNvSpPr/>
          <p:nvPr/>
        </p:nvSpPr>
        <p:spPr>
          <a:xfrm>
            <a:off x="6191818" y="4857182"/>
            <a:ext cx="159798" cy="18251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5330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DA64866-FBC4-4F80-AF60-3865A42D139F}"/>
              </a:ext>
            </a:extLst>
          </p:cNvPr>
          <p:cNvSpPr/>
          <p:nvPr/>
        </p:nvSpPr>
        <p:spPr>
          <a:xfrm>
            <a:off x="1162006" y="3283209"/>
            <a:ext cx="3227733" cy="2263786"/>
          </a:xfrm>
          <a:prstGeom prst="rect">
            <a:avLst/>
          </a:prstGeom>
          <a:noFill/>
          <a:ln>
            <a:solidFill>
              <a:srgbClr val="8AD1E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313ADCD-B935-4A54-91C7-AE4B00166FE2}"/>
              </a:ext>
            </a:extLst>
          </p:cNvPr>
          <p:cNvSpPr/>
          <p:nvPr/>
        </p:nvSpPr>
        <p:spPr>
          <a:xfrm>
            <a:off x="4528122" y="3283209"/>
            <a:ext cx="3227733" cy="2263786"/>
          </a:xfrm>
          <a:prstGeom prst="rect">
            <a:avLst/>
          </a:prstGeom>
          <a:noFill/>
          <a:ln>
            <a:solidFill>
              <a:srgbClr val="8AD1E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FB898E0-0F95-4D3A-8958-1A9ECA542B41}"/>
              </a:ext>
            </a:extLst>
          </p:cNvPr>
          <p:cNvSpPr/>
          <p:nvPr/>
        </p:nvSpPr>
        <p:spPr>
          <a:xfrm>
            <a:off x="1162006" y="1978619"/>
            <a:ext cx="9961714" cy="15924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000" dirty="0">
                <a:latin typeface="+mn-ea"/>
                <a:cs typeface="+mn-ea"/>
                <a:sym typeface="+mn-lt"/>
              </a:rPr>
              <a:t>I love you more than I've ever loved any woman. And</a:t>
            </a:r>
            <a:r>
              <a:rPr lang="en-US" altLang="zh-CN" sz="10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1000" dirty="0">
                <a:latin typeface="+mn-ea"/>
                <a:cs typeface="+mn-ea"/>
                <a:sym typeface="+mn-lt"/>
              </a:rPr>
              <a:t>I've waited longer for you than I’ve waited for any woman. I love you more than I've ever loved any woman. And</a:t>
            </a:r>
            <a:r>
              <a:rPr lang="en-US" altLang="zh-CN" sz="10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1000" dirty="0">
                <a:latin typeface="+mn-ea"/>
                <a:cs typeface="+mn-ea"/>
                <a:sym typeface="+mn-lt"/>
              </a:rPr>
              <a:t>I've waited longer for you than I've waited for any woman. . I love you more than I've ever loved any woman. And</a:t>
            </a:r>
            <a:r>
              <a:rPr lang="en-US" altLang="zh-CN" sz="10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1000" dirty="0">
                <a:latin typeface="+mn-ea"/>
                <a:cs typeface="+mn-ea"/>
                <a:sym typeface="+mn-lt"/>
              </a:rPr>
              <a:t>I've waited longer for you than I've waited for any woman. </a:t>
            </a:r>
            <a:endParaRPr lang="zh-CN" altLang="en-US" sz="1000" dirty="0">
              <a:latin typeface="+mn-ea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latin typeface="+mn-ea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latin typeface="+mn-ea"/>
            </a:endParaRPr>
          </a:p>
        </p:txBody>
      </p:sp>
      <p:sp>
        <p:nvSpPr>
          <p:cNvPr id="5" name="文本框 6">
            <a:extLst>
              <a:ext uri="{FF2B5EF4-FFF2-40B4-BE49-F238E27FC236}">
                <a16:creationId xmlns:a16="http://schemas.microsoft.com/office/drawing/2014/main" id="{F2BD92BE-00B4-4893-AB1A-864530AA1D8F}"/>
              </a:ext>
            </a:extLst>
          </p:cNvPr>
          <p:cNvSpPr txBox="1"/>
          <p:nvPr/>
        </p:nvSpPr>
        <p:spPr>
          <a:xfrm>
            <a:off x="1162006" y="1423697"/>
            <a:ext cx="2717536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b="1" dirty="0">
                <a:latin typeface="+mn-ea"/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4B4A992-8C22-45E4-853A-48692969531F}"/>
              </a:ext>
            </a:extLst>
          </p:cNvPr>
          <p:cNvSpPr/>
          <p:nvPr/>
        </p:nvSpPr>
        <p:spPr>
          <a:xfrm>
            <a:off x="1340668" y="3683087"/>
            <a:ext cx="2932473" cy="142513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loved any woman. And</a:t>
            </a:r>
            <a:r>
              <a:rPr lang="en-US" altLang="zh-CN" sz="9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900" dirty="0">
                <a:latin typeface="+mn-ea"/>
                <a:cs typeface="+mn-ea"/>
                <a:sym typeface="+mn-lt"/>
              </a:rPr>
              <a:t>I've waited longer for you than I've waited for any woman. 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</a:t>
            </a:r>
            <a:endParaRPr lang="zh-CN" altLang="en-US" sz="900" dirty="0">
              <a:latin typeface="+mn-ea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915382B-B608-4066-8206-E74E9C03CFAE}"/>
              </a:ext>
            </a:extLst>
          </p:cNvPr>
          <p:cNvSpPr/>
          <p:nvPr/>
        </p:nvSpPr>
        <p:spPr>
          <a:xfrm>
            <a:off x="4689029" y="3683086"/>
            <a:ext cx="2932473" cy="142513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loved any woman. And</a:t>
            </a:r>
            <a:r>
              <a:rPr lang="en-US" altLang="zh-CN" sz="9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900" dirty="0">
                <a:latin typeface="+mn-ea"/>
                <a:cs typeface="+mn-ea"/>
                <a:sym typeface="+mn-lt"/>
              </a:rPr>
              <a:t>I've waited longer for you than I've waited for any woman. 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</a:t>
            </a:r>
            <a:endParaRPr lang="zh-CN" altLang="en-US" sz="900" dirty="0">
              <a:latin typeface="+mn-ea"/>
            </a:endParaRPr>
          </a:p>
        </p:txBody>
      </p:sp>
      <p:pic>
        <p:nvPicPr>
          <p:cNvPr id="2050" name="Picture 2" descr="AR riding">
            <a:extLst>
              <a:ext uri="{FF2B5EF4-FFF2-40B4-BE49-F238E27FC236}">
                <a16:creationId xmlns:a16="http://schemas.microsoft.com/office/drawing/2014/main" id="{C8D5E71F-06A9-41F2-9764-2C90EFF86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238" y="3283209"/>
            <a:ext cx="3015328" cy="2263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58693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4A8C7C8-FD96-44BD-BF56-F5DD73A753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10">
            <a:extLst>
              <a:ext uri="{FF2B5EF4-FFF2-40B4-BE49-F238E27FC236}">
                <a16:creationId xmlns:a16="http://schemas.microsoft.com/office/drawing/2014/main" id="{C3C9D480-F604-43E4-B3A2-21221346494D}"/>
              </a:ext>
            </a:extLst>
          </p:cNvPr>
          <p:cNvSpPr txBox="1"/>
          <p:nvPr/>
        </p:nvSpPr>
        <p:spPr>
          <a:xfrm>
            <a:off x="6616580" y="1327949"/>
            <a:ext cx="923330" cy="25745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4800" dirty="0">
                <a:latin typeface="经典繁毛楷" panose="02010609000101010101" pitchFamily="49" charset="-122"/>
                <a:ea typeface="经典繁毛楷" panose="02010609000101010101" pitchFamily="49" charset="-122"/>
                <a:cs typeface="经典繁毛楷" panose="02010609000101010101" pitchFamily="49" charset="-122"/>
              </a:rPr>
              <a:t>谢谢欣赏</a:t>
            </a:r>
          </a:p>
        </p:txBody>
      </p:sp>
      <p:sp>
        <p:nvSpPr>
          <p:cNvPr id="5" name="文本框 9">
            <a:extLst>
              <a:ext uri="{FF2B5EF4-FFF2-40B4-BE49-F238E27FC236}">
                <a16:creationId xmlns:a16="http://schemas.microsoft.com/office/drawing/2014/main" id="{6FFB0EFA-0257-4940-BABB-3F894B8F1A77}"/>
              </a:ext>
            </a:extLst>
          </p:cNvPr>
          <p:cNvSpPr txBox="1"/>
          <p:nvPr/>
        </p:nvSpPr>
        <p:spPr>
          <a:xfrm>
            <a:off x="7716676" y="2843445"/>
            <a:ext cx="830997" cy="23492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700" dirty="0">
                <a:latin typeface="汉仪良品线简" panose="00020600040101010101" pitchFamily="18" charset="-122"/>
                <a:ea typeface="汉仪良品线简" panose="00020600040101010101" pitchFamily="18" charset="-122"/>
                <a:cs typeface="+mn-ea"/>
                <a:sym typeface="+mn-lt"/>
              </a:rPr>
              <a:t>I love you more than I've ever loved</a:t>
            </a:r>
            <a:endParaRPr lang="en-US" altLang="zh-CN" sz="700" dirty="0">
              <a:latin typeface="汉仪良品线简" panose="00020600040101010101" pitchFamily="18" charset="-122"/>
              <a:ea typeface="汉仪良品线简" panose="00020600040101010101" pitchFamily="18" charset="-122"/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700" dirty="0">
                <a:latin typeface="汉仪良品线简" panose="00020600040101010101" pitchFamily="18" charset="-122"/>
                <a:ea typeface="汉仪良品线简" panose="00020600040101010101" pitchFamily="18" charset="-122"/>
                <a:cs typeface="+mn-ea"/>
                <a:sym typeface="+mn-lt"/>
              </a:rPr>
              <a:t> any woman. And I've waited longer for you than I've waited for any woman.</a:t>
            </a:r>
            <a:endParaRPr lang="zh-CN" altLang="en-US" sz="700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6" name="文本框 10">
            <a:extLst>
              <a:ext uri="{FF2B5EF4-FFF2-40B4-BE49-F238E27FC236}">
                <a16:creationId xmlns:a16="http://schemas.microsoft.com/office/drawing/2014/main" id="{9B88003D-34B2-4280-97A1-D14283958172}"/>
              </a:ext>
            </a:extLst>
          </p:cNvPr>
          <p:cNvSpPr txBox="1"/>
          <p:nvPr/>
        </p:nvSpPr>
        <p:spPr>
          <a:xfrm>
            <a:off x="7698921" y="2461322"/>
            <a:ext cx="750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1400" dirty="0">
                <a:latin typeface="经典繁毛楷" panose="02010609000101010101" pitchFamily="49" charset="-122"/>
                <a:ea typeface="经典繁毛楷" panose="02010609000101010101" pitchFamily="49" charset="-122"/>
                <a:cs typeface="经典繁毛楷" panose="02010609000101010101" pitchFamily="49" charset="-122"/>
              </a:rPr>
              <a:t>通用版</a:t>
            </a:r>
          </a:p>
        </p:txBody>
      </p:sp>
    </p:spTree>
    <p:extLst>
      <p:ext uri="{BB962C8B-B14F-4D97-AF65-F5344CB8AC3E}">
        <p14:creationId xmlns:p14="http://schemas.microsoft.com/office/powerpoint/2010/main" val="1442176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2033</Words>
  <Application>Microsoft Office PowerPoint</Application>
  <PresentationFormat>宽屏</PresentationFormat>
  <Paragraphs>128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2" baseType="lpstr">
      <vt:lpstr>Malgun Gothic Semilight</vt:lpstr>
      <vt:lpstr>Open Sans Extrabold</vt:lpstr>
      <vt:lpstr>Roboto</vt:lpstr>
      <vt:lpstr>等线</vt:lpstr>
      <vt:lpstr>汉仪良品线简</vt:lpstr>
      <vt:lpstr>经典繁毛楷</vt:lpstr>
      <vt:lpstr>楷体</vt:lpstr>
      <vt:lpstr>隶书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刘丹</dc:creator>
  <cp:lastModifiedBy>刘 丹</cp:lastModifiedBy>
  <cp:revision>7</cp:revision>
  <dcterms:created xsi:type="dcterms:W3CDTF">2018-08-22T06:44:44Z</dcterms:created>
  <dcterms:modified xsi:type="dcterms:W3CDTF">2018-08-31T01:21:48Z</dcterms:modified>
</cp:coreProperties>
</file>