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2" r:id="rId6"/>
    <p:sldId id="263" r:id="rId7"/>
    <p:sldId id="264" r:id="rId8"/>
    <p:sldId id="265" r:id="rId9"/>
    <p:sldId id="260" r:id="rId10"/>
    <p:sldId id="268" r:id="rId11"/>
    <p:sldId id="266" r:id="rId12"/>
    <p:sldId id="267" r:id="rId13"/>
    <p:sldId id="261" r:id="rId14"/>
    <p:sldId id="269" r:id="rId15"/>
    <p:sldId id="270" r:id="rId16"/>
    <p:sldId id="271" r:id="rId17"/>
    <p:sldId id="259"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 丹" initials="刘"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2CCC6"/>
    <a:srgbClr val="D3EBE8"/>
    <a:srgbClr val="AE73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commentAuthors" Target="commentAuthors.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7052" r="8343"/>
          <a:stretch>
            <a:fillRect/>
          </a:stretch>
        </p:blipFill>
        <p:spPr>
          <a:xfrm rot="16200000">
            <a:off x="2655960" y="-2655960"/>
            <a:ext cx="6880082" cy="12192000"/>
          </a:xfrm>
          <a:prstGeom prst="rect">
            <a:avLst/>
          </a:prstGeom>
        </p:spPr>
      </p:pic>
      <p:sp>
        <p:nvSpPr>
          <p:cNvPr id="4" name="文本框 3"/>
          <p:cNvSpPr txBox="1"/>
          <p:nvPr/>
        </p:nvSpPr>
        <p:spPr>
          <a:xfrm>
            <a:off x="6304319" y="2730534"/>
            <a:ext cx="677108" cy="2696798"/>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楷体" panose="02010609060101010101" pitchFamily="49" charset="-122"/>
                <a:ea typeface="楷体" panose="02010609060101010101" pitchFamily="49" charset="-122"/>
              </a:rPr>
              <a:t>单击此处输入文本内容，单击此处输入文本内容，单击此处输入文本，单击此处输入文本</a:t>
            </a:r>
            <a:endParaRPr lang="zh-CN" altLang="en-US" sz="800" dirty="0">
              <a:latin typeface="楷体" panose="02010609060101010101" pitchFamily="49" charset="-122"/>
              <a:ea typeface="楷体" panose="02010609060101010101" pitchFamily="49" charset="-122"/>
            </a:endParaRPr>
          </a:p>
        </p:txBody>
      </p:sp>
      <p:sp>
        <p:nvSpPr>
          <p:cNvPr id="5" name="文本框 5"/>
          <p:cNvSpPr txBox="1"/>
          <p:nvPr/>
        </p:nvSpPr>
        <p:spPr>
          <a:xfrm>
            <a:off x="5210572" y="1430669"/>
            <a:ext cx="923330" cy="2938508"/>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4800" dirty="0">
                <a:latin typeface="华文新魏" panose="02010800040101010101" pitchFamily="2" charset="-122"/>
                <a:ea typeface="华文新魏" panose="02010800040101010101" pitchFamily="2" charset="-122"/>
              </a:rPr>
              <a:t>教师说课</a:t>
            </a:r>
            <a:endParaRPr lang="zh-CN" altLang="en-US" sz="4800" dirty="0">
              <a:latin typeface="华文新魏" panose="02010800040101010101" pitchFamily="2" charset="-122"/>
              <a:ea typeface="华文新魏" panose="0201080004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7052" r="8343"/>
          <a:stretch>
            <a:fillRect/>
          </a:stretch>
        </p:blipFill>
        <p:spPr>
          <a:xfrm rot="16200000">
            <a:off x="2655960" y="-2655960"/>
            <a:ext cx="6880082" cy="12192000"/>
          </a:xfrm>
          <a:prstGeom prst="rect">
            <a:avLst/>
          </a:prstGeom>
        </p:spPr>
      </p:pic>
      <p:grpSp>
        <p:nvGrpSpPr>
          <p:cNvPr id="34" name="组合 33"/>
          <p:cNvGrpSpPr/>
          <p:nvPr/>
        </p:nvGrpSpPr>
        <p:grpSpPr>
          <a:xfrm>
            <a:off x="4184214" y="2260690"/>
            <a:ext cx="618124" cy="2879462"/>
            <a:chOff x="3923124" y="1885877"/>
            <a:chExt cx="618124" cy="2621479"/>
          </a:xfrm>
        </p:grpSpPr>
        <p:sp>
          <p:nvSpPr>
            <p:cNvPr id="42" name="文本框 17"/>
            <p:cNvSpPr txBox="1"/>
            <p:nvPr/>
          </p:nvSpPr>
          <p:spPr>
            <a:xfrm>
              <a:off x="3923124" y="1885877"/>
              <a:ext cx="618124" cy="5312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200" dirty="0">
                  <a:latin typeface="隶书" panose="02010509060101010101" pitchFamily="49" charset="-122"/>
                  <a:ea typeface="隶书" panose="02010509060101010101" pitchFamily="49" charset="-122"/>
                </a:rPr>
                <a:t>01</a:t>
              </a:r>
              <a:endParaRPr lang="en-US" altLang="zh-CN" sz="3200" dirty="0">
                <a:latin typeface="隶书" panose="02010509060101010101" pitchFamily="49" charset="-122"/>
                <a:ea typeface="隶书" panose="02010509060101010101" pitchFamily="49" charset="-122"/>
              </a:endParaRPr>
            </a:p>
          </p:txBody>
        </p:sp>
        <p:sp>
          <p:nvSpPr>
            <p:cNvPr id="43" name="文本框 19"/>
            <p:cNvSpPr txBox="1"/>
            <p:nvPr/>
          </p:nvSpPr>
          <p:spPr>
            <a:xfrm>
              <a:off x="3987250" y="2530831"/>
              <a:ext cx="553998" cy="1976525"/>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800" dirty="0">
                  <a:latin typeface="楷体" panose="02010609060101010101" pitchFamily="49" charset="-122"/>
                  <a:ea typeface="楷体" panose="02010609060101010101" pitchFamily="49" charset="-122"/>
                </a:rPr>
                <a:t>单击此处输入文本内容，单击此处输入文本内容，单击此处输入文本内容</a:t>
              </a:r>
              <a:endParaRPr lang="zh-CN" altLang="en-US" sz="800" dirty="0">
                <a:latin typeface="楷体" panose="02010609060101010101" pitchFamily="49" charset="-122"/>
                <a:ea typeface="楷体" panose="02010609060101010101" pitchFamily="49" charset="-122"/>
              </a:endParaRPr>
            </a:p>
          </p:txBody>
        </p:sp>
      </p:grpSp>
      <p:sp>
        <p:nvSpPr>
          <p:cNvPr id="35" name="文本框 21"/>
          <p:cNvSpPr txBox="1"/>
          <p:nvPr/>
        </p:nvSpPr>
        <p:spPr>
          <a:xfrm>
            <a:off x="2666258" y="1593562"/>
            <a:ext cx="1431161" cy="1700054"/>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50000"/>
              </a:lnSpc>
            </a:pPr>
            <a:r>
              <a:rPr lang="zh-CN" altLang="en-US" sz="5400" b="1" dirty="0">
                <a:latin typeface="文悦古典明朝体 (非商业使用) W5" pitchFamily="50" charset="-122"/>
                <a:ea typeface="文悦古典明朝体 (非商业使用) W5" pitchFamily="50" charset="-122"/>
              </a:rPr>
              <a:t>目录</a:t>
            </a:r>
            <a:endParaRPr lang="zh-CN" altLang="en-US" sz="5400" b="1" dirty="0">
              <a:latin typeface="文悦古典明朝体 (非商业使用) W5" pitchFamily="50" charset="-122"/>
              <a:ea typeface="文悦古典明朝体 (非商业使用) W5" pitchFamily="50" charset="-122"/>
            </a:endParaRPr>
          </a:p>
        </p:txBody>
      </p:sp>
      <p:grpSp>
        <p:nvGrpSpPr>
          <p:cNvPr id="36" name="组合 35"/>
          <p:cNvGrpSpPr/>
          <p:nvPr/>
        </p:nvGrpSpPr>
        <p:grpSpPr>
          <a:xfrm>
            <a:off x="5596005" y="2260690"/>
            <a:ext cx="618124" cy="2879462"/>
            <a:chOff x="3923124" y="1885877"/>
            <a:chExt cx="618124" cy="2621479"/>
          </a:xfrm>
        </p:grpSpPr>
        <p:sp>
          <p:nvSpPr>
            <p:cNvPr id="40" name="文本框 17"/>
            <p:cNvSpPr txBox="1"/>
            <p:nvPr/>
          </p:nvSpPr>
          <p:spPr>
            <a:xfrm>
              <a:off x="3923124" y="1885877"/>
              <a:ext cx="618124" cy="5312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200" dirty="0">
                  <a:latin typeface="隶书" panose="02010509060101010101" pitchFamily="49" charset="-122"/>
                  <a:ea typeface="隶书" panose="02010509060101010101" pitchFamily="49" charset="-122"/>
                </a:rPr>
                <a:t>02</a:t>
              </a:r>
              <a:endParaRPr lang="en-US" altLang="zh-CN" sz="3200" dirty="0">
                <a:latin typeface="隶书" panose="02010509060101010101" pitchFamily="49" charset="-122"/>
                <a:ea typeface="隶书" panose="02010509060101010101" pitchFamily="49" charset="-122"/>
              </a:endParaRPr>
            </a:p>
          </p:txBody>
        </p:sp>
        <p:sp>
          <p:nvSpPr>
            <p:cNvPr id="41" name="文本框 19"/>
            <p:cNvSpPr txBox="1"/>
            <p:nvPr/>
          </p:nvSpPr>
          <p:spPr>
            <a:xfrm>
              <a:off x="3987250" y="2530831"/>
              <a:ext cx="553998" cy="1976525"/>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800" dirty="0">
                  <a:latin typeface="楷体" panose="02010609060101010101" pitchFamily="49" charset="-122"/>
                  <a:ea typeface="楷体" panose="02010609060101010101" pitchFamily="49" charset="-122"/>
                </a:rPr>
                <a:t>单击此处输入文本内容，单击此处输入文本内容，单击此处输入文本内容</a:t>
              </a:r>
              <a:endParaRPr lang="zh-CN" altLang="en-US" sz="800" dirty="0">
                <a:latin typeface="楷体" panose="02010609060101010101" pitchFamily="49" charset="-122"/>
                <a:ea typeface="楷体" panose="02010609060101010101" pitchFamily="49" charset="-122"/>
              </a:endParaRPr>
            </a:p>
          </p:txBody>
        </p:sp>
      </p:grpSp>
      <p:grpSp>
        <p:nvGrpSpPr>
          <p:cNvPr id="37" name="组合 36"/>
          <p:cNvGrpSpPr/>
          <p:nvPr/>
        </p:nvGrpSpPr>
        <p:grpSpPr>
          <a:xfrm>
            <a:off x="7007796" y="2260690"/>
            <a:ext cx="618124" cy="2879462"/>
            <a:chOff x="3923124" y="1885877"/>
            <a:chExt cx="618124" cy="2621479"/>
          </a:xfrm>
        </p:grpSpPr>
        <p:sp>
          <p:nvSpPr>
            <p:cNvPr id="38" name="文本框 17"/>
            <p:cNvSpPr txBox="1"/>
            <p:nvPr/>
          </p:nvSpPr>
          <p:spPr>
            <a:xfrm>
              <a:off x="3923124" y="1885877"/>
              <a:ext cx="618124" cy="5312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200" dirty="0">
                  <a:latin typeface="隶书" panose="02010509060101010101" pitchFamily="49" charset="-122"/>
                  <a:ea typeface="隶书" panose="02010509060101010101" pitchFamily="49" charset="-122"/>
                </a:rPr>
                <a:t>03</a:t>
              </a:r>
              <a:endParaRPr lang="en-US" altLang="zh-CN" sz="3200" dirty="0">
                <a:latin typeface="隶书" panose="02010509060101010101" pitchFamily="49" charset="-122"/>
                <a:ea typeface="隶书" panose="02010509060101010101" pitchFamily="49" charset="-122"/>
              </a:endParaRPr>
            </a:p>
          </p:txBody>
        </p:sp>
        <p:sp>
          <p:nvSpPr>
            <p:cNvPr id="39" name="文本框 19"/>
            <p:cNvSpPr txBox="1"/>
            <p:nvPr/>
          </p:nvSpPr>
          <p:spPr>
            <a:xfrm>
              <a:off x="3987250" y="2530831"/>
              <a:ext cx="553998" cy="1976525"/>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800" dirty="0">
                  <a:latin typeface="楷体" panose="02010609060101010101" pitchFamily="49" charset="-122"/>
                  <a:ea typeface="楷体" panose="02010609060101010101" pitchFamily="49" charset="-122"/>
                </a:rPr>
                <a:t>单击此处输入文本内容，单击此处输入文本内容，单击此处输入文本内容</a:t>
              </a:r>
              <a:endParaRPr lang="zh-CN" altLang="en-US" sz="800" dirty="0">
                <a:latin typeface="楷体" panose="02010609060101010101" pitchFamily="49" charset="-122"/>
                <a:ea typeface="楷体" panose="02010609060101010101" pitchFamily="49"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7052" r="8343"/>
          <a:stretch>
            <a:fillRect/>
          </a:stretch>
        </p:blipFill>
        <p:spPr>
          <a:xfrm rot="16200000">
            <a:off x="2655960" y="-2655960"/>
            <a:ext cx="6880082" cy="12192000"/>
          </a:xfrm>
          <a:prstGeom prst="rect">
            <a:avLst/>
          </a:prstGeom>
        </p:spPr>
      </p:pic>
      <p:sp>
        <p:nvSpPr>
          <p:cNvPr id="6" name="文本框 1"/>
          <p:cNvSpPr txBox="1"/>
          <p:nvPr/>
        </p:nvSpPr>
        <p:spPr>
          <a:xfrm>
            <a:off x="5391051" y="2493564"/>
            <a:ext cx="84132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600" dirty="0">
                <a:latin typeface="Bodoni MT Black" panose="02070A03080606020203" pitchFamily="18" charset="0"/>
              </a:rPr>
              <a:t>01</a:t>
            </a:r>
            <a:endParaRPr lang="zh-CN" altLang="en-US" sz="3600" dirty="0">
              <a:latin typeface="Bodoni MT Black" panose="02070A03080606020203" pitchFamily="18" charset="0"/>
            </a:endParaRPr>
          </a:p>
        </p:txBody>
      </p:sp>
      <p:sp>
        <p:nvSpPr>
          <p:cNvPr id="7" name="圆角矩形 2"/>
          <p:cNvSpPr/>
          <p:nvPr/>
        </p:nvSpPr>
        <p:spPr>
          <a:xfrm flipV="1">
            <a:off x="5496086" y="3212026"/>
            <a:ext cx="679622" cy="45719"/>
          </a:xfrm>
          <a:prstGeom prst="roundRect">
            <a:avLst/>
          </a:prstGeom>
          <a:solidFill>
            <a:schemeClr val="bg2">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TextBox 15"/>
          <p:cNvSpPr txBox="1"/>
          <p:nvPr/>
        </p:nvSpPr>
        <p:spPr>
          <a:xfrm>
            <a:off x="3882501" y="3429000"/>
            <a:ext cx="3787805" cy="5405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800" dirty="0">
                <a:latin typeface="楷体" panose="02010609060101010101" pitchFamily="49" charset="-122"/>
                <a:ea typeface="楷体" panose="02010609060101010101" pitchFamily="49" charset="-122"/>
                <a:cs typeface="+mn-ea"/>
                <a:sym typeface="+mn-lt"/>
              </a:rPr>
              <a:t>单击此处输入文本内容单击此处输入文本内容单击此处输入文本内容，单击此处输入文本内容，单击此处输入文本内容</a:t>
            </a:r>
            <a:endParaRPr lang="en-US" altLang="zh-CN" sz="800" dirty="0">
              <a:latin typeface="楷体" panose="02010609060101010101" pitchFamily="49" charset="-122"/>
              <a:ea typeface="楷体" panose="02010609060101010101" pitchFamily="49" charset="-122"/>
              <a:cs typeface="+mn-ea"/>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7"/>
          <p:cNvSpPr/>
          <p:nvPr/>
        </p:nvSpPr>
        <p:spPr bwMode="auto">
          <a:xfrm>
            <a:off x="9492192" y="2496487"/>
            <a:ext cx="2699808" cy="151330"/>
          </a:xfrm>
          <a:custGeom>
            <a:avLst/>
            <a:gdLst>
              <a:gd name="T0" fmla="*/ 506 w 516"/>
              <a:gd name="T1" fmla="*/ 0 h 29"/>
              <a:gd name="T2" fmla="*/ 0 w 516"/>
              <a:gd name="T3" fmla="*/ 0 h 29"/>
              <a:gd name="T4" fmla="*/ 2 w 516"/>
              <a:gd name="T5" fmla="*/ 14 h 29"/>
              <a:gd name="T6" fmla="*/ 0 w 516"/>
              <a:gd name="T7" fmla="*/ 29 h 29"/>
              <a:gd name="T8" fmla="*/ 506 w 516"/>
              <a:gd name="T9" fmla="*/ 29 h 29"/>
              <a:gd name="T10" fmla="*/ 516 w 516"/>
              <a:gd name="T11" fmla="*/ 14 h 29"/>
              <a:gd name="T12" fmla="*/ 506 w 51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516" h="29">
                <a:moveTo>
                  <a:pt x="506" y="0"/>
                </a:moveTo>
                <a:cubicBezTo>
                  <a:pt x="0" y="0"/>
                  <a:pt x="0" y="0"/>
                  <a:pt x="0" y="0"/>
                </a:cubicBezTo>
                <a:cubicBezTo>
                  <a:pt x="1" y="5"/>
                  <a:pt x="2" y="9"/>
                  <a:pt x="2" y="14"/>
                </a:cubicBezTo>
                <a:cubicBezTo>
                  <a:pt x="2" y="19"/>
                  <a:pt x="1" y="24"/>
                  <a:pt x="0" y="29"/>
                </a:cubicBezTo>
                <a:cubicBezTo>
                  <a:pt x="506" y="29"/>
                  <a:pt x="506" y="29"/>
                  <a:pt x="506" y="29"/>
                </a:cubicBezTo>
                <a:cubicBezTo>
                  <a:pt x="511" y="29"/>
                  <a:pt x="516" y="22"/>
                  <a:pt x="516" y="14"/>
                </a:cubicBezTo>
                <a:cubicBezTo>
                  <a:pt x="516" y="7"/>
                  <a:pt x="511" y="0"/>
                  <a:pt x="506" y="0"/>
                </a:cubicBezTo>
              </a:path>
            </a:pathLst>
          </a:custGeom>
          <a:solidFill>
            <a:srgbClr val="AE7342"/>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sp>
        <p:nvSpPr>
          <p:cNvPr id="3" name="Freeform 78"/>
          <p:cNvSpPr/>
          <p:nvPr/>
        </p:nvSpPr>
        <p:spPr bwMode="auto">
          <a:xfrm>
            <a:off x="1589563" y="2496487"/>
            <a:ext cx="7725738" cy="151330"/>
          </a:xfrm>
          <a:custGeom>
            <a:avLst/>
            <a:gdLst>
              <a:gd name="T0" fmla="*/ 1477 w 1477"/>
              <a:gd name="T1" fmla="*/ 0 h 29"/>
              <a:gd name="T2" fmla="*/ 11 w 1477"/>
              <a:gd name="T3" fmla="*/ 0 h 29"/>
              <a:gd name="T4" fmla="*/ 0 w 1477"/>
              <a:gd name="T5" fmla="*/ 14 h 29"/>
              <a:gd name="T6" fmla="*/ 11 w 1477"/>
              <a:gd name="T7" fmla="*/ 29 h 29"/>
              <a:gd name="T8" fmla="*/ 1477 w 1477"/>
              <a:gd name="T9" fmla="*/ 29 h 29"/>
              <a:gd name="T10" fmla="*/ 1477 w 1477"/>
              <a:gd name="T11" fmla="*/ 0 h 29"/>
            </a:gdLst>
            <a:ahLst/>
            <a:cxnLst>
              <a:cxn ang="0">
                <a:pos x="T0" y="T1"/>
              </a:cxn>
              <a:cxn ang="0">
                <a:pos x="T2" y="T3"/>
              </a:cxn>
              <a:cxn ang="0">
                <a:pos x="T4" y="T5"/>
              </a:cxn>
              <a:cxn ang="0">
                <a:pos x="T6" y="T7"/>
              </a:cxn>
              <a:cxn ang="0">
                <a:pos x="T8" y="T9"/>
              </a:cxn>
              <a:cxn ang="0">
                <a:pos x="T10" y="T11"/>
              </a:cxn>
            </a:cxnLst>
            <a:rect l="0" t="0" r="r" b="b"/>
            <a:pathLst>
              <a:path w="1477" h="29">
                <a:moveTo>
                  <a:pt x="1477" y="0"/>
                </a:moveTo>
                <a:cubicBezTo>
                  <a:pt x="11" y="0"/>
                  <a:pt x="11" y="0"/>
                  <a:pt x="11" y="0"/>
                </a:cubicBezTo>
                <a:cubicBezTo>
                  <a:pt x="5" y="0"/>
                  <a:pt x="0" y="7"/>
                  <a:pt x="0" y="14"/>
                </a:cubicBezTo>
                <a:cubicBezTo>
                  <a:pt x="0" y="22"/>
                  <a:pt x="5" y="29"/>
                  <a:pt x="11" y="29"/>
                </a:cubicBezTo>
                <a:cubicBezTo>
                  <a:pt x="1477" y="29"/>
                  <a:pt x="1477" y="29"/>
                  <a:pt x="1477" y="29"/>
                </a:cubicBezTo>
                <a:cubicBezTo>
                  <a:pt x="1477" y="0"/>
                  <a:pt x="1477" y="0"/>
                  <a:pt x="1477" y="0"/>
                </a:cubicBezTo>
              </a:path>
            </a:pathLst>
          </a:custGeom>
          <a:solidFill>
            <a:srgbClr val="AE7342"/>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2">
                  <a:lumMod val="50000"/>
                </a:schemeClr>
              </a:solidFill>
            </a:endParaRPr>
          </a:p>
        </p:txBody>
      </p:sp>
      <p:grpSp>
        <p:nvGrpSpPr>
          <p:cNvPr id="4" name="组合 3"/>
          <p:cNvGrpSpPr/>
          <p:nvPr/>
        </p:nvGrpSpPr>
        <p:grpSpPr>
          <a:xfrm>
            <a:off x="9131775" y="2385654"/>
            <a:ext cx="371472" cy="372997"/>
            <a:chOff x="8414021" y="2659123"/>
            <a:chExt cx="371472" cy="372997"/>
          </a:xfrm>
        </p:grpSpPr>
        <p:sp>
          <p:nvSpPr>
            <p:cNvPr id="30" name="Oval 79"/>
            <p:cNvSpPr>
              <a:spLocks noChangeArrowheads="1"/>
            </p:cNvSpPr>
            <p:nvPr/>
          </p:nvSpPr>
          <p:spPr bwMode="auto">
            <a:xfrm>
              <a:off x="8414021" y="2659123"/>
              <a:ext cx="371472" cy="372997"/>
            </a:xfrm>
            <a:prstGeom prst="ellipse">
              <a:avLst/>
            </a:prstGeom>
            <a:solidFill>
              <a:srgbClr val="92CCC6"/>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2">
                    <a:lumMod val="50000"/>
                  </a:schemeClr>
                </a:solidFill>
              </a:endParaRPr>
            </a:p>
          </p:txBody>
        </p:sp>
        <p:sp>
          <p:nvSpPr>
            <p:cNvPr id="31" name="Oval 80"/>
            <p:cNvSpPr>
              <a:spLocks noChangeArrowheads="1"/>
            </p:cNvSpPr>
            <p:nvPr/>
          </p:nvSpPr>
          <p:spPr bwMode="auto">
            <a:xfrm>
              <a:off x="8548901" y="2795533"/>
              <a:ext cx="106135" cy="100176"/>
            </a:xfrm>
            <a:prstGeom prst="ellipse">
              <a:avLst/>
            </a:prstGeom>
            <a:solidFill>
              <a:schemeClr val="bg1"/>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2">
                    <a:lumMod val="50000"/>
                  </a:schemeClr>
                </a:solidFill>
              </a:endParaRPr>
            </a:p>
          </p:txBody>
        </p:sp>
      </p:grpSp>
      <p:grpSp>
        <p:nvGrpSpPr>
          <p:cNvPr id="5" name="组合 4"/>
          <p:cNvGrpSpPr/>
          <p:nvPr/>
        </p:nvGrpSpPr>
        <p:grpSpPr>
          <a:xfrm>
            <a:off x="6479508" y="2361869"/>
            <a:ext cx="371472" cy="372997"/>
            <a:chOff x="5479833" y="2659123"/>
            <a:chExt cx="371472" cy="372997"/>
          </a:xfrm>
        </p:grpSpPr>
        <p:sp>
          <p:nvSpPr>
            <p:cNvPr id="28" name="Oval 81"/>
            <p:cNvSpPr>
              <a:spLocks noChangeArrowheads="1"/>
            </p:cNvSpPr>
            <p:nvPr/>
          </p:nvSpPr>
          <p:spPr bwMode="auto">
            <a:xfrm>
              <a:off x="5479833" y="2659123"/>
              <a:ext cx="371472" cy="372997"/>
            </a:xfrm>
            <a:prstGeom prst="ellipse">
              <a:avLst/>
            </a:prstGeom>
            <a:solidFill>
              <a:srgbClr val="92CCC6"/>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schemeClr val="bg2">
                    <a:lumMod val="50000"/>
                  </a:schemeClr>
                </a:solidFill>
              </a:endParaRPr>
            </a:p>
          </p:txBody>
        </p:sp>
        <p:sp>
          <p:nvSpPr>
            <p:cNvPr id="29" name="Oval 82"/>
            <p:cNvSpPr>
              <a:spLocks noChangeArrowheads="1"/>
            </p:cNvSpPr>
            <p:nvPr/>
          </p:nvSpPr>
          <p:spPr bwMode="auto">
            <a:xfrm>
              <a:off x="5614712" y="2795533"/>
              <a:ext cx="106135" cy="100176"/>
            </a:xfrm>
            <a:prstGeom prst="ellipse">
              <a:avLst/>
            </a:prstGeom>
            <a:solidFill>
              <a:schemeClr val="bg1"/>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2">
                    <a:lumMod val="50000"/>
                  </a:schemeClr>
                </a:solidFill>
              </a:endParaRPr>
            </a:p>
          </p:txBody>
        </p:sp>
      </p:grpSp>
      <p:grpSp>
        <p:nvGrpSpPr>
          <p:cNvPr id="6" name="组合 5"/>
          <p:cNvGrpSpPr/>
          <p:nvPr/>
        </p:nvGrpSpPr>
        <p:grpSpPr>
          <a:xfrm>
            <a:off x="3827241" y="2385654"/>
            <a:ext cx="371472" cy="372997"/>
            <a:chOff x="3109487" y="2659123"/>
            <a:chExt cx="371472" cy="372997"/>
          </a:xfrm>
        </p:grpSpPr>
        <p:sp>
          <p:nvSpPr>
            <p:cNvPr id="26" name="Oval 83"/>
            <p:cNvSpPr>
              <a:spLocks noChangeArrowheads="1"/>
            </p:cNvSpPr>
            <p:nvPr/>
          </p:nvSpPr>
          <p:spPr bwMode="auto">
            <a:xfrm>
              <a:off x="3109487" y="2659123"/>
              <a:ext cx="371472" cy="372997"/>
            </a:xfrm>
            <a:prstGeom prst="ellipse">
              <a:avLst/>
            </a:prstGeom>
            <a:solidFill>
              <a:srgbClr val="92CCC6"/>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2">
                    <a:lumMod val="50000"/>
                  </a:schemeClr>
                </a:solidFill>
              </a:endParaRPr>
            </a:p>
          </p:txBody>
        </p:sp>
        <p:sp>
          <p:nvSpPr>
            <p:cNvPr id="27" name="Oval 84"/>
            <p:cNvSpPr>
              <a:spLocks noChangeArrowheads="1"/>
            </p:cNvSpPr>
            <p:nvPr/>
          </p:nvSpPr>
          <p:spPr bwMode="auto">
            <a:xfrm>
              <a:off x="3246578" y="2795533"/>
              <a:ext cx="99502" cy="100176"/>
            </a:xfrm>
            <a:prstGeom prst="ellipse">
              <a:avLst/>
            </a:prstGeom>
            <a:solidFill>
              <a:schemeClr val="bg1"/>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2">
                    <a:lumMod val="50000"/>
                  </a:schemeClr>
                </a:solidFill>
              </a:endParaRPr>
            </a:p>
          </p:txBody>
        </p:sp>
      </p:grpSp>
      <p:grpSp>
        <p:nvGrpSpPr>
          <p:cNvPr id="7" name="组合 6"/>
          <p:cNvGrpSpPr/>
          <p:nvPr/>
        </p:nvGrpSpPr>
        <p:grpSpPr>
          <a:xfrm>
            <a:off x="1490060" y="2385654"/>
            <a:ext cx="371472" cy="372997"/>
            <a:chOff x="772306" y="2659123"/>
            <a:chExt cx="371472" cy="372997"/>
          </a:xfrm>
          <a:solidFill>
            <a:srgbClr val="92CCC6"/>
          </a:solidFill>
        </p:grpSpPr>
        <p:sp>
          <p:nvSpPr>
            <p:cNvPr id="24" name="Oval 85"/>
            <p:cNvSpPr>
              <a:spLocks noChangeArrowheads="1"/>
            </p:cNvSpPr>
            <p:nvPr/>
          </p:nvSpPr>
          <p:spPr bwMode="auto">
            <a:xfrm>
              <a:off x="772306" y="2659123"/>
              <a:ext cx="371472" cy="372997"/>
            </a:xfrm>
            <a:prstGeom prst="ellipse">
              <a:avLst/>
            </a:prstGeom>
            <a:grp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2">
                    <a:lumMod val="50000"/>
                  </a:schemeClr>
                </a:solidFill>
              </a:endParaRPr>
            </a:p>
          </p:txBody>
        </p:sp>
        <p:sp>
          <p:nvSpPr>
            <p:cNvPr id="25" name="Oval 86"/>
            <p:cNvSpPr>
              <a:spLocks noChangeArrowheads="1"/>
            </p:cNvSpPr>
            <p:nvPr/>
          </p:nvSpPr>
          <p:spPr bwMode="auto">
            <a:xfrm>
              <a:off x="907187" y="2795533"/>
              <a:ext cx="99502" cy="100176"/>
            </a:xfrm>
            <a:prstGeom prst="ellipse">
              <a:avLst/>
            </a:prstGeom>
            <a:solidFill>
              <a:schemeClr val="bg1"/>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2">
                    <a:lumMod val="50000"/>
                  </a:schemeClr>
                </a:solidFill>
              </a:endParaRPr>
            </a:p>
          </p:txBody>
        </p:sp>
      </p:grpSp>
      <p:sp>
        <p:nvSpPr>
          <p:cNvPr id="34" name="文本框 4"/>
          <p:cNvSpPr txBox="1"/>
          <p:nvPr/>
        </p:nvSpPr>
        <p:spPr>
          <a:xfrm>
            <a:off x="1362293" y="3016046"/>
            <a:ext cx="2141700" cy="187936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800" dirty="0">
                <a:latin typeface="+mn-ea"/>
                <a:cs typeface="+mn-ea"/>
                <a:sym typeface="+mn-lt"/>
              </a:rPr>
              <a:t>I love you more than I've ever loved any woman. And I've waited longer for you than I've waited for any woman. I love you more than I've ever loved any woman. And I've waited longer for you than I've waited</a:t>
            </a:r>
            <a:endParaRPr lang="zh-CN" altLang="en-US" sz="800" dirty="0">
              <a:latin typeface="+mn-ea"/>
              <a:cs typeface="+mn-ea"/>
              <a:sym typeface="+mn-lt"/>
            </a:endParaRPr>
          </a:p>
        </p:txBody>
      </p:sp>
      <p:sp>
        <p:nvSpPr>
          <p:cNvPr id="35" name="文本框 5"/>
          <p:cNvSpPr txBox="1"/>
          <p:nvPr/>
        </p:nvSpPr>
        <p:spPr>
          <a:xfrm>
            <a:off x="1362293" y="1787431"/>
            <a:ext cx="1469684"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TITLE HERE</a:t>
            </a:r>
            <a:endParaRPr lang="en-US" altLang="zh-CN" sz="1600" b="1" dirty="0">
              <a:latin typeface="+mn-ea"/>
              <a:cs typeface="+mn-ea"/>
              <a:sym typeface="+mn-lt"/>
            </a:endParaRPr>
          </a:p>
        </p:txBody>
      </p:sp>
      <p:sp>
        <p:nvSpPr>
          <p:cNvPr id="36" name="文本框 4"/>
          <p:cNvSpPr txBox="1"/>
          <p:nvPr/>
        </p:nvSpPr>
        <p:spPr>
          <a:xfrm>
            <a:off x="3827241" y="3016046"/>
            <a:ext cx="2141700" cy="187936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800" dirty="0">
                <a:latin typeface="+mn-ea"/>
                <a:cs typeface="+mn-ea"/>
                <a:sym typeface="+mn-lt"/>
              </a:rPr>
              <a:t>I love you more than I've ever loved any woman. And I've waited longer for you than I've waited for any woman. I love you more than I've ever loved any woman. And I've waited longer for you than I've waited</a:t>
            </a:r>
            <a:endParaRPr lang="zh-CN" altLang="en-US" sz="800" dirty="0">
              <a:latin typeface="+mn-ea"/>
              <a:cs typeface="+mn-ea"/>
              <a:sym typeface="+mn-lt"/>
            </a:endParaRPr>
          </a:p>
        </p:txBody>
      </p:sp>
      <p:sp>
        <p:nvSpPr>
          <p:cNvPr id="37" name="文本框 5"/>
          <p:cNvSpPr txBox="1"/>
          <p:nvPr/>
        </p:nvSpPr>
        <p:spPr>
          <a:xfrm>
            <a:off x="3827241" y="1787431"/>
            <a:ext cx="1469684"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TITLE HERE</a:t>
            </a:r>
            <a:endParaRPr lang="en-US" altLang="zh-CN" sz="1600" b="1" dirty="0">
              <a:latin typeface="+mn-ea"/>
              <a:cs typeface="+mn-ea"/>
              <a:sym typeface="+mn-lt"/>
            </a:endParaRPr>
          </a:p>
        </p:txBody>
      </p:sp>
      <p:sp>
        <p:nvSpPr>
          <p:cNvPr id="38" name="文本框 4"/>
          <p:cNvSpPr txBox="1"/>
          <p:nvPr/>
        </p:nvSpPr>
        <p:spPr>
          <a:xfrm>
            <a:off x="6427589" y="3016046"/>
            <a:ext cx="2141700" cy="187936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800" dirty="0">
                <a:latin typeface="+mn-ea"/>
                <a:cs typeface="+mn-ea"/>
                <a:sym typeface="+mn-lt"/>
              </a:rPr>
              <a:t>I love you more than I've ever loved any woman. And I've waited longer for you than I've waited for any woman. I love you more than I've ever loved any woman. And I've waited longer for you than I've waited</a:t>
            </a:r>
            <a:endParaRPr lang="zh-CN" altLang="en-US" sz="800" dirty="0">
              <a:latin typeface="+mn-ea"/>
              <a:cs typeface="+mn-ea"/>
              <a:sym typeface="+mn-lt"/>
            </a:endParaRPr>
          </a:p>
        </p:txBody>
      </p:sp>
      <p:sp>
        <p:nvSpPr>
          <p:cNvPr id="39" name="文本框 5"/>
          <p:cNvSpPr txBox="1"/>
          <p:nvPr/>
        </p:nvSpPr>
        <p:spPr>
          <a:xfrm>
            <a:off x="6427589" y="1787431"/>
            <a:ext cx="1469684"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TITLE HERE</a:t>
            </a:r>
            <a:endParaRPr lang="en-US" altLang="zh-CN" sz="1600" b="1" dirty="0">
              <a:latin typeface="+mn-ea"/>
              <a:cs typeface="+mn-ea"/>
              <a:sym typeface="+mn-lt"/>
            </a:endParaRPr>
          </a:p>
        </p:txBody>
      </p:sp>
      <p:sp>
        <p:nvSpPr>
          <p:cNvPr id="40" name="文本框 4"/>
          <p:cNvSpPr txBox="1"/>
          <p:nvPr/>
        </p:nvSpPr>
        <p:spPr>
          <a:xfrm>
            <a:off x="9116342" y="3016046"/>
            <a:ext cx="2141700" cy="187936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800" dirty="0">
                <a:latin typeface="+mn-ea"/>
                <a:cs typeface="+mn-ea"/>
                <a:sym typeface="+mn-lt"/>
              </a:rPr>
              <a:t>I love you more than I've ever loved any woman. And I've waited longer for you than I've waited for any woman. I love you more than I've ever loved any woman. And I've waited longer for you than I've waited</a:t>
            </a:r>
            <a:endParaRPr lang="zh-CN" altLang="en-US" sz="800" dirty="0">
              <a:latin typeface="+mn-ea"/>
              <a:cs typeface="+mn-ea"/>
              <a:sym typeface="+mn-lt"/>
            </a:endParaRPr>
          </a:p>
        </p:txBody>
      </p:sp>
      <p:sp>
        <p:nvSpPr>
          <p:cNvPr id="41" name="文本框 5"/>
          <p:cNvSpPr txBox="1"/>
          <p:nvPr/>
        </p:nvSpPr>
        <p:spPr>
          <a:xfrm>
            <a:off x="9116342" y="1787431"/>
            <a:ext cx="1469684"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TITLE HERE</a:t>
            </a:r>
            <a:endParaRPr lang="en-US" altLang="zh-CN" sz="1600" b="1" dirty="0">
              <a:latin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351971" y="3194397"/>
            <a:ext cx="253218" cy="253218"/>
          </a:xfrm>
          <a:prstGeom prst="ellipse">
            <a:avLst/>
          </a:prstGeom>
          <a:solidFill>
            <a:srgbClr val="C05C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sp>
        <p:nvSpPr>
          <p:cNvPr id="3" name="椭圆 2"/>
          <p:cNvSpPr/>
          <p:nvPr/>
        </p:nvSpPr>
        <p:spPr>
          <a:xfrm>
            <a:off x="5351971" y="4112368"/>
            <a:ext cx="253218" cy="253218"/>
          </a:xfrm>
          <a:prstGeom prst="ellipse">
            <a:avLst/>
          </a:prstGeom>
          <a:solidFill>
            <a:srgbClr val="C05C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sp>
        <p:nvSpPr>
          <p:cNvPr id="4" name="椭圆 3"/>
          <p:cNvSpPr/>
          <p:nvPr/>
        </p:nvSpPr>
        <p:spPr>
          <a:xfrm>
            <a:off x="5351971" y="5030339"/>
            <a:ext cx="253218" cy="253218"/>
          </a:xfrm>
          <a:prstGeom prst="ellipse">
            <a:avLst/>
          </a:prstGeom>
          <a:solidFill>
            <a:srgbClr val="C05C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sp>
        <p:nvSpPr>
          <p:cNvPr id="5" name="文本框 4"/>
          <p:cNvSpPr txBox="1"/>
          <p:nvPr/>
        </p:nvSpPr>
        <p:spPr>
          <a:xfrm>
            <a:off x="1375591" y="1807935"/>
            <a:ext cx="9440818" cy="10640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900" dirty="0">
                <a:latin typeface="+mn-ea"/>
                <a:cs typeface="+mn-ea"/>
                <a:sym typeface="+mn-lt"/>
              </a:rPr>
              <a:t>I love you more than I've ever loved any woman. And I've waited longer for you than I've waited for any woman. I love you more than I've ever loved any woman.  </a:t>
            </a:r>
            <a:endParaRPr lang="en-US" altLang="zh-CN" sz="900" dirty="0">
              <a:latin typeface="+mn-ea"/>
              <a:cs typeface="+mn-ea"/>
              <a:sym typeface="+mn-lt"/>
            </a:endParaRPr>
          </a:p>
          <a:p>
            <a:pPr>
              <a:lnSpc>
                <a:spcPct val="250000"/>
              </a:lnSpc>
            </a:pPr>
            <a:r>
              <a:rPr lang="zh-CN" altLang="en-US" sz="900" dirty="0">
                <a:latin typeface="+mn-ea"/>
                <a:cs typeface="+mn-ea"/>
                <a:sym typeface="+mn-lt"/>
              </a:rPr>
              <a:t>And I've waited longer for you than I've waited forany woman. </a:t>
            </a:r>
            <a:endParaRPr lang="en-US" altLang="zh-CN" sz="900" dirty="0">
              <a:latin typeface="+mn-ea"/>
              <a:cs typeface="+mn-ea"/>
              <a:sym typeface="+mn-lt"/>
            </a:endParaRPr>
          </a:p>
          <a:p>
            <a:pPr>
              <a:lnSpc>
                <a:spcPct val="250000"/>
              </a:lnSpc>
            </a:pPr>
            <a:endParaRPr lang="zh-CN" altLang="en-US" sz="900" dirty="0">
              <a:latin typeface="+mn-ea"/>
              <a:cs typeface="+mn-ea"/>
              <a:sym typeface="+mn-lt"/>
            </a:endParaRPr>
          </a:p>
        </p:txBody>
      </p:sp>
      <p:sp>
        <p:nvSpPr>
          <p:cNvPr id="6" name="文本框 5"/>
          <p:cNvSpPr txBox="1"/>
          <p:nvPr/>
        </p:nvSpPr>
        <p:spPr>
          <a:xfrm>
            <a:off x="1375591" y="1403978"/>
            <a:ext cx="2843852"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ADD YOUR TITLE HERE</a:t>
            </a:r>
            <a:endParaRPr lang="en-US" altLang="zh-CN" sz="1600" b="1" dirty="0">
              <a:latin typeface="+mn-ea"/>
              <a:cs typeface="+mn-ea"/>
              <a:sym typeface="+mn-lt"/>
            </a:endParaRPr>
          </a:p>
        </p:txBody>
      </p:sp>
      <p:sp>
        <p:nvSpPr>
          <p:cNvPr id="7" name="文本框 4"/>
          <p:cNvSpPr txBox="1"/>
          <p:nvPr/>
        </p:nvSpPr>
        <p:spPr>
          <a:xfrm>
            <a:off x="6018613" y="2969599"/>
            <a:ext cx="4634591" cy="9560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800" dirty="0">
                <a:latin typeface="+mn-ea"/>
                <a:cs typeface="+mn-ea"/>
                <a:sym typeface="+mn-lt"/>
              </a:rPr>
              <a:t>I love you more than I've ever loved any woman. And I've waited longer for you than I've waited for any woman. I love you more than I've ever loved any woman. And I've</a:t>
            </a:r>
            <a:endParaRPr lang="en-US" altLang="zh-CN" sz="800" dirty="0">
              <a:latin typeface="+mn-ea"/>
              <a:cs typeface="+mn-ea"/>
              <a:sym typeface="+mn-lt"/>
            </a:endParaRPr>
          </a:p>
          <a:p>
            <a:pPr>
              <a:lnSpc>
                <a:spcPct val="250000"/>
              </a:lnSpc>
            </a:pPr>
            <a:endParaRPr lang="zh-CN" altLang="en-US" sz="800" dirty="0">
              <a:latin typeface="+mn-ea"/>
              <a:cs typeface="+mn-ea"/>
              <a:sym typeface="+mn-lt"/>
            </a:endParaRPr>
          </a:p>
        </p:txBody>
      </p:sp>
      <p:sp>
        <p:nvSpPr>
          <p:cNvPr id="8" name="文本框 4"/>
          <p:cNvSpPr txBox="1"/>
          <p:nvPr/>
        </p:nvSpPr>
        <p:spPr>
          <a:xfrm>
            <a:off x="6018613" y="3760961"/>
            <a:ext cx="4634591" cy="9560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800" dirty="0">
                <a:latin typeface="+mn-ea"/>
                <a:cs typeface="+mn-ea"/>
                <a:sym typeface="+mn-lt"/>
              </a:rPr>
              <a:t>I love you more than I've ever loved any woman. And I've waited longer for you than I've waited for any woman. I love you more than I've ever loved any woman. And I've</a:t>
            </a:r>
            <a:endParaRPr lang="en-US" altLang="zh-CN" sz="800" dirty="0">
              <a:latin typeface="+mn-ea"/>
              <a:cs typeface="+mn-ea"/>
              <a:sym typeface="+mn-lt"/>
            </a:endParaRPr>
          </a:p>
          <a:p>
            <a:pPr>
              <a:lnSpc>
                <a:spcPct val="250000"/>
              </a:lnSpc>
            </a:pPr>
            <a:endParaRPr lang="zh-CN" altLang="en-US" sz="800" dirty="0">
              <a:latin typeface="+mn-ea"/>
              <a:cs typeface="+mn-ea"/>
              <a:sym typeface="+mn-lt"/>
            </a:endParaRPr>
          </a:p>
        </p:txBody>
      </p:sp>
      <p:sp>
        <p:nvSpPr>
          <p:cNvPr id="9" name="文本框 4"/>
          <p:cNvSpPr txBox="1"/>
          <p:nvPr/>
        </p:nvSpPr>
        <p:spPr>
          <a:xfrm>
            <a:off x="6018613" y="4716992"/>
            <a:ext cx="4634591" cy="6482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800" dirty="0">
                <a:latin typeface="+mn-ea"/>
                <a:cs typeface="+mn-ea"/>
                <a:sym typeface="+mn-lt"/>
              </a:rPr>
              <a:t>I love you more than I've ever loved any woman. And I've waited longer for you than I've waited for any woman. I love you more than I've ever loved any woman. And I've</a:t>
            </a:r>
            <a:endParaRPr lang="zh-CN" altLang="en-US" sz="800" dirty="0">
              <a:latin typeface="+mn-ea"/>
              <a:cs typeface="+mn-ea"/>
              <a:sym typeface="+mn-lt"/>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10931" y="2556855"/>
            <a:ext cx="2830084" cy="28971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84955" y="793443"/>
            <a:ext cx="4876799" cy="5271114"/>
          </a:xfrm>
          <a:prstGeom prst="rect">
            <a:avLst/>
          </a:prstGeom>
          <a:solidFill>
            <a:srgbClr val="92CC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sp>
        <p:nvSpPr>
          <p:cNvPr id="5" name="矩形 4"/>
          <p:cNvSpPr/>
          <p:nvPr/>
        </p:nvSpPr>
        <p:spPr>
          <a:xfrm>
            <a:off x="1148720" y="793442"/>
            <a:ext cx="4876799" cy="5271114"/>
          </a:xfrm>
          <a:prstGeom prst="rect">
            <a:avLst/>
          </a:prstGeom>
          <a:solidFill>
            <a:srgbClr val="92CC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sp>
        <p:nvSpPr>
          <p:cNvPr id="8" name="文本框 7"/>
          <p:cNvSpPr txBox="1"/>
          <p:nvPr/>
        </p:nvSpPr>
        <p:spPr>
          <a:xfrm>
            <a:off x="1755747" y="4366867"/>
            <a:ext cx="3542885" cy="17045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900" dirty="0">
                <a:latin typeface="+mn-ea"/>
                <a:cs typeface="+mn-ea"/>
                <a:sym typeface="+mn-lt"/>
              </a:rPr>
              <a:t>I love you more than I've ever loved any woman.</a:t>
            </a:r>
            <a:endParaRPr lang="en-US" altLang="zh-CN" sz="900" dirty="0">
              <a:latin typeface="+mn-ea"/>
              <a:cs typeface="+mn-ea"/>
              <a:sym typeface="+mn-lt"/>
            </a:endParaRPr>
          </a:p>
          <a:p>
            <a:pPr algn="ctr">
              <a:lnSpc>
                <a:spcPct val="200000"/>
              </a:lnSpc>
            </a:pPr>
            <a:r>
              <a:rPr lang="zh-CN" altLang="en-US" sz="900" dirty="0">
                <a:latin typeface="+mn-ea"/>
                <a:cs typeface="+mn-ea"/>
                <a:sym typeface="+mn-lt"/>
              </a:rPr>
              <a:t> And I've waited longer for you than I've waited for any woman. I love you more than I've ever loved any woman.  </a:t>
            </a:r>
            <a:endParaRPr lang="en-US" altLang="zh-CN" sz="900" dirty="0">
              <a:latin typeface="+mn-ea"/>
              <a:cs typeface="+mn-ea"/>
              <a:sym typeface="+mn-lt"/>
            </a:endParaRPr>
          </a:p>
          <a:p>
            <a:pPr algn="ctr">
              <a:lnSpc>
                <a:spcPct val="200000"/>
              </a:lnSpc>
            </a:pPr>
            <a:r>
              <a:rPr lang="zh-CN" altLang="en-US" sz="900" dirty="0">
                <a:latin typeface="+mn-ea"/>
                <a:cs typeface="+mn-ea"/>
                <a:sym typeface="+mn-lt"/>
              </a:rPr>
              <a:t>And I've waited longer for you than I've waited</a:t>
            </a:r>
            <a:endParaRPr lang="en-US" altLang="zh-CN" sz="900" dirty="0">
              <a:latin typeface="+mn-ea"/>
              <a:cs typeface="+mn-ea"/>
              <a:sym typeface="+mn-lt"/>
            </a:endParaRPr>
          </a:p>
          <a:p>
            <a:pPr algn="ctr">
              <a:lnSpc>
                <a:spcPct val="200000"/>
              </a:lnSpc>
            </a:pPr>
            <a:r>
              <a:rPr lang="zh-CN" altLang="en-US" sz="900" dirty="0">
                <a:latin typeface="+mn-ea"/>
                <a:cs typeface="+mn-ea"/>
                <a:sym typeface="+mn-lt"/>
              </a:rPr>
              <a:t> forany woman. </a:t>
            </a:r>
            <a:endParaRPr lang="en-US" altLang="zh-CN" sz="900" dirty="0">
              <a:latin typeface="+mn-ea"/>
              <a:cs typeface="+mn-ea"/>
              <a:sym typeface="+mn-lt"/>
            </a:endParaRPr>
          </a:p>
          <a:p>
            <a:pPr algn="ctr">
              <a:lnSpc>
                <a:spcPct val="200000"/>
              </a:lnSpc>
            </a:pPr>
            <a:endParaRPr lang="zh-CN" altLang="en-US" sz="900" dirty="0">
              <a:latin typeface="+mn-ea"/>
              <a:cs typeface="+mn-ea"/>
              <a:sym typeface="+mn-lt"/>
            </a:endParaRPr>
          </a:p>
        </p:txBody>
      </p:sp>
      <p:sp>
        <p:nvSpPr>
          <p:cNvPr id="9" name="文本框 8"/>
          <p:cNvSpPr txBox="1"/>
          <p:nvPr/>
        </p:nvSpPr>
        <p:spPr>
          <a:xfrm>
            <a:off x="2501639" y="3962910"/>
            <a:ext cx="2051100"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YOUR TITLE HERE</a:t>
            </a:r>
            <a:endParaRPr lang="en-US" altLang="zh-CN" sz="1600" b="1" dirty="0">
              <a:latin typeface="+mn-ea"/>
              <a:cs typeface="+mn-ea"/>
              <a:sym typeface="+mn-lt"/>
            </a:endParaRPr>
          </a:p>
        </p:txBody>
      </p:sp>
      <p:sp>
        <p:nvSpPr>
          <p:cNvPr id="10" name="文本框 9"/>
          <p:cNvSpPr txBox="1"/>
          <p:nvPr/>
        </p:nvSpPr>
        <p:spPr>
          <a:xfrm>
            <a:off x="6911842" y="4359987"/>
            <a:ext cx="3542885" cy="17045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900" dirty="0">
                <a:latin typeface="+mn-ea"/>
                <a:cs typeface="+mn-ea"/>
                <a:sym typeface="+mn-lt"/>
              </a:rPr>
              <a:t>I love you more than I've ever loved any woman.</a:t>
            </a:r>
            <a:endParaRPr lang="en-US" altLang="zh-CN" sz="900" dirty="0">
              <a:latin typeface="+mn-ea"/>
              <a:cs typeface="+mn-ea"/>
              <a:sym typeface="+mn-lt"/>
            </a:endParaRPr>
          </a:p>
          <a:p>
            <a:pPr algn="ctr">
              <a:lnSpc>
                <a:spcPct val="200000"/>
              </a:lnSpc>
            </a:pPr>
            <a:r>
              <a:rPr lang="zh-CN" altLang="en-US" sz="900" dirty="0">
                <a:latin typeface="+mn-ea"/>
                <a:cs typeface="+mn-ea"/>
                <a:sym typeface="+mn-lt"/>
              </a:rPr>
              <a:t> And I've waited longer for you than I've waited for any woman. I love you more than I've ever loved any woman.  </a:t>
            </a:r>
            <a:endParaRPr lang="en-US" altLang="zh-CN" sz="900" dirty="0">
              <a:latin typeface="+mn-ea"/>
              <a:cs typeface="+mn-ea"/>
              <a:sym typeface="+mn-lt"/>
            </a:endParaRPr>
          </a:p>
          <a:p>
            <a:pPr algn="ctr">
              <a:lnSpc>
                <a:spcPct val="200000"/>
              </a:lnSpc>
            </a:pPr>
            <a:r>
              <a:rPr lang="zh-CN" altLang="en-US" sz="900" dirty="0">
                <a:latin typeface="+mn-ea"/>
                <a:cs typeface="+mn-ea"/>
                <a:sym typeface="+mn-lt"/>
              </a:rPr>
              <a:t>And I've waited longer for you than I've waited</a:t>
            </a:r>
            <a:endParaRPr lang="en-US" altLang="zh-CN" sz="900" dirty="0">
              <a:latin typeface="+mn-ea"/>
              <a:cs typeface="+mn-ea"/>
              <a:sym typeface="+mn-lt"/>
            </a:endParaRPr>
          </a:p>
          <a:p>
            <a:pPr algn="ctr">
              <a:lnSpc>
                <a:spcPct val="200000"/>
              </a:lnSpc>
            </a:pPr>
            <a:r>
              <a:rPr lang="zh-CN" altLang="en-US" sz="900" dirty="0">
                <a:latin typeface="+mn-ea"/>
                <a:cs typeface="+mn-ea"/>
                <a:sym typeface="+mn-lt"/>
              </a:rPr>
              <a:t> forany woman. </a:t>
            </a:r>
            <a:endParaRPr lang="en-US" altLang="zh-CN" sz="900" dirty="0">
              <a:latin typeface="+mn-ea"/>
              <a:cs typeface="+mn-ea"/>
              <a:sym typeface="+mn-lt"/>
            </a:endParaRPr>
          </a:p>
          <a:p>
            <a:pPr algn="ctr">
              <a:lnSpc>
                <a:spcPct val="200000"/>
              </a:lnSpc>
            </a:pPr>
            <a:endParaRPr lang="zh-CN" altLang="en-US" sz="900" dirty="0">
              <a:latin typeface="+mn-ea"/>
              <a:cs typeface="+mn-ea"/>
              <a:sym typeface="+mn-lt"/>
            </a:endParaRPr>
          </a:p>
        </p:txBody>
      </p:sp>
      <p:sp>
        <p:nvSpPr>
          <p:cNvPr id="11" name="文本框 10"/>
          <p:cNvSpPr txBox="1"/>
          <p:nvPr/>
        </p:nvSpPr>
        <p:spPr>
          <a:xfrm>
            <a:off x="7657734" y="3956030"/>
            <a:ext cx="2051100"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YOUR TITLE HERE</a:t>
            </a:r>
            <a:endParaRPr lang="en-US" altLang="zh-CN" sz="1600" b="1" dirty="0">
              <a:latin typeface="+mn-ea"/>
              <a:cs typeface="+mn-ea"/>
              <a:sym typeface="+mn-lt"/>
            </a:endParaRPr>
          </a:p>
        </p:txBody>
      </p:sp>
      <p:pic>
        <p:nvPicPr>
          <p:cNvPr id="13" name="图片 12"/>
          <p:cNvPicPr>
            <a:picLocks noChangeAspect="1"/>
          </p:cNvPicPr>
          <p:nvPr/>
        </p:nvPicPr>
        <p:blipFill>
          <a:blip r:embed="rId1"/>
          <a:stretch>
            <a:fillRect/>
          </a:stretch>
        </p:blipFill>
        <p:spPr>
          <a:xfrm>
            <a:off x="1616368" y="1068764"/>
            <a:ext cx="3941502" cy="2615659"/>
          </a:xfrm>
          <a:prstGeom prst="rect">
            <a:avLst/>
          </a:prstGeom>
        </p:spPr>
      </p:pic>
      <p:pic>
        <p:nvPicPr>
          <p:cNvPr id="1026" name="Picture 2" descr="等待-lylean lee_lylean..."/>
          <p:cNvPicPr>
            <a:picLocks noChangeAspect="1" noChangeArrowheads="1"/>
          </p:cNvPicPr>
          <p:nvPr/>
        </p:nvPicPr>
        <p:blipFill rotWithShape="1">
          <a:blip r:embed="rId2">
            <a:extLst>
              <a:ext uri="{28A0092B-C50C-407E-A947-70E740481C1C}">
                <a14:useLocalDpi xmlns:a14="http://schemas.microsoft.com/office/drawing/2010/main" val="0"/>
              </a:ext>
            </a:extLst>
          </a:blip>
          <a:srcRect t="6365" b="27448"/>
          <a:stretch>
            <a:fillRect/>
          </a:stretch>
        </p:blipFill>
        <p:spPr bwMode="auto">
          <a:xfrm>
            <a:off x="6683308" y="1068764"/>
            <a:ext cx="3999951" cy="26474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4748562" y="1943772"/>
            <a:ext cx="2694876" cy="2212591"/>
            <a:chOff x="4982685" y="2267046"/>
            <a:chExt cx="2071886" cy="1653572"/>
          </a:xfrm>
        </p:grpSpPr>
        <p:grpSp>
          <p:nvGrpSpPr>
            <p:cNvPr id="30" name="组合 29"/>
            <p:cNvGrpSpPr/>
            <p:nvPr/>
          </p:nvGrpSpPr>
          <p:grpSpPr>
            <a:xfrm>
              <a:off x="4982685" y="2267046"/>
              <a:ext cx="2071886" cy="1653572"/>
              <a:chOff x="4695410" y="2454973"/>
              <a:chExt cx="2762157" cy="2204083"/>
            </a:xfrm>
          </p:grpSpPr>
          <p:cxnSp>
            <p:nvCxnSpPr>
              <p:cNvPr id="59" name="Straight Connector 51"/>
              <p:cNvCxnSpPr/>
              <p:nvPr/>
            </p:nvCxnSpPr>
            <p:spPr>
              <a:xfrm flipH="1">
                <a:off x="6667444" y="2454973"/>
                <a:ext cx="790123"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2"/>
              <p:cNvCxnSpPr/>
              <p:nvPr/>
            </p:nvCxnSpPr>
            <p:spPr>
              <a:xfrm flipH="1" flipV="1">
                <a:off x="6698271" y="3557132"/>
                <a:ext cx="743162"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91"/>
              <p:cNvCxnSpPr/>
              <p:nvPr/>
            </p:nvCxnSpPr>
            <p:spPr>
              <a:xfrm>
                <a:off x="4695410" y="2477677"/>
                <a:ext cx="790857"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92"/>
              <p:cNvCxnSpPr/>
              <p:nvPr/>
            </p:nvCxnSpPr>
            <p:spPr>
              <a:xfrm flipV="1">
                <a:off x="4711559" y="3579837"/>
                <a:ext cx="743853"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96"/>
              <p:cNvCxnSpPr/>
              <p:nvPr/>
            </p:nvCxnSpPr>
            <p:spPr>
              <a:xfrm flipV="1">
                <a:off x="4706636" y="3894070"/>
                <a:ext cx="790857" cy="764986"/>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98"/>
              <p:cNvCxnSpPr/>
              <p:nvPr/>
            </p:nvCxnSpPr>
            <p:spPr>
              <a:xfrm flipH="1" flipV="1">
                <a:off x="6674194" y="3894070"/>
                <a:ext cx="767236" cy="754459"/>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31" name="Freeform 65"/>
            <p:cNvSpPr>
              <a:spLocks noChangeArrowheads="1"/>
            </p:cNvSpPr>
            <p:nvPr/>
          </p:nvSpPr>
          <p:spPr bwMode="auto">
            <a:xfrm>
              <a:off x="5630322" y="2735342"/>
              <a:ext cx="798102" cy="798245"/>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rgbClr val="AE7342"/>
            </a:solidFill>
            <a:ln>
              <a:noFill/>
            </a:ln>
            <a:effectLst/>
          </p:spPr>
          <p:txBody>
            <a:bodyPr wrap="none"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700" dirty="0">
                <a:cs typeface="+mn-ea"/>
                <a:sym typeface="+mn-lt"/>
              </a:endParaRPr>
            </a:p>
          </p:txBody>
        </p:sp>
        <p:sp>
          <p:nvSpPr>
            <p:cNvPr id="32" name="Freeform 67"/>
            <p:cNvSpPr>
              <a:spLocks noChangeArrowheads="1"/>
            </p:cNvSpPr>
            <p:nvPr/>
          </p:nvSpPr>
          <p:spPr bwMode="auto">
            <a:xfrm>
              <a:off x="5960643" y="2991252"/>
              <a:ext cx="203759" cy="239408"/>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rgbClr val="AE7342"/>
            </a:solidFill>
            <a:ln>
              <a:noFill/>
            </a:ln>
            <a:effectLst/>
          </p:spPr>
          <p:txBody>
            <a:bodyPr wrap="none"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700" dirty="0">
                <a:cs typeface="+mn-ea"/>
                <a:sym typeface="+mn-lt"/>
              </a:endParaRPr>
            </a:p>
          </p:txBody>
        </p:sp>
      </p:grpSp>
      <p:sp>
        <p:nvSpPr>
          <p:cNvPr id="66" name="文本框 4"/>
          <p:cNvSpPr txBox="1"/>
          <p:nvPr/>
        </p:nvSpPr>
        <p:spPr>
          <a:xfrm>
            <a:off x="1664346" y="3815800"/>
            <a:ext cx="2978996" cy="5405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mn-ea"/>
                <a:cs typeface="+mn-ea"/>
                <a:sym typeface="+mn-lt"/>
              </a:rPr>
              <a:t>I love you more than I've ever loved any woman. And I've waited longer for you than I've waited for any</a:t>
            </a:r>
            <a:endParaRPr lang="zh-CN" altLang="en-US" sz="800" dirty="0">
              <a:latin typeface="+mn-ea"/>
              <a:cs typeface="+mn-ea"/>
              <a:sym typeface="+mn-lt"/>
            </a:endParaRPr>
          </a:p>
        </p:txBody>
      </p:sp>
      <p:sp>
        <p:nvSpPr>
          <p:cNvPr id="67" name="文本框 4"/>
          <p:cNvSpPr txBox="1"/>
          <p:nvPr/>
        </p:nvSpPr>
        <p:spPr>
          <a:xfrm>
            <a:off x="1664346" y="2815956"/>
            <a:ext cx="2978996" cy="5405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mn-ea"/>
                <a:cs typeface="+mn-ea"/>
                <a:sym typeface="+mn-lt"/>
              </a:rPr>
              <a:t>I love you more than I've ever loved any woman. And I've waited longer for you than I've waited for any</a:t>
            </a:r>
            <a:endParaRPr lang="zh-CN" altLang="en-US" sz="800" dirty="0">
              <a:latin typeface="+mn-ea"/>
              <a:cs typeface="+mn-ea"/>
              <a:sym typeface="+mn-lt"/>
            </a:endParaRPr>
          </a:p>
        </p:txBody>
      </p:sp>
      <p:sp>
        <p:nvSpPr>
          <p:cNvPr id="68" name="文本框 4"/>
          <p:cNvSpPr txBox="1"/>
          <p:nvPr/>
        </p:nvSpPr>
        <p:spPr>
          <a:xfrm>
            <a:off x="1666987" y="1816112"/>
            <a:ext cx="2978996" cy="5405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mn-ea"/>
                <a:cs typeface="+mn-ea"/>
                <a:sym typeface="+mn-lt"/>
              </a:rPr>
              <a:t>I love you more than I've ever loved any woman. And I've waited longer for you than I've waited for any</a:t>
            </a:r>
            <a:endParaRPr lang="zh-CN" altLang="en-US" sz="800" dirty="0">
              <a:latin typeface="+mn-ea"/>
              <a:cs typeface="+mn-ea"/>
              <a:sym typeface="+mn-lt"/>
            </a:endParaRPr>
          </a:p>
        </p:txBody>
      </p:sp>
      <p:sp>
        <p:nvSpPr>
          <p:cNvPr id="72" name="文本框 4"/>
          <p:cNvSpPr txBox="1"/>
          <p:nvPr/>
        </p:nvSpPr>
        <p:spPr>
          <a:xfrm>
            <a:off x="1375591" y="4918435"/>
            <a:ext cx="9440818" cy="10640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50000"/>
              </a:lnSpc>
            </a:pPr>
            <a:r>
              <a:rPr lang="zh-CN" altLang="en-US" sz="900" dirty="0">
                <a:latin typeface="+mn-ea"/>
                <a:cs typeface="+mn-ea"/>
                <a:sym typeface="+mn-lt"/>
              </a:rPr>
              <a:t>I love you more than I've ever loved any woman. And I've waited longer for you than I've waited for any woman. I love you more than I've ever loved any woman.  </a:t>
            </a:r>
            <a:endParaRPr lang="en-US" altLang="zh-CN" sz="900" dirty="0">
              <a:latin typeface="+mn-ea"/>
              <a:cs typeface="+mn-ea"/>
              <a:sym typeface="+mn-lt"/>
            </a:endParaRPr>
          </a:p>
          <a:p>
            <a:pPr algn="ctr">
              <a:lnSpc>
                <a:spcPct val="250000"/>
              </a:lnSpc>
            </a:pPr>
            <a:r>
              <a:rPr lang="zh-CN" altLang="en-US" sz="900" dirty="0">
                <a:latin typeface="+mn-ea"/>
                <a:cs typeface="+mn-ea"/>
                <a:sym typeface="+mn-lt"/>
              </a:rPr>
              <a:t>And I've waited longer for you than I've waited forany woman. </a:t>
            </a:r>
            <a:endParaRPr lang="en-US" altLang="zh-CN" sz="900" dirty="0">
              <a:latin typeface="+mn-ea"/>
              <a:cs typeface="+mn-ea"/>
              <a:sym typeface="+mn-lt"/>
            </a:endParaRPr>
          </a:p>
          <a:p>
            <a:pPr algn="ctr">
              <a:lnSpc>
                <a:spcPct val="250000"/>
              </a:lnSpc>
            </a:pPr>
            <a:endParaRPr lang="zh-CN" altLang="en-US" sz="900" dirty="0">
              <a:latin typeface="+mn-ea"/>
              <a:cs typeface="+mn-ea"/>
              <a:sym typeface="+mn-lt"/>
            </a:endParaRPr>
          </a:p>
        </p:txBody>
      </p:sp>
      <p:sp>
        <p:nvSpPr>
          <p:cNvPr id="74" name="文本框 73"/>
          <p:cNvSpPr txBox="1"/>
          <p:nvPr/>
        </p:nvSpPr>
        <p:spPr>
          <a:xfrm>
            <a:off x="1124455" y="1956771"/>
            <a:ext cx="539891" cy="400110"/>
          </a:xfrm>
          <a:prstGeom prst="rect">
            <a:avLst/>
          </a:prstGeom>
          <a:noFill/>
        </p:spPr>
        <p:txBody>
          <a:bodyPr wrap="square" rtlCol="0">
            <a:spAutoFit/>
          </a:bodyPr>
          <a:lstStyle/>
          <a:p>
            <a:r>
              <a:rPr lang="en-US" altLang="zh-CN" sz="2000" dirty="0"/>
              <a:t>01</a:t>
            </a:r>
            <a:endParaRPr lang="zh-CN" altLang="en-US" sz="2000" dirty="0"/>
          </a:p>
        </p:txBody>
      </p:sp>
      <p:sp>
        <p:nvSpPr>
          <p:cNvPr id="75" name="文本框 74"/>
          <p:cNvSpPr txBox="1"/>
          <p:nvPr/>
        </p:nvSpPr>
        <p:spPr>
          <a:xfrm>
            <a:off x="1124455" y="2937423"/>
            <a:ext cx="539891" cy="400110"/>
          </a:xfrm>
          <a:prstGeom prst="rect">
            <a:avLst/>
          </a:prstGeom>
          <a:noFill/>
        </p:spPr>
        <p:txBody>
          <a:bodyPr wrap="square" rtlCol="0">
            <a:spAutoFit/>
          </a:bodyPr>
          <a:lstStyle/>
          <a:p>
            <a:r>
              <a:rPr lang="en-US" altLang="zh-CN" sz="2000" dirty="0"/>
              <a:t>02</a:t>
            </a:r>
            <a:endParaRPr lang="zh-CN" altLang="en-US" sz="2000" dirty="0"/>
          </a:p>
        </p:txBody>
      </p:sp>
      <p:sp>
        <p:nvSpPr>
          <p:cNvPr id="76" name="文本框 75"/>
          <p:cNvSpPr txBox="1"/>
          <p:nvPr/>
        </p:nvSpPr>
        <p:spPr>
          <a:xfrm>
            <a:off x="1124455" y="3886011"/>
            <a:ext cx="539891" cy="400110"/>
          </a:xfrm>
          <a:prstGeom prst="rect">
            <a:avLst/>
          </a:prstGeom>
          <a:noFill/>
        </p:spPr>
        <p:txBody>
          <a:bodyPr wrap="square" rtlCol="0">
            <a:spAutoFit/>
          </a:bodyPr>
          <a:lstStyle/>
          <a:p>
            <a:r>
              <a:rPr lang="en-US" altLang="zh-CN" sz="2000" dirty="0"/>
              <a:t>03</a:t>
            </a:r>
            <a:endParaRPr lang="zh-CN" altLang="en-US" sz="2000" dirty="0"/>
          </a:p>
        </p:txBody>
      </p:sp>
      <p:sp>
        <p:nvSpPr>
          <p:cNvPr id="77" name="文本框 4"/>
          <p:cNvSpPr txBox="1"/>
          <p:nvPr/>
        </p:nvSpPr>
        <p:spPr>
          <a:xfrm>
            <a:off x="8275848" y="3815800"/>
            <a:ext cx="2978996" cy="5405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mn-ea"/>
                <a:cs typeface="+mn-ea"/>
                <a:sym typeface="+mn-lt"/>
              </a:rPr>
              <a:t>I love you more than I've ever loved any woman. And I've waited longer for you than I've waited for any</a:t>
            </a:r>
            <a:endParaRPr lang="zh-CN" altLang="en-US" sz="800" dirty="0">
              <a:latin typeface="+mn-ea"/>
              <a:cs typeface="+mn-ea"/>
              <a:sym typeface="+mn-lt"/>
            </a:endParaRPr>
          </a:p>
        </p:txBody>
      </p:sp>
      <p:sp>
        <p:nvSpPr>
          <p:cNvPr id="78" name="文本框 4"/>
          <p:cNvSpPr txBox="1"/>
          <p:nvPr/>
        </p:nvSpPr>
        <p:spPr>
          <a:xfrm>
            <a:off x="8275848" y="2815956"/>
            <a:ext cx="2978996" cy="5405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mn-ea"/>
                <a:cs typeface="+mn-ea"/>
                <a:sym typeface="+mn-lt"/>
              </a:rPr>
              <a:t>I love you more than I've ever loved any woman. And I've waited longer for you than I've waited for any</a:t>
            </a:r>
            <a:endParaRPr lang="zh-CN" altLang="en-US" sz="800" dirty="0">
              <a:latin typeface="+mn-ea"/>
              <a:cs typeface="+mn-ea"/>
              <a:sym typeface="+mn-lt"/>
            </a:endParaRPr>
          </a:p>
        </p:txBody>
      </p:sp>
      <p:sp>
        <p:nvSpPr>
          <p:cNvPr id="79" name="文本框 4"/>
          <p:cNvSpPr txBox="1"/>
          <p:nvPr/>
        </p:nvSpPr>
        <p:spPr>
          <a:xfrm>
            <a:off x="8278489" y="1816112"/>
            <a:ext cx="2978996" cy="5405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mn-ea"/>
                <a:cs typeface="+mn-ea"/>
                <a:sym typeface="+mn-lt"/>
              </a:rPr>
              <a:t>I love you more than I've ever loved any woman. And I've waited longer for you than I've waited for any</a:t>
            </a:r>
            <a:endParaRPr lang="zh-CN" altLang="en-US" sz="800" dirty="0">
              <a:latin typeface="+mn-ea"/>
              <a:cs typeface="+mn-ea"/>
              <a:sym typeface="+mn-lt"/>
            </a:endParaRPr>
          </a:p>
        </p:txBody>
      </p:sp>
      <p:sp>
        <p:nvSpPr>
          <p:cNvPr id="80" name="文本框 79"/>
          <p:cNvSpPr txBox="1"/>
          <p:nvPr/>
        </p:nvSpPr>
        <p:spPr>
          <a:xfrm>
            <a:off x="7735957" y="1956771"/>
            <a:ext cx="539891" cy="400110"/>
          </a:xfrm>
          <a:prstGeom prst="rect">
            <a:avLst/>
          </a:prstGeom>
          <a:noFill/>
        </p:spPr>
        <p:txBody>
          <a:bodyPr wrap="square" rtlCol="0">
            <a:spAutoFit/>
          </a:bodyPr>
          <a:lstStyle/>
          <a:p>
            <a:r>
              <a:rPr lang="en-US" altLang="zh-CN" sz="2000" dirty="0"/>
              <a:t>04</a:t>
            </a:r>
            <a:endParaRPr lang="zh-CN" altLang="en-US" sz="2000" dirty="0"/>
          </a:p>
        </p:txBody>
      </p:sp>
      <p:sp>
        <p:nvSpPr>
          <p:cNvPr id="81" name="文本框 80"/>
          <p:cNvSpPr txBox="1"/>
          <p:nvPr/>
        </p:nvSpPr>
        <p:spPr>
          <a:xfrm>
            <a:off x="7735957" y="2937423"/>
            <a:ext cx="539891" cy="400110"/>
          </a:xfrm>
          <a:prstGeom prst="rect">
            <a:avLst/>
          </a:prstGeom>
          <a:noFill/>
        </p:spPr>
        <p:txBody>
          <a:bodyPr wrap="square" rtlCol="0">
            <a:spAutoFit/>
          </a:bodyPr>
          <a:lstStyle/>
          <a:p>
            <a:r>
              <a:rPr lang="en-US" altLang="zh-CN" sz="2000" dirty="0"/>
              <a:t>05</a:t>
            </a:r>
            <a:endParaRPr lang="zh-CN" altLang="en-US" sz="2000" dirty="0"/>
          </a:p>
        </p:txBody>
      </p:sp>
      <p:sp>
        <p:nvSpPr>
          <p:cNvPr id="82" name="文本框 81"/>
          <p:cNvSpPr txBox="1"/>
          <p:nvPr/>
        </p:nvSpPr>
        <p:spPr>
          <a:xfrm>
            <a:off x="7735957" y="3886011"/>
            <a:ext cx="539891" cy="400110"/>
          </a:xfrm>
          <a:prstGeom prst="rect">
            <a:avLst/>
          </a:prstGeom>
          <a:noFill/>
        </p:spPr>
        <p:txBody>
          <a:bodyPr wrap="square" rtlCol="0">
            <a:spAutoFit/>
          </a:bodyPr>
          <a:lstStyle/>
          <a:p>
            <a:r>
              <a:rPr lang="en-US" altLang="zh-CN" sz="2000" dirty="0"/>
              <a:t>06</a:t>
            </a:r>
            <a:endParaRPr lang="zh-CN" alt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7052" r="8343"/>
          <a:stretch>
            <a:fillRect/>
          </a:stretch>
        </p:blipFill>
        <p:spPr>
          <a:xfrm rot="16200000">
            <a:off x="2655960" y="-2655960"/>
            <a:ext cx="6880082" cy="12192000"/>
          </a:xfrm>
          <a:prstGeom prst="rect">
            <a:avLst/>
          </a:prstGeom>
        </p:spPr>
      </p:pic>
      <p:sp>
        <p:nvSpPr>
          <p:cNvPr id="6" name="文本框 1"/>
          <p:cNvSpPr txBox="1"/>
          <p:nvPr/>
        </p:nvSpPr>
        <p:spPr>
          <a:xfrm>
            <a:off x="5391051" y="2493564"/>
            <a:ext cx="84132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600" dirty="0">
                <a:latin typeface="Bodoni MT Black" panose="02070A03080606020203" pitchFamily="18" charset="0"/>
              </a:rPr>
              <a:t>02</a:t>
            </a:r>
            <a:endParaRPr lang="zh-CN" altLang="en-US" sz="3600" dirty="0">
              <a:latin typeface="Bodoni MT Black" panose="02070A03080606020203" pitchFamily="18" charset="0"/>
            </a:endParaRPr>
          </a:p>
        </p:txBody>
      </p:sp>
      <p:sp>
        <p:nvSpPr>
          <p:cNvPr id="7" name="圆角矩形 2"/>
          <p:cNvSpPr/>
          <p:nvPr/>
        </p:nvSpPr>
        <p:spPr>
          <a:xfrm flipV="1">
            <a:off x="5496086" y="3212026"/>
            <a:ext cx="679622" cy="45719"/>
          </a:xfrm>
          <a:prstGeom prst="roundRect">
            <a:avLst/>
          </a:prstGeom>
          <a:solidFill>
            <a:schemeClr val="bg2">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TextBox 15"/>
          <p:cNvSpPr txBox="1"/>
          <p:nvPr/>
        </p:nvSpPr>
        <p:spPr>
          <a:xfrm>
            <a:off x="3882501" y="3429000"/>
            <a:ext cx="3787805" cy="5405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800" dirty="0">
                <a:latin typeface="楷体" panose="02010609060101010101" pitchFamily="49" charset="-122"/>
                <a:ea typeface="楷体" panose="02010609060101010101" pitchFamily="49" charset="-122"/>
                <a:cs typeface="+mn-ea"/>
                <a:sym typeface="+mn-lt"/>
              </a:rPr>
              <a:t>单击此处输入文本内容单击此处输入文本内容单击此处输入文本内容，单击此处输入文本内容，单击此处输入文本内容</a:t>
            </a:r>
            <a:endParaRPr lang="en-US" altLang="zh-CN" sz="800" dirty="0">
              <a:latin typeface="楷体" panose="02010609060101010101" pitchFamily="49" charset="-122"/>
              <a:ea typeface="楷体" panose="02010609060101010101" pitchFamily="49" charset="-122"/>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Lylean Lee"/>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b="6322"/>
          <a:stretch>
            <a:fillRect/>
          </a:stretch>
        </p:blipFill>
        <p:spPr bwMode="auto">
          <a:xfrm>
            <a:off x="4847782" y="1413256"/>
            <a:ext cx="2638559" cy="247174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2042397" y="1416847"/>
            <a:ext cx="2505665" cy="2468150"/>
          </a:xfrm>
          <a:prstGeom prst="rect">
            <a:avLst/>
          </a:prstGeom>
          <a:solidFill>
            <a:srgbClr val="35B3F2">
              <a:alpha val="8000"/>
            </a:srgbClr>
          </a:solidFill>
          <a:ln>
            <a:noFill/>
          </a:ln>
          <a:effectLst>
            <a:outerShdw blurRad="304800" dist="38100" dir="5040000" algn="t" rotWithShape="0">
              <a:srgbClr val="27272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65"/>
          </a:p>
        </p:txBody>
      </p:sp>
      <p:sp>
        <p:nvSpPr>
          <p:cNvPr id="6" name="TextBox 11"/>
          <p:cNvSpPr txBox="1"/>
          <p:nvPr/>
        </p:nvSpPr>
        <p:spPr>
          <a:xfrm>
            <a:off x="2443757" y="2596381"/>
            <a:ext cx="1839973" cy="54091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865"/>
              </a:lnSpc>
            </a:pPr>
            <a:r>
              <a:rPr lang="en-US" altLang="zh-CN" sz="665"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panose="020F0502020204030203"/>
              </a:rPr>
              <a:t>The activities of a company with buying and selling a product or service. The activities </a:t>
            </a:r>
            <a:endParaRPr lang="en-US" altLang="zh-CN" sz="665" dirty="0">
              <a:solidFill>
                <a:schemeClr val="bg1">
                  <a:lumMod val="95000"/>
                </a:schemeClr>
              </a:solidFill>
              <a:ea typeface="Roboto" panose="02000000000000000000" pitchFamily="2" charset="0"/>
            </a:endParaRPr>
          </a:p>
        </p:txBody>
      </p:sp>
      <p:sp>
        <p:nvSpPr>
          <p:cNvPr id="9" name="矩形 8"/>
          <p:cNvSpPr/>
          <p:nvPr/>
        </p:nvSpPr>
        <p:spPr>
          <a:xfrm>
            <a:off x="1644386" y="3257536"/>
            <a:ext cx="688912" cy="909145"/>
          </a:xfrm>
          <a:prstGeom prst="rect">
            <a:avLst/>
          </a:prstGeom>
          <a:solidFill>
            <a:srgbClr val="95D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10" name="文本框 4"/>
          <p:cNvSpPr txBox="1"/>
          <p:nvPr/>
        </p:nvSpPr>
        <p:spPr>
          <a:xfrm>
            <a:off x="4937735" y="3884996"/>
            <a:ext cx="2638559" cy="4844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mn-ea"/>
                <a:cs typeface="+mn-ea"/>
                <a:sym typeface="+mn-lt"/>
              </a:rPr>
              <a:t>I love you more than I've ever loved any woman. And I've waited longer for you than I've waited for any</a:t>
            </a:r>
            <a:endParaRPr lang="zh-CN" altLang="en-US" sz="700" dirty="0">
              <a:latin typeface="+mn-ea"/>
              <a:cs typeface="+mn-ea"/>
              <a:sym typeface="+mn-lt"/>
            </a:endParaRPr>
          </a:p>
        </p:txBody>
      </p:sp>
      <p:sp>
        <p:nvSpPr>
          <p:cNvPr id="11" name="文本框 4"/>
          <p:cNvSpPr txBox="1"/>
          <p:nvPr/>
        </p:nvSpPr>
        <p:spPr>
          <a:xfrm>
            <a:off x="7850480" y="3884996"/>
            <a:ext cx="2638559" cy="4844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mn-ea"/>
                <a:cs typeface="+mn-ea"/>
                <a:sym typeface="+mn-lt"/>
              </a:rPr>
              <a:t>I love you more than I've ever loved any woman. And I've waited longer for you than I've waited for any</a:t>
            </a:r>
            <a:endParaRPr lang="zh-CN" altLang="en-US" sz="700" dirty="0">
              <a:latin typeface="+mn-ea"/>
              <a:cs typeface="+mn-ea"/>
              <a:sym typeface="+mn-lt"/>
            </a:endParaRPr>
          </a:p>
        </p:txBody>
      </p:sp>
      <p:sp>
        <p:nvSpPr>
          <p:cNvPr id="12" name="文本框 11"/>
          <p:cNvSpPr txBox="1"/>
          <p:nvPr/>
        </p:nvSpPr>
        <p:spPr>
          <a:xfrm>
            <a:off x="1644386" y="4661676"/>
            <a:ext cx="8903227" cy="10640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900" dirty="0">
                <a:latin typeface="+mn-ea"/>
                <a:cs typeface="+mn-ea"/>
                <a:sym typeface="+mn-lt"/>
              </a:rPr>
              <a:t>I love you more than I've ever loved any woman. And I've waited longer for you than I've waited for any woman. I love you more than I've ever loved any woman.  And I've waited longer for you than I've waited forany woman. </a:t>
            </a:r>
            <a:endParaRPr lang="en-US" altLang="zh-CN" sz="900" dirty="0">
              <a:latin typeface="+mn-ea"/>
              <a:cs typeface="+mn-ea"/>
              <a:sym typeface="+mn-lt"/>
            </a:endParaRPr>
          </a:p>
          <a:p>
            <a:pPr>
              <a:lnSpc>
                <a:spcPct val="250000"/>
              </a:lnSpc>
            </a:pPr>
            <a:endParaRPr lang="zh-CN" altLang="en-US" sz="900" dirty="0">
              <a:latin typeface="+mn-ea"/>
              <a:cs typeface="+mn-ea"/>
              <a:sym typeface="+mn-lt"/>
            </a:endParaRPr>
          </a:p>
        </p:txBody>
      </p:sp>
      <p:sp>
        <p:nvSpPr>
          <p:cNvPr id="13" name="文本框 12"/>
          <p:cNvSpPr txBox="1"/>
          <p:nvPr/>
        </p:nvSpPr>
        <p:spPr>
          <a:xfrm>
            <a:off x="1644386" y="4257719"/>
            <a:ext cx="2843852"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ADD YOUR TITLE HERE</a:t>
            </a:r>
            <a:endParaRPr lang="en-US" altLang="zh-CN" sz="1600" b="1" dirty="0">
              <a:latin typeface="+mn-ea"/>
              <a:cs typeface="+mn-ea"/>
              <a:sym typeface="+mn-lt"/>
            </a:endParaRP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1570" y="845831"/>
            <a:ext cx="3364345" cy="3364345"/>
          </a:xfrm>
          <a:prstGeom prst="rect">
            <a:avLst/>
          </a:prstGeom>
        </p:spPr>
      </p:pic>
      <p:pic>
        <p:nvPicPr>
          <p:cNvPr id="2054" name="Picture 6" descr="Lylean-Lee的微博_微博"/>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65673" y="1426342"/>
            <a:ext cx="2458654" cy="24586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96685" y="4803438"/>
            <a:ext cx="236037" cy="601161"/>
            <a:chOff x="4784876" y="4022104"/>
            <a:chExt cx="170239" cy="433577"/>
          </a:xfrm>
          <a:solidFill>
            <a:schemeClr val="tx1">
              <a:lumMod val="85000"/>
              <a:lumOff val="15000"/>
            </a:schemeClr>
          </a:solidFill>
        </p:grpSpPr>
        <p:sp>
          <p:nvSpPr>
            <p:cNvPr id="50" name="Freeform 145"/>
            <p:cNvSpPr/>
            <p:nvPr/>
          </p:nvSpPr>
          <p:spPr bwMode="auto">
            <a:xfrm>
              <a:off x="4830096" y="4024763"/>
              <a:ext cx="83790" cy="67830"/>
            </a:xfrm>
            <a:custGeom>
              <a:avLst/>
              <a:gdLst>
                <a:gd name="T0" fmla="*/ 20 w 32"/>
                <a:gd name="T1" fmla="*/ 0 h 26"/>
                <a:gd name="T2" fmla="*/ 11 w 32"/>
                <a:gd name="T3" fmla="*/ 0 h 26"/>
                <a:gd name="T4" fmla="*/ 6 w 32"/>
                <a:gd name="T5" fmla="*/ 21 h 26"/>
                <a:gd name="T6" fmla="*/ 16 w 32"/>
                <a:gd name="T7" fmla="*/ 26 h 26"/>
                <a:gd name="T8" fmla="*/ 29 w 32"/>
                <a:gd name="T9" fmla="*/ 17 h 26"/>
                <a:gd name="T10" fmla="*/ 20 w 32"/>
                <a:gd name="T11" fmla="*/ 0 h 26"/>
              </a:gdLst>
              <a:ahLst/>
              <a:cxnLst>
                <a:cxn ang="0">
                  <a:pos x="T0" y="T1"/>
                </a:cxn>
                <a:cxn ang="0">
                  <a:pos x="T2" y="T3"/>
                </a:cxn>
                <a:cxn ang="0">
                  <a:pos x="T4" y="T5"/>
                </a:cxn>
                <a:cxn ang="0">
                  <a:pos x="T6" y="T7"/>
                </a:cxn>
                <a:cxn ang="0">
                  <a:pos x="T8" y="T9"/>
                </a:cxn>
                <a:cxn ang="0">
                  <a:pos x="T10" y="T11"/>
                </a:cxn>
              </a:cxnLst>
              <a:rect l="0" t="0" r="r" b="b"/>
              <a:pathLst>
                <a:path w="32" h="26">
                  <a:moveTo>
                    <a:pt x="20" y="0"/>
                  </a:moveTo>
                  <a:cubicBezTo>
                    <a:pt x="11" y="0"/>
                    <a:pt x="11" y="0"/>
                    <a:pt x="11" y="0"/>
                  </a:cubicBezTo>
                  <a:cubicBezTo>
                    <a:pt x="3" y="3"/>
                    <a:pt x="0" y="15"/>
                    <a:pt x="6" y="21"/>
                  </a:cubicBezTo>
                  <a:cubicBezTo>
                    <a:pt x="8" y="25"/>
                    <a:pt x="12" y="26"/>
                    <a:pt x="16" y="26"/>
                  </a:cubicBezTo>
                  <a:cubicBezTo>
                    <a:pt x="21" y="26"/>
                    <a:pt x="27" y="23"/>
                    <a:pt x="29" y="17"/>
                  </a:cubicBezTo>
                  <a:cubicBezTo>
                    <a:pt x="32" y="10"/>
                    <a:pt x="27" y="3"/>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sp>
          <p:nvSpPr>
            <p:cNvPr id="51" name="Freeform 146"/>
            <p:cNvSpPr/>
            <p:nvPr/>
          </p:nvSpPr>
          <p:spPr bwMode="auto">
            <a:xfrm>
              <a:off x="4858026" y="4022104"/>
              <a:ext cx="23940" cy="2660"/>
            </a:xfrm>
            <a:custGeom>
              <a:avLst/>
              <a:gdLst>
                <a:gd name="T0" fmla="*/ 5 w 9"/>
                <a:gd name="T1" fmla="*/ 0 h 1"/>
                <a:gd name="T2" fmla="*/ 2 w 9"/>
                <a:gd name="T3" fmla="*/ 1 h 1"/>
                <a:gd name="T4" fmla="*/ 0 w 9"/>
                <a:gd name="T5" fmla="*/ 1 h 1"/>
                <a:gd name="T6" fmla="*/ 9 w 9"/>
                <a:gd name="T7" fmla="*/ 1 h 1"/>
                <a:gd name="T8" fmla="*/ 5 w 9"/>
                <a:gd name="T9" fmla="*/ 0 h 1"/>
              </a:gdLst>
              <a:ahLst/>
              <a:cxnLst>
                <a:cxn ang="0">
                  <a:pos x="T0" y="T1"/>
                </a:cxn>
                <a:cxn ang="0">
                  <a:pos x="T2" y="T3"/>
                </a:cxn>
                <a:cxn ang="0">
                  <a:pos x="T4" y="T5"/>
                </a:cxn>
                <a:cxn ang="0">
                  <a:pos x="T6" y="T7"/>
                </a:cxn>
                <a:cxn ang="0">
                  <a:pos x="T8" y="T9"/>
                </a:cxn>
              </a:cxnLst>
              <a:rect l="0" t="0" r="r" b="b"/>
              <a:pathLst>
                <a:path w="9" h="1">
                  <a:moveTo>
                    <a:pt x="5" y="0"/>
                  </a:moveTo>
                  <a:cubicBezTo>
                    <a:pt x="4" y="0"/>
                    <a:pt x="3" y="1"/>
                    <a:pt x="2" y="1"/>
                  </a:cubicBezTo>
                  <a:cubicBezTo>
                    <a:pt x="1" y="1"/>
                    <a:pt x="1" y="1"/>
                    <a:pt x="0" y="1"/>
                  </a:cubicBezTo>
                  <a:cubicBezTo>
                    <a:pt x="9" y="1"/>
                    <a:pt x="9" y="1"/>
                    <a:pt x="9" y="1"/>
                  </a:cubicBezTo>
                  <a:cubicBezTo>
                    <a:pt x="8" y="1"/>
                    <a:pt x="7"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sp>
          <p:nvSpPr>
            <p:cNvPr id="52" name="Freeform 147"/>
            <p:cNvSpPr/>
            <p:nvPr/>
          </p:nvSpPr>
          <p:spPr bwMode="auto">
            <a:xfrm>
              <a:off x="4784876" y="4100573"/>
              <a:ext cx="170239" cy="355108"/>
            </a:xfrm>
            <a:custGeom>
              <a:avLst/>
              <a:gdLst>
                <a:gd name="T0" fmla="*/ 23 w 65"/>
                <a:gd name="T1" fmla="*/ 0 h 135"/>
                <a:gd name="T2" fmla="*/ 9 w 65"/>
                <a:gd name="T3" fmla="*/ 2 h 135"/>
                <a:gd name="T4" fmla="*/ 1 w 65"/>
                <a:gd name="T5" fmla="*/ 16 h 135"/>
                <a:gd name="T6" fmla="*/ 1 w 65"/>
                <a:gd name="T7" fmla="*/ 60 h 135"/>
                <a:gd name="T8" fmla="*/ 5 w 65"/>
                <a:gd name="T9" fmla="*/ 66 h 135"/>
                <a:gd name="T10" fmla="*/ 5 w 65"/>
                <a:gd name="T11" fmla="*/ 66 h 135"/>
                <a:gd name="T12" fmla="*/ 6 w 65"/>
                <a:gd name="T13" fmla="*/ 66 h 135"/>
                <a:gd name="T14" fmla="*/ 12 w 65"/>
                <a:gd name="T15" fmla="*/ 57 h 135"/>
                <a:gd name="T16" fmla="*/ 12 w 65"/>
                <a:gd name="T17" fmla="*/ 22 h 135"/>
                <a:gd name="T18" fmla="*/ 15 w 65"/>
                <a:gd name="T19" fmla="*/ 22 h 135"/>
                <a:gd name="T20" fmla="*/ 15 w 65"/>
                <a:gd name="T21" fmla="*/ 128 h 135"/>
                <a:gd name="T22" fmla="*/ 23 w 65"/>
                <a:gd name="T23" fmla="*/ 135 h 135"/>
                <a:gd name="T24" fmla="*/ 29 w 65"/>
                <a:gd name="T25" fmla="*/ 133 h 135"/>
                <a:gd name="T26" fmla="*/ 31 w 65"/>
                <a:gd name="T27" fmla="*/ 121 h 135"/>
                <a:gd name="T28" fmla="*/ 31 w 65"/>
                <a:gd name="T29" fmla="*/ 66 h 135"/>
                <a:gd name="T30" fmla="*/ 34 w 65"/>
                <a:gd name="T31" fmla="*/ 66 h 135"/>
                <a:gd name="T32" fmla="*/ 34 w 65"/>
                <a:gd name="T33" fmla="*/ 129 h 135"/>
                <a:gd name="T34" fmla="*/ 41 w 65"/>
                <a:gd name="T35" fmla="*/ 135 h 135"/>
                <a:gd name="T36" fmla="*/ 49 w 65"/>
                <a:gd name="T37" fmla="*/ 128 h 135"/>
                <a:gd name="T38" fmla="*/ 49 w 65"/>
                <a:gd name="T39" fmla="*/ 22 h 135"/>
                <a:gd name="T40" fmla="*/ 53 w 65"/>
                <a:gd name="T41" fmla="*/ 22 h 135"/>
                <a:gd name="T42" fmla="*/ 53 w 65"/>
                <a:gd name="T43" fmla="*/ 59 h 135"/>
                <a:gd name="T44" fmla="*/ 59 w 65"/>
                <a:gd name="T45" fmla="*/ 66 h 135"/>
                <a:gd name="T46" fmla="*/ 60 w 65"/>
                <a:gd name="T47" fmla="*/ 66 h 135"/>
                <a:gd name="T48" fmla="*/ 60 w 65"/>
                <a:gd name="T49" fmla="*/ 66 h 135"/>
                <a:gd name="T50" fmla="*/ 65 w 65"/>
                <a:gd name="T51" fmla="*/ 59 h 135"/>
                <a:gd name="T52" fmla="*/ 65 w 65"/>
                <a:gd name="T53" fmla="*/ 21 h 135"/>
                <a:gd name="T54" fmla="*/ 60 w 65"/>
                <a:gd name="T55" fmla="*/ 4 h 135"/>
                <a:gd name="T56" fmla="*/ 43 w 65"/>
                <a:gd name="T57" fmla="*/ 0 h 135"/>
                <a:gd name="T58" fmla="*/ 40 w 65"/>
                <a:gd name="T59" fmla="*/ 0 h 135"/>
                <a:gd name="T60" fmla="*/ 38 w 65"/>
                <a:gd name="T61" fmla="*/ 0 h 135"/>
                <a:gd name="T62" fmla="*/ 36 w 65"/>
                <a:gd name="T63" fmla="*/ 0 h 135"/>
                <a:gd name="T64" fmla="*/ 33 w 65"/>
                <a:gd name="T65" fmla="*/ 0 h 135"/>
                <a:gd name="T66" fmla="*/ 28 w 65"/>
                <a:gd name="T67" fmla="*/ 0 h 135"/>
                <a:gd name="T68" fmla="*/ 23 w 65"/>
                <a:gd name="T6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 h="135">
                  <a:moveTo>
                    <a:pt x="23" y="0"/>
                  </a:moveTo>
                  <a:cubicBezTo>
                    <a:pt x="18" y="0"/>
                    <a:pt x="13" y="0"/>
                    <a:pt x="9" y="2"/>
                  </a:cubicBezTo>
                  <a:cubicBezTo>
                    <a:pt x="3" y="4"/>
                    <a:pt x="0" y="10"/>
                    <a:pt x="1" y="16"/>
                  </a:cubicBezTo>
                  <a:cubicBezTo>
                    <a:pt x="0" y="30"/>
                    <a:pt x="0" y="45"/>
                    <a:pt x="1" y="60"/>
                  </a:cubicBezTo>
                  <a:cubicBezTo>
                    <a:pt x="0" y="63"/>
                    <a:pt x="2" y="66"/>
                    <a:pt x="5" y="66"/>
                  </a:cubicBezTo>
                  <a:cubicBezTo>
                    <a:pt x="5" y="66"/>
                    <a:pt x="5" y="66"/>
                    <a:pt x="5" y="66"/>
                  </a:cubicBezTo>
                  <a:cubicBezTo>
                    <a:pt x="5" y="66"/>
                    <a:pt x="6" y="66"/>
                    <a:pt x="6" y="66"/>
                  </a:cubicBezTo>
                  <a:cubicBezTo>
                    <a:pt x="10" y="66"/>
                    <a:pt x="12" y="61"/>
                    <a:pt x="12" y="57"/>
                  </a:cubicBezTo>
                  <a:cubicBezTo>
                    <a:pt x="12" y="45"/>
                    <a:pt x="12" y="34"/>
                    <a:pt x="12" y="22"/>
                  </a:cubicBezTo>
                  <a:cubicBezTo>
                    <a:pt x="13" y="22"/>
                    <a:pt x="14" y="22"/>
                    <a:pt x="15" y="22"/>
                  </a:cubicBezTo>
                  <a:cubicBezTo>
                    <a:pt x="15" y="57"/>
                    <a:pt x="15" y="93"/>
                    <a:pt x="15" y="128"/>
                  </a:cubicBezTo>
                  <a:cubicBezTo>
                    <a:pt x="15" y="133"/>
                    <a:pt x="19" y="135"/>
                    <a:pt x="23" y="135"/>
                  </a:cubicBezTo>
                  <a:cubicBezTo>
                    <a:pt x="25" y="135"/>
                    <a:pt x="27" y="134"/>
                    <a:pt x="29" y="133"/>
                  </a:cubicBezTo>
                  <a:cubicBezTo>
                    <a:pt x="31" y="129"/>
                    <a:pt x="31" y="125"/>
                    <a:pt x="31" y="121"/>
                  </a:cubicBezTo>
                  <a:cubicBezTo>
                    <a:pt x="31" y="103"/>
                    <a:pt x="31" y="84"/>
                    <a:pt x="31" y="66"/>
                  </a:cubicBezTo>
                  <a:cubicBezTo>
                    <a:pt x="32" y="66"/>
                    <a:pt x="33" y="66"/>
                    <a:pt x="34" y="66"/>
                  </a:cubicBezTo>
                  <a:cubicBezTo>
                    <a:pt x="34" y="87"/>
                    <a:pt x="34" y="108"/>
                    <a:pt x="34" y="129"/>
                  </a:cubicBezTo>
                  <a:cubicBezTo>
                    <a:pt x="35" y="133"/>
                    <a:pt x="38" y="135"/>
                    <a:pt x="41" y="135"/>
                  </a:cubicBezTo>
                  <a:cubicBezTo>
                    <a:pt x="45" y="135"/>
                    <a:pt x="50" y="132"/>
                    <a:pt x="49" y="128"/>
                  </a:cubicBezTo>
                  <a:cubicBezTo>
                    <a:pt x="49" y="92"/>
                    <a:pt x="49" y="57"/>
                    <a:pt x="49" y="22"/>
                  </a:cubicBezTo>
                  <a:cubicBezTo>
                    <a:pt x="50" y="22"/>
                    <a:pt x="52" y="22"/>
                    <a:pt x="53" y="22"/>
                  </a:cubicBezTo>
                  <a:cubicBezTo>
                    <a:pt x="53" y="34"/>
                    <a:pt x="53" y="46"/>
                    <a:pt x="53" y="59"/>
                  </a:cubicBezTo>
                  <a:cubicBezTo>
                    <a:pt x="53" y="62"/>
                    <a:pt x="56" y="66"/>
                    <a:pt x="59" y="66"/>
                  </a:cubicBezTo>
                  <a:cubicBezTo>
                    <a:pt x="59" y="66"/>
                    <a:pt x="60" y="66"/>
                    <a:pt x="60" y="66"/>
                  </a:cubicBezTo>
                  <a:cubicBezTo>
                    <a:pt x="60" y="66"/>
                    <a:pt x="60" y="66"/>
                    <a:pt x="60" y="66"/>
                  </a:cubicBezTo>
                  <a:cubicBezTo>
                    <a:pt x="64" y="66"/>
                    <a:pt x="65" y="61"/>
                    <a:pt x="65" y="59"/>
                  </a:cubicBezTo>
                  <a:cubicBezTo>
                    <a:pt x="65" y="46"/>
                    <a:pt x="65" y="33"/>
                    <a:pt x="65" y="21"/>
                  </a:cubicBezTo>
                  <a:cubicBezTo>
                    <a:pt x="65" y="15"/>
                    <a:pt x="65" y="8"/>
                    <a:pt x="60" y="4"/>
                  </a:cubicBezTo>
                  <a:cubicBezTo>
                    <a:pt x="55" y="0"/>
                    <a:pt x="49" y="0"/>
                    <a:pt x="43" y="0"/>
                  </a:cubicBezTo>
                  <a:cubicBezTo>
                    <a:pt x="42" y="0"/>
                    <a:pt x="41" y="0"/>
                    <a:pt x="40" y="0"/>
                  </a:cubicBezTo>
                  <a:cubicBezTo>
                    <a:pt x="39" y="0"/>
                    <a:pt x="38" y="0"/>
                    <a:pt x="38" y="0"/>
                  </a:cubicBezTo>
                  <a:cubicBezTo>
                    <a:pt x="37" y="0"/>
                    <a:pt x="37" y="0"/>
                    <a:pt x="36" y="0"/>
                  </a:cubicBezTo>
                  <a:cubicBezTo>
                    <a:pt x="35" y="0"/>
                    <a:pt x="34" y="0"/>
                    <a:pt x="33" y="0"/>
                  </a:cubicBezTo>
                  <a:cubicBezTo>
                    <a:pt x="31" y="0"/>
                    <a:pt x="30" y="0"/>
                    <a:pt x="28" y="0"/>
                  </a:cubicBezTo>
                  <a:cubicBezTo>
                    <a:pt x="27" y="0"/>
                    <a:pt x="25"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grpSp>
      <p:grpSp>
        <p:nvGrpSpPr>
          <p:cNvPr id="4" name="组合 3"/>
          <p:cNvGrpSpPr/>
          <p:nvPr/>
        </p:nvGrpSpPr>
        <p:grpSpPr>
          <a:xfrm>
            <a:off x="1240121" y="4796015"/>
            <a:ext cx="267386" cy="597468"/>
            <a:chOff x="3141009" y="4016784"/>
            <a:chExt cx="192849" cy="430917"/>
          </a:xfrm>
          <a:solidFill>
            <a:schemeClr val="bg2">
              <a:lumMod val="50000"/>
            </a:schemeClr>
          </a:solidFill>
        </p:grpSpPr>
        <p:sp>
          <p:nvSpPr>
            <p:cNvPr id="48" name="Freeform 148"/>
            <p:cNvSpPr/>
            <p:nvPr/>
          </p:nvSpPr>
          <p:spPr bwMode="auto">
            <a:xfrm>
              <a:off x="3191549" y="4016784"/>
              <a:ext cx="81130" cy="81130"/>
            </a:xfrm>
            <a:custGeom>
              <a:avLst/>
              <a:gdLst>
                <a:gd name="T0" fmla="*/ 14 w 31"/>
                <a:gd name="T1" fmla="*/ 2 h 31"/>
                <a:gd name="T2" fmla="*/ 30 w 31"/>
                <a:gd name="T3" fmla="*/ 17 h 31"/>
                <a:gd name="T4" fmla="*/ 6 w 31"/>
                <a:gd name="T5" fmla="*/ 22 h 31"/>
                <a:gd name="T6" fmla="*/ 14 w 31"/>
                <a:gd name="T7" fmla="*/ 2 h 31"/>
              </a:gdLst>
              <a:ahLst/>
              <a:cxnLst>
                <a:cxn ang="0">
                  <a:pos x="T0" y="T1"/>
                </a:cxn>
                <a:cxn ang="0">
                  <a:pos x="T2" y="T3"/>
                </a:cxn>
                <a:cxn ang="0">
                  <a:pos x="T4" y="T5"/>
                </a:cxn>
                <a:cxn ang="0">
                  <a:pos x="T6" y="T7"/>
                </a:cxn>
              </a:cxnLst>
              <a:rect l="0" t="0" r="r" b="b"/>
              <a:pathLst>
                <a:path w="31" h="31">
                  <a:moveTo>
                    <a:pt x="14" y="2"/>
                  </a:moveTo>
                  <a:cubicBezTo>
                    <a:pt x="23" y="0"/>
                    <a:pt x="31" y="8"/>
                    <a:pt x="30" y="17"/>
                  </a:cubicBezTo>
                  <a:cubicBezTo>
                    <a:pt x="29" y="28"/>
                    <a:pt x="12" y="31"/>
                    <a:pt x="6" y="22"/>
                  </a:cubicBezTo>
                  <a:cubicBezTo>
                    <a:pt x="0" y="15"/>
                    <a:pt x="5" y="4"/>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sp>
          <p:nvSpPr>
            <p:cNvPr id="49" name="Freeform 149"/>
            <p:cNvSpPr/>
            <p:nvPr/>
          </p:nvSpPr>
          <p:spPr bwMode="auto">
            <a:xfrm>
              <a:off x="3141009" y="4095253"/>
              <a:ext cx="192849" cy="352448"/>
            </a:xfrm>
            <a:custGeom>
              <a:avLst/>
              <a:gdLst>
                <a:gd name="T0" fmla="*/ 15 w 73"/>
                <a:gd name="T1" fmla="*/ 6 h 134"/>
                <a:gd name="T2" fmla="*/ 39 w 73"/>
                <a:gd name="T3" fmla="*/ 2 h 134"/>
                <a:gd name="T4" fmla="*/ 58 w 73"/>
                <a:gd name="T5" fmla="*/ 8 h 134"/>
                <a:gd name="T6" fmla="*/ 67 w 73"/>
                <a:gd name="T7" fmla="*/ 34 h 134"/>
                <a:gd name="T8" fmla="*/ 71 w 73"/>
                <a:gd name="T9" fmla="*/ 57 h 134"/>
                <a:gd name="T10" fmla="*/ 62 w 73"/>
                <a:gd name="T11" fmla="*/ 54 h 134"/>
                <a:gd name="T12" fmla="*/ 52 w 73"/>
                <a:gd name="T13" fmla="*/ 22 h 134"/>
                <a:gd name="T14" fmla="*/ 48 w 73"/>
                <a:gd name="T15" fmla="*/ 18 h 134"/>
                <a:gd name="T16" fmla="*/ 66 w 73"/>
                <a:gd name="T17" fmla="*/ 80 h 134"/>
                <a:gd name="T18" fmla="*/ 50 w 73"/>
                <a:gd name="T19" fmla="*/ 80 h 134"/>
                <a:gd name="T20" fmla="*/ 50 w 73"/>
                <a:gd name="T21" fmla="*/ 125 h 134"/>
                <a:gd name="T22" fmla="*/ 44 w 73"/>
                <a:gd name="T23" fmla="*/ 132 h 134"/>
                <a:gd name="T24" fmla="*/ 38 w 73"/>
                <a:gd name="T25" fmla="*/ 125 h 134"/>
                <a:gd name="T26" fmla="*/ 38 w 73"/>
                <a:gd name="T27" fmla="*/ 80 h 134"/>
                <a:gd name="T28" fmla="*/ 35 w 73"/>
                <a:gd name="T29" fmla="*/ 80 h 134"/>
                <a:gd name="T30" fmla="*/ 34 w 73"/>
                <a:gd name="T31" fmla="*/ 127 h 134"/>
                <a:gd name="T32" fmla="*/ 23 w 73"/>
                <a:gd name="T33" fmla="*/ 127 h 134"/>
                <a:gd name="T34" fmla="*/ 23 w 73"/>
                <a:gd name="T35" fmla="*/ 80 h 134"/>
                <a:gd name="T36" fmla="*/ 7 w 73"/>
                <a:gd name="T37" fmla="*/ 80 h 134"/>
                <a:gd name="T38" fmla="*/ 22 w 73"/>
                <a:gd name="T39" fmla="*/ 19 h 134"/>
                <a:gd name="T40" fmla="*/ 20 w 73"/>
                <a:gd name="T41" fmla="*/ 21 h 134"/>
                <a:gd name="T42" fmla="*/ 10 w 73"/>
                <a:gd name="T43" fmla="*/ 54 h 134"/>
                <a:gd name="T44" fmla="*/ 0 w 73"/>
                <a:gd name="T45" fmla="*/ 53 h 134"/>
                <a:gd name="T46" fmla="*/ 6 w 73"/>
                <a:gd name="T47" fmla="*/ 29 h 134"/>
                <a:gd name="T48" fmla="*/ 15 w 73"/>
                <a:gd name="T49" fmla="*/ 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134">
                  <a:moveTo>
                    <a:pt x="15" y="6"/>
                  </a:moveTo>
                  <a:cubicBezTo>
                    <a:pt x="22" y="0"/>
                    <a:pt x="31" y="2"/>
                    <a:pt x="39" y="2"/>
                  </a:cubicBezTo>
                  <a:cubicBezTo>
                    <a:pt x="46" y="1"/>
                    <a:pt x="54" y="2"/>
                    <a:pt x="58" y="8"/>
                  </a:cubicBezTo>
                  <a:cubicBezTo>
                    <a:pt x="63" y="16"/>
                    <a:pt x="64" y="26"/>
                    <a:pt x="67" y="34"/>
                  </a:cubicBezTo>
                  <a:cubicBezTo>
                    <a:pt x="69" y="42"/>
                    <a:pt x="73" y="49"/>
                    <a:pt x="71" y="57"/>
                  </a:cubicBezTo>
                  <a:cubicBezTo>
                    <a:pt x="68" y="58"/>
                    <a:pt x="63" y="58"/>
                    <a:pt x="62" y="54"/>
                  </a:cubicBezTo>
                  <a:cubicBezTo>
                    <a:pt x="58" y="44"/>
                    <a:pt x="55" y="33"/>
                    <a:pt x="52" y="22"/>
                  </a:cubicBezTo>
                  <a:cubicBezTo>
                    <a:pt x="51" y="21"/>
                    <a:pt x="50" y="19"/>
                    <a:pt x="48" y="18"/>
                  </a:cubicBezTo>
                  <a:cubicBezTo>
                    <a:pt x="53" y="39"/>
                    <a:pt x="60" y="60"/>
                    <a:pt x="66" y="80"/>
                  </a:cubicBezTo>
                  <a:cubicBezTo>
                    <a:pt x="61" y="80"/>
                    <a:pt x="56" y="80"/>
                    <a:pt x="50" y="80"/>
                  </a:cubicBezTo>
                  <a:cubicBezTo>
                    <a:pt x="50" y="95"/>
                    <a:pt x="51" y="110"/>
                    <a:pt x="50" y="125"/>
                  </a:cubicBezTo>
                  <a:cubicBezTo>
                    <a:pt x="50" y="128"/>
                    <a:pt x="48" y="132"/>
                    <a:pt x="44" y="132"/>
                  </a:cubicBezTo>
                  <a:cubicBezTo>
                    <a:pt x="41" y="132"/>
                    <a:pt x="38" y="129"/>
                    <a:pt x="38" y="125"/>
                  </a:cubicBezTo>
                  <a:cubicBezTo>
                    <a:pt x="38" y="110"/>
                    <a:pt x="39" y="95"/>
                    <a:pt x="38" y="80"/>
                  </a:cubicBezTo>
                  <a:cubicBezTo>
                    <a:pt x="37" y="80"/>
                    <a:pt x="36" y="80"/>
                    <a:pt x="35" y="80"/>
                  </a:cubicBezTo>
                  <a:cubicBezTo>
                    <a:pt x="34" y="96"/>
                    <a:pt x="35" y="111"/>
                    <a:pt x="34" y="127"/>
                  </a:cubicBezTo>
                  <a:cubicBezTo>
                    <a:pt x="34" y="134"/>
                    <a:pt x="23" y="133"/>
                    <a:pt x="23" y="127"/>
                  </a:cubicBezTo>
                  <a:cubicBezTo>
                    <a:pt x="22" y="111"/>
                    <a:pt x="23" y="96"/>
                    <a:pt x="23" y="80"/>
                  </a:cubicBezTo>
                  <a:cubicBezTo>
                    <a:pt x="17" y="80"/>
                    <a:pt x="12" y="80"/>
                    <a:pt x="7" y="80"/>
                  </a:cubicBezTo>
                  <a:cubicBezTo>
                    <a:pt x="12" y="60"/>
                    <a:pt x="18" y="40"/>
                    <a:pt x="22" y="19"/>
                  </a:cubicBezTo>
                  <a:cubicBezTo>
                    <a:pt x="22" y="20"/>
                    <a:pt x="21" y="21"/>
                    <a:pt x="20" y="21"/>
                  </a:cubicBezTo>
                  <a:cubicBezTo>
                    <a:pt x="16" y="32"/>
                    <a:pt x="14" y="43"/>
                    <a:pt x="10" y="54"/>
                  </a:cubicBezTo>
                  <a:cubicBezTo>
                    <a:pt x="9" y="59"/>
                    <a:pt x="0" y="59"/>
                    <a:pt x="0" y="53"/>
                  </a:cubicBezTo>
                  <a:cubicBezTo>
                    <a:pt x="1" y="45"/>
                    <a:pt x="4" y="37"/>
                    <a:pt x="6" y="29"/>
                  </a:cubicBezTo>
                  <a:cubicBezTo>
                    <a:pt x="9" y="21"/>
                    <a:pt x="10" y="12"/>
                    <a:pt x="1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grpSp>
      <p:grpSp>
        <p:nvGrpSpPr>
          <p:cNvPr id="6" name="组合 5"/>
          <p:cNvGrpSpPr/>
          <p:nvPr/>
        </p:nvGrpSpPr>
        <p:grpSpPr>
          <a:xfrm>
            <a:off x="1619993" y="2457776"/>
            <a:ext cx="877761" cy="2991028"/>
            <a:chOff x="2675803" y="2721866"/>
            <a:chExt cx="877761" cy="2991028"/>
          </a:xfrm>
          <a:solidFill>
            <a:srgbClr val="92CCC6"/>
          </a:solidFill>
        </p:grpSpPr>
        <p:sp>
          <p:nvSpPr>
            <p:cNvPr id="36" name="Rectangle 32"/>
            <p:cNvSpPr>
              <a:spLocks noChangeArrowheads="1"/>
            </p:cNvSpPr>
            <p:nvPr/>
          </p:nvSpPr>
          <p:spPr bwMode="auto">
            <a:xfrm>
              <a:off x="2675803" y="2721866"/>
              <a:ext cx="877761" cy="2991028"/>
            </a:xfrm>
            <a:prstGeom prst="rect">
              <a:avLst/>
            </a:prstGeom>
            <a:grp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p>
          </p:txBody>
        </p:sp>
        <p:sp>
          <p:nvSpPr>
            <p:cNvPr id="37" name="文本框 176"/>
            <p:cNvSpPr txBox="1"/>
            <p:nvPr/>
          </p:nvSpPr>
          <p:spPr>
            <a:xfrm>
              <a:off x="2765306" y="2785456"/>
              <a:ext cx="678391" cy="523220"/>
            </a:xfrm>
            <a:prstGeom prst="rect">
              <a:avLst/>
            </a:prstGeom>
            <a:grp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r>
                <a:rPr lang="en-US" altLang="zh-CN" sz="2800" dirty="0">
                  <a:latin typeface="+mj-lt"/>
                  <a:cs typeface="Arial" panose="020B0604020202020204" pitchFamily="34" charset="0"/>
                </a:rPr>
                <a:t>69</a:t>
              </a:r>
              <a:r>
                <a:rPr lang="en-US" altLang="zh-CN" sz="1400" dirty="0">
                  <a:latin typeface="+mj-lt"/>
                  <a:cs typeface="Arial" panose="020B0604020202020204" pitchFamily="34" charset="0"/>
                </a:rPr>
                <a:t>%</a:t>
              </a:r>
              <a:endParaRPr lang="zh-CN" altLang="en-US" sz="1400" dirty="0">
                <a:latin typeface="+mj-lt"/>
                <a:cs typeface="Arial" panose="020B0604020202020204" pitchFamily="34" charset="0"/>
              </a:endParaRPr>
            </a:p>
          </p:txBody>
        </p:sp>
      </p:grpSp>
      <p:grpSp>
        <p:nvGrpSpPr>
          <p:cNvPr id="9" name="组合 8"/>
          <p:cNvGrpSpPr/>
          <p:nvPr/>
        </p:nvGrpSpPr>
        <p:grpSpPr>
          <a:xfrm>
            <a:off x="6825344" y="4132582"/>
            <a:ext cx="236037" cy="601161"/>
            <a:chOff x="4784876" y="4022104"/>
            <a:chExt cx="170239" cy="433577"/>
          </a:xfrm>
          <a:solidFill>
            <a:schemeClr val="tx1">
              <a:lumMod val="85000"/>
              <a:lumOff val="15000"/>
            </a:schemeClr>
          </a:solidFill>
        </p:grpSpPr>
        <p:sp>
          <p:nvSpPr>
            <p:cNvPr id="33" name="Freeform 145"/>
            <p:cNvSpPr/>
            <p:nvPr/>
          </p:nvSpPr>
          <p:spPr bwMode="auto">
            <a:xfrm>
              <a:off x="4830096" y="4024763"/>
              <a:ext cx="83790" cy="67830"/>
            </a:xfrm>
            <a:custGeom>
              <a:avLst/>
              <a:gdLst>
                <a:gd name="T0" fmla="*/ 20 w 32"/>
                <a:gd name="T1" fmla="*/ 0 h 26"/>
                <a:gd name="T2" fmla="*/ 11 w 32"/>
                <a:gd name="T3" fmla="*/ 0 h 26"/>
                <a:gd name="T4" fmla="*/ 6 w 32"/>
                <a:gd name="T5" fmla="*/ 21 h 26"/>
                <a:gd name="T6" fmla="*/ 16 w 32"/>
                <a:gd name="T7" fmla="*/ 26 h 26"/>
                <a:gd name="T8" fmla="*/ 29 w 32"/>
                <a:gd name="T9" fmla="*/ 17 h 26"/>
                <a:gd name="T10" fmla="*/ 20 w 32"/>
                <a:gd name="T11" fmla="*/ 0 h 26"/>
              </a:gdLst>
              <a:ahLst/>
              <a:cxnLst>
                <a:cxn ang="0">
                  <a:pos x="T0" y="T1"/>
                </a:cxn>
                <a:cxn ang="0">
                  <a:pos x="T2" y="T3"/>
                </a:cxn>
                <a:cxn ang="0">
                  <a:pos x="T4" y="T5"/>
                </a:cxn>
                <a:cxn ang="0">
                  <a:pos x="T6" y="T7"/>
                </a:cxn>
                <a:cxn ang="0">
                  <a:pos x="T8" y="T9"/>
                </a:cxn>
                <a:cxn ang="0">
                  <a:pos x="T10" y="T11"/>
                </a:cxn>
              </a:cxnLst>
              <a:rect l="0" t="0" r="r" b="b"/>
              <a:pathLst>
                <a:path w="32" h="26">
                  <a:moveTo>
                    <a:pt x="20" y="0"/>
                  </a:moveTo>
                  <a:cubicBezTo>
                    <a:pt x="11" y="0"/>
                    <a:pt x="11" y="0"/>
                    <a:pt x="11" y="0"/>
                  </a:cubicBezTo>
                  <a:cubicBezTo>
                    <a:pt x="3" y="3"/>
                    <a:pt x="0" y="15"/>
                    <a:pt x="6" y="21"/>
                  </a:cubicBezTo>
                  <a:cubicBezTo>
                    <a:pt x="8" y="25"/>
                    <a:pt x="12" y="26"/>
                    <a:pt x="16" y="26"/>
                  </a:cubicBezTo>
                  <a:cubicBezTo>
                    <a:pt x="21" y="26"/>
                    <a:pt x="27" y="23"/>
                    <a:pt x="29" y="17"/>
                  </a:cubicBezTo>
                  <a:cubicBezTo>
                    <a:pt x="32" y="10"/>
                    <a:pt x="27" y="3"/>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sp>
          <p:nvSpPr>
            <p:cNvPr id="34" name="Freeform 146"/>
            <p:cNvSpPr/>
            <p:nvPr/>
          </p:nvSpPr>
          <p:spPr bwMode="auto">
            <a:xfrm>
              <a:off x="4858026" y="4022104"/>
              <a:ext cx="23940" cy="2660"/>
            </a:xfrm>
            <a:custGeom>
              <a:avLst/>
              <a:gdLst>
                <a:gd name="T0" fmla="*/ 5 w 9"/>
                <a:gd name="T1" fmla="*/ 0 h 1"/>
                <a:gd name="T2" fmla="*/ 2 w 9"/>
                <a:gd name="T3" fmla="*/ 1 h 1"/>
                <a:gd name="T4" fmla="*/ 0 w 9"/>
                <a:gd name="T5" fmla="*/ 1 h 1"/>
                <a:gd name="T6" fmla="*/ 9 w 9"/>
                <a:gd name="T7" fmla="*/ 1 h 1"/>
                <a:gd name="T8" fmla="*/ 5 w 9"/>
                <a:gd name="T9" fmla="*/ 0 h 1"/>
              </a:gdLst>
              <a:ahLst/>
              <a:cxnLst>
                <a:cxn ang="0">
                  <a:pos x="T0" y="T1"/>
                </a:cxn>
                <a:cxn ang="0">
                  <a:pos x="T2" y="T3"/>
                </a:cxn>
                <a:cxn ang="0">
                  <a:pos x="T4" y="T5"/>
                </a:cxn>
                <a:cxn ang="0">
                  <a:pos x="T6" y="T7"/>
                </a:cxn>
                <a:cxn ang="0">
                  <a:pos x="T8" y="T9"/>
                </a:cxn>
              </a:cxnLst>
              <a:rect l="0" t="0" r="r" b="b"/>
              <a:pathLst>
                <a:path w="9" h="1">
                  <a:moveTo>
                    <a:pt x="5" y="0"/>
                  </a:moveTo>
                  <a:cubicBezTo>
                    <a:pt x="4" y="0"/>
                    <a:pt x="3" y="1"/>
                    <a:pt x="2" y="1"/>
                  </a:cubicBezTo>
                  <a:cubicBezTo>
                    <a:pt x="1" y="1"/>
                    <a:pt x="1" y="1"/>
                    <a:pt x="0" y="1"/>
                  </a:cubicBezTo>
                  <a:cubicBezTo>
                    <a:pt x="9" y="1"/>
                    <a:pt x="9" y="1"/>
                    <a:pt x="9" y="1"/>
                  </a:cubicBezTo>
                  <a:cubicBezTo>
                    <a:pt x="8" y="1"/>
                    <a:pt x="7"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sp>
          <p:nvSpPr>
            <p:cNvPr id="35" name="Freeform 147"/>
            <p:cNvSpPr/>
            <p:nvPr/>
          </p:nvSpPr>
          <p:spPr bwMode="auto">
            <a:xfrm>
              <a:off x="4784876" y="4100573"/>
              <a:ext cx="170239" cy="355108"/>
            </a:xfrm>
            <a:custGeom>
              <a:avLst/>
              <a:gdLst>
                <a:gd name="T0" fmla="*/ 23 w 65"/>
                <a:gd name="T1" fmla="*/ 0 h 135"/>
                <a:gd name="T2" fmla="*/ 9 w 65"/>
                <a:gd name="T3" fmla="*/ 2 h 135"/>
                <a:gd name="T4" fmla="*/ 1 w 65"/>
                <a:gd name="T5" fmla="*/ 16 h 135"/>
                <a:gd name="T6" fmla="*/ 1 w 65"/>
                <a:gd name="T7" fmla="*/ 60 h 135"/>
                <a:gd name="T8" fmla="*/ 5 w 65"/>
                <a:gd name="T9" fmla="*/ 66 h 135"/>
                <a:gd name="T10" fmla="*/ 5 w 65"/>
                <a:gd name="T11" fmla="*/ 66 h 135"/>
                <a:gd name="T12" fmla="*/ 6 w 65"/>
                <a:gd name="T13" fmla="*/ 66 h 135"/>
                <a:gd name="T14" fmla="*/ 12 w 65"/>
                <a:gd name="T15" fmla="*/ 57 h 135"/>
                <a:gd name="T16" fmla="*/ 12 w 65"/>
                <a:gd name="T17" fmla="*/ 22 h 135"/>
                <a:gd name="T18" fmla="*/ 15 w 65"/>
                <a:gd name="T19" fmla="*/ 22 h 135"/>
                <a:gd name="T20" fmla="*/ 15 w 65"/>
                <a:gd name="T21" fmla="*/ 128 h 135"/>
                <a:gd name="T22" fmla="*/ 23 w 65"/>
                <a:gd name="T23" fmla="*/ 135 h 135"/>
                <a:gd name="T24" fmla="*/ 29 w 65"/>
                <a:gd name="T25" fmla="*/ 133 h 135"/>
                <a:gd name="T26" fmla="*/ 31 w 65"/>
                <a:gd name="T27" fmla="*/ 121 h 135"/>
                <a:gd name="T28" fmla="*/ 31 w 65"/>
                <a:gd name="T29" fmla="*/ 66 h 135"/>
                <a:gd name="T30" fmla="*/ 34 w 65"/>
                <a:gd name="T31" fmla="*/ 66 h 135"/>
                <a:gd name="T32" fmla="*/ 34 w 65"/>
                <a:gd name="T33" fmla="*/ 129 h 135"/>
                <a:gd name="T34" fmla="*/ 41 w 65"/>
                <a:gd name="T35" fmla="*/ 135 h 135"/>
                <a:gd name="T36" fmla="*/ 49 w 65"/>
                <a:gd name="T37" fmla="*/ 128 h 135"/>
                <a:gd name="T38" fmla="*/ 49 w 65"/>
                <a:gd name="T39" fmla="*/ 22 h 135"/>
                <a:gd name="T40" fmla="*/ 53 w 65"/>
                <a:gd name="T41" fmla="*/ 22 h 135"/>
                <a:gd name="T42" fmla="*/ 53 w 65"/>
                <a:gd name="T43" fmla="*/ 59 h 135"/>
                <a:gd name="T44" fmla="*/ 59 w 65"/>
                <a:gd name="T45" fmla="*/ 66 h 135"/>
                <a:gd name="T46" fmla="*/ 60 w 65"/>
                <a:gd name="T47" fmla="*/ 66 h 135"/>
                <a:gd name="T48" fmla="*/ 60 w 65"/>
                <a:gd name="T49" fmla="*/ 66 h 135"/>
                <a:gd name="T50" fmla="*/ 65 w 65"/>
                <a:gd name="T51" fmla="*/ 59 h 135"/>
                <a:gd name="T52" fmla="*/ 65 w 65"/>
                <a:gd name="T53" fmla="*/ 21 h 135"/>
                <a:gd name="T54" fmla="*/ 60 w 65"/>
                <a:gd name="T55" fmla="*/ 4 h 135"/>
                <a:gd name="T56" fmla="*/ 43 w 65"/>
                <a:gd name="T57" fmla="*/ 0 h 135"/>
                <a:gd name="T58" fmla="*/ 40 w 65"/>
                <a:gd name="T59" fmla="*/ 0 h 135"/>
                <a:gd name="T60" fmla="*/ 38 w 65"/>
                <a:gd name="T61" fmla="*/ 0 h 135"/>
                <a:gd name="T62" fmla="*/ 36 w 65"/>
                <a:gd name="T63" fmla="*/ 0 h 135"/>
                <a:gd name="T64" fmla="*/ 33 w 65"/>
                <a:gd name="T65" fmla="*/ 0 h 135"/>
                <a:gd name="T66" fmla="*/ 28 w 65"/>
                <a:gd name="T67" fmla="*/ 0 h 135"/>
                <a:gd name="T68" fmla="*/ 23 w 65"/>
                <a:gd name="T6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 h="135">
                  <a:moveTo>
                    <a:pt x="23" y="0"/>
                  </a:moveTo>
                  <a:cubicBezTo>
                    <a:pt x="18" y="0"/>
                    <a:pt x="13" y="0"/>
                    <a:pt x="9" y="2"/>
                  </a:cubicBezTo>
                  <a:cubicBezTo>
                    <a:pt x="3" y="4"/>
                    <a:pt x="0" y="10"/>
                    <a:pt x="1" y="16"/>
                  </a:cubicBezTo>
                  <a:cubicBezTo>
                    <a:pt x="0" y="30"/>
                    <a:pt x="0" y="45"/>
                    <a:pt x="1" y="60"/>
                  </a:cubicBezTo>
                  <a:cubicBezTo>
                    <a:pt x="0" y="63"/>
                    <a:pt x="2" y="66"/>
                    <a:pt x="5" y="66"/>
                  </a:cubicBezTo>
                  <a:cubicBezTo>
                    <a:pt x="5" y="66"/>
                    <a:pt x="5" y="66"/>
                    <a:pt x="5" y="66"/>
                  </a:cubicBezTo>
                  <a:cubicBezTo>
                    <a:pt x="5" y="66"/>
                    <a:pt x="6" y="66"/>
                    <a:pt x="6" y="66"/>
                  </a:cubicBezTo>
                  <a:cubicBezTo>
                    <a:pt x="10" y="66"/>
                    <a:pt x="12" y="61"/>
                    <a:pt x="12" y="57"/>
                  </a:cubicBezTo>
                  <a:cubicBezTo>
                    <a:pt x="12" y="45"/>
                    <a:pt x="12" y="34"/>
                    <a:pt x="12" y="22"/>
                  </a:cubicBezTo>
                  <a:cubicBezTo>
                    <a:pt x="13" y="22"/>
                    <a:pt x="14" y="22"/>
                    <a:pt x="15" y="22"/>
                  </a:cubicBezTo>
                  <a:cubicBezTo>
                    <a:pt x="15" y="57"/>
                    <a:pt x="15" y="93"/>
                    <a:pt x="15" y="128"/>
                  </a:cubicBezTo>
                  <a:cubicBezTo>
                    <a:pt x="15" y="133"/>
                    <a:pt x="19" y="135"/>
                    <a:pt x="23" y="135"/>
                  </a:cubicBezTo>
                  <a:cubicBezTo>
                    <a:pt x="25" y="135"/>
                    <a:pt x="27" y="134"/>
                    <a:pt x="29" y="133"/>
                  </a:cubicBezTo>
                  <a:cubicBezTo>
                    <a:pt x="31" y="129"/>
                    <a:pt x="31" y="125"/>
                    <a:pt x="31" y="121"/>
                  </a:cubicBezTo>
                  <a:cubicBezTo>
                    <a:pt x="31" y="103"/>
                    <a:pt x="31" y="84"/>
                    <a:pt x="31" y="66"/>
                  </a:cubicBezTo>
                  <a:cubicBezTo>
                    <a:pt x="32" y="66"/>
                    <a:pt x="33" y="66"/>
                    <a:pt x="34" y="66"/>
                  </a:cubicBezTo>
                  <a:cubicBezTo>
                    <a:pt x="34" y="87"/>
                    <a:pt x="34" y="108"/>
                    <a:pt x="34" y="129"/>
                  </a:cubicBezTo>
                  <a:cubicBezTo>
                    <a:pt x="35" y="133"/>
                    <a:pt x="38" y="135"/>
                    <a:pt x="41" y="135"/>
                  </a:cubicBezTo>
                  <a:cubicBezTo>
                    <a:pt x="45" y="135"/>
                    <a:pt x="50" y="132"/>
                    <a:pt x="49" y="128"/>
                  </a:cubicBezTo>
                  <a:cubicBezTo>
                    <a:pt x="49" y="92"/>
                    <a:pt x="49" y="57"/>
                    <a:pt x="49" y="22"/>
                  </a:cubicBezTo>
                  <a:cubicBezTo>
                    <a:pt x="50" y="22"/>
                    <a:pt x="52" y="22"/>
                    <a:pt x="53" y="22"/>
                  </a:cubicBezTo>
                  <a:cubicBezTo>
                    <a:pt x="53" y="34"/>
                    <a:pt x="53" y="46"/>
                    <a:pt x="53" y="59"/>
                  </a:cubicBezTo>
                  <a:cubicBezTo>
                    <a:pt x="53" y="62"/>
                    <a:pt x="56" y="66"/>
                    <a:pt x="59" y="66"/>
                  </a:cubicBezTo>
                  <a:cubicBezTo>
                    <a:pt x="59" y="66"/>
                    <a:pt x="60" y="66"/>
                    <a:pt x="60" y="66"/>
                  </a:cubicBezTo>
                  <a:cubicBezTo>
                    <a:pt x="60" y="66"/>
                    <a:pt x="60" y="66"/>
                    <a:pt x="60" y="66"/>
                  </a:cubicBezTo>
                  <a:cubicBezTo>
                    <a:pt x="64" y="66"/>
                    <a:pt x="65" y="61"/>
                    <a:pt x="65" y="59"/>
                  </a:cubicBezTo>
                  <a:cubicBezTo>
                    <a:pt x="65" y="46"/>
                    <a:pt x="65" y="33"/>
                    <a:pt x="65" y="21"/>
                  </a:cubicBezTo>
                  <a:cubicBezTo>
                    <a:pt x="65" y="15"/>
                    <a:pt x="65" y="8"/>
                    <a:pt x="60" y="4"/>
                  </a:cubicBezTo>
                  <a:cubicBezTo>
                    <a:pt x="55" y="0"/>
                    <a:pt x="49" y="0"/>
                    <a:pt x="43" y="0"/>
                  </a:cubicBezTo>
                  <a:cubicBezTo>
                    <a:pt x="42" y="0"/>
                    <a:pt x="41" y="0"/>
                    <a:pt x="40" y="0"/>
                  </a:cubicBezTo>
                  <a:cubicBezTo>
                    <a:pt x="39" y="0"/>
                    <a:pt x="38" y="0"/>
                    <a:pt x="38" y="0"/>
                  </a:cubicBezTo>
                  <a:cubicBezTo>
                    <a:pt x="37" y="0"/>
                    <a:pt x="37" y="0"/>
                    <a:pt x="36" y="0"/>
                  </a:cubicBezTo>
                  <a:cubicBezTo>
                    <a:pt x="35" y="0"/>
                    <a:pt x="34" y="0"/>
                    <a:pt x="33" y="0"/>
                  </a:cubicBezTo>
                  <a:cubicBezTo>
                    <a:pt x="31" y="0"/>
                    <a:pt x="30" y="0"/>
                    <a:pt x="28" y="0"/>
                  </a:cubicBezTo>
                  <a:cubicBezTo>
                    <a:pt x="27" y="0"/>
                    <a:pt x="25"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grpSp>
      <p:grpSp>
        <p:nvGrpSpPr>
          <p:cNvPr id="10" name="组合 9"/>
          <p:cNvGrpSpPr/>
          <p:nvPr/>
        </p:nvGrpSpPr>
        <p:grpSpPr>
          <a:xfrm>
            <a:off x="6809669" y="1856950"/>
            <a:ext cx="267386" cy="597468"/>
            <a:chOff x="3141009" y="4016784"/>
            <a:chExt cx="192849" cy="430917"/>
          </a:xfrm>
          <a:solidFill>
            <a:schemeClr val="bg1">
              <a:lumMod val="50000"/>
            </a:schemeClr>
          </a:solidFill>
        </p:grpSpPr>
        <p:sp>
          <p:nvSpPr>
            <p:cNvPr id="31" name="Freeform 148"/>
            <p:cNvSpPr/>
            <p:nvPr/>
          </p:nvSpPr>
          <p:spPr bwMode="auto">
            <a:xfrm>
              <a:off x="3191549" y="4016784"/>
              <a:ext cx="81130" cy="81130"/>
            </a:xfrm>
            <a:custGeom>
              <a:avLst/>
              <a:gdLst>
                <a:gd name="T0" fmla="*/ 14 w 31"/>
                <a:gd name="T1" fmla="*/ 2 h 31"/>
                <a:gd name="T2" fmla="*/ 30 w 31"/>
                <a:gd name="T3" fmla="*/ 17 h 31"/>
                <a:gd name="T4" fmla="*/ 6 w 31"/>
                <a:gd name="T5" fmla="*/ 22 h 31"/>
                <a:gd name="T6" fmla="*/ 14 w 31"/>
                <a:gd name="T7" fmla="*/ 2 h 31"/>
              </a:gdLst>
              <a:ahLst/>
              <a:cxnLst>
                <a:cxn ang="0">
                  <a:pos x="T0" y="T1"/>
                </a:cxn>
                <a:cxn ang="0">
                  <a:pos x="T2" y="T3"/>
                </a:cxn>
                <a:cxn ang="0">
                  <a:pos x="T4" y="T5"/>
                </a:cxn>
                <a:cxn ang="0">
                  <a:pos x="T6" y="T7"/>
                </a:cxn>
              </a:cxnLst>
              <a:rect l="0" t="0" r="r" b="b"/>
              <a:pathLst>
                <a:path w="31" h="31">
                  <a:moveTo>
                    <a:pt x="14" y="2"/>
                  </a:moveTo>
                  <a:cubicBezTo>
                    <a:pt x="23" y="0"/>
                    <a:pt x="31" y="8"/>
                    <a:pt x="30" y="17"/>
                  </a:cubicBezTo>
                  <a:cubicBezTo>
                    <a:pt x="29" y="28"/>
                    <a:pt x="12" y="31"/>
                    <a:pt x="6" y="22"/>
                  </a:cubicBezTo>
                  <a:cubicBezTo>
                    <a:pt x="0" y="15"/>
                    <a:pt x="5" y="4"/>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sp>
          <p:nvSpPr>
            <p:cNvPr id="32" name="Freeform 149"/>
            <p:cNvSpPr/>
            <p:nvPr/>
          </p:nvSpPr>
          <p:spPr bwMode="auto">
            <a:xfrm>
              <a:off x="3141009" y="4095253"/>
              <a:ext cx="192849" cy="352448"/>
            </a:xfrm>
            <a:custGeom>
              <a:avLst/>
              <a:gdLst>
                <a:gd name="T0" fmla="*/ 15 w 73"/>
                <a:gd name="T1" fmla="*/ 6 h 134"/>
                <a:gd name="T2" fmla="*/ 39 w 73"/>
                <a:gd name="T3" fmla="*/ 2 h 134"/>
                <a:gd name="T4" fmla="*/ 58 w 73"/>
                <a:gd name="T5" fmla="*/ 8 h 134"/>
                <a:gd name="T6" fmla="*/ 67 w 73"/>
                <a:gd name="T7" fmla="*/ 34 h 134"/>
                <a:gd name="T8" fmla="*/ 71 w 73"/>
                <a:gd name="T9" fmla="*/ 57 h 134"/>
                <a:gd name="T10" fmla="*/ 62 w 73"/>
                <a:gd name="T11" fmla="*/ 54 h 134"/>
                <a:gd name="T12" fmla="*/ 52 w 73"/>
                <a:gd name="T13" fmla="*/ 22 h 134"/>
                <a:gd name="T14" fmla="*/ 48 w 73"/>
                <a:gd name="T15" fmla="*/ 18 h 134"/>
                <a:gd name="T16" fmla="*/ 66 w 73"/>
                <a:gd name="T17" fmla="*/ 80 h 134"/>
                <a:gd name="T18" fmla="*/ 50 w 73"/>
                <a:gd name="T19" fmla="*/ 80 h 134"/>
                <a:gd name="T20" fmla="*/ 50 w 73"/>
                <a:gd name="T21" fmla="*/ 125 h 134"/>
                <a:gd name="T22" fmla="*/ 44 w 73"/>
                <a:gd name="T23" fmla="*/ 132 h 134"/>
                <a:gd name="T24" fmla="*/ 38 w 73"/>
                <a:gd name="T25" fmla="*/ 125 h 134"/>
                <a:gd name="T26" fmla="*/ 38 w 73"/>
                <a:gd name="T27" fmla="*/ 80 h 134"/>
                <a:gd name="T28" fmla="*/ 35 w 73"/>
                <a:gd name="T29" fmla="*/ 80 h 134"/>
                <a:gd name="T30" fmla="*/ 34 w 73"/>
                <a:gd name="T31" fmla="*/ 127 h 134"/>
                <a:gd name="T32" fmla="*/ 23 w 73"/>
                <a:gd name="T33" fmla="*/ 127 h 134"/>
                <a:gd name="T34" fmla="*/ 23 w 73"/>
                <a:gd name="T35" fmla="*/ 80 h 134"/>
                <a:gd name="T36" fmla="*/ 7 w 73"/>
                <a:gd name="T37" fmla="*/ 80 h 134"/>
                <a:gd name="T38" fmla="*/ 22 w 73"/>
                <a:gd name="T39" fmla="*/ 19 h 134"/>
                <a:gd name="T40" fmla="*/ 20 w 73"/>
                <a:gd name="T41" fmla="*/ 21 h 134"/>
                <a:gd name="T42" fmla="*/ 10 w 73"/>
                <a:gd name="T43" fmla="*/ 54 h 134"/>
                <a:gd name="T44" fmla="*/ 0 w 73"/>
                <a:gd name="T45" fmla="*/ 53 h 134"/>
                <a:gd name="T46" fmla="*/ 6 w 73"/>
                <a:gd name="T47" fmla="*/ 29 h 134"/>
                <a:gd name="T48" fmla="*/ 15 w 73"/>
                <a:gd name="T49" fmla="*/ 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134">
                  <a:moveTo>
                    <a:pt x="15" y="6"/>
                  </a:moveTo>
                  <a:cubicBezTo>
                    <a:pt x="22" y="0"/>
                    <a:pt x="31" y="2"/>
                    <a:pt x="39" y="2"/>
                  </a:cubicBezTo>
                  <a:cubicBezTo>
                    <a:pt x="46" y="1"/>
                    <a:pt x="54" y="2"/>
                    <a:pt x="58" y="8"/>
                  </a:cubicBezTo>
                  <a:cubicBezTo>
                    <a:pt x="63" y="16"/>
                    <a:pt x="64" y="26"/>
                    <a:pt x="67" y="34"/>
                  </a:cubicBezTo>
                  <a:cubicBezTo>
                    <a:pt x="69" y="42"/>
                    <a:pt x="73" y="49"/>
                    <a:pt x="71" y="57"/>
                  </a:cubicBezTo>
                  <a:cubicBezTo>
                    <a:pt x="68" y="58"/>
                    <a:pt x="63" y="58"/>
                    <a:pt x="62" y="54"/>
                  </a:cubicBezTo>
                  <a:cubicBezTo>
                    <a:pt x="58" y="44"/>
                    <a:pt x="55" y="33"/>
                    <a:pt x="52" y="22"/>
                  </a:cubicBezTo>
                  <a:cubicBezTo>
                    <a:pt x="51" y="21"/>
                    <a:pt x="50" y="19"/>
                    <a:pt x="48" y="18"/>
                  </a:cubicBezTo>
                  <a:cubicBezTo>
                    <a:pt x="53" y="39"/>
                    <a:pt x="60" y="60"/>
                    <a:pt x="66" y="80"/>
                  </a:cubicBezTo>
                  <a:cubicBezTo>
                    <a:pt x="61" y="80"/>
                    <a:pt x="56" y="80"/>
                    <a:pt x="50" y="80"/>
                  </a:cubicBezTo>
                  <a:cubicBezTo>
                    <a:pt x="50" y="95"/>
                    <a:pt x="51" y="110"/>
                    <a:pt x="50" y="125"/>
                  </a:cubicBezTo>
                  <a:cubicBezTo>
                    <a:pt x="50" y="128"/>
                    <a:pt x="48" y="132"/>
                    <a:pt x="44" y="132"/>
                  </a:cubicBezTo>
                  <a:cubicBezTo>
                    <a:pt x="41" y="132"/>
                    <a:pt x="38" y="129"/>
                    <a:pt x="38" y="125"/>
                  </a:cubicBezTo>
                  <a:cubicBezTo>
                    <a:pt x="38" y="110"/>
                    <a:pt x="39" y="95"/>
                    <a:pt x="38" y="80"/>
                  </a:cubicBezTo>
                  <a:cubicBezTo>
                    <a:pt x="37" y="80"/>
                    <a:pt x="36" y="80"/>
                    <a:pt x="35" y="80"/>
                  </a:cubicBezTo>
                  <a:cubicBezTo>
                    <a:pt x="34" y="96"/>
                    <a:pt x="35" y="111"/>
                    <a:pt x="34" y="127"/>
                  </a:cubicBezTo>
                  <a:cubicBezTo>
                    <a:pt x="34" y="134"/>
                    <a:pt x="23" y="133"/>
                    <a:pt x="23" y="127"/>
                  </a:cubicBezTo>
                  <a:cubicBezTo>
                    <a:pt x="22" y="111"/>
                    <a:pt x="23" y="96"/>
                    <a:pt x="23" y="80"/>
                  </a:cubicBezTo>
                  <a:cubicBezTo>
                    <a:pt x="17" y="80"/>
                    <a:pt x="12" y="80"/>
                    <a:pt x="7" y="80"/>
                  </a:cubicBezTo>
                  <a:cubicBezTo>
                    <a:pt x="12" y="60"/>
                    <a:pt x="18" y="40"/>
                    <a:pt x="22" y="19"/>
                  </a:cubicBezTo>
                  <a:cubicBezTo>
                    <a:pt x="22" y="20"/>
                    <a:pt x="21" y="21"/>
                    <a:pt x="20" y="21"/>
                  </a:cubicBezTo>
                  <a:cubicBezTo>
                    <a:pt x="16" y="32"/>
                    <a:pt x="14" y="43"/>
                    <a:pt x="10" y="54"/>
                  </a:cubicBezTo>
                  <a:cubicBezTo>
                    <a:pt x="9" y="59"/>
                    <a:pt x="0" y="59"/>
                    <a:pt x="0" y="53"/>
                  </a:cubicBezTo>
                  <a:cubicBezTo>
                    <a:pt x="1" y="45"/>
                    <a:pt x="4" y="37"/>
                    <a:pt x="6" y="29"/>
                  </a:cubicBezTo>
                  <a:cubicBezTo>
                    <a:pt x="9" y="21"/>
                    <a:pt x="10" y="12"/>
                    <a:pt x="1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endParaRPr>
            </a:p>
          </p:txBody>
        </p:sp>
      </p:grpSp>
      <p:grpSp>
        <p:nvGrpSpPr>
          <p:cNvPr id="11" name="组合 10"/>
          <p:cNvGrpSpPr/>
          <p:nvPr/>
        </p:nvGrpSpPr>
        <p:grpSpPr>
          <a:xfrm>
            <a:off x="2298598" y="3405611"/>
            <a:ext cx="881449" cy="2043193"/>
            <a:chOff x="3354408" y="3669701"/>
            <a:chExt cx="881449" cy="2043193"/>
          </a:xfrm>
          <a:solidFill>
            <a:schemeClr val="accent2">
              <a:lumMod val="40000"/>
              <a:lumOff val="60000"/>
            </a:schemeClr>
          </a:solidFill>
        </p:grpSpPr>
        <p:sp>
          <p:nvSpPr>
            <p:cNvPr id="28" name="Rectangle 33"/>
            <p:cNvSpPr>
              <a:spLocks noChangeArrowheads="1"/>
            </p:cNvSpPr>
            <p:nvPr/>
          </p:nvSpPr>
          <p:spPr bwMode="auto">
            <a:xfrm>
              <a:off x="3354408" y="3669701"/>
              <a:ext cx="881449" cy="2043193"/>
            </a:xfrm>
            <a:prstGeom prst="rect">
              <a:avLst/>
            </a:prstGeom>
            <a:grp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p>
          </p:txBody>
        </p:sp>
        <p:sp>
          <p:nvSpPr>
            <p:cNvPr id="29" name="文本框 177"/>
            <p:cNvSpPr txBox="1"/>
            <p:nvPr/>
          </p:nvSpPr>
          <p:spPr>
            <a:xfrm>
              <a:off x="3448739" y="3756130"/>
              <a:ext cx="678391" cy="523220"/>
            </a:xfrm>
            <a:prstGeom prst="rect">
              <a:avLst/>
            </a:prstGeom>
            <a:grp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r>
                <a:rPr lang="en-US" altLang="zh-CN" sz="2800" dirty="0">
                  <a:latin typeface="+mj-lt"/>
                  <a:cs typeface="Arial" panose="020B0604020202020204" pitchFamily="34" charset="0"/>
                </a:rPr>
                <a:t>36</a:t>
              </a:r>
              <a:r>
                <a:rPr lang="en-US" altLang="zh-CN" sz="1400" dirty="0">
                  <a:latin typeface="+mj-lt"/>
                  <a:cs typeface="Arial" panose="020B0604020202020204" pitchFamily="34" charset="0"/>
                </a:rPr>
                <a:t>%</a:t>
              </a:r>
              <a:endParaRPr lang="zh-CN" altLang="en-US" sz="1400" dirty="0">
                <a:latin typeface="+mj-lt"/>
                <a:cs typeface="Arial" panose="020B0604020202020204" pitchFamily="34" charset="0"/>
              </a:endParaRPr>
            </a:p>
          </p:txBody>
        </p:sp>
      </p:grpSp>
      <p:grpSp>
        <p:nvGrpSpPr>
          <p:cNvPr id="12" name="组合 11"/>
          <p:cNvGrpSpPr/>
          <p:nvPr/>
        </p:nvGrpSpPr>
        <p:grpSpPr>
          <a:xfrm>
            <a:off x="4260016" y="1473003"/>
            <a:ext cx="877761" cy="3975802"/>
            <a:chOff x="5315826" y="1737093"/>
            <a:chExt cx="877761" cy="3975802"/>
          </a:xfrm>
          <a:solidFill>
            <a:schemeClr val="accent1">
              <a:lumMod val="40000"/>
              <a:lumOff val="60000"/>
            </a:schemeClr>
          </a:solidFill>
        </p:grpSpPr>
        <p:sp>
          <p:nvSpPr>
            <p:cNvPr id="25" name="Rectangle 32"/>
            <p:cNvSpPr>
              <a:spLocks noChangeArrowheads="1"/>
            </p:cNvSpPr>
            <p:nvPr/>
          </p:nvSpPr>
          <p:spPr bwMode="auto">
            <a:xfrm>
              <a:off x="5315826" y="1737093"/>
              <a:ext cx="877761" cy="3975802"/>
            </a:xfrm>
            <a:prstGeom prst="rect">
              <a:avLst/>
            </a:prstGeom>
            <a:grp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p>
          </p:txBody>
        </p:sp>
        <p:sp>
          <p:nvSpPr>
            <p:cNvPr id="26" name="文本框 178"/>
            <p:cNvSpPr txBox="1"/>
            <p:nvPr/>
          </p:nvSpPr>
          <p:spPr>
            <a:xfrm>
              <a:off x="5429707" y="1785067"/>
              <a:ext cx="678391" cy="523220"/>
            </a:xfrm>
            <a:prstGeom prst="rect">
              <a:avLst/>
            </a:prstGeom>
            <a:grp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r>
                <a:rPr lang="en-US" altLang="zh-CN" sz="2800" dirty="0">
                  <a:latin typeface="+mj-lt"/>
                  <a:cs typeface="Arial" panose="020B0604020202020204" pitchFamily="34" charset="0"/>
                </a:rPr>
                <a:t>88</a:t>
              </a:r>
              <a:r>
                <a:rPr lang="en-US" altLang="zh-CN" sz="1400" dirty="0">
                  <a:latin typeface="+mj-lt"/>
                  <a:cs typeface="Arial" panose="020B0604020202020204" pitchFamily="34" charset="0"/>
                </a:rPr>
                <a:t>%</a:t>
              </a:r>
              <a:endParaRPr lang="zh-CN" altLang="en-US" sz="1400" dirty="0">
                <a:latin typeface="+mj-lt"/>
                <a:cs typeface="Arial" panose="020B0604020202020204" pitchFamily="34" charset="0"/>
              </a:endParaRPr>
            </a:p>
          </p:txBody>
        </p:sp>
      </p:grpSp>
      <p:grpSp>
        <p:nvGrpSpPr>
          <p:cNvPr id="13" name="组合 12"/>
          <p:cNvGrpSpPr/>
          <p:nvPr/>
        </p:nvGrpSpPr>
        <p:grpSpPr>
          <a:xfrm>
            <a:off x="4938623" y="2920628"/>
            <a:ext cx="881449" cy="2528175"/>
            <a:chOff x="5994433" y="3184718"/>
            <a:chExt cx="881449" cy="2528175"/>
          </a:xfrm>
          <a:solidFill>
            <a:schemeClr val="accent4">
              <a:lumMod val="20000"/>
              <a:lumOff val="80000"/>
            </a:schemeClr>
          </a:solidFill>
        </p:grpSpPr>
        <p:sp>
          <p:nvSpPr>
            <p:cNvPr id="22" name="Rectangle 33"/>
            <p:cNvSpPr>
              <a:spLocks noChangeArrowheads="1"/>
            </p:cNvSpPr>
            <p:nvPr/>
          </p:nvSpPr>
          <p:spPr bwMode="auto">
            <a:xfrm>
              <a:off x="5994433" y="3184718"/>
              <a:ext cx="881449" cy="2528175"/>
            </a:xfrm>
            <a:prstGeom prst="rect">
              <a:avLst/>
            </a:prstGeom>
            <a:grp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p>
          </p:txBody>
        </p:sp>
        <p:sp>
          <p:nvSpPr>
            <p:cNvPr id="23" name="文本框 179"/>
            <p:cNvSpPr txBox="1"/>
            <p:nvPr/>
          </p:nvSpPr>
          <p:spPr>
            <a:xfrm>
              <a:off x="6113141" y="3300508"/>
              <a:ext cx="678391" cy="523220"/>
            </a:xfrm>
            <a:prstGeom prst="rect">
              <a:avLst/>
            </a:prstGeom>
            <a:grp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r>
                <a:rPr lang="en-US" altLang="zh-CN" sz="2800" dirty="0">
                  <a:latin typeface="+mj-lt"/>
                  <a:cs typeface="Arial" panose="020B0604020202020204" pitchFamily="34" charset="0"/>
                </a:rPr>
                <a:t>54</a:t>
              </a:r>
              <a:r>
                <a:rPr lang="en-US" altLang="zh-CN" sz="1400" dirty="0">
                  <a:latin typeface="+mj-lt"/>
                  <a:cs typeface="Arial" panose="020B0604020202020204" pitchFamily="34" charset="0"/>
                </a:rPr>
                <a:t>%</a:t>
              </a:r>
              <a:endParaRPr lang="zh-CN" altLang="en-US" sz="1400" dirty="0">
                <a:latin typeface="+mj-lt"/>
                <a:cs typeface="Arial" panose="020B0604020202020204" pitchFamily="34" charset="0"/>
              </a:endParaRPr>
            </a:p>
          </p:txBody>
        </p:sp>
      </p:grpSp>
      <p:sp>
        <p:nvSpPr>
          <p:cNvPr id="62" name="文本框 5"/>
          <p:cNvSpPr txBox="1"/>
          <p:nvPr/>
        </p:nvSpPr>
        <p:spPr>
          <a:xfrm>
            <a:off x="1619993" y="5545039"/>
            <a:ext cx="1469684"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TITLE HERE</a:t>
            </a:r>
            <a:endParaRPr lang="en-US" altLang="zh-CN" sz="1600" b="1" dirty="0">
              <a:latin typeface="+mn-ea"/>
              <a:cs typeface="+mn-ea"/>
              <a:sym typeface="+mn-lt"/>
            </a:endParaRPr>
          </a:p>
        </p:txBody>
      </p:sp>
      <p:sp>
        <p:nvSpPr>
          <p:cNvPr id="63" name="文本框 5"/>
          <p:cNvSpPr txBox="1"/>
          <p:nvPr/>
        </p:nvSpPr>
        <p:spPr>
          <a:xfrm>
            <a:off x="4260016" y="5508597"/>
            <a:ext cx="1469684"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TITLE HERE</a:t>
            </a:r>
            <a:endParaRPr lang="en-US" altLang="zh-CN" sz="1600" b="1" dirty="0">
              <a:latin typeface="+mn-ea"/>
              <a:cs typeface="+mn-ea"/>
              <a:sym typeface="+mn-lt"/>
            </a:endParaRPr>
          </a:p>
        </p:txBody>
      </p:sp>
      <p:sp>
        <p:nvSpPr>
          <p:cNvPr id="64" name="文本框 4"/>
          <p:cNvSpPr txBox="1"/>
          <p:nvPr/>
        </p:nvSpPr>
        <p:spPr>
          <a:xfrm>
            <a:off x="7407613" y="2119136"/>
            <a:ext cx="3435579" cy="12638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800" dirty="0">
                <a:latin typeface="+mn-ea"/>
                <a:cs typeface="+mn-ea"/>
                <a:sym typeface="+mn-lt"/>
              </a:rPr>
              <a:t>I love you more than I've ever loved any woman. And I've waited longer for you than I've waited for any woman. I love you more than I've ever loved any woman. And I've waited longer for you than I've waited</a:t>
            </a:r>
            <a:endParaRPr lang="zh-CN" altLang="en-US" sz="800" dirty="0">
              <a:latin typeface="+mn-ea"/>
              <a:cs typeface="+mn-ea"/>
              <a:sym typeface="+mn-lt"/>
            </a:endParaRPr>
          </a:p>
        </p:txBody>
      </p:sp>
      <p:sp>
        <p:nvSpPr>
          <p:cNvPr id="65" name="文本框 5"/>
          <p:cNvSpPr txBox="1"/>
          <p:nvPr/>
        </p:nvSpPr>
        <p:spPr>
          <a:xfrm>
            <a:off x="7390883" y="1671425"/>
            <a:ext cx="1469684"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TITLE HERE</a:t>
            </a:r>
            <a:endParaRPr lang="en-US" altLang="zh-CN" sz="1600" b="1" dirty="0">
              <a:latin typeface="+mn-ea"/>
              <a:cs typeface="+mn-ea"/>
              <a:sym typeface="+mn-lt"/>
            </a:endParaRPr>
          </a:p>
        </p:txBody>
      </p:sp>
      <p:sp>
        <p:nvSpPr>
          <p:cNvPr id="66" name="文本框 4"/>
          <p:cNvSpPr txBox="1"/>
          <p:nvPr/>
        </p:nvSpPr>
        <p:spPr>
          <a:xfrm>
            <a:off x="7407613" y="4367320"/>
            <a:ext cx="3435579" cy="12638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800" dirty="0">
                <a:latin typeface="+mn-ea"/>
                <a:cs typeface="+mn-ea"/>
                <a:sym typeface="+mn-lt"/>
              </a:rPr>
              <a:t>I love you more than I've ever loved any woman. And I've waited longer for you than I've waited for any woman. I love you more than I've ever loved any woman. And I've waited longer for you than I've waited</a:t>
            </a:r>
            <a:endParaRPr lang="zh-CN" altLang="en-US" sz="800" dirty="0">
              <a:latin typeface="+mn-ea"/>
              <a:cs typeface="+mn-ea"/>
              <a:sym typeface="+mn-lt"/>
            </a:endParaRPr>
          </a:p>
        </p:txBody>
      </p:sp>
      <p:sp>
        <p:nvSpPr>
          <p:cNvPr id="67" name="文本框 5"/>
          <p:cNvSpPr txBox="1"/>
          <p:nvPr/>
        </p:nvSpPr>
        <p:spPr>
          <a:xfrm>
            <a:off x="7390883" y="3919609"/>
            <a:ext cx="1469684"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TITLE HERE</a:t>
            </a:r>
            <a:endParaRPr lang="en-US" altLang="zh-CN" sz="1600" b="1" dirty="0">
              <a:latin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2"/>
          <p:cNvSpPr/>
          <p:nvPr/>
        </p:nvSpPr>
        <p:spPr bwMode="auto">
          <a:xfrm>
            <a:off x="6031638" y="2275888"/>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rgbClr val="92CCC6"/>
          </a:solidFill>
          <a:ln w="6350">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全字库正楷体" panose="02010604000101010101" pitchFamily="2" charset="-122"/>
              <a:ea typeface="全字库正楷体" panose="02010604000101010101" pitchFamily="2" charset="-122"/>
              <a:cs typeface="全字库正楷体" panose="02010604000101010101" pitchFamily="2" charset="-122"/>
            </a:endParaRPr>
          </a:p>
        </p:txBody>
      </p:sp>
      <p:sp>
        <p:nvSpPr>
          <p:cNvPr id="3" name="Freeform 23"/>
          <p:cNvSpPr/>
          <p:nvPr/>
        </p:nvSpPr>
        <p:spPr bwMode="auto">
          <a:xfrm>
            <a:off x="5818913" y="3449051"/>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92CCC6"/>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latin typeface="全字库正楷体" panose="02010604000101010101" pitchFamily="2" charset="-122"/>
              <a:ea typeface="全字库正楷体" panose="02010604000101010101" pitchFamily="2" charset="-122"/>
              <a:cs typeface="全字库正楷体" panose="02010604000101010101" pitchFamily="2" charset="-122"/>
            </a:endParaRPr>
          </a:p>
        </p:txBody>
      </p:sp>
      <p:sp>
        <p:nvSpPr>
          <p:cNvPr id="4" name="Freeform 24"/>
          <p:cNvSpPr/>
          <p:nvPr/>
        </p:nvSpPr>
        <p:spPr bwMode="auto">
          <a:xfrm>
            <a:off x="4858476" y="3234738"/>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rgbClr val="92CCC6"/>
          </a:solidFill>
          <a:ln w="6350">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全字库正楷体" panose="02010604000101010101" pitchFamily="2" charset="-122"/>
              <a:ea typeface="全字库正楷体" panose="02010604000101010101" pitchFamily="2" charset="-122"/>
              <a:cs typeface="全字库正楷体" panose="02010604000101010101" pitchFamily="2" charset="-122"/>
            </a:endParaRPr>
          </a:p>
        </p:txBody>
      </p:sp>
      <p:sp>
        <p:nvSpPr>
          <p:cNvPr id="5" name="Freeform 25"/>
          <p:cNvSpPr/>
          <p:nvPr/>
        </p:nvSpPr>
        <p:spPr bwMode="auto">
          <a:xfrm>
            <a:off x="4858476" y="2275888"/>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92CCC6"/>
          </a:solidFill>
          <a:ln>
            <a:solidFill>
              <a:srgbClr val="E5EEB9"/>
            </a:solid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latin typeface="全字库正楷体" panose="02010604000101010101" pitchFamily="2" charset="-122"/>
              <a:ea typeface="全字库正楷体" panose="02010604000101010101" pitchFamily="2" charset="-122"/>
              <a:cs typeface="全字库正楷体" panose="02010604000101010101" pitchFamily="2" charset="-122"/>
            </a:endParaRPr>
          </a:p>
        </p:txBody>
      </p:sp>
      <p:sp>
        <p:nvSpPr>
          <p:cNvPr id="6" name="矩形 5"/>
          <p:cNvSpPr/>
          <p:nvPr/>
        </p:nvSpPr>
        <p:spPr>
          <a:xfrm>
            <a:off x="5074456" y="2530230"/>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b="1" dirty="0">
                <a:solidFill>
                  <a:schemeClr val="tx1"/>
                </a:solidFill>
                <a:latin typeface="全字库正楷体" panose="02010604000101010101" pitchFamily="2" charset="-122"/>
                <a:ea typeface="全字库正楷体" panose="02010604000101010101" pitchFamily="2" charset="-122"/>
                <a:cs typeface="全字库正楷体" panose="02010604000101010101" pitchFamily="2" charset="-122"/>
              </a:rPr>
              <a:t>01</a:t>
            </a:r>
            <a:endParaRPr lang="zh-CN" altLang="en-US" sz="2800" b="1" dirty="0">
              <a:solidFill>
                <a:schemeClr val="tx1"/>
              </a:solidFill>
              <a:latin typeface="全字库正楷体" panose="02010604000101010101" pitchFamily="2" charset="-122"/>
              <a:ea typeface="全字库正楷体" panose="02010604000101010101" pitchFamily="2" charset="-122"/>
              <a:cs typeface="全字库正楷体" panose="02010604000101010101" pitchFamily="2" charset="-122"/>
            </a:endParaRPr>
          </a:p>
        </p:txBody>
      </p:sp>
      <p:sp>
        <p:nvSpPr>
          <p:cNvPr id="7" name="矩形 6"/>
          <p:cNvSpPr/>
          <p:nvPr/>
        </p:nvSpPr>
        <p:spPr>
          <a:xfrm>
            <a:off x="6307895" y="2535802"/>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b="1" dirty="0">
                <a:solidFill>
                  <a:schemeClr val="tx1"/>
                </a:solidFill>
                <a:latin typeface="全字库正楷体" panose="02010604000101010101" pitchFamily="2" charset="-122"/>
                <a:ea typeface="全字库正楷体" panose="02010604000101010101" pitchFamily="2" charset="-122"/>
                <a:cs typeface="全字库正楷体" panose="02010604000101010101" pitchFamily="2" charset="-122"/>
              </a:rPr>
              <a:t>02</a:t>
            </a:r>
            <a:endParaRPr lang="zh-CN" altLang="en-US" sz="2800" b="1" dirty="0">
              <a:solidFill>
                <a:schemeClr val="tx1"/>
              </a:solidFill>
              <a:latin typeface="全字库正楷体" panose="02010604000101010101" pitchFamily="2" charset="-122"/>
              <a:ea typeface="全字库正楷体" panose="02010604000101010101" pitchFamily="2" charset="-122"/>
              <a:cs typeface="全字库正楷体" panose="02010604000101010101" pitchFamily="2" charset="-122"/>
            </a:endParaRPr>
          </a:p>
        </p:txBody>
      </p:sp>
      <p:sp>
        <p:nvSpPr>
          <p:cNvPr id="8" name="矩形 7"/>
          <p:cNvSpPr/>
          <p:nvPr/>
        </p:nvSpPr>
        <p:spPr>
          <a:xfrm>
            <a:off x="5074455" y="3758161"/>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b="1" dirty="0">
                <a:solidFill>
                  <a:schemeClr val="tx1"/>
                </a:solidFill>
                <a:latin typeface="全字库正楷体" panose="02010604000101010101" pitchFamily="2" charset="-122"/>
                <a:ea typeface="全字库正楷体" panose="02010604000101010101" pitchFamily="2" charset="-122"/>
                <a:cs typeface="全字库正楷体" panose="02010604000101010101" pitchFamily="2" charset="-122"/>
              </a:rPr>
              <a:t>03</a:t>
            </a:r>
            <a:endParaRPr lang="zh-CN" altLang="en-US" sz="2800" b="1" dirty="0">
              <a:solidFill>
                <a:schemeClr val="tx1"/>
              </a:solidFill>
              <a:latin typeface="全字库正楷体" panose="02010604000101010101" pitchFamily="2" charset="-122"/>
              <a:ea typeface="全字库正楷体" panose="02010604000101010101" pitchFamily="2" charset="-122"/>
              <a:cs typeface="全字库正楷体" panose="02010604000101010101" pitchFamily="2" charset="-122"/>
            </a:endParaRPr>
          </a:p>
        </p:txBody>
      </p:sp>
      <p:sp>
        <p:nvSpPr>
          <p:cNvPr id="9" name="矩形 8"/>
          <p:cNvSpPr/>
          <p:nvPr/>
        </p:nvSpPr>
        <p:spPr>
          <a:xfrm>
            <a:off x="6250875" y="3758161"/>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b="1" dirty="0">
                <a:solidFill>
                  <a:schemeClr val="tx1"/>
                </a:solidFill>
                <a:latin typeface="全字库正楷体" panose="02010604000101010101" pitchFamily="2" charset="-122"/>
                <a:ea typeface="全字库正楷体" panose="02010604000101010101" pitchFamily="2" charset="-122"/>
                <a:cs typeface="全字库正楷体" panose="02010604000101010101" pitchFamily="2" charset="-122"/>
              </a:rPr>
              <a:t>04</a:t>
            </a:r>
            <a:endParaRPr lang="zh-CN" altLang="en-US" sz="2800" b="1" dirty="0">
              <a:solidFill>
                <a:schemeClr val="tx1"/>
              </a:solidFill>
              <a:latin typeface="全字库正楷体" panose="02010604000101010101" pitchFamily="2" charset="-122"/>
              <a:ea typeface="全字库正楷体" panose="02010604000101010101" pitchFamily="2" charset="-122"/>
              <a:cs typeface="全字库正楷体" panose="02010604000101010101" pitchFamily="2" charset="-122"/>
            </a:endParaRPr>
          </a:p>
        </p:txBody>
      </p:sp>
      <p:sp>
        <p:nvSpPr>
          <p:cNvPr id="10" name="矩形 9"/>
          <p:cNvSpPr/>
          <p:nvPr/>
        </p:nvSpPr>
        <p:spPr>
          <a:xfrm>
            <a:off x="1229016" y="2002639"/>
            <a:ext cx="1336622"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600" b="1" dirty="0">
                <a:latin typeface="+mn-ea"/>
              </a:rPr>
              <a:t>TITLE HERE</a:t>
            </a:r>
            <a:endParaRPr lang="zh-CN" altLang="en-US" sz="1600" dirty="0">
              <a:latin typeface="+mn-ea"/>
            </a:endParaRPr>
          </a:p>
        </p:txBody>
      </p:sp>
      <p:sp>
        <p:nvSpPr>
          <p:cNvPr id="11" name="矩形 10"/>
          <p:cNvSpPr>
            <a:spLocks noChangeArrowheads="1"/>
          </p:cNvSpPr>
          <p:nvPr/>
        </p:nvSpPr>
        <p:spPr bwMode="auto">
          <a:xfrm>
            <a:off x="1258826" y="2275888"/>
            <a:ext cx="2984174" cy="873572"/>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900" dirty="0">
                <a:latin typeface="+mn-ea"/>
                <a:sym typeface="+mn-ea"/>
              </a:rPr>
              <a:t>I love you more than I've ever loved any woman. And I've waited longer for youthan I've waited for any woman. </a:t>
            </a:r>
            <a:endParaRPr lang="zh-CN" altLang="en-US" sz="900" dirty="0">
              <a:latin typeface="+mn-ea"/>
              <a:sym typeface="+mn-ea"/>
            </a:endParaRPr>
          </a:p>
        </p:txBody>
      </p:sp>
      <p:sp>
        <p:nvSpPr>
          <p:cNvPr id="12" name="矩形 11"/>
          <p:cNvSpPr/>
          <p:nvPr/>
        </p:nvSpPr>
        <p:spPr>
          <a:xfrm>
            <a:off x="1258826" y="3708541"/>
            <a:ext cx="1336622"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600" b="1" dirty="0">
                <a:latin typeface="+mn-ea"/>
              </a:rPr>
              <a:t>TITLE HERE</a:t>
            </a:r>
            <a:endParaRPr lang="zh-CN" altLang="en-US" sz="1600" dirty="0">
              <a:latin typeface="+mn-ea"/>
            </a:endParaRPr>
          </a:p>
        </p:txBody>
      </p:sp>
      <p:sp>
        <p:nvSpPr>
          <p:cNvPr id="13" name="矩形 12"/>
          <p:cNvSpPr>
            <a:spLocks noChangeArrowheads="1"/>
          </p:cNvSpPr>
          <p:nvPr/>
        </p:nvSpPr>
        <p:spPr bwMode="auto">
          <a:xfrm>
            <a:off x="1288636" y="3981790"/>
            <a:ext cx="2984174" cy="873572"/>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900" dirty="0">
                <a:latin typeface="+mn-ea"/>
                <a:sym typeface="+mn-ea"/>
              </a:rPr>
              <a:t>I love you more than I've ever loved any woman. And I've waited longer for youthan I've waited for any woman. </a:t>
            </a:r>
            <a:endParaRPr lang="zh-CN" altLang="en-US" sz="900" dirty="0">
              <a:latin typeface="+mn-ea"/>
              <a:sym typeface="+mn-ea"/>
            </a:endParaRPr>
          </a:p>
        </p:txBody>
      </p:sp>
      <p:sp>
        <p:nvSpPr>
          <p:cNvPr id="14" name="矩形 13"/>
          <p:cNvSpPr/>
          <p:nvPr/>
        </p:nvSpPr>
        <p:spPr>
          <a:xfrm>
            <a:off x="7919190" y="2002639"/>
            <a:ext cx="1336622"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600" b="1" dirty="0">
                <a:latin typeface="+mn-ea"/>
              </a:rPr>
              <a:t>TITLE HERE</a:t>
            </a:r>
            <a:endParaRPr lang="zh-CN" altLang="en-US" sz="1600" dirty="0">
              <a:latin typeface="+mn-ea"/>
            </a:endParaRPr>
          </a:p>
        </p:txBody>
      </p:sp>
      <p:sp>
        <p:nvSpPr>
          <p:cNvPr id="15" name="矩形 14"/>
          <p:cNvSpPr>
            <a:spLocks noChangeArrowheads="1"/>
          </p:cNvSpPr>
          <p:nvPr/>
        </p:nvSpPr>
        <p:spPr bwMode="auto">
          <a:xfrm>
            <a:off x="7949000" y="2275888"/>
            <a:ext cx="2984174" cy="873572"/>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900" dirty="0">
                <a:latin typeface="+mn-ea"/>
                <a:sym typeface="+mn-ea"/>
              </a:rPr>
              <a:t>I love you more than I've ever loved any woman. And I've waited longer for youthan I've waited for any woman. </a:t>
            </a:r>
            <a:endParaRPr lang="zh-CN" altLang="en-US" sz="900" dirty="0">
              <a:latin typeface="+mn-ea"/>
              <a:sym typeface="+mn-ea"/>
            </a:endParaRPr>
          </a:p>
        </p:txBody>
      </p:sp>
      <p:sp>
        <p:nvSpPr>
          <p:cNvPr id="16" name="矩形 15"/>
          <p:cNvSpPr/>
          <p:nvPr/>
        </p:nvSpPr>
        <p:spPr>
          <a:xfrm>
            <a:off x="7949000" y="3708541"/>
            <a:ext cx="1336622"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600" b="1" dirty="0">
                <a:latin typeface="+mn-ea"/>
              </a:rPr>
              <a:t>TITLE HERE</a:t>
            </a:r>
            <a:endParaRPr lang="zh-CN" altLang="en-US" sz="1600" dirty="0">
              <a:latin typeface="+mn-ea"/>
            </a:endParaRPr>
          </a:p>
        </p:txBody>
      </p:sp>
      <p:sp>
        <p:nvSpPr>
          <p:cNvPr id="17" name="矩形 16"/>
          <p:cNvSpPr>
            <a:spLocks noChangeArrowheads="1"/>
          </p:cNvSpPr>
          <p:nvPr/>
        </p:nvSpPr>
        <p:spPr bwMode="auto">
          <a:xfrm>
            <a:off x="7978810" y="3981790"/>
            <a:ext cx="2984174" cy="873572"/>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900" dirty="0">
                <a:latin typeface="+mn-ea"/>
                <a:sym typeface="+mn-ea"/>
              </a:rPr>
              <a:t>I love you more than I've ever loved any woman. And I've waited longer for youthan I've waited for any woman. </a:t>
            </a:r>
            <a:endParaRPr lang="zh-CN" altLang="en-US" sz="900" dirty="0">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7052" r="8343"/>
          <a:stretch>
            <a:fillRect/>
          </a:stretch>
        </p:blipFill>
        <p:spPr>
          <a:xfrm rot="16200000">
            <a:off x="2655960" y="-2655960"/>
            <a:ext cx="6880082" cy="12192000"/>
          </a:xfrm>
          <a:prstGeom prst="rect">
            <a:avLst/>
          </a:prstGeom>
        </p:spPr>
      </p:pic>
      <p:sp>
        <p:nvSpPr>
          <p:cNvPr id="6" name="文本框 1"/>
          <p:cNvSpPr txBox="1"/>
          <p:nvPr/>
        </p:nvSpPr>
        <p:spPr>
          <a:xfrm>
            <a:off x="5391051" y="2493564"/>
            <a:ext cx="84132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600" dirty="0">
                <a:latin typeface="Bodoni MT Black" panose="02070A03080606020203" pitchFamily="18" charset="0"/>
              </a:rPr>
              <a:t>03</a:t>
            </a:r>
            <a:endParaRPr lang="zh-CN" altLang="en-US" sz="3600" dirty="0">
              <a:latin typeface="Bodoni MT Black" panose="02070A03080606020203" pitchFamily="18" charset="0"/>
            </a:endParaRPr>
          </a:p>
        </p:txBody>
      </p:sp>
      <p:sp>
        <p:nvSpPr>
          <p:cNvPr id="7" name="圆角矩形 2"/>
          <p:cNvSpPr/>
          <p:nvPr/>
        </p:nvSpPr>
        <p:spPr>
          <a:xfrm flipV="1">
            <a:off x="5496086" y="3212026"/>
            <a:ext cx="679622" cy="45719"/>
          </a:xfrm>
          <a:prstGeom prst="roundRect">
            <a:avLst/>
          </a:prstGeom>
          <a:solidFill>
            <a:schemeClr val="bg2">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TextBox 15"/>
          <p:cNvSpPr txBox="1"/>
          <p:nvPr/>
        </p:nvSpPr>
        <p:spPr>
          <a:xfrm>
            <a:off x="3882501" y="3429000"/>
            <a:ext cx="3787805" cy="5405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800" dirty="0">
                <a:latin typeface="楷体" panose="02010609060101010101" pitchFamily="49" charset="-122"/>
                <a:ea typeface="楷体" panose="02010609060101010101" pitchFamily="49" charset="-122"/>
                <a:cs typeface="+mn-ea"/>
                <a:sym typeface="+mn-lt"/>
              </a:rPr>
              <a:t>单击此处输入文本内容单击此处输入文本内容单击此处输入文本内容，单击此处输入文本内容，单击此处输入文本内容</a:t>
            </a:r>
            <a:endParaRPr lang="en-US" altLang="zh-CN" sz="800" dirty="0">
              <a:latin typeface="楷体" panose="02010609060101010101" pitchFamily="49" charset="-122"/>
              <a:ea typeface="楷体" panose="02010609060101010101" pitchFamily="49" charset="-122"/>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47237" y="1815590"/>
            <a:ext cx="5976185" cy="1335434"/>
            <a:chOff x="4829199" y="2187255"/>
            <a:chExt cx="4973651" cy="3491789"/>
          </a:xfrm>
          <a:solidFill>
            <a:srgbClr val="86CDD1"/>
          </a:solidFill>
          <a:effectLst>
            <a:outerShdw blurRad="88900" dist="38100" dir="10800000" algn="r" rotWithShape="0">
              <a:prstClr val="black">
                <a:alpha val="79000"/>
              </a:prstClr>
            </a:outerShdw>
          </a:effectLst>
        </p:grpSpPr>
        <p:sp>
          <p:nvSpPr>
            <p:cNvPr id="10" name="矩形 9"/>
            <p:cNvSpPr/>
            <p:nvPr/>
          </p:nvSpPr>
          <p:spPr>
            <a:xfrm flipH="1">
              <a:off x="4997167" y="2187255"/>
              <a:ext cx="4805683" cy="3491789"/>
            </a:xfrm>
            <a:prstGeom prst="rect">
              <a:avLst/>
            </a:prstGeom>
            <a:solidFill>
              <a:srgbClr val="D3E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直角三角形 10"/>
            <p:cNvSpPr/>
            <p:nvPr/>
          </p:nvSpPr>
          <p:spPr>
            <a:xfrm rot="2873549">
              <a:off x="4718361" y="3138347"/>
              <a:ext cx="942425" cy="720749"/>
            </a:xfrm>
            <a:prstGeom prst="rtTriangle">
              <a:avLst/>
            </a:prstGeom>
            <a:solidFill>
              <a:srgbClr val="D3E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grpSp>
      <p:sp>
        <p:nvSpPr>
          <p:cNvPr id="3" name="文本框 10"/>
          <p:cNvSpPr txBox="1"/>
          <p:nvPr/>
        </p:nvSpPr>
        <p:spPr>
          <a:xfrm>
            <a:off x="5800652" y="1958225"/>
            <a:ext cx="4743330" cy="8735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900" dirty="0">
                <a:latin typeface="宋体" panose="02010600030101010101" pitchFamily="2" charset="-122"/>
                <a:ea typeface="宋体" panose="02010600030101010101" pitchFamily="2" charset="-122"/>
                <a:cs typeface="+mn-ea"/>
                <a:sym typeface="+mn-lt"/>
              </a:rPr>
              <a:t>I love you more than I‘ve ever loved any woman. And I’ve waited longer for you than I‘ve waited for any woman</a:t>
            </a:r>
            <a:r>
              <a:rPr lang="zh-CN" altLang="en-US" sz="900" dirty="0">
                <a:latin typeface="宋体" panose="02010600030101010101" pitchFamily="2" charset="-122"/>
                <a:cs typeface="+mn-ea"/>
                <a:sym typeface="+mn-lt"/>
              </a:rPr>
              <a:t>。I love you more than I‘ve ever loved any woman. And I’ve waited longer for you</a:t>
            </a:r>
            <a:endParaRPr lang="zh-CN" altLang="en-US" sz="900" dirty="0">
              <a:latin typeface="宋体" panose="02010600030101010101" pitchFamily="2" charset="-122"/>
              <a:ea typeface="宋体" panose="02010600030101010101" pitchFamily="2" charset="-122"/>
              <a:cs typeface="+mn-ea"/>
              <a:sym typeface="+mn-lt"/>
            </a:endParaRPr>
          </a:p>
        </p:txBody>
      </p:sp>
      <p:sp>
        <p:nvSpPr>
          <p:cNvPr id="4" name="文本框 11"/>
          <p:cNvSpPr txBox="1"/>
          <p:nvPr/>
        </p:nvSpPr>
        <p:spPr>
          <a:xfrm>
            <a:off x="5786895" y="3429000"/>
            <a:ext cx="4743330" cy="8735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900" dirty="0">
                <a:latin typeface="宋体" panose="02010600030101010101" pitchFamily="2" charset="-122"/>
                <a:ea typeface="宋体" panose="02010600030101010101" pitchFamily="2" charset="-122"/>
                <a:cs typeface="+mn-ea"/>
                <a:sym typeface="+mn-lt"/>
              </a:rPr>
              <a:t>I love you more than I‘ve ever loved any woman. And I’ve waited longer for you than I‘ve waited for any woman。</a:t>
            </a:r>
            <a:r>
              <a:rPr lang="zh-CN" altLang="en-US" sz="900" dirty="0">
                <a:latin typeface="宋体" panose="02010600030101010101" pitchFamily="2" charset="-122"/>
                <a:cs typeface="+mn-ea"/>
                <a:sym typeface="+mn-lt"/>
              </a:rPr>
              <a:t> I love you more than I‘ve ever loved any woman. And I’ve waited longer for you</a:t>
            </a:r>
            <a:endParaRPr lang="zh-CN" altLang="en-US" sz="900" dirty="0">
              <a:latin typeface="宋体" panose="02010600030101010101" pitchFamily="2" charset="-122"/>
              <a:ea typeface="宋体" panose="02010600030101010101" pitchFamily="2" charset="-122"/>
              <a:cs typeface="+mn-ea"/>
              <a:sym typeface="+mn-lt"/>
            </a:endParaRPr>
          </a:p>
        </p:txBody>
      </p:sp>
      <p:sp>
        <p:nvSpPr>
          <p:cNvPr id="5" name="文本框 12"/>
          <p:cNvSpPr txBox="1"/>
          <p:nvPr/>
        </p:nvSpPr>
        <p:spPr>
          <a:xfrm>
            <a:off x="5786895" y="4899775"/>
            <a:ext cx="4743330" cy="8735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900" dirty="0">
                <a:latin typeface="宋体" panose="02010600030101010101" pitchFamily="2" charset="-122"/>
                <a:ea typeface="宋体" panose="02010600030101010101" pitchFamily="2" charset="-122"/>
                <a:cs typeface="+mn-ea"/>
                <a:sym typeface="+mn-lt"/>
              </a:rPr>
              <a:t>I love you more than I‘ve ever loved any woman. And I’ve waited longer for you than I‘ve waited for any woman。</a:t>
            </a:r>
            <a:r>
              <a:rPr lang="zh-CN" altLang="en-US" sz="900" dirty="0">
                <a:latin typeface="宋体" panose="02010600030101010101" pitchFamily="2" charset="-122"/>
                <a:cs typeface="+mn-ea"/>
                <a:sym typeface="+mn-lt"/>
              </a:rPr>
              <a:t> I love you more than I‘ve ever loved any woman. And I’ve waited longer for you</a:t>
            </a:r>
            <a:endParaRPr lang="zh-CN" altLang="en-US" sz="900" dirty="0">
              <a:latin typeface="宋体" panose="02010600030101010101" pitchFamily="2" charset="-122"/>
              <a:ea typeface="宋体" panose="02010600030101010101" pitchFamily="2" charset="-122"/>
              <a:cs typeface="+mn-ea"/>
              <a:sym typeface="+mn-lt"/>
            </a:endParaRPr>
          </a:p>
        </p:txBody>
      </p:sp>
      <p:sp>
        <p:nvSpPr>
          <p:cNvPr id="6" name="文本框 13"/>
          <p:cNvSpPr txBox="1"/>
          <p:nvPr/>
        </p:nvSpPr>
        <p:spPr>
          <a:xfrm>
            <a:off x="5181276" y="2192077"/>
            <a:ext cx="619376"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latin typeface="等线" panose="02010600030101010101" pitchFamily="2" charset="-122"/>
                <a:ea typeface="等线" panose="02010600030101010101" pitchFamily="2" charset="-122"/>
              </a:rPr>
              <a:t>01</a:t>
            </a:r>
            <a:endParaRPr lang="zh-CN" altLang="en-US" sz="2400" b="1" dirty="0">
              <a:latin typeface="等线" panose="02010600030101010101" pitchFamily="2" charset="-122"/>
              <a:ea typeface="等线" panose="02010600030101010101" pitchFamily="2" charset="-122"/>
            </a:endParaRPr>
          </a:p>
        </p:txBody>
      </p:sp>
      <p:sp>
        <p:nvSpPr>
          <p:cNvPr id="7" name="文本框 14"/>
          <p:cNvSpPr txBox="1"/>
          <p:nvPr/>
        </p:nvSpPr>
        <p:spPr>
          <a:xfrm>
            <a:off x="5233023" y="3557851"/>
            <a:ext cx="619376"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latin typeface="等线" panose="02010600030101010101" pitchFamily="2" charset="-122"/>
                <a:ea typeface="等线" panose="02010600030101010101" pitchFamily="2" charset="-122"/>
              </a:rPr>
              <a:t>02</a:t>
            </a:r>
            <a:endParaRPr lang="zh-CN" altLang="en-US" sz="2400" b="1" dirty="0">
              <a:latin typeface="等线" panose="02010600030101010101" pitchFamily="2" charset="-122"/>
              <a:ea typeface="等线" panose="02010600030101010101" pitchFamily="2" charset="-122"/>
            </a:endParaRPr>
          </a:p>
        </p:txBody>
      </p:sp>
      <p:sp>
        <p:nvSpPr>
          <p:cNvPr id="8" name="文本框 15"/>
          <p:cNvSpPr txBox="1"/>
          <p:nvPr/>
        </p:nvSpPr>
        <p:spPr>
          <a:xfrm>
            <a:off x="5233023" y="5094059"/>
            <a:ext cx="619376"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latin typeface="等线" panose="02010600030101010101" pitchFamily="2" charset="-122"/>
                <a:ea typeface="等线" panose="02010600030101010101" pitchFamily="2" charset="-122"/>
              </a:rPr>
              <a:t>03</a:t>
            </a:r>
            <a:endParaRPr lang="zh-CN" altLang="en-US" sz="2400" b="1" dirty="0">
              <a:latin typeface="等线" panose="02010600030101010101" pitchFamily="2" charset="-122"/>
              <a:ea typeface="等线" panose="02010600030101010101" pitchFamily="2" charset="-122"/>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22362" y="2173652"/>
            <a:ext cx="3599695" cy="359969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
          <p:cNvSpPr>
            <a:spLocks noChangeAspect="1"/>
          </p:cNvSpPr>
          <p:nvPr/>
        </p:nvSpPr>
        <p:spPr>
          <a:xfrm>
            <a:off x="5471629" y="3897242"/>
            <a:ext cx="1260000" cy="1260000"/>
          </a:xfrm>
          <a:prstGeom prst="ellipse">
            <a:avLst/>
          </a:prstGeom>
          <a:noFill/>
          <a:ln w="12700">
            <a:solidFill>
              <a:srgbClr val="AE7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bg-BG" sz="2800">
              <a:solidFill>
                <a:schemeClr val="bg2"/>
              </a:solidFill>
            </a:endParaRPr>
          </a:p>
        </p:txBody>
      </p:sp>
      <p:sp>
        <p:nvSpPr>
          <p:cNvPr id="3" name="Oval 5"/>
          <p:cNvSpPr>
            <a:spLocks noChangeAspect="1"/>
          </p:cNvSpPr>
          <p:nvPr/>
        </p:nvSpPr>
        <p:spPr>
          <a:xfrm>
            <a:off x="3117389" y="3944476"/>
            <a:ext cx="1260000" cy="1260000"/>
          </a:xfrm>
          <a:prstGeom prst="ellipse">
            <a:avLst/>
          </a:prstGeom>
          <a:noFill/>
          <a:ln w="12700">
            <a:solidFill>
              <a:srgbClr val="AE7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bg-BG" sz="2800">
              <a:solidFill>
                <a:schemeClr val="bg2"/>
              </a:solidFill>
            </a:endParaRPr>
          </a:p>
        </p:txBody>
      </p:sp>
      <p:sp>
        <p:nvSpPr>
          <p:cNvPr id="4" name="Oval 6"/>
          <p:cNvSpPr>
            <a:spLocks noChangeAspect="1"/>
          </p:cNvSpPr>
          <p:nvPr/>
        </p:nvSpPr>
        <p:spPr>
          <a:xfrm>
            <a:off x="7547116" y="3897242"/>
            <a:ext cx="1260000" cy="1260000"/>
          </a:xfrm>
          <a:prstGeom prst="ellipse">
            <a:avLst/>
          </a:prstGeom>
          <a:solidFill>
            <a:srgbClr val="92CCC6"/>
          </a:solidFill>
          <a:ln w="12700">
            <a:noFill/>
          </a:ln>
          <a:effectLst>
            <a:outerShdw blurRad="508000" dist="190500" dir="5400000" algn="tl" rotWithShape="0">
              <a:schemeClr val="bg2">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bg-BG" sz="2800">
              <a:solidFill>
                <a:schemeClr val="bg2"/>
              </a:solidFill>
            </a:endParaRPr>
          </a:p>
        </p:txBody>
      </p:sp>
      <p:grpSp>
        <p:nvGrpSpPr>
          <p:cNvPr id="5" name="Group 7"/>
          <p:cNvGrpSpPr>
            <a:grpSpLocks noChangeAspect="1"/>
          </p:cNvGrpSpPr>
          <p:nvPr/>
        </p:nvGrpSpPr>
        <p:grpSpPr>
          <a:xfrm>
            <a:off x="3645619" y="4380732"/>
            <a:ext cx="203539" cy="432001"/>
            <a:chOff x="3130550" y="1614488"/>
            <a:chExt cx="77788" cy="165101"/>
          </a:xfrm>
          <a:solidFill>
            <a:schemeClr val="tx1"/>
          </a:solidFill>
        </p:grpSpPr>
        <p:sp>
          <p:nvSpPr>
            <p:cNvPr id="15" name="Freeform 6"/>
            <p:cNvSpPr/>
            <p:nvPr/>
          </p:nvSpPr>
          <p:spPr bwMode="auto">
            <a:xfrm>
              <a:off x="3130550" y="1676401"/>
              <a:ext cx="68263" cy="103188"/>
            </a:xfrm>
            <a:custGeom>
              <a:avLst/>
              <a:gdLst>
                <a:gd name="T0" fmla="*/ 757 w 1339"/>
                <a:gd name="T1" fmla="*/ 8 h 1890"/>
                <a:gd name="T2" fmla="*/ 924 w 1339"/>
                <a:gd name="T3" fmla="*/ 49 h 1890"/>
                <a:gd name="T4" fmla="*/ 1059 w 1339"/>
                <a:gd name="T5" fmla="*/ 128 h 1890"/>
                <a:gd name="T6" fmla="*/ 1160 w 1339"/>
                <a:gd name="T7" fmla="*/ 241 h 1890"/>
                <a:gd name="T8" fmla="*/ 1220 w 1339"/>
                <a:gd name="T9" fmla="*/ 382 h 1890"/>
                <a:gd name="T10" fmla="*/ 1237 w 1339"/>
                <a:gd name="T11" fmla="*/ 541 h 1890"/>
                <a:gd name="T12" fmla="*/ 1209 w 1339"/>
                <a:gd name="T13" fmla="*/ 714 h 1890"/>
                <a:gd name="T14" fmla="*/ 1138 w 1339"/>
                <a:gd name="T15" fmla="*/ 895 h 1890"/>
                <a:gd name="T16" fmla="*/ 915 w 1339"/>
                <a:gd name="T17" fmla="*/ 1340 h 1890"/>
                <a:gd name="T18" fmla="*/ 893 w 1339"/>
                <a:gd name="T19" fmla="*/ 1418 h 1890"/>
                <a:gd name="T20" fmla="*/ 891 w 1339"/>
                <a:gd name="T21" fmla="*/ 1471 h 1890"/>
                <a:gd name="T22" fmla="*/ 904 w 1339"/>
                <a:gd name="T23" fmla="*/ 1505 h 1890"/>
                <a:gd name="T24" fmla="*/ 923 w 1339"/>
                <a:gd name="T25" fmla="*/ 1526 h 1890"/>
                <a:gd name="T26" fmla="*/ 940 w 1339"/>
                <a:gd name="T27" fmla="*/ 1539 h 1890"/>
                <a:gd name="T28" fmla="*/ 972 w 1339"/>
                <a:gd name="T29" fmla="*/ 1548 h 1890"/>
                <a:gd name="T30" fmla="*/ 1039 w 1339"/>
                <a:gd name="T31" fmla="*/ 1550 h 1890"/>
                <a:gd name="T32" fmla="*/ 1114 w 1339"/>
                <a:gd name="T33" fmla="*/ 1540 h 1890"/>
                <a:gd name="T34" fmla="*/ 1176 w 1339"/>
                <a:gd name="T35" fmla="*/ 1527 h 1890"/>
                <a:gd name="T36" fmla="*/ 1209 w 1339"/>
                <a:gd name="T37" fmla="*/ 1517 h 1890"/>
                <a:gd name="T38" fmla="*/ 1256 w 1339"/>
                <a:gd name="T39" fmla="*/ 1512 h 1890"/>
                <a:gd name="T40" fmla="*/ 1313 w 1339"/>
                <a:gd name="T41" fmla="*/ 1541 h 1890"/>
                <a:gd name="T42" fmla="*/ 1339 w 1339"/>
                <a:gd name="T43" fmla="*/ 1599 h 1890"/>
                <a:gd name="T44" fmla="*/ 1322 w 1339"/>
                <a:gd name="T45" fmla="*/ 1660 h 1890"/>
                <a:gd name="T46" fmla="*/ 1296 w 1339"/>
                <a:gd name="T47" fmla="*/ 1685 h 1890"/>
                <a:gd name="T48" fmla="*/ 1248 w 1339"/>
                <a:gd name="T49" fmla="*/ 1720 h 1890"/>
                <a:gd name="T50" fmla="*/ 1168 w 1339"/>
                <a:gd name="T51" fmla="*/ 1768 h 1890"/>
                <a:gd name="T52" fmla="*/ 1058 w 1339"/>
                <a:gd name="T53" fmla="*/ 1820 h 1890"/>
                <a:gd name="T54" fmla="*/ 922 w 1339"/>
                <a:gd name="T55" fmla="*/ 1864 h 1890"/>
                <a:gd name="T56" fmla="*/ 762 w 1339"/>
                <a:gd name="T57" fmla="*/ 1888 h 1890"/>
                <a:gd name="T58" fmla="*/ 582 w 1339"/>
                <a:gd name="T59" fmla="*/ 1881 h 1890"/>
                <a:gd name="T60" fmla="*/ 416 w 1339"/>
                <a:gd name="T61" fmla="*/ 1839 h 1890"/>
                <a:gd name="T62" fmla="*/ 280 w 1339"/>
                <a:gd name="T63" fmla="*/ 1760 h 1890"/>
                <a:gd name="T64" fmla="*/ 180 w 1339"/>
                <a:gd name="T65" fmla="*/ 1648 h 1890"/>
                <a:gd name="T66" fmla="*/ 119 w 1339"/>
                <a:gd name="T67" fmla="*/ 1507 h 1890"/>
                <a:gd name="T68" fmla="*/ 102 w 1339"/>
                <a:gd name="T69" fmla="*/ 1347 h 1890"/>
                <a:gd name="T70" fmla="*/ 130 w 1339"/>
                <a:gd name="T71" fmla="*/ 1174 h 1890"/>
                <a:gd name="T72" fmla="*/ 201 w 1339"/>
                <a:gd name="T73" fmla="*/ 994 h 1890"/>
                <a:gd name="T74" fmla="*/ 423 w 1339"/>
                <a:gd name="T75" fmla="*/ 549 h 1890"/>
                <a:gd name="T76" fmla="*/ 446 w 1339"/>
                <a:gd name="T77" fmla="*/ 471 h 1890"/>
                <a:gd name="T78" fmla="*/ 447 w 1339"/>
                <a:gd name="T79" fmla="*/ 418 h 1890"/>
                <a:gd name="T80" fmla="*/ 435 w 1339"/>
                <a:gd name="T81" fmla="*/ 383 h 1890"/>
                <a:gd name="T82" fmla="*/ 416 w 1339"/>
                <a:gd name="T83" fmla="*/ 362 h 1890"/>
                <a:gd name="T84" fmla="*/ 398 w 1339"/>
                <a:gd name="T85" fmla="*/ 350 h 1890"/>
                <a:gd name="T86" fmla="*/ 366 w 1339"/>
                <a:gd name="T87" fmla="*/ 341 h 1890"/>
                <a:gd name="T88" fmla="*/ 300 w 1339"/>
                <a:gd name="T89" fmla="*/ 339 h 1890"/>
                <a:gd name="T90" fmla="*/ 225 w 1339"/>
                <a:gd name="T91" fmla="*/ 348 h 1890"/>
                <a:gd name="T92" fmla="*/ 164 w 1339"/>
                <a:gd name="T93" fmla="*/ 362 h 1890"/>
                <a:gd name="T94" fmla="*/ 130 w 1339"/>
                <a:gd name="T95" fmla="*/ 372 h 1890"/>
                <a:gd name="T96" fmla="*/ 83 w 1339"/>
                <a:gd name="T97" fmla="*/ 377 h 1890"/>
                <a:gd name="T98" fmla="*/ 26 w 1339"/>
                <a:gd name="T99" fmla="*/ 348 h 1890"/>
                <a:gd name="T100" fmla="*/ 0 w 1339"/>
                <a:gd name="T101" fmla="*/ 290 h 1890"/>
                <a:gd name="T102" fmla="*/ 17 w 1339"/>
                <a:gd name="T103" fmla="*/ 229 h 1890"/>
                <a:gd name="T104" fmla="*/ 45 w 1339"/>
                <a:gd name="T105" fmla="*/ 203 h 1890"/>
                <a:gd name="T106" fmla="*/ 91 w 1339"/>
                <a:gd name="T107" fmla="*/ 168 h 1890"/>
                <a:gd name="T108" fmla="*/ 170 w 1339"/>
                <a:gd name="T109" fmla="*/ 120 h 1890"/>
                <a:gd name="T110" fmla="*/ 280 w 1339"/>
                <a:gd name="T111" fmla="*/ 69 h 1890"/>
                <a:gd name="T112" fmla="*/ 417 w 1339"/>
                <a:gd name="T113" fmla="*/ 26 h 1890"/>
                <a:gd name="T114" fmla="*/ 576 w 1339"/>
                <a:gd name="T115" fmla="*/ 2 h 1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39" h="1890">
                  <a:moveTo>
                    <a:pt x="634" y="0"/>
                  </a:moveTo>
                  <a:lnTo>
                    <a:pt x="695" y="2"/>
                  </a:lnTo>
                  <a:lnTo>
                    <a:pt x="757" y="8"/>
                  </a:lnTo>
                  <a:lnTo>
                    <a:pt x="818" y="17"/>
                  </a:lnTo>
                  <a:lnTo>
                    <a:pt x="873" y="31"/>
                  </a:lnTo>
                  <a:lnTo>
                    <a:pt x="924" y="49"/>
                  </a:lnTo>
                  <a:lnTo>
                    <a:pt x="973" y="71"/>
                  </a:lnTo>
                  <a:lnTo>
                    <a:pt x="1018" y="97"/>
                  </a:lnTo>
                  <a:lnTo>
                    <a:pt x="1059" y="128"/>
                  </a:lnTo>
                  <a:lnTo>
                    <a:pt x="1097" y="161"/>
                  </a:lnTo>
                  <a:lnTo>
                    <a:pt x="1130" y="200"/>
                  </a:lnTo>
                  <a:lnTo>
                    <a:pt x="1160" y="241"/>
                  </a:lnTo>
                  <a:lnTo>
                    <a:pt x="1184" y="286"/>
                  </a:lnTo>
                  <a:lnTo>
                    <a:pt x="1205" y="333"/>
                  </a:lnTo>
                  <a:lnTo>
                    <a:pt x="1220" y="382"/>
                  </a:lnTo>
                  <a:lnTo>
                    <a:pt x="1231" y="434"/>
                  </a:lnTo>
                  <a:lnTo>
                    <a:pt x="1237" y="487"/>
                  </a:lnTo>
                  <a:lnTo>
                    <a:pt x="1237" y="541"/>
                  </a:lnTo>
                  <a:lnTo>
                    <a:pt x="1233" y="598"/>
                  </a:lnTo>
                  <a:lnTo>
                    <a:pt x="1224" y="655"/>
                  </a:lnTo>
                  <a:lnTo>
                    <a:pt x="1209" y="714"/>
                  </a:lnTo>
                  <a:lnTo>
                    <a:pt x="1190" y="774"/>
                  </a:lnTo>
                  <a:lnTo>
                    <a:pt x="1167" y="834"/>
                  </a:lnTo>
                  <a:lnTo>
                    <a:pt x="1138" y="895"/>
                  </a:lnTo>
                  <a:lnTo>
                    <a:pt x="947" y="1271"/>
                  </a:lnTo>
                  <a:lnTo>
                    <a:pt x="929" y="1307"/>
                  </a:lnTo>
                  <a:lnTo>
                    <a:pt x="915" y="1340"/>
                  </a:lnTo>
                  <a:lnTo>
                    <a:pt x="905" y="1369"/>
                  </a:lnTo>
                  <a:lnTo>
                    <a:pt x="897" y="1395"/>
                  </a:lnTo>
                  <a:lnTo>
                    <a:pt x="893" y="1418"/>
                  </a:lnTo>
                  <a:lnTo>
                    <a:pt x="890" y="1438"/>
                  </a:lnTo>
                  <a:lnTo>
                    <a:pt x="890" y="1455"/>
                  </a:lnTo>
                  <a:lnTo>
                    <a:pt x="891" y="1471"/>
                  </a:lnTo>
                  <a:lnTo>
                    <a:pt x="894" y="1484"/>
                  </a:lnTo>
                  <a:lnTo>
                    <a:pt x="899" y="1496"/>
                  </a:lnTo>
                  <a:lnTo>
                    <a:pt x="904" y="1505"/>
                  </a:lnTo>
                  <a:lnTo>
                    <a:pt x="910" y="1514"/>
                  </a:lnTo>
                  <a:lnTo>
                    <a:pt x="916" y="1521"/>
                  </a:lnTo>
                  <a:lnTo>
                    <a:pt x="923" y="1526"/>
                  </a:lnTo>
                  <a:lnTo>
                    <a:pt x="929" y="1532"/>
                  </a:lnTo>
                  <a:lnTo>
                    <a:pt x="936" y="1536"/>
                  </a:lnTo>
                  <a:lnTo>
                    <a:pt x="940" y="1539"/>
                  </a:lnTo>
                  <a:lnTo>
                    <a:pt x="948" y="1542"/>
                  </a:lnTo>
                  <a:lnTo>
                    <a:pt x="959" y="1545"/>
                  </a:lnTo>
                  <a:lnTo>
                    <a:pt x="972" y="1548"/>
                  </a:lnTo>
                  <a:lnTo>
                    <a:pt x="990" y="1550"/>
                  </a:lnTo>
                  <a:lnTo>
                    <a:pt x="1014" y="1551"/>
                  </a:lnTo>
                  <a:lnTo>
                    <a:pt x="1039" y="1550"/>
                  </a:lnTo>
                  <a:lnTo>
                    <a:pt x="1064" y="1548"/>
                  </a:lnTo>
                  <a:lnTo>
                    <a:pt x="1090" y="1544"/>
                  </a:lnTo>
                  <a:lnTo>
                    <a:pt x="1114" y="1540"/>
                  </a:lnTo>
                  <a:lnTo>
                    <a:pt x="1136" y="1536"/>
                  </a:lnTo>
                  <a:lnTo>
                    <a:pt x="1158" y="1531"/>
                  </a:lnTo>
                  <a:lnTo>
                    <a:pt x="1176" y="1527"/>
                  </a:lnTo>
                  <a:lnTo>
                    <a:pt x="1191" y="1523"/>
                  </a:lnTo>
                  <a:lnTo>
                    <a:pt x="1202" y="1519"/>
                  </a:lnTo>
                  <a:lnTo>
                    <a:pt x="1209" y="1517"/>
                  </a:lnTo>
                  <a:lnTo>
                    <a:pt x="1212" y="1516"/>
                  </a:lnTo>
                  <a:lnTo>
                    <a:pt x="1235" y="1511"/>
                  </a:lnTo>
                  <a:lnTo>
                    <a:pt x="1256" y="1512"/>
                  </a:lnTo>
                  <a:lnTo>
                    <a:pt x="1277" y="1517"/>
                  </a:lnTo>
                  <a:lnTo>
                    <a:pt x="1297" y="1527"/>
                  </a:lnTo>
                  <a:lnTo>
                    <a:pt x="1313" y="1541"/>
                  </a:lnTo>
                  <a:lnTo>
                    <a:pt x="1327" y="1558"/>
                  </a:lnTo>
                  <a:lnTo>
                    <a:pt x="1335" y="1578"/>
                  </a:lnTo>
                  <a:lnTo>
                    <a:pt x="1339" y="1599"/>
                  </a:lnTo>
                  <a:lnTo>
                    <a:pt x="1338" y="1620"/>
                  </a:lnTo>
                  <a:lnTo>
                    <a:pt x="1332" y="1641"/>
                  </a:lnTo>
                  <a:lnTo>
                    <a:pt x="1322" y="1660"/>
                  </a:lnTo>
                  <a:lnTo>
                    <a:pt x="1307" y="1676"/>
                  </a:lnTo>
                  <a:lnTo>
                    <a:pt x="1303" y="1679"/>
                  </a:lnTo>
                  <a:lnTo>
                    <a:pt x="1296" y="1685"/>
                  </a:lnTo>
                  <a:lnTo>
                    <a:pt x="1283" y="1695"/>
                  </a:lnTo>
                  <a:lnTo>
                    <a:pt x="1267" y="1706"/>
                  </a:lnTo>
                  <a:lnTo>
                    <a:pt x="1248" y="1720"/>
                  </a:lnTo>
                  <a:lnTo>
                    <a:pt x="1225" y="1735"/>
                  </a:lnTo>
                  <a:lnTo>
                    <a:pt x="1198" y="1751"/>
                  </a:lnTo>
                  <a:lnTo>
                    <a:pt x="1168" y="1768"/>
                  </a:lnTo>
                  <a:lnTo>
                    <a:pt x="1134" y="1785"/>
                  </a:lnTo>
                  <a:lnTo>
                    <a:pt x="1098" y="1803"/>
                  </a:lnTo>
                  <a:lnTo>
                    <a:pt x="1058" y="1820"/>
                  </a:lnTo>
                  <a:lnTo>
                    <a:pt x="1016" y="1835"/>
                  </a:lnTo>
                  <a:lnTo>
                    <a:pt x="970" y="1851"/>
                  </a:lnTo>
                  <a:lnTo>
                    <a:pt x="922" y="1864"/>
                  </a:lnTo>
                  <a:lnTo>
                    <a:pt x="871" y="1875"/>
                  </a:lnTo>
                  <a:lnTo>
                    <a:pt x="818" y="1883"/>
                  </a:lnTo>
                  <a:lnTo>
                    <a:pt x="762" y="1888"/>
                  </a:lnTo>
                  <a:lnTo>
                    <a:pt x="704" y="1890"/>
                  </a:lnTo>
                  <a:lnTo>
                    <a:pt x="643" y="1888"/>
                  </a:lnTo>
                  <a:lnTo>
                    <a:pt x="582" y="1881"/>
                  </a:lnTo>
                  <a:lnTo>
                    <a:pt x="522" y="1871"/>
                  </a:lnTo>
                  <a:lnTo>
                    <a:pt x="468" y="1858"/>
                  </a:lnTo>
                  <a:lnTo>
                    <a:pt x="416" y="1839"/>
                  </a:lnTo>
                  <a:lnTo>
                    <a:pt x="367" y="1817"/>
                  </a:lnTo>
                  <a:lnTo>
                    <a:pt x="322" y="1790"/>
                  </a:lnTo>
                  <a:lnTo>
                    <a:pt x="280" y="1760"/>
                  </a:lnTo>
                  <a:lnTo>
                    <a:pt x="242" y="1726"/>
                  </a:lnTo>
                  <a:lnTo>
                    <a:pt x="209" y="1689"/>
                  </a:lnTo>
                  <a:lnTo>
                    <a:pt x="180" y="1648"/>
                  </a:lnTo>
                  <a:lnTo>
                    <a:pt x="154" y="1603"/>
                  </a:lnTo>
                  <a:lnTo>
                    <a:pt x="134" y="1556"/>
                  </a:lnTo>
                  <a:lnTo>
                    <a:pt x="119" y="1507"/>
                  </a:lnTo>
                  <a:lnTo>
                    <a:pt x="109" y="1455"/>
                  </a:lnTo>
                  <a:lnTo>
                    <a:pt x="102" y="1402"/>
                  </a:lnTo>
                  <a:lnTo>
                    <a:pt x="102" y="1347"/>
                  </a:lnTo>
                  <a:lnTo>
                    <a:pt x="107" y="1290"/>
                  </a:lnTo>
                  <a:lnTo>
                    <a:pt x="116" y="1233"/>
                  </a:lnTo>
                  <a:lnTo>
                    <a:pt x="130" y="1174"/>
                  </a:lnTo>
                  <a:lnTo>
                    <a:pt x="149" y="1115"/>
                  </a:lnTo>
                  <a:lnTo>
                    <a:pt x="172" y="1054"/>
                  </a:lnTo>
                  <a:lnTo>
                    <a:pt x="201" y="994"/>
                  </a:lnTo>
                  <a:lnTo>
                    <a:pt x="393" y="617"/>
                  </a:lnTo>
                  <a:lnTo>
                    <a:pt x="410" y="581"/>
                  </a:lnTo>
                  <a:lnTo>
                    <a:pt x="423" y="549"/>
                  </a:lnTo>
                  <a:lnTo>
                    <a:pt x="434" y="520"/>
                  </a:lnTo>
                  <a:lnTo>
                    <a:pt x="441" y="494"/>
                  </a:lnTo>
                  <a:lnTo>
                    <a:pt x="446" y="471"/>
                  </a:lnTo>
                  <a:lnTo>
                    <a:pt x="448" y="451"/>
                  </a:lnTo>
                  <a:lnTo>
                    <a:pt x="449" y="433"/>
                  </a:lnTo>
                  <a:lnTo>
                    <a:pt x="447" y="418"/>
                  </a:lnTo>
                  <a:lnTo>
                    <a:pt x="444" y="405"/>
                  </a:lnTo>
                  <a:lnTo>
                    <a:pt x="440" y="393"/>
                  </a:lnTo>
                  <a:lnTo>
                    <a:pt x="435" y="383"/>
                  </a:lnTo>
                  <a:lnTo>
                    <a:pt x="429" y="375"/>
                  </a:lnTo>
                  <a:lnTo>
                    <a:pt x="422" y="368"/>
                  </a:lnTo>
                  <a:lnTo>
                    <a:pt x="416" y="362"/>
                  </a:lnTo>
                  <a:lnTo>
                    <a:pt x="409" y="357"/>
                  </a:lnTo>
                  <a:lnTo>
                    <a:pt x="403" y="353"/>
                  </a:lnTo>
                  <a:lnTo>
                    <a:pt x="398" y="350"/>
                  </a:lnTo>
                  <a:lnTo>
                    <a:pt x="391" y="347"/>
                  </a:lnTo>
                  <a:lnTo>
                    <a:pt x="380" y="344"/>
                  </a:lnTo>
                  <a:lnTo>
                    <a:pt x="366" y="341"/>
                  </a:lnTo>
                  <a:lnTo>
                    <a:pt x="348" y="339"/>
                  </a:lnTo>
                  <a:lnTo>
                    <a:pt x="325" y="338"/>
                  </a:lnTo>
                  <a:lnTo>
                    <a:pt x="300" y="339"/>
                  </a:lnTo>
                  <a:lnTo>
                    <a:pt x="275" y="341"/>
                  </a:lnTo>
                  <a:lnTo>
                    <a:pt x="250" y="344"/>
                  </a:lnTo>
                  <a:lnTo>
                    <a:pt x="225" y="348"/>
                  </a:lnTo>
                  <a:lnTo>
                    <a:pt x="203" y="353"/>
                  </a:lnTo>
                  <a:lnTo>
                    <a:pt x="182" y="357"/>
                  </a:lnTo>
                  <a:lnTo>
                    <a:pt x="164" y="362"/>
                  </a:lnTo>
                  <a:lnTo>
                    <a:pt x="149" y="366"/>
                  </a:lnTo>
                  <a:lnTo>
                    <a:pt x="137" y="370"/>
                  </a:lnTo>
                  <a:lnTo>
                    <a:pt x="130" y="372"/>
                  </a:lnTo>
                  <a:lnTo>
                    <a:pt x="127" y="373"/>
                  </a:lnTo>
                  <a:lnTo>
                    <a:pt x="104" y="378"/>
                  </a:lnTo>
                  <a:lnTo>
                    <a:pt x="83" y="377"/>
                  </a:lnTo>
                  <a:lnTo>
                    <a:pt x="62" y="372"/>
                  </a:lnTo>
                  <a:lnTo>
                    <a:pt x="43" y="362"/>
                  </a:lnTo>
                  <a:lnTo>
                    <a:pt x="26" y="348"/>
                  </a:lnTo>
                  <a:lnTo>
                    <a:pt x="13" y="331"/>
                  </a:lnTo>
                  <a:lnTo>
                    <a:pt x="4" y="311"/>
                  </a:lnTo>
                  <a:lnTo>
                    <a:pt x="0" y="290"/>
                  </a:lnTo>
                  <a:lnTo>
                    <a:pt x="1" y="269"/>
                  </a:lnTo>
                  <a:lnTo>
                    <a:pt x="7" y="248"/>
                  </a:lnTo>
                  <a:lnTo>
                    <a:pt x="17" y="229"/>
                  </a:lnTo>
                  <a:lnTo>
                    <a:pt x="32" y="213"/>
                  </a:lnTo>
                  <a:lnTo>
                    <a:pt x="37" y="210"/>
                  </a:lnTo>
                  <a:lnTo>
                    <a:pt x="45" y="203"/>
                  </a:lnTo>
                  <a:lnTo>
                    <a:pt x="56" y="193"/>
                  </a:lnTo>
                  <a:lnTo>
                    <a:pt x="72" y="182"/>
                  </a:lnTo>
                  <a:lnTo>
                    <a:pt x="91" y="168"/>
                  </a:lnTo>
                  <a:lnTo>
                    <a:pt x="115" y="153"/>
                  </a:lnTo>
                  <a:lnTo>
                    <a:pt x="141" y="137"/>
                  </a:lnTo>
                  <a:lnTo>
                    <a:pt x="170" y="120"/>
                  </a:lnTo>
                  <a:lnTo>
                    <a:pt x="204" y="103"/>
                  </a:lnTo>
                  <a:lnTo>
                    <a:pt x="240" y="86"/>
                  </a:lnTo>
                  <a:lnTo>
                    <a:pt x="280" y="69"/>
                  </a:lnTo>
                  <a:lnTo>
                    <a:pt x="323" y="53"/>
                  </a:lnTo>
                  <a:lnTo>
                    <a:pt x="368" y="39"/>
                  </a:lnTo>
                  <a:lnTo>
                    <a:pt x="417" y="26"/>
                  </a:lnTo>
                  <a:lnTo>
                    <a:pt x="468" y="15"/>
                  </a:lnTo>
                  <a:lnTo>
                    <a:pt x="520" y="7"/>
                  </a:lnTo>
                  <a:lnTo>
                    <a:pt x="576" y="2"/>
                  </a:lnTo>
                  <a:lnTo>
                    <a:pt x="634"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bg-BG"/>
            </a:p>
          </p:txBody>
        </p:sp>
        <p:sp>
          <p:nvSpPr>
            <p:cNvPr id="16" name="Freeform 7"/>
            <p:cNvSpPr/>
            <p:nvPr/>
          </p:nvSpPr>
          <p:spPr bwMode="auto">
            <a:xfrm>
              <a:off x="3159125" y="1614488"/>
              <a:ext cx="49213" cy="50800"/>
            </a:xfrm>
            <a:custGeom>
              <a:avLst/>
              <a:gdLst>
                <a:gd name="T0" fmla="*/ 479 w 957"/>
                <a:gd name="T1" fmla="*/ 0 h 945"/>
                <a:gd name="T2" fmla="*/ 535 w 957"/>
                <a:gd name="T3" fmla="*/ 4 h 945"/>
                <a:gd name="T4" fmla="*/ 589 w 957"/>
                <a:gd name="T5" fmla="*/ 13 h 945"/>
                <a:gd name="T6" fmla="*/ 640 w 957"/>
                <a:gd name="T7" fmla="*/ 28 h 945"/>
                <a:gd name="T8" fmla="*/ 689 w 957"/>
                <a:gd name="T9" fmla="*/ 48 h 945"/>
                <a:gd name="T10" fmla="*/ 736 w 957"/>
                <a:gd name="T11" fmla="*/ 74 h 945"/>
                <a:gd name="T12" fmla="*/ 778 w 957"/>
                <a:gd name="T13" fmla="*/ 104 h 945"/>
                <a:gd name="T14" fmla="*/ 817 w 957"/>
                <a:gd name="T15" fmla="*/ 138 h 945"/>
                <a:gd name="T16" fmla="*/ 852 w 957"/>
                <a:gd name="T17" fmla="*/ 177 h 945"/>
                <a:gd name="T18" fmla="*/ 883 w 957"/>
                <a:gd name="T19" fmla="*/ 219 h 945"/>
                <a:gd name="T20" fmla="*/ 908 w 957"/>
                <a:gd name="T21" fmla="*/ 265 h 945"/>
                <a:gd name="T22" fmla="*/ 930 w 957"/>
                <a:gd name="T23" fmla="*/ 314 h 945"/>
                <a:gd name="T24" fmla="*/ 945 w 957"/>
                <a:gd name="T25" fmla="*/ 365 h 945"/>
                <a:gd name="T26" fmla="*/ 954 w 957"/>
                <a:gd name="T27" fmla="*/ 418 h 945"/>
                <a:gd name="T28" fmla="*/ 957 w 957"/>
                <a:gd name="T29" fmla="*/ 473 h 945"/>
                <a:gd name="T30" fmla="*/ 954 w 957"/>
                <a:gd name="T31" fmla="*/ 528 h 945"/>
                <a:gd name="T32" fmla="*/ 945 w 957"/>
                <a:gd name="T33" fmla="*/ 581 h 945"/>
                <a:gd name="T34" fmla="*/ 930 w 957"/>
                <a:gd name="T35" fmla="*/ 632 h 945"/>
                <a:gd name="T36" fmla="*/ 908 w 957"/>
                <a:gd name="T37" fmla="*/ 680 h 945"/>
                <a:gd name="T38" fmla="*/ 883 w 957"/>
                <a:gd name="T39" fmla="*/ 726 h 945"/>
                <a:gd name="T40" fmla="*/ 852 w 957"/>
                <a:gd name="T41" fmla="*/ 768 h 945"/>
                <a:gd name="T42" fmla="*/ 817 w 957"/>
                <a:gd name="T43" fmla="*/ 807 h 945"/>
                <a:gd name="T44" fmla="*/ 778 w 957"/>
                <a:gd name="T45" fmla="*/ 842 h 945"/>
                <a:gd name="T46" fmla="*/ 736 w 957"/>
                <a:gd name="T47" fmla="*/ 872 h 945"/>
                <a:gd name="T48" fmla="*/ 689 w 957"/>
                <a:gd name="T49" fmla="*/ 897 h 945"/>
                <a:gd name="T50" fmla="*/ 640 w 957"/>
                <a:gd name="T51" fmla="*/ 918 h 945"/>
                <a:gd name="T52" fmla="*/ 589 w 957"/>
                <a:gd name="T53" fmla="*/ 933 h 945"/>
                <a:gd name="T54" fmla="*/ 535 w 957"/>
                <a:gd name="T55" fmla="*/ 942 h 945"/>
                <a:gd name="T56" fmla="*/ 479 w 957"/>
                <a:gd name="T57" fmla="*/ 945 h 945"/>
                <a:gd name="T58" fmla="*/ 426 w 957"/>
                <a:gd name="T59" fmla="*/ 942 h 945"/>
                <a:gd name="T60" fmla="*/ 377 w 957"/>
                <a:gd name="T61" fmla="*/ 934 h 945"/>
                <a:gd name="T62" fmla="*/ 328 w 957"/>
                <a:gd name="T63" fmla="*/ 921 h 945"/>
                <a:gd name="T64" fmla="*/ 281 w 957"/>
                <a:gd name="T65" fmla="*/ 903 h 945"/>
                <a:gd name="T66" fmla="*/ 238 w 957"/>
                <a:gd name="T67" fmla="*/ 881 h 945"/>
                <a:gd name="T68" fmla="*/ 197 w 957"/>
                <a:gd name="T69" fmla="*/ 854 h 945"/>
                <a:gd name="T70" fmla="*/ 158 w 957"/>
                <a:gd name="T71" fmla="*/ 824 h 945"/>
                <a:gd name="T72" fmla="*/ 124 w 957"/>
                <a:gd name="T73" fmla="*/ 790 h 945"/>
                <a:gd name="T74" fmla="*/ 93 w 957"/>
                <a:gd name="T75" fmla="*/ 751 h 945"/>
                <a:gd name="T76" fmla="*/ 66 w 957"/>
                <a:gd name="T77" fmla="*/ 711 h 945"/>
                <a:gd name="T78" fmla="*/ 43 w 957"/>
                <a:gd name="T79" fmla="*/ 668 h 945"/>
                <a:gd name="T80" fmla="*/ 25 w 957"/>
                <a:gd name="T81" fmla="*/ 622 h 945"/>
                <a:gd name="T82" fmla="*/ 11 w 957"/>
                <a:gd name="T83" fmla="*/ 574 h 945"/>
                <a:gd name="T84" fmla="*/ 3 w 957"/>
                <a:gd name="T85" fmla="*/ 524 h 945"/>
                <a:gd name="T86" fmla="*/ 0 w 957"/>
                <a:gd name="T87" fmla="*/ 473 h 945"/>
                <a:gd name="T88" fmla="*/ 3 w 957"/>
                <a:gd name="T89" fmla="*/ 421 h 945"/>
                <a:gd name="T90" fmla="*/ 11 w 957"/>
                <a:gd name="T91" fmla="*/ 372 h 945"/>
                <a:gd name="T92" fmla="*/ 25 w 957"/>
                <a:gd name="T93" fmla="*/ 324 h 945"/>
                <a:gd name="T94" fmla="*/ 43 w 957"/>
                <a:gd name="T95" fmla="*/ 278 h 945"/>
                <a:gd name="T96" fmla="*/ 66 w 957"/>
                <a:gd name="T97" fmla="*/ 235 h 945"/>
                <a:gd name="T98" fmla="*/ 93 w 957"/>
                <a:gd name="T99" fmla="*/ 193 h 945"/>
                <a:gd name="T100" fmla="*/ 124 w 957"/>
                <a:gd name="T101" fmla="*/ 156 h 945"/>
                <a:gd name="T102" fmla="*/ 158 w 957"/>
                <a:gd name="T103" fmla="*/ 122 h 945"/>
                <a:gd name="T104" fmla="*/ 197 w 957"/>
                <a:gd name="T105" fmla="*/ 91 h 945"/>
                <a:gd name="T106" fmla="*/ 238 w 957"/>
                <a:gd name="T107" fmla="*/ 65 h 945"/>
                <a:gd name="T108" fmla="*/ 281 w 957"/>
                <a:gd name="T109" fmla="*/ 42 h 945"/>
                <a:gd name="T110" fmla="*/ 328 w 957"/>
                <a:gd name="T111" fmla="*/ 24 h 945"/>
                <a:gd name="T112" fmla="*/ 377 w 957"/>
                <a:gd name="T113" fmla="*/ 11 h 945"/>
                <a:gd name="T114" fmla="*/ 426 w 957"/>
                <a:gd name="T115" fmla="*/ 3 h 945"/>
                <a:gd name="T116" fmla="*/ 479 w 957"/>
                <a:gd name="T117" fmla="*/ 0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7" h="945">
                  <a:moveTo>
                    <a:pt x="479" y="0"/>
                  </a:moveTo>
                  <a:lnTo>
                    <a:pt x="535" y="4"/>
                  </a:lnTo>
                  <a:lnTo>
                    <a:pt x="589" y="13"/>
                  </a:lnTo>
                  <a:lnTo>
                    <a:pt x="640" y="28"/>
                  </a:lnTo>
                  <a:lnTo>
                    <a:pt x="689" y="48"/>
                  </a:lnTo>
                  <a:lnTo>
                    <a:pt x="736" y="74"/>
                  </a:lnTo>
                  <a:lnTo>
                    <a:pt x="778" y="104"/>
                  </a:lnTo>
                  <a:lnTo>
                    <a:pt x="817" y="138"/>
                  </a:lnTo>
                  <a:lnTo>
                    <a:pt x="852" y="177"/>
                  </a:lnTo>
                  <a:lnTo>
                    <a:pt x="883" y="219"/>
                  </a:lnTo>
                  <a:lnTo>
                    <a:pt x="908" y="265"/>
                  </a:lnTo>
                  <a:lnTo>
                    <a:pt x="930" y="314"/>
                  </a:lnTo>
                  <a:lnTo>
                    <a:pt x="945" y="365"/>
                  </a:lnTo>
                  <a:lnTo>
                    <a:pt x="954" y="418"/>
                  </a:lnTo>
                  <a:lnTo>
                    <a:pt x="957" y="473"/>
                  </a:lnTo>
                  <a:lnTo>
                    <a:pt x="954" y="528"/>
                  </a:lnTo>
                  <a:lnTo>
                    <a:pt x="945" y="581"/>
                  </a:lnTo>
                  <a:lnTo>
                    <a:pt x="930" y="632"/>
                  </a:lnTo>
                  <a:lnTo>
                    <a:pt x="908" y="680"/>
                  </a:lnTo>
                  <a:lnTo>
                    <a:pt x="883" y="726"/>
                  </a:lnTo>
                  <a:lnTo>
                    <a:pt x="852" y="768"/>
                  </a:lnTo>
                  <a:lnTo>
                    <a:pt x="817" y="807"/>
                  </a:lnTo>
                  <a:lnTo>
                    <a:pt x="778" y="842"/>
                  </a:lnTo>
                  <a:lnTo>
                    <a:pt x="736" y="872"/>
                  </a:lnTo>
                  <a:lnTo>
                    <a:pt x="689" y="897"/>
                  </a:lnTo>
                  <a:lnTo>
                    <a:pt x="640" y="918"/>
                  </a:lnTo>
                  <a:lnTo>
                    <a:pt x="589" y="933"/>
                  </a:lnTo>
                  <a:lnTo>
                    <a:pt x="535" y="942"/>
                  </a:lnTo>
                  <a:lnTo>
                    <a:pt x="479" y="945"/>
                  </a:lnTo>
                  <a:lnTo>
                    <a:pt x="426" y="942"/>
                  </a:lnTo>
                  <a:lnTo>
                    <a:pt x="377" y="934"/>
                  </a:lnTo>
                  <a:lnTo>
                    <a:pt x="328" y="921"/>
                  </a:lnTo>
                  <a:lnTo>
                    <a:pt x="281" y="903"/>
                  </a:lnTo>
                  <a:lnTo>
                    <a:pt x="238" y="881"/>
                  </a:lnTo>
                  <a:lnTo>
                    <a:pt x="197" y="854"/>
                  </a:lnTo>
                  <a:lnTo>
                    <a:pt x="158" y="824"/>
                  </a:lnTo>
                  <a:lnTo>
                    <a:pt x="124" y="790"/>
                  </a:lnTo>
                  <a:lnTo>
                    <a:pt x="93" y="751"/>
                  </a:lnTo>
                  <a:lnTo>
                    <a:pt x="66" y="711"/>
                  </a:lnTo>
                  <a:lnTo>
                    <a:pt x="43" y="668"/>
                  </a:lnTo>
                  <a:lnTo>
                    <a:pt x="25" y="622"/>
                  </a:lnTo>
                  <a:lnTo>
                    <a:pt x="11" y="574"/>
                  </a:lnTo>
                  <a:lnTo>
                    <a:pt x="3" y="524"/>
                  </a:lnTo>
                  <a:lnTo>
                    <a:pt x="0" y="473"/>
                  </a:lnTo>
                  <a:lnTo>
                    <a:pt x="3" y="421"/>
                  </a:lnTo>
                  <a:lnTo>
                    <a:pt x="11" y="372"/>
                  </a:lnTo>
                  <a:lnTo>
                    <a:pt x="25" y="324"/>
                  </a:lnTo>
                  <a:lnTo>
                    <a:pt x="43" y="278"/>
                  </a:lnTo>
                  <a:lnTo>
                    <a:pt x="66" y="235"/>
                  </a:lnTo>
                  <a:lnTo>
                    <a:pt x="93" y="193"/>
                  </a:lnTo>
                  <a:lnTo>
                    <a:pt x="124" y="156"/>
                  </a:lnTo>
                  <a:lnTo>
                    <a:pt x="158" y="122"/>
                  </a:lnTo>
                  <a:lnTo>
                    <a:pt x="197" y="91"/>
                  </a:lnTo>
                  <a:lnTo>
                    <a:pt x="238" y="65"/>
                  </a:lnTo>
                  <a:lnTo>
                    <a:pt x="281" y="42"/>
                  </a:lnTo>
                  <a:lnTo>
                    <a:pt x="328" y="24"/>
                  </a:lnTo>
                  <a:lnTo>
                    <a:pt x="377" y="11"/>
                  </a:lnTo>
                  <a:lnTo>
                    <a:pt x="426" y="3"/>
                  </a:lnTo>
                  <a:lnTo>
                    <a:pt x="479"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bg-BG"/>
            </a:p>
          </p:txBody>
        </p:sp>
      </p:grpSp>
      <p:sp>
        <p:nvSpPr>
          <p:cNvPr id="6" name="Freeform 10"/>
          <p:cNvSpPr>
            <a:spLocks noChangeAspect="1"/>
          </p:cNvSpPr>
          <p:nvPr/>
        </p:nvSpPr>
        <p:spPr bwMode="auto">
          <a:xfrm>
            <a:off x="5978688" y="4333488"/>
            <a:ext cx="245881" cy="432000"/>
          </a:xfrm>
          <a:custGeom>
            <a:avLst/>
            <a:gdLst>
              <a:gd name="T0" fmla="*/ 1054 w 1870"/>
              <a:gd name="T1" fmla="*/ 23 h 3284"/>
              <a:gd name="T2" fmla="*/ 1108 w 1870"/>
              <a:gd name="T3" fmla="*/ 124 h 3284"/>
              <a:gd name="T4" fmla="*/ 1070 w 1870"/>
              <a:gd name="T5" fmla="*/ 249 h 3284"/>
              <a:gd name="T6" fmla="*/ 1295 w 1870"/>
              <a:gd name="T7" fmla="*/ 462 h 3284"/>
              <a:gd name="T8" fmla="*/ 1454 w 1870"/>
              <a:gd name="T9" fmla="*/ 652 h 3284"/>
              <a:gd name="T10" fmla="*/ 1469 w 1870"/>
              <a:gd name="T11" fmla="*/ 824 h 3284"/>
              <a:gd name="T12" fmla="*/ 1344 w 1870"/>
              <a:gd name="T13" fmla="*/ 1004 h 3284"/>
              <a:gd name="T14" fmla="*/ 1399 w 1870"/>
              <a:gd name="T15" fmla="*/ 1074 h 3284"/>
              <a:gd name="T16" fmla="*/ 1336 w 1870"/>
              <a:gd name="T17" fmla="*/ 1151 h 3284"/>
              <a:gd name="T18" fmla="*/ 1450 w 1870"/>
              <a:gd name="T19" fmla="*/ 1388 h 3284"/>
              <a:gd name="T20" fmla="*/ 1525 w 1870"/>
              <a:gd name="T21" fmla="*/ 1468 h 3284"/>
              <a:gd name="T22" fmla="*/ 1469 w 1870"/>
              <a:gd name="T23" fmla="*/ 1537 h 3284"/>
              <a:gd name="T24" fmla="*/ 1268 w 1870"/>
              <a:gd name="T25" fmla="*/ 1599 h 3284"/>
              <a:gd name="T26" fmla="*/ 1356 w 1870"/>
              <a:gd name="T27" fmla="*/ 1820 h 3284"/>
              <a:gd name="T28" fmla="*/ 1488 w 1870"/>
              <a:gd name="T29" fmla="*/ 2066 h 3284"/>
              <a:gd name="T30" fmla="*/ 1606 w 1870"/>
              <a:gd name="T31" fmla="*/ 2253 h 3284"/>
              <a:gd name="T32" fmla="*/ 1665 w 1870"/>
              <a:gd name="T33" fmla="*/ 2301 h 3284"/>
              <a:gd name="T34" fmla="*/ 1738 w 1870"/>
              <a:gd name="T35" fmla="*/ 2343 h 3284"/>
              <a:gd name="T36" fmla="*/ 1709 w 1870"/>
              <a:gd name="T37" fmla="*/ 2410 h 3284"/>
              <a:gd name="T38" fmla="*/ 1683 w 1870"/>
              <a:gd name="T39" fmla="*/ 2435 h 3284"/>
              <a:gd name="T40" fmla="*/ 1753 w 1870"/>
              <a:gd name="T41" fmla="*/ 2541 h 3284"/>
              <a:gd name="T42" fmla="*/ 1842 w 1870"/>
              <a:gd name="T43" fmla="*/ 2704 h 3284"/>
              <a:gd name="T44" fmla="*/ 1864 w 1870"/>
              <a:gd name="T45" fmla="*/ 2886 h 3284"/>
              <a:gd name="T46" fmla="*/ 1743 w 1870"/>
              <a:gd name="T47" fmla="*/ 3102 h 3284"/>
              <a:gd name="T48" fmla="*/ 1787 w 1870"/>
              <a:gd name="T49" fmla="*/ 3169 h 3284"/>
              <a:gd name="T50" fmla="*/ 1819 w 1870"/>
              <a:gd name="T51" fmla="*/ 3258 h 3284"/>
              <a:gd name="T52" fmla="*/ 42 w 1870"/>
              <a:gd name="T53" fmla="*/ 3272 h 3284"/>
              <a:gd name="T54" fmla="*/ 63 w 1870"/>
              <a:gd name="T55" fmla="*/ 3180 h 3284"/>
              <a:gd name="T56" fmla="*/ 114 w 1870"/>
              <a:gd name="T57" fmla="*/ 3133 h 3284"/>
              <a:gd name="T58" fmla="*/ 76 w 1870"/>
              <a:gd name="T59" fmla="*/ 3044 h 3284"/>
              <a:gd name="T60" fmla="*/ 0 w 1870"/>
              <a:gd name="T61" fmla="*/ 2789 h 3284"/>
              <a:gd name="T62" fmla="*/ 107 w 1870"/>
              <a:gd name="T63" fmla="*/ 2574 h 3284"/>
              <a:gd name="T64" fmla="*/ 215 w 1870"/>
              <a:gd name="T65" fmla="*/ 2427 h 3284"/>
              <a:gd name="T66" fmla="*/ 154 w 1870"/>
              <a:gd name="T67" fmla="*/ 2385 h 3284"/>
              <a:gd name="T68" fmla="*/ 197 w 1870"/>
              <a:gd name="T69" fmla="*/ 2311 h 3284"/>
              <a:gd name="T70" fmla="*/ 257 w 1870"/>
              <a:gd name="T71" fmla="*/ 2292 h 3284"/>
              <a:gd name="T72" fmla="*/ 403 w 1870"/>
              <a:gd name="T73" fmla="*/ 2124 h 3284"/>
              <a:gd name="T74" fmla="*/ 578 w 1870"/>
              <a:gd name="T75" fmla="*/ 1864 h 3284"/>
              <a:gd name="T76" fmla="*/ 637 w 1870"/>
              <a:gd name="T77" fmla="*/ 1591 h 3284"/>
              <a:gd name="T78" fmla="*/ 456 w 1870"/>
              <a:gd name="T79" fmla="*/ 1532 h 3284"/>
              <a:gd name="T80" fmla="*/ 405 w 1870"/>
              <a:gd name="T81" fmla="*/ 1464 h 3284"/>
              <a:gd name="T82" fmla="*/ 473 w 1870"/>
              <a:gd name="T83" fmla="*/ 1391 h 3284"/>
              <a:gd name="T84" fmla="*/ 593 w 1870"/>
              <a:gd name="T85" fmla="*/ 1376 h 3284"/>
              <a:gd name="T86" fmla="*/ 588 w 1870"/>
              <a:gd name="T87" fmla="*/ 1255 h 3284"/>
              <a:gd name="T88" fmla="*/ 580 w 1870"/>
              <a:gd name="T89" fmla="*/ 1153 h 3284"/>
              <a:gd name="T90" fmla="*/ 502 w 1870"/>
              <a:gd name="T91" fmla="*/ 1091 h 3284"/>
              <a:gd name="T92" fmla="*/ 594 w 1870"/>
              <a:gd name="T93" fmla="*/ 1027 h 3284"/>
              <a:gd name="T94" fmla="*/ 442 w 1870"/>
              <a:gd name="T95" fmla="*/ 857 h 3284"/>
              <a:gd name="T96" fmla="*/ 429 w 1870"/>
              <a:gd name="T97" fmla="*/ 676 h 3284"/>
              <a:gd name="T98" fmla="*/ 611 w 1870"/>
              <a:gd name="T99" fmla="*/ 469 h 3284"/>
              <a:gd name="T100" fmla="*/ 778 w 1870"/>
              <a:gd name="T101" fmla="*/ 624 h 3284"/>
              <a:gd name="T102" fmla="*/ 843 w 1870"/>
              <a:gd name="T103" fmla="*/ 626 h 3284"/>
              <a:gd name="T104" fmla="*/ 838 w 1870"/>
              <a:gd name="T105" fmla="*/ 601 h 3284"/>
              <a:gd name="T106" fmla="*/ 790 w 1870"/>
              <a:gd name="T107" fmla="*/ 290 h 3284"/>
              <a:gd name="T108" fmla="*/ 841 w 1870"/>
              <a:gd name="T109" fmla="*/ 184 h 3284"/>
              <a:gd name="T110" fmla="*/ 807 w 1870"/>
              <a:gd name="T111" fmla="*/ 81 h 3284"/>
              <a:gd name="T112" fmla="*/ 916 w 1870"/>
              <a:gd name="T113" fmla="*/ 2 h 3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70" h="3284">
                <a:moveTo>
                  <a:pt x="949" y="0"/>
                </a:moveTo>
                <a:lnTo>
                  <a:pt x="949" y="0"/>
                </a:lnTo>
                <a:lnTo>
                  <a:pt x="979" y="2"/>
                </a:lnTo>
                <a:lnTo>
                  <a:pt x="1006" y="6"/>
                </a:lnTo>
                <a:lnTo>
                  <a:pt x="1031" y="13"/>
                </a:lnTo>
                <a:lnTo>
                  <a:pt x="1054" y="23"/>
                </a:lnTo>
                <a:lnTo>
                  <a:pt x="1072" y="34"/>
                </a:lnTo>
                <a:lnTo>
                  <a:pt x="1088" y="49"/>
                </a:lnTo>
                <a:lnTo>
                  <a:pt x="1100" y="65"/>
                </a:lnTo>
                <a:lnTo>
                  <a:pt x="1108" y="83"/>
                </a:lnTo>
                <a:lnTo>
                  <a:pt x="1110" y="103"/>
                </a:lnTo>
                <a:lnTo>
                  <a:pt x="1108" y="124"/>
                </a:lnTo>
                <a:lnTo>
                  <a:pt x="1099" y="145"/>
                </a:lnTo>
                <a:lnTo>
                  <a:pt x="1087" y="163"/>
                </a:lnTo>
                <a:lnTo>
                  <a:pt x="1070" y="180"/>
                </a:lnTo>
                <a:lnTo>
                  <a:pt x="1048" y="193"/>
                </a:lnTo>
                <a:lnTo>
                  <a:pt x="1023" y="204"/>
                </a:lnTo>
                <a:lnTo>
                  <a:pt x="1070" y="249"/>
                </a:lnTo>
                <a:lnTo>
                  <a:pt x="1115" y="291"/>
                </a:lnTo>
                <a:lnTo>
                  <a:pt x="1155" y="329"/>
                </a:lnTo>
                <a:lnTo>
                  <a:pt x="1194" y="366"/>
                </a:lnTo>
                <a:lnTo>
                  <a:pt x="1230" y="399"/>
                </a:lnTo>
                <a:lnTo>
                  <a:pt x="1264" y="431"/>
                </a:lnTo>
                <a:lnTo>
                  <a:pt x="1295" y="462"/>
                </a:lnTo>
                <a:lnTo>
                  <a:pt x="1324" y="493"/>
                </a:lnTo>
                <a:lnTo>
                  <a:pt x="1352" y="523"/>
                </a:lnTo>
                <a:lnTo>
                  <a:pt x="1379" y="553"/>
                </a:lnTo>
                <a:lnTo>
                  <a:pt x="1405" y="584"/>
                </a:lnTo>
                <a:lnTo>
                  <a:pt x="1430" y="617"/>
                </a:lnTo>
                <a:lnTo>
                  <a:pt x="1454" y="652"/>
                </a:lnTo>
                <a:lnTo>
                  <a:pt x="1466" y="676"/>
                </a:lnTo>
                <a:lnTo>
                  <a:pt x="1475" y="703"/>
                </a:lnTo>
                <a:lnTo>
                  <a:pt x="1480" y="731"/>
                </a:lnTo>
                <a:lnTo>
                  <a:pt x="1480" y="761"/>
                </a:lnTo>
                <a:lnTo>
                  <a:pt x="1477" y="792"/>
                </a:lnTo>
                <a:lnTo>
                  <a:pt x="1469" y="824"/>
                </a:lnTo>
                <a:lnTo>
                  <a:pt x="1457" y="857"/>
                </a:lnTo>
                <a:lnTo>
                  <a:pt x="1443" y="889"/>
                </a:lnTo>
                <a:lnTo>
                  <a:pt x="1423" y="920"/>
                </a:lnTo>
                <a:lnTo>
                  <a:pt x="1400" y="950"/>
                </a:lnTo>
                <a:lnTo>
                  <a:pt x="1374" y="978"/>
                </a:lnTo>
                <a:lnTo>
                  <a:pt x="1344" y="1004"/>
                </a:lnTo>
                <a:lnTo>
                  <a:pt x="1310" y="1027"/>
                </a:lnTo>
                <a:lnTo>
                  <a:pt x="1334" y="1029"/>
                </a:lnTo>
                <a:lnTo>
                  <a:pt x="1356" y="1037"/>
                </a:lnTo>
                <a:lnTo>
                  <a:pt x="1375" y="1046"/>
                </a:lnTo>
                <a:lnTo>
                  <a:pt x="1389" y="1058"/>
                </a:lnTo>
                <a:lnTo>
                  <a:pt x="1399" y="1074"/>
                </a:lnTo>
                <a:lnTo>
                  <a:pt x="1402" y="1091"/>
                </a:lnTo>
                <a:lnTo>
                  <a:pt x="1399" y="1107"/>
                </a:lnTo>
                <a:lnTo>
                  <a:pt x="1389" y="1122"/>
                </a:lnTo>
                <a:lnTo>
                  <a:pt x="1376" y="1134"/>
                </a:lnTo>
                <a:lnTo>
                  <a:pt x="1358" y="1145"/>
                </a:lnTo>
                <a:lnTo>
                  <a:pt x="1336" y="1151"/>
                </a:lnTo>
                <a:lnTo>
                  <a:pt x="1314" y="1154"/>
                </a:lnTo>
                <a:lnTo>
                  <a:pt x="1309" y="1379"/>
                </a:lnTo>
                <a:lnTo>
                  <a:pt x="1420" y="1379"/>
                </a:lnTo>
                <a:lnTo>
                  <a:pt x="1426" y="1380"/>
                </a:lnTo>
                <a:lnTo>
                  <a:pt x="1436" y="1383"/>
                </a:lnTo>
                <a:lnTo>
                  <a:pt x="1450" y="1388"/>
                </a:lnTo>
                <a:lnTo>
                  <a:pt x="1465" y="1395"/>
                </a:lnTo>
                <a:lnTo>
                  <a:pt x="1481" y="1406"/>
                </a:lnTo>
                <a:lnTo>
                  <a:pt x="1496" y="1417"/>
                </a:lnTo>
                <a:lnTo>
                  <a:pt x="1509" y="1432"/>
                </a:lnTo>
                <a:lnTo>
                  <a:pt x="1518" y="1449"/>
                </a:lnTo>
                <a:lnTo>
                  <a:pt x="1525" y="1468"/>
                </a:lnTo>
                <a:lnTo>
                  <a:pt x="1524" y="1485"/>
                </a:lnTo>
                <a:lnTo>
                  <a:pt x="1518" y="1498"/>
                </a:lnTo>
                <a:lnTo>
                  <a:pt x="1508" y="1511"/>
                </a:lnTo>
                <a:lnTo>
                  <a:pt x="1496" y="1521"/>
                </a:lnTo>
                <a:lnTo>
                  <a:pt x="1482" y="1531"/>
                </a:lnTo>
                <a:lnTo>
                  <a:pt x="1469" y="1537"/>
                </a:lnTo>
                <a:lnTo>
                  <a:pt x="1455" y="1542"/>
                </a:lnTo>
                <a:lnTo>
                  <a:pt x="1446" y="1545"/>
                </a:lnTo>
                <a:lnTo>
                  <a:pt x="1438" y="1546"/>
                </a:lnTo>
                <a:lnTo>
                  <a:pt x="1259" y="1546"/>
                </a:lnTo>
                <a:lnTo>
                  <a:pt x="1263" y="1571"/>
                </a:lnTo>
                <a:lnTo>
                  <a:pt x="1268" y="1599"/>
                </a:lnTo>
                <a:lnTo>
                  <a:pt x="1277" y="1631"/>
                </a:lnTo>
                <a:lnTo>
                  <a:pt x="1289" y="1665"/>
                </a:lnTo>
                <a:lnTo>
                  <a:pt x="1303" y="1701"/>
                </a:lnTo>
                <a:lnTo>
                  <a:pt x="1319" y="1740"/>
                </a:lnTo>
                <a:lnTo>
                  <a:pt x="1336" y="1779"/>
                </a:lnTo>
                <a:lnTo>
                  <a:pt x="1356" y="1820"/>
                </a:lnTo>
                <a:lnTo>
                  <a:pt x="1376" y="1861"/>
                </a:lnTo>
                <a:lnTo>
                  <a:pt x="1398" y="1903"/>
                </a:lnTo>
                <a:lnTo>
                  <a:pt x="1420" y="1944"/>
                </a:lnTo>
                <a:lnTo>
                  <a:pt x="1443" y="1986"/>
                </a:lnTo>
                <a:lnTo>
                  <a:pt x="1465" y="2027"/>
                </a:lnTo>
                <a:lnTo>
                  <a:pt x="1488" y="2066"/>
                </a:lnTo>
                <a:lnTo>
                  <a:pt x="1510" y="2104"/>
                </a:lnTo>
                <a:lnTo>
                  <a:pt x="1532" y="2139"/>
                </a:lnTo>
                <a:lnTo>
                  <a:pt x="1553" y="2172"/>
                </a:lnTo>
                <a:lnTo>
                  <a:pt x="1571" y="2202"/>
                </a:lnTo>
                <a:lnTo>
                  <a:pt x="1590" y="2229"/>
                </a:lnTo>
                <a:lnTo>
                  <a:pt x="1606" y="2253"/>
                </a:lnTo>
                <a:lnTo>
                  <a:pt x="1620" y="2273"/>
                </a:lnTo>
                <a:lnTo>
                  <a:pt x="1632" y="2289"/>
                </a:lnTo>
                <a:lnTo>
                  <a:pt x="1641" y="2299"/>
                </a:lnTo>
                <a:lnTo>
                  <a:pt x="1647" y="2299"/>
                </a:lnTo>
                <a:lnTo>
                  <a:pt x="1655" y="2300"/>
                </a:lnTo>
                <a:lnTo>
                  <a:pt x="1665" y="2301"/>
                </a:lnTo>
                <a:lnTo>
                  <a:pt x="1677" y="2304"/>
                </a:lnTo>
                <a:lnTo>
                  <a:pt x="1690" y="2307"/>
                </a:lnTo>
                <a:lnTo>
                  <a:pt x="1704" y="2314"/>
                </a:lnTo>
                <a:lnTo>
                  <a:pt x="1716" y="2321"/>
                </a:lnTo>
                <a:lnTo>
                  <a:pt x="1729" y="2330"/>
                </a:lnTo>
                <a:lnTo>
                  <a:pt x="1738" y="2343"/>
                </a:lnTo>
                <a:lnTo>
                  <a:pt x="1744" y="2357"/>
                </a:lnTo>
                <a:lnTo>
                  <a:pt x="1744" y="2370"/>
                </a:lnTo>
                <a:lnTo>
                  <a:pt x="1740" y="2381"/>
                </a:lnTo>
                <a:lnTo>
                  <a:pt x="1732" y="2393"/>
                </a:lnTo>
                <a:lnTo>
                  <a:pt x="1720" y="2402"/>
                </a:lnTo>
                <a:lnTo>
                  <a:pt x="1709" y="2410"/>
                </a:lnTo>
                <a:lnTo>
                  <a:pt x="1696" y="2418"/>
                </a:lnTo>
                <a:lnTo>
                  <a:pt x="1686" y="2423"/>
                </a:lnTo>
                <a:lnTo>
                  <a:pt x="1679" y="2426"/>
                </a:lnTo>
                <a:lnTo>
                  <a:pt x="1677" y="2427"/>
                </a:lnTo>
                <a:lnTo>
                  <a:pt x="1678" y="2429"/>
                </a:lnTo>
                <a:lnTo>
                  <a:pt x="1683" y="2435"/>
                </a:lnTo>
                <a:lnTo>
                  <a:pt x="1690" y="2446"/>
                </a:lnTo>
                <a:lnTo>
                  <a:pt x="1699" y="2459"/>
                </a:lnTo>
                <a:lnTo>
                  <a:pt x="1711" y="2477"/>
                </a:lnTo>
                <a:lnTo>
                  <a:pt x="1724" y="2497"/>
                </a:lnTo>
                <a:lnTo>
                  <a:pt x="1739" y="2519"/>
                </a:lnTo>
                <a:lnTo>
                  <a:pt x="1753" y="2541"/>
                </a:lnTo>
                <a:lnTo>
                  <a:pt x="1769" y="2567"/>
                </a:lnTo>
                <a:lnTo>
                  <a:pt x="1786" y="2593"/>
                </a:lnTo>
                <a:lnTo>
                  <a:pt x="1801" y="2620"/>
                </a:lnTo>
                <a:lnTo>
                  <a:pt x="1816" y="2649"/>
                </a:lnTo>
                <a:lnTo>
                  <a:pt x="1829" y="2676"/>
                </a:lnTo>
                <a:lnTo>
                  <a:pt x="1842" y="2704"/>
                </a:lnTo>
                <a:lnTo>
                  <a:pt x="1852" y="2730"/>
                </a:lnTo>
                <a:lnTo>
                  <a:pt x="1861" y="2755"/>
                </a:lnTo>
                <a:lnTo>
                  <a:pt x="1867" y="2779"/>
                </a:lnTo>
                <a:lnTo>
                  <a:pt x="1870" y="2800"/>
                </a:lnTo>
                <a:lnTo>
                  <a:pt x="1870" y="2843"/>
                </a:lnTo>
                <a:lnTo>
                  <a:pt x="1864" y="2886"/>
                </a:lnTo>
                <a:lnTo>
                  <a:pt x="1851" y="2926"/>
                </a:lnTo>
                <a:lnTo>
                  <a:pt x="1836" y="2966"/>
                </a:lnTo>
                <a:lnTo>
                  <a:pt x="1816" y="3002"/>
                </a:lnTo>
                <a:lnTo>
                  <a:pt x="1793" y="3038"/>
                </a:lnTo>
                <a:lnTo>
                  <a:pt x="1769" y="3071"/>
                </a:lnTo>
                <a:lnTo>
                  <a:pt x="1743" y="3102"/>
                </a:lnTo>
                <a:lnTo>
                  <a:pt x="1747" y="3119"/>
                </a:lnTo>
                <a:lnTo>
                  <a:pt x="1748" y="3134"/>
                </a:lnTo>
                <a:lnTo>
                  <a:pt x="1755" y="3138"/>
                </a:lnTo>
                <a:lnTo>
                  <a:pt x="1765" y="3147"/>
                </a:lnTo>
                <a:lnTo>
                  <a:pt x="1775" y="3157"/>
                </a:lnTo>
                <a:lnTo>
                  <a:pt x="1787" y="3169"/>
                </a:lnTo>
                <a:lnTo>
                  <a:pt x="1797" y="3181"/>
                </a:lnTo>
                <a:lnTo>
                  <a:pt x="1804" y="3194"/>
                </a:lnTo>
                <a:lnTo>
                  <a:pt x="1810" y="3208"/>
                </a:lnTo>
                <a:lnTo>
                  <a:pt x="1814" y="3225"/>
                </a:lnTo>
                <a:lnTo>
                  <a:pt x="1817" y="3241"/>
                </a:lnTo>
                <a:lnTo>
                  <a:pt x="1819" y="3258"/>
                </a:lnTo>
                <a:lnTo>
                  <a:pt x="1820" y="3272"/>
                </a:lnTo>
                <a:lnTo>
                  <a:pt x="1821" y="3281"/>
                </a:lnTo>
                <a:lnTo>
                  <a:pt x="1821" y="3284"/>
                </a:lnTo>
                <a:lnTo>
                  <a:pt x="41" y="3284"/>
                </a:lnTo>
                <a:lnTo>
                  <a:pt x="41" y="3281"/>
                </a:lnTo>
                <a:lnTo>
                  <a:pt x="42" y="3272"/>
                </a:lnTo>
                <a:lnTo>
                  <a:pt x="42" y="3257"/>
                </a:lnTo>
                <a:lnTo>
                  <a:pt x="44" y="3241"/>
                </a:lnTo>
                <a:lnTo>
                  <a:pt x="47" y="3224"/>
                </a:lnTo>
                <a:lnTo>
                  <a:pt x="51" y="3206"/>
                </a:lnTo>
                <a:lnTo>
                  <a:pt x="56" y="3191"/>
                </a:lnTo>
                <a:lnTo>
                  <a:pt x="63" y="3180"/>
                </a:lnTo>
                <a:lnTo>
                  <a:pt x="72" y="3170"/>
                </a:lnTo>
                <a:lnTo>
                  <a:pt x="82" y="3159"/>
                </a:lnTo>
                <a:lnTo>
                  <a:pt x="93" y="3150"/>
                </a:lnTo>
                <a:lnTo>
                  <a:pt x="102" y="3143"/>
                </a:lnTo>
                <a:lnTo>
                  <a:pt x="109" y="3136"/>
                </a:lnTo>
                <a:lnTo>
                  <a:pt x="114" y="3133"/>
                </a:lnTo>
                <a:lnTo>
                  <a:pt x="117" y="3132"/>
                </a:lnTo>
                <a:lnTo>
                  <a:pt x="125" y="3132"/>
                </a:lnTo>
                <a:lnTo>
                  <a:pt x="127" y="3110"/>
                </a:lnTo>
                <a:lnTo>
                  <a:pt x="127" y="3110"/>
                </a:lnTo>
                <a:lnTo>
                  <a:pt x="101" y="3079"/>
                </a:lnTo>
                <a:lnTo>
                  <a:pt x="76" y="3044"/>
                </a:lnTo>
                <a:lnTo>
                  <a:pt x="53" y="3006"/>
                </a:lnTo>
                <a:lnTo>
                  <a:pt x="33" y="2966"/>
                </a:lnTo>
                <a:lnTo>
                  <a:pt x="17" y="2923"/>
                </a:lnTo>
                <a:lnTo>
                  <a:pt x="5" y="2879"/>
                </a:lnTo>
                <a:lnTo>
                  <a:pt x="0" y="2835"/>
                </a:lnTo>
                <a:lnTo>
                  <a:pt x="0" y="2789"/>
                </a:lnTo>
                <a:lnTo>
                  <a:pt x="6" y="2753"/>
                </a:lnTo>
                <a:lnTo>
                  <a:pt x="19" y="2715"/>
                </a:lnTo>
                <a:lnTo>
                  <a:pt x="36" y="2679"/>
                </a:lnTo>
                <a:lnTo>
                  <a:pt x="57" y="2643"/>
                </a:lnTo>
                <a:lnTo>
                  <a:pt x="81" y="2608"/>
                </a:lnTo>
                <a:lnTo>
                  <a:pt x="107" y="2574"/>
                </a:lnTo>
                <a:lnTo>
                  <a:pt x="134" y="2540"/>
                </a:lnTo>
                <a:lnTo>
                  <a:pt x="160" y="2508"/>
                </a:lnTo>
                <a:lnTo>
                  <a:pt x="185" y="2477"/>
                </a:lnTo>
                <a:lnTo>
                  <a:pt x="208" y="2448"/>
                </a:lnTo>
                <a:lnTo>
                  <a:pt x="209" y="2448"/>
                </a:lnTo>
                <a:lnTo>
                  <a:pt x="215" y="2427"/>
                </a:lnTo>
                <a:lnTo>
                  <a:pt x="207" y="2425"/>
                </a:lnTo>
                <a:lnTo>
                  <a:pt x="196" y="2421"/>
                </a:lnTo>
                <a:lnTo>
                  <a:pt x="184" y="2415"/>
                </a:lnTo>
                <a:lnTo>
                  <a:pt x="172" y="2406"/>
                </a:lnTo>
                <a:lnTo>
                  <a:pt x="161" y="2397"/>
                </a:lnTo>
                <a:lnTo>
                  <a:pt x="154" y="2385"/>
                </a:lnTo>
                <a:lnTo>
                  <a:pt x="151" y="2372"/>
                </a:lnTo>
                <a:lnTo>
                  <a:pt x="152" y="2358"/>
                </a:lnTo>
                <a:lnTo>
                  <a:pt x="159" y="2342"/>
                </a:lnTo>
                <a:lnTo>
                  <a:pt x="170" y="2329"/>
                </a:lnTo>
                <a:lnTo>
                  <a:pt x="182" y="2319"/>
                </a:lnTo>
                <a:lnTo>
                  <a:pt x="197" y="2311"/>
                </a:lnTo>
                <a:lnTo>
                  <a:pt x="211" y="2305"/>
                </a:lnTo>
                <a:lnTo>
                  <a:pt x="225" y="2301"/>
                </a:lnTo>
                <a:lnTo>
                  <a:pt x="236" y="2299"/>
                </a:lnTo>
                <a:lnTo>
                  <a:pt x="244" y="2299"/>
                </a:lnTo>
                <a:lnTo>
                  <a:pt x="251" y="2299"/>
                </a:lnTo>
                <a:lnTo>
                  <a:pt x="257" y="2292"/>
                </a:lnTo>
                <a:lnTo>
                  <a:pt x="267" y="2285"/>
                </a:lnTo>
                <a:lnTo>
                  <a:pt x="283" y="2276"/>
                </a:lnTo>
                <a:lnTo>
                  <a:pt x="310" y="2241"/>
                </a:lnTo>
                <a:lnTo>
                  <a:pt x="340" y="2203"/>
                </a:lnTo>
                <a:lnTo>
                  <a:pt x="370" y="2165"/>
                </a:lnTo>
                <a:lnTo>
                  <a:pt x="403" y="2124"/>
                </a:lnTo>
                <a:lnTo>
                  <a:pt x="435" y="2083"/>
                </a:lnTo>
                <a:lnTo>
                  <a:pt x="466" y="2041"/>
                </a:lnTo>
                <a:lnTo>
                  <a:pt x="497" y="1998"/>
                </a:lnTo>
                <a:lnTo>
                  <a:pt x="526" y="1954"/>
                </a:lnTo>
                <a:lnTo>
                  <a:pt x="553" y="1909"/>
                </a:lnTo>
                <a:lnTo>
                  <a:pt x="578" y="1864"/>
                </a:lnTo>
                <a:lnTo>
                  <a:pt x="599" y="1819"/>
                </a:lnTo>
                <a:lnTo>
                  <a:pt x="617" y="1773"/>
                </a:lnTo>
                <a:lnTo>
                  <a:pt x="630" y="1727"/>
                </a:lnTo>
                <a:lnTo>
                  <a:pt x="639" y="1681"/>
                </a:lnTo>
                <a:lnTo>
                  <a:pt x="641" y="1636"/>
                </a:lnTo>
                <a:lnTo>
                  <a:pt x="637" y="1591"/>
                </a:lnTo>
                <a:lnTo>
                  <a:pt x="627" y="1546"/>
                </a:lnTo>
                <a:lnTo>
                  <a:pt x="495" y="1546"/>
                </a:lnTo>
                <a:lnTo>
                  <a:pt x="490" y="1545"/>
                </a:lnTo>
                <a:lnTo>
                  <a:pt x="481" y="1542"/>
                </a:lnTo>
                <a:lnTo>
                  <a:pt x="469" y="1538"/>
                </a:lnTo>
                <a:lnTo>
                  <a:pt x="456" y="1532"/>
                </a:lnTo>
                <a:lnTo>
                  <a:pt x="443" y="1523"/>
                </a:lnTo>
                <a:lnTo>
                  <a:pt x="430" y="1514"/>
                </a:lnTo>
                <a:lnTo>
                  <a:pt x="419" y="1504"/>
                </a:lnTo>
                <a:lnTo>
                  <a:pt x="410" y="1492"/>
                </a:lnTo>
                <a:lnTo>
                  <a:pt x="406" y="1479"/>
                </a:lnTo>
                <a:lnTo>
                  <a:pt x="405" y="1464"/>
                </a:lnTo>
                <a:lnTo>
                  <a:pt x="410" y="1446"/>
                </a:lnTo>
                <a:lnTo>
                  <a:pt x="418" y="1431"/>
                </a:lnTo>
                <a:lnTo>
                  <a:pt x="431" y="1418"/>
                </a:lnTo>
                <a:lnTo>
                  <a:pt x="444" y="1407"/>
                </a:lnTo>
                <a:lnTo>
                  <a:pt x="459" y="1397"/>
                </a:lnTo>
                <a:lnTo>
                  <a:pt x="473" y="1391"/>
                </a:lnTo>
                <a:lnTo>
                  <a:pt x="487" y="1385"/>
                </a:lnTo>
                <a:lnTo>
                  <a:pt x="499" y="1382"/>
                </a:lnTo>
                <a:lnTo>
                  <a:pt x="509" y="1380"/>
                </a:lnTo>
                <a:lnTo>
                  <a:pt x="514" y="1379"/>
                </a:lnTo>
                <a:lnTo>
                  <a:pt x="593" y="1379"/>
                </a:lnTo>
                <a:lnTo>
                  <a:pt x="593" y="1376"/>
                </a:lnTo>
                <a:lnTo>
                  <a:pt x="592" y="1365"/>
                </a:lnTo>
                <a:lnTo>
                  <a:pt x="592" y="1349"/>
                </a:lnTo>
                <a:lnTo>
                  <a:pt x="591" y="1329"/>
                </a:lnTo>
                <a:lnTo>
                  <a:pt x="590" y="1306"/>
                </a:lnTo>
                <a:lnTo>
                  <a:pt x="589" y="1281"/>
                </a:lnTo>
                <a:lnTo>
                  <a:pt x="588" y="1255"/>
                </a:lnTo>
                <a:lnTo>
                  <a:pt x="586" y="1230"/>
                </a:lnTo>
                <a:lnTo>
                  <a:pt x="585" y="1207"/>
                </a:lnTo>
                <a:lnTo>
                  <a:pt x="583" y="1186"/>
                </a:lnTo>
                <a:lnTo>
                  <a:pt x="582" y="1170"/>
                </a:lnTo>
                <a:lnTo>
                  <a:pt x="581" y="1158"/>
                </a:lnTo>
                <a:lnTo>
                  <a:pt x="580" y="1153"/>
                </a:lnTo>
                <a:lnTo>
                  <a:pt x="559" y="1149"/>
                </a:lnTo>
                <a:lnTo>
                  <a:pt x="540" y="1142"/>
                </a:lnTo>
                <a:lnTo>
                  <a:pt x="524" y="1132"/>
                </a:lnTo>
                <a:lnTo>
                  <a:pt x="513" y="1120"/>
                </a:lnTo>
                <a:lnTo>
                  <a:pt x="504" y="1106"/>
                </a:lnTo>
                <a:lnTo>
                  <a:pt x="502" y="1091"/>
                </a:lnTo>
                <a:lnTo>
                  <a:pt x="505" y="1074"/>
                </a:lnTo>
                <a:lnTo>
                  <a:pt x="515" y="1058"/>
                </a:lnTo>
                <a:lnTo>
                  <a:pt x="528" y="1046"/>
                </a:lnTo>
                <a:lnTo>
                  <a:pt x="547" y="1036"/>
                </a:lnTo>
                <a:lnTo>
                  <a:pt x="569" y="1029"/>
                </a:lnTo>
                <a:lnTo>
                  <a:pt x="594" y="1027"/>
                </a:lnTo>
                <a:lnTo>
                  <a:pt x="560" y="1004"/>
                </a:lnTo>
                <a:lnTo>
                  <a:pt x="529" y="978"/>
                </a:lnTo>
                <a:lnTo>
                  <a:pt x="502" y="949"/>
                </a:lnTo>
                <a:lnTo>
                  <a:pt x="478" y="920"/>
                </a:lnTo>
                <a:lnTo>
                  <a:pt x="459" y="889"/>
                </a:lnTo>
                <a:lnTo>
                  <a:pt x="442" y="857"/>
                </a:lnTo>
                <a:lnTo>
                  <a:pt x="430" y="824"/>
                </a:lnTo>
                <a:lnTo>
                  <a:pt x="421" y="792"/>
                </a:lnTo>
                <a:lnTo>
                  <a:pt x="417" y="761"/>
                </a:lnTo>
                <a:lnTo>
                  <a:pt x="416" y="731"/>
                </a:lnTo>
                <a:lnTo>
                  <a:pt x="420" y="702"/>
                </a:lnTo>
                <a:lnTo>
                  <a:pt x="429" y="676"/>
                </a:lnTo>
                <a:lnTo>
                  <a:pt x="441" y="652"/>
                </a:lnTo>
                <a:lnTo>
                  <a:pt x="470" y="612"/>
                </a:lnTo>
                <a:lnTo>
                  <a:pt x="503" y="575"/>
                </a:lnTo>
                <a:lnTo>
                  <a:pt x="539" y="538"/>
                </a:lnTo>
                <a:lnTo>
                  <a:pt x="575" y="503"/>
                </a:lnTo>
                <a:lnTo>
                  <a:pt x="611" y="469"/>
                </a:lnTo>
                <a:lnTo>
                  <a:pt x="646" y="433"/>
                </a:lnTo>
                <a:lnTo>
                  <a:pt x="764" y="605"/>
                </a:lnTo>
                <a:lnTo>
                  <a:pt x="765" y="606"/>
                </a:lnTo>
                <a:lnTo>
                  <a:pt x="768" y="611"/>
                </a:lnTo>
                <a:lnTo>
                  <a:pt x="772" y="616"/>
                </a:lnTo>
                <a:lnTo>
                  <a:pt x="778" y="624"/>
                </a:lnTo>
                <a:lnTo>
                  <a:pt x="787" y="629"/>
                </a:lnTo>
                <a:lnTo>
                  <a:pt x="800" y="633"/>
                </a:lnTo>
                <a:lnTo>
                  <a:pt x="816" y="635"/>
                </a:lnTo>
                <a:lnTo>
                  <a:pt x="830" y="633"/>
                </a:lnTo>
                <a:lnTo>
                  <a:pt x="839" y="630"/>
                </a:lnTo>
                <a:lnTo>
                  <a:pt x="843" y="626"/>
                </a:lnTo>
                <a:lnTo>
                  <a:pt x="846" y="621"/>
                </a:lnTo>
                <a:lnTo>
                  <a:pt x="846" y="614"/>
                </a:lnTo>
                <a:lnTo>
                  <a:pt x="843" y="609"/>
                </a:lnTo>
                <a:lnTo>
                  <a:pt x="840" y="605"/>
                </a:lnTo>
                <a:lnTo>
                  <a:pt x="838" y="602"/>
                </a:lnTo>
                <a:lnTo>
                  <a:pt x="838" y="601"/>
                </a:lnTo>
                <a:lnTo>
                  <a:pt x="689" y="388"/>
                </a:lnTo>
                <a:lnTo>
                  <a:pt x="705" y="372"/>
                </a:lnTo>
                <a:lnTo>
                  <a:pt x="724" y="353"/>
                </a:lnTo>
                <a:lnTo>
                  <a:pt x="745" y="334"/>
                </a:lnTo>
                <a:lnTo>
                  <a:pt x="768" y="312"/>
                </a:lnTo>
                <a:lnTo>
                  <a:pt x="790" y="290"/>
                </a:lnTo>
                <a:lnTo>
                  <a:pt x="814" y="267"/>
                </a:lnTo>
                <a:lnTo>
                  <a:pt x="837" y="245"/>
                </a:lnTo>
                <a:lnTo>
                  <a:pt x="860" y="223"/>
                </a:lnTo>
                <a:lnTo>
                  <a:pt x="881" y="204"/>
                </a:lnTo>
                <a:lnTo>
                  <a:pt x="859" y="194"/>
                </a:lnTo>
                <a:lnTo>
                  <a:pt x="841" y="184"/>
                </a:lnTo>
                <a:lnTo>
                  <a:pt x="828" y="170"/>
                </a:lnTo>
                <a:lnTo>
                  <a:pt x="817" y="156"/>
                </a:lnTo>
                <a:lnTo>
                  <a:pt x="810" y="139"/>
                </a:lnTo>
                <a:lnTo>
                  <a:pt x="806" y="121"/>
                </a:lnTo>
                <a:lnTo>
                  <a:pt x="805" y="103"/>
                </a:lnTo>
                <a:lnTo>
                  <a:pt x="807" y="81"/>
                </a:lnTo>
                <a:lnTo>
                  <a:pt x="814" y="60"/>
                </a:lnTo>
                <a:lnTo>
                  <a:pt x="826" y="43"/>
                </a:lnTo>
                <a:lnTo>
                  <a:pt x="842" y="28"/>
                </a:lnTo>
                <a:lnTo>
                  <a:pt x="863" y="16"/>
                </a:lnTo>
                <a:lnTo>
                  <a:pt x="888" y="7"/>
                </a:lnTo>
                <a:lnTo>
                  <a:pt x="916" y="2"/>
                </a:lnTo>
                <a:lnTo>
                  <a:pt x="949" y="0"/>
                </a:lnTo>
                <a:close/>
              </a:path>
            </a:pathLst>
          </a:custGeom>
          <a:solidFill>
            <a:schemeClr val="tx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bg-BG"/>
          </a:p>
        </p:txBody>
      </p:sp>
      <p:grpSp>
        <p:nvGrpSpPr>
          <p:cNvPr id="7" name="Group 11"/>
          <p:cNvGrpSpPr>
            <a:grpSpLocks noChangeAspect="1"/>
          </p:cNvGrpSpPr>
          <p:nvPr/>
        </p:nvGrpSpPr>
        <p:grpSpPr>
          <a:xfrm>
            <a:off x="7959680" y="4336230"/>
            <a:ext cx="434871" cy="432000"/>
            <a:chOff x="2667000" y="2044701"/>
            <a:chExt cx="481013" cy="477838"/>
          </a:xfrm>
          <a:solidFill>
            <a:schemeClr val="bg1"/>
          </a:solidFill>
        </p:grpSpPr>
        <p:sp>
          <p:nvSpPr>
            <p:cNvPr id="12" name="Freeform 16"/>
            <p:cNvSpPr/>
            <p:nvPr/>
          </p:nvSpPr>
          <p:spPr bwMode="auto">
            <a:xfrm>
              <a:off x="2667000" y="2117726"/>
              <a:ext cx="406400" cy="404813"/>
            </a:xfrm>
            <a:custGeom>
              <a:avLst/>
              <a:gdLst>
                <a:gd name="T0" fmla="*/ 910 w 2818"/>
                <a:gd name="T1" fmla="*/ 10 h 2801"/>
                <a:gd name="T2" fmla="*/ 1156 w 2818"/>
                <a:gd name="T3" fmla="*/ 65 h 2801"/>
                <a:gd name="T4" fmla="*/ 1408 w 2818"/>
                <a:gd name="T5" fmla="*/ 164 h 2801"/>
                <a:gd name="T6" fmla="*/ 1660 w 2818"/>
                <a:gd name="T7" fmla="*/ 305 h 2801"/>
                <a:gd name="T8" fmla="*/ 1667 w 2818"/>
                <a:gd name="T9" fmla="*/ 440 h 2801"/>
                <a:gd name="T10" fmla="*/ 1530 w 2818"/>
                <a:gd name="T11" fmla="*/ 624 h 2801"/>
                <a:gd name="T12" fmla="*/ 1309 w 2818"/>
                <a:gd name="T13" fmla="*/ 493 h 2801"/>
                <a:gd name="T14" fmla="*/ 1092 w 2818"/>
                <a:gd name="T15" fmla="*/ 400 h 2801"/>
                <a:gd name="T16" fmla="*/ 884 w 2818"/>
                <a:gd name="T17" fmla="*/ 348 h 2801"/>
                <a:gd name="T18" fmla="*/ 697 w 2818"/>
                <a:gd name="T19" fmla="*/ 340 h 2801"/>
                <a:gd name="T20" fmla="*/ 554 w 2818"/>
                <a:gd name="T21" fmla="*/ 372 h 2801"/>
                <a:gd name="T22" fmla="*/ 445 w 2818"/>
                <a:gd name="T23" fmla="*/ 444 h 2801"/>
                <a:gd name="T24" fmla="*/ 377 w 2818"/>
                <a:gd name="T25" fmla="*/ 547 h 2801"/>
                <a:gd name="T26" fmla="*/ 344 w 2818"/>
                <a:gd name="T27" fmla="*/ 684 h 2801"/>
                <a:gd name="T28" fmla="*/ 348 w 2818"/>
                <a:gd name="T29" fmla="*/ 849 h 2801"/>
                <a:gd name="T30" fmla="*/ 388 w 2818"/>
                <a:gd name="T31" fmla="*/ 1035 h 2801"/>
                <a:gd name="T32" fmla="*/ 465 w 2818"/>
                <a:gd name="T33" fmla="*/ 1236 h 2801"/>
                <a:gd name="T34" fmla="*/ 580 w 2818"/>
                <a:gd name="T35" fmla="*/ 1449 h 2801"/>
                <a:gd name="T36" fmla="*/ 734 w 2818"/>
                <a:gd name="T37" fmla="*/ 1665 h 2801"/>
                <a:gd name="T38" fmla="*/ 927 w 2818"/>
                <a:gd name="T39" fmla="*/ 1879 h 2801"/>
                <a:gd name="T40" fmla="*/ 1138 w 2818"/>
                <a:gd name="T41" fmla="*/ 2066 h 2801"/>
                <a:gd name="T42" fmla="*/ 1357 w 2818"/>
                <a:gd name="T43" fmla="*/ 2222 h 2801"/>
                <a:gd name="T44" fmla="*/ 1578 w 2818"/>
                <a:gd name="T45" fmla="*/ 2342 h 2801"/>
                <a:gd name="T46" fmla="*/ 1795 w 2818"/>
                <a:gd name="T47" fmla="*/ 2422 h 2801"/>
                <a:gd name="T48" fmla="*/ 2000 w 2818"/>
                <a:gd name="T49" fmla="*/ 2461 h 2801"/>
                <a:gd name="T50" fmla="*/ 2171 w 2818"/>
                <a:gd name="T51" fmla="*/ 2454 h 2801"/>
                <a:gd name="T52" fmla="*/ 2303 w 2818"/>
                <a:gd name="T53" fmla="*/ 2409 h 2801"/>
                <a:gd name="T54" fmla="*/ 2399 w 2818"/>
                <a:gd name="T55" fmla="*/ 2326 h 2801"/>
                <a:gd name="T56" fmla="*/ 2455 w 2818"/>
                <a:gd name="T57" fmla="*/ 2214 h 2801"/>
                <a:gd name="T58" fmla="*/ 2477 w 2818"/>
                <a:gd name="T59" fmla="*/ 2073 h 2801"/>
                <a:gd name="T60" fmla="*/ 2465 w 2818"/>
                <a:gd name="T61" fmla="*/ 1906 h 2801"/>
                <a:gd name="T62" fmla="*/ 2410 w 2818"/>
                <a:gd name="T63" fmla="*/ 1701 h 2801"/>
                <a:gd name="T64" fmla="*/ 2294 w 2818"/>
                <a:gd name="T65" fmla="*/ 1449 h 2801"/>
                <a:gd name="T66" fmla="*/ 2252 w 2818"/>
                <a:gd name="T67" fmla="*/ 1241 h 2801"/>
                <a:gd name="T68" fmla="*/ 2436 w 2818"/>
                <a:gd name="T69" fmla="*/ 1087 h 2801"/>
                <a:gd name="T70" fmla="*/ 2568 w 2818"/>
                <a:gd name="T71" fmla="*/ 1244 h 2801"/>
                <a:gd name="T72" fmla="*/ 2701 w 2818"/>
                <a:gd name="T73" fmla="*/ 1513 h 2801"/>
                <a:gd name="T74" fmla="*/ 2785 w 2818"/>
                <a:gd name="T75" fmla="*/ 1772 h 2801"/>
                <a:gd name="T76" fmla="*/ 2817 w 2818"/>
                <a:gd name="T77" fmla="*/ 2001 h 2801"/>
                <a:gd name="T78" fmla="*/ 2807 w 2818"/>
                <a:gd name="T79" fmla="*/ 2209 h 2801"/>
                <a:gd name="T80" fmla="*/ 2751 w 2818"/>
                <a:gd name="T81" fmla="*/ 2393 h 2801"/>
                <a:gd name="T82" fmla="*/ 2654 w 2818"/>
                <a:gd name="T83" fmla="*/ 2550 h 2801"/>
                <a:gd name="T84" fmla="*/ 2525 w 2818"/>
                <a:gd name="T85" fmla="*/ 2669 h 2801"/>
                <a:gd name="T86" fmla="*/ 2371 w 2818"/>
                <a:gd name="T87" fmla="*/ 2749 h 2801"/>
                <a:gd name="T88" fmla="*/ 2194 w 2818"/>
                <a:gd name="T89" fmla="*/ 2792 h 2801"/>
                <a:gd name="T90" fmla="*/ 1982 w 2818"/>
                <a:gd name="T91" fmla="*/ 2799 h 2801"/>
                <a:gd name="T92" fmla="*/ 1727 w 2818"/>
                <a:gd name="T93" fmla="*/ 2755 h 2801"/>
                <a:gd name="T94" fmla="*/ 1464 w 2818"/>
                <a:gd name="T95" fmla="*/ 2661 h 2801"/>
                <a:gd name="T96" fmla="*/ 1198 w 2818"/>
                <a:gd name="T97" fmla="*/ 2522 h 2801"/>
                <a:gd name="T98" fmla="*/ 936 w 2818"/>
                <a:gd name="T99" fmla="*/ 2340 h 2801"/>
                <a:gd name="T100" fmla="*/ 686 w 2818"/>
                <a:gd name="T101" fmla="*/ 2118 h 2801"/>
                <a:gd name="T102" fmla="*/ 486 w 2818"/>
                <a:gd name="T103" fmla="*/ 1897 h 2801"/>
                <a:gd name="T104" fmla="*/ 317 w 2818"/>
                <a:gd name="T105" fmla="*/ 1669 h 2801"/>
                <a:gd name="T106" fmla="*/ 184 w 2818"/>
                <a:gd name="T107" fmla="*/ 1438 h 2801"/>
                <a:gd name="T108" fmla="*/ 86 w 2818"/>
                <a:gd name="T109" fmla="*/ 1209 h 2801"/>
                <a:gd name="T110" fmla="*/ 24 w 2818"/>
                <a:gd name="T111" fmla="*/ 987 h 2801"/>
                <a:gd name="T112" fmla="*/ 0 w 2818"/>
                <a:gd name="T113" fmla="*/ 776 h 2801"/>
                <a:gd name="T114" fmla="*/ 14 w 2818"/>
                <a:gd name="T115" fmla="*/ 579 h 2801"/>
                <a:gd name="T116" fmla="*/ 68 w 2818"/>
                <a:gd name="T117" fmla="*/ 401 h 2801"/>
                <a:gd name="T118" fmla="*/ 163 w 2818"/>
                <a:gd name="T119" fmla="*/ 249 h 2801"/>
                <a:gd name="T120" fmla="*/ 292 w 2818"/>
                <a:gd name="T121" fmla="*/ 132 h 2801"/>
                <a:gd name="T122" fmla="*/ 445 w 2818"/>
                <a:gd name="T123" fmla="*/ 52 h 2801"/>
                <a:gd name="T124" fmla="*/ 623 w 2818"/>
                <a:gd name="T125" fmla="*/ 8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18" h="2801">
                  <a:moveTo>
                    <a:pt x="753" y="0"/>
                  </a:moveTo>
                  <a:lnTo>
                    <a:pt x="830" y="2"/>
                  </a:lnTo>
                  <a:lnTo>
                    <a:pt x="910" y="10"/>
                  </a:lnTo>
                  <a:lnTo>
                    <a:pt x="991" y="24"/>
                  </a:lnTo>
                  <a:lnTo>
                    <a:pt x="1073" y="41"/>
                  </a:lnTo>
                  <a:lnTo>
                    <a:pt x="1156" y="65"/>
                  </a:lnTo>
                  <a:lnTo>
                    <a:pt x="1240" y="93"/>
                  </a:lnTo>
                  <a:lnTo>
                    <a:pt x="1323" y="127"/>
                  </a:lnTo>
                  <a:lnTo>
                    <a:pt x="1408" y="164"/>
                  </a:lnTo>
                  <a:lnTo>
                    <a:pt x="1492" y="207"/>
                  </a:lnTo>
                  <a:lnTo>
                    <a:pt x="1577" y="254"/>
                  </a:lnTo>
                  <a:lnTo>
                    <a:pt x="1660" y="305"/>
                  </a:lnTo>
                  <a:lnTo>
                    <a:pt x="1744" y="360"/>
                  </a:lnTo>
                  <a:lnTo>
                    <a:pt x="1724" y="379"/>
                  </a:lnTo>
                  <a:lnTo>
                    <a:pt x="1667" y="440"/>
                  </a:lnTo>
                  <a:lnTo>
                    <a:pt x="1615" y="500"/>
                  </a:lnTo>
                  <a:lnTo>
                    <a:pt x="1570" y="563"/>
                  </a:lnTo>
                  <a:lnTo>
                    <a:pt x="1530" y="624"/>
                  </a:lnTo>
                  <a:lnTo>
                    <a:pt x="1456" y="576"/>
                  </a:lnTo>
                  <a:lnTo>
                    <a:pt x="1383" y="532"/>
                  </a:lnTo>
                  <a:lnTo>
                    <a:pt x="1309" y="493"/>
                  </a:lnTo>
                  <a:lnTo>
                    <a:pt x="1236" y="457"/>
                  </a:lnTo>
                  <a:lnTo>
                    <a:pt x="1163" y="426"/>
                  </a:lnTo>
                  <a:lnTo>
                    <a:pt x="1092" y="400"/>
                  </a:lnTo>
                  <a:lnTo>
                    <a:pt x="1021" y="378"/>
                  </a:lnTo>
                  <a:lnTo>
                    <a:pt x="952" y="361"/>
                  </a:lnTo>
                  <a:lnTo>
                    <a:pt x="884" y="348"/>
                  </a:lnTo>
                  <a:lnTo>
                    <a:pt x="817" y="340"/>
                  </a:lnTo>
                  <a:lnTo>
                    <a:pt x="753" y="338"/>
                  </a:lnTo>
                  <a:lnTo>
                    <a:pt x="697" y="340"/>
                  </a:lnTo>
                  <a:lnTo>
                    <a:pt x="646" y="346"/>
                  </a:lnTo>
                  <a:lnTo>
                    <a:pt x="598" y="358"/>
                  </a:lnTo>
                  <a:lnTo>
                    <a:pt x="554" y="372"/>
                  </a:lnTo>
                  <a:lnTo>
                    <a:pt x="514" y="392"/>
                  </a:lnTo>
                  <a:lnTo>
                    <a:pt x="477" y="416"/>
                  </a:lnTo>
                  <a:lnTo>
                    <a:pt x="445" y="444"/>
                  </a:lnTo>
                  <a:lnTo>
                    <a:pt x="419" y="474"/>
                  </a:lnTo>
                  <a:lnTo>
                    <a:pt x="396" y="508"/>
                  </a:lnTo>
                  <a:lnTo>
                    <a:pt x="377" y="547"/>
                  </a:lnTo>
                  <a:lnTo>
                    <a:pt x="362" y="590"/>
                  </a:lnTo>
                  <a:lnTo>
                    <a:pt x="352" y="635"/>
                  </a:lnTo>
                  <a:lnTo>
                    <a:pt x="344" y="684"/>
                  </a:lnTo>
                  <a:lnTo>
                    <a:pt x="341" y="736"/>
                  </a:lnTo>
                  <a:lnTo>
                    <a:pt x="343" y="791"/>
                  </a:lnTo>
                  <a:lnTo>
                    <a:pt x="348" y="849"/>
                  </a:lnTo>
                  <a:lnTo>
                    <a:pt x="357" y="908"/>
                  </a:lnTo>
                  <a:lnTo>
                    <a:pt x="371" y="970"/>
                  </a:lnTo>
                  <a:lnTo>
                    <a:pt x="388" y="1035"/>
                  </a:lnTo>
                  <a:lnTo>
                    <a:pt x="409" y="1100"/>
                  </a:lnTo>
                  <a:lnTo>
                    <a:pt x="436" y="1168"/>
                  </a:lnTo>
                  <a:lnTo>
                    <a:pt x="465" y="1236"/>
                  </a:lnTo>
                  <a:lnTo>
                    <a:pt x="499" y="1306"/>
                  </a:lnTo>
                  <a:lnTo>
                    <a:pt x="538" y="1377"/>
                  </a:lnTo>
                  <a:lnTo>
                    <a:pt x="580" y="1449"/>
                  </a:lnTo>
                  <a:lnTo>
                    <a:pt x="627" y="1520"/>
                  </a:lnTo>
                  <a:lnTo>
                    <a:pt x="678" y="1592"/>
                  </a:lnTo>
                  <a:lnTo>
                    <a:pt x="734" y="1665"/>
                  </a:lnTo>
                  <a:lnTo>
                    <a:pt x="794" y="1737"/>
                  </a:lnTo>
                  <a:lnTo>
                    <a:pt x="859" y="1807"/>
                  </a:lnTo>
                  <a:lnTo>
                    <a:pt x="927" y="1879"/>
                  </a:lnTo>
                  <a:lnTo>
                    <a:pt x="996" y="1945"/>
                  </a:lnTo>
                  <a:lnTo>
                    <a:pt x="1066" y="2007"/>
                  </a:lnTo>
                  <a:lnTo>
                    <a:pt x="1138" y="2066"/>
                  </a:lnTo>
                  <a:lnTo>
                    <a:pt x="1210" y="2123"/>
                  </a:lnTo>
                  <a:lnTo>
                    <a:pt x="1284" y="2173"/>
                  </a:lnTo>
                  <a:lnTo>
                    <a:pt x="1357" y="2222"/>
                  </a:lnTo>
                  <a:lnTo>
                    <a:pt x="1431" y="2266"/>
                  </a:lnTo>
                  <a:lnTo>
                    <a:pt x="1504" y="2306"/>
                  </a:lnTo>
                  <a:lnTo>
                    <a:pt x="1578" y="2342"/>
                  </a:lnTo>
                  <a:lnTo>
                    <a:pt x="1651" y="2373"/>
                  </a:lnTo>
                  <a:lnTo>
                    <a:pt x="1723" y="2400"/>
                  </a:lnTo>
                  <a:lnTo>
                    <a:pt x="1795" y="2422"/>
                  </a:lnTo>
                  <a:lnTo>
                    <a:pt x="1865" y="2440"/>
                  </a:lnTo>
                  <a:lnTo>
                    <a:pt x="1933" y="2452"/>
                  </a:lnTo>
                  <a:lnTo>
                    <a:pt x="2000" y="2461"/>
                  </a:lnTo>
                  <a:lnTo>
                    <a:pt x="2065" y="2463"/>
                  </a:lnTo>
                  <a:lnTo>
                    <a:pt x="2119" y="2461"/>
                  </a:lnTo>
                  <a:lnTo>
                    <a:pt x="2171" y="2454"/>
                  </a:lnTo>
                  <a:lnTo>
                    <a:pt x="2220" y="2443"/>
                  </a:lnTo>
                  <a:lnTo>
                    <a:pt x="2264" y="2428"/>
                  </a:lnTo>
                  <a:lnTo>
                    <a:pt x="2303" y="2409"/>
                  </a:lnTo>
                  <a:lnTo>
                    <a:pt x="2340" y="2385"/>
                  </a:lnTo>
                  <a:lnTo>
                    <a:pt x="2371" y="2357"/>
                  </a:lnTo>
                  <a:lnTo>
                    <a:pt x="2399" y="2326"/>
                  </a:lnTo>
                  <a:lnTo>
                    <a:pt x="2421" y="2293"/>
                  </a:lnTo>
                  <a:lnTo>
                    <a:pt x="2439" y="2256"/>
                  </a:lnTo>
                  <a:lnTo>
                    <a:pt x="2455" y="2214"/>
                  </a:lnTo>
                  <a:lnTo>
                    <a:pt x="2467" y="2170"/>
                  </a:lnTo>
                  <a:lnTo>
                    <a:pt x="2474" y="2123"/>
                  </a:lnTo>
                  <a:lnTo>
                    <a:pt x="2477" y="2073"/>
                  </a:lnTo>
                  <a:lnTo>
                    <a:pt x="2477" y="2020"/>
                  </a:lnTo>
                  <a:lnTo>
                    <a:pt x="2473" y="1964"/>
                  </a:lnTo>
                  <a:lnTo>
                    <a:pt x="2465" y="1906"/>
                  </a:lnTo>
                  <a:lnTo>
                    <a:pt x="2453" y="1847"/>
                  </a:lnTo>
                  <a:lnTo>
                    <a:pt x="2436" y="1785"/>
                  </a:lnTo>
                  <a:lnTo>
                    <a:pt x="2410" y="1701"/>
                  </a:lnTo>
                  <a:lnTo>
                    <a:pt x="2377" y="1618"/>
                  </a:lnTo>
                  <a:lnTo>
                    <a:pt x="2338" y="1533"/>
                  </a:lnTo>
                  <a:lnTo>
                    <a:pt x="2294" y="1449"/>
                  </a:lnTo>
                  <a:lnTo>
                    <a:pt x="2245" y="1364"/>
                  </a:lnTo>
                  <a:lnTo>
                    <a:pt x="2190" y="1280"/>
                  </a:lnTo>
                  <a:lnTo>
                    <a:pt x="2252" y="1241"/>
                  </a:lnTo>
                  <a:lnTo>
                    <a:pt x="2314" y="1195"/>
                  </a:lnTo>
                  <a:lnTo>
                    <a:pt x="2376" y="1144"/>
                  </a:lnTo>
                  <a:lnTo>
                    <a:pt x="2436" y="1087"/>
                  </a:lnTo>
                  <a:lnTo>
                    <a:pt x="2455" y="1068"/>
                  </a:lnTo>
                  <a:lnTo>
                    <a:pt x="2514" y="1155"/>
                  </a:lnTo>
                  <a:lnTo>
                    <a:pt x="2568" y="1244"/>
                  </a:lnTo>
                  <a:lnTo>
                    <a:pt x="2617" y="1333"/>
                  </a:lnTo>
                  <a:lnTo>
                    <a:pt x="2662" y="1424"/>
                  </a:lnTo>
                  <a:lnTo>
                    <a:pt x="2701" y="1513"/>
                  </a:lnTo>
                  <a:lnTo>
                    <a:pt x="2736" y="1603"/>
                  </a:lnTo>
                  <a:lnTo>
                    <a:pt x="2764" y="1692"/>
                  </a:lnTo>
                  <a:lnTo>
                    <a:pt x="2785" y="1772"/>
                  </a:lnTo>
                  <a:lnTo>
                    <a:pt x="2801" y="1850"/>
                  </a:lnTo>
                  <a:lnTo>
                    <a:pt x="2812" y="1927"/>
                  </a:lnTo>
                  <a:lnTo>
                    <a:pt x="2817" y="2001"/>
                  </a:lnTo>
                  <a:lnTo>
                    <a:pt x="2818" y="2073"/>
                  </a:lnTo>
                  <a:lnTo>
                    <a:pt x="2815" y="2142"/>
                  </a:lnTo>
                  <a:lnTo>
                    <a:pt x="2807" y="2209"/>
                  </a:lnTo>
                  <a:lnTo>
                    <a:pt x="2793" y="2273"/>
                  </a:lnTo>
                  <a:lnTo>
                    <a:pt x="2774" y="2335"/>
                  </a:lnTo>
                  <a:lnTo>
                    <a:pt x="2751" y="2393"/>
                  </a:lnTo>
                  <a:lnTo>
                    <a:pt x="2724" y="2449"/>
                  </a:lnTo>
                  <a:lnTo>
                    <a:pt x="2692" y="2501"/>
                  </a:lnTo>
                  <a:lnTo>
                    <a:pt x="2654" y="2550"/>
                  </a:lnTo>
                  <a:lnTo>
                    <a:pt x="2612" y="2596"/>
                  </a:lnTo>
                  <a:lnTo>
                    <a:pt x="2570" y="2634"/>
                  </a:lnTo>
                  <a:lnTo>
                    <a:pt x="2525" y="2669"/>
                  </a:lnTo>
                  <a:lnTo>
                    <a:pt x="2477" y="2700"/>
                  </a:lnTo>
                  <a:lnTo>
                    <a:pt x="2426" y="2726"/>
                  </a:lnTo>
                  <a:lnTo>
                    <a:pt x="2371" y="2749"/>
                  </a:lnTo>
                  <a:lnTo>
                    <a:pt x="2315" y="2767"/>
                  </a:lnTo>
                  <a:lnTo>
                    <a:pt x="2256" y="2782"/>
                  </a:lnTo>
                  <a:lnTo>
                    <a:pt x="2194" y="2792"/>
                  </a:lnTo>
                  <a:lnTo>
                    <a:pt x="2131" y="2799"/>
                  </a:lnTo>
                  <a:lnTo>
                    <a:pt x="2065" y="2801"/>
                  </a:lnTo>
                  <a:lnTo>
                    <a:pt x="1982" y="2799"/>
                  </a:lnTo>
                  <a:lnTo>
                    <a:pt x="1898" y="2789"/>
                  </a:lnTo>
                  <a:lnTo>
                    <a:pt x="1813" y="2775"/>
                  </a:lnTo>
                  <a:lnTo>
                    <a:pt x="1727" y="2755"/>
                  </a:lnTo>
                  <a:lnTo>
                    <a:pt x="1640" y="2729"/>
                  </a:lnTo>
                  <a:lnTo>
                    <a:pt x="1552" y="2698"/>
                  </a:lnTo>
                  <a:lnTo>
                    <a:pt x="1464" y="2661"/>
                  </a:lnTo>
                  <a:lnTo>
                    <a:pt x="1375" y="2620"/>
                  </a:lnTo>
                  <a:lnTo>
                    <a:pt x="1286" y="2574"/>
                  </a:lnTo>
                  <a:lnTo>
                    <a:pt x="1198" y="2522"/>
                  </a:lnTo>
                  <a:lnTo>
                    <a:pt x="1110" y="2466"/>
                  </a:lnTo>
                  <a:lnTo>
                    <a:pt x="1022" y="2405"/>
                  </a:lnTo>
                  <a:lnTo>
                    <a:pt x="936" y="2340"/>
                  </a:lnTo>
                  <a:lnTo>
                    <a:pt x="851" y="2270"/>
                  </a:lnTo>
                  <a:lnTo>
                    <a:pt x="767" y="2196"/>
                  </a:lnTo>
                  <a:lnTo>
                    <a:pt x="686" y="2118"/>
                  </a:lnTo>
                  <a:lnTo>
                    <a:pt x="616" y="2046"/>
                  </a:lnTo>
                  <a:lnTo>
                    <a:pt x="549" y="1972"/>
                  </a:lnTo>
                  <a:lnTo>
                    <a:pt x="486" y="1897"/>
                  </a:lnTo>
                  <a:lnTo>
                    <a:pt x="426" y="1822"/>
                  </a:lnTo>
                  <a:lnTo>
                    <a:pt x="370" y="1746"/>
                  </a:lnTo>
                  <a:lnTo>
                    <a:pt x="317" y="1669"/>
                  </a:lnTo>
                  <a:lnTo>
                    <a:pt x="269" y="1592"/>
                  </a:lnTo>
                  <a:lnTo>
                    <a:pt x="225" y="1515"/>
                  </a:lnTo>
                  <a:lnTo>
                    <a:pt x="184" y="1438"/>
                  </a:lnTo>
                  <a:lnTo>
                    <a:pt x="148" y="1362"/>
                  </a:lnTo>
                  <a:lnTo>
                    <a:pt x="114" y="1285"/>
                  </a:lnTo>
                  <a:lnTo>
                    <a:pt x="86" y="1209"/>
                  </a:lnTo>
                  <a:lnTo>
                    <a:pt x="61" y="1135"/>
                  </a:lnTo>
                  <a:lnTo>
                    <a:pt x="41" y="1061"/>
                  </a:lnTo>
                  <a:lnTo>
                    <a:pt x="24" y="987"/>
                  </a:lnTo>
                  <a:lnTo>
                    <a:pt x="12" y="915"/>
                  </a:lnTo>
                  <a:lnTo>
                    <a:pt x="3" y="844"/>
                  </a:lnTo>
                  <a:lnTo>
                    <a:pt x="0" y="776"/>
                  </a:lnTo>
                  <a:lnTo>
                    <a:pt x="0" y="708"/>
                  </a:lnTo>
                  <a:lnTo>
                    <a:pt x="5" y="643"/>
                  </a:lnTo>
                  <a:lnTo>
                    <a:pt x="14" y="579"/>
                  </a:lnTo>
                  <a:lnTo>
                    <a:pt x="27" y="518"/>
                  </a:lnTo>
                  <a:lnTo>
                    <a:pt x="46" y="459"/>
                  </a:lnTo>
                  <a:lnTo>
                    <a:pt x="68" y="401"/>
                  </a:lnTo>
                  <a:lnTo>
                    <a:pt x="95" y="348"/>
                  </a:lnTo>
                  <a:lnTo>
                    <a:pt x="127" y="297"/>
                  </a:lnTo>
                  <a:lnTo>
                    <a:pt x="163" y="249"/>
                  </a:lnTo>
                  <a:lnTo>
                    <a:pt x="204" y="205"/>
                  </a:lnTo>
                  <a:lnTo>
                    <a:pt x="247" y="166"/>
                  </a:lnTo>
                  <a:lnTo>
                    <a:pt x="292" y="132"/>
                  </a:lnTo>
                  <a:lnTo>
                    <a:pt x="340" y="101"/>
                  </a:lnTo>
                  <a:lnTo>
                    <a:pt x="392" y="75"/>
                  </a:lnTo>
                  <a:lnTo>
                    <a:pt x="445" y="52"/>
                  </a:lnTo>
                  <a:lnTo>
                    <a:pt x="501" y="33"/>
                  </a:lnTo>
                  <a:lnTo>
                    <a:pt x="561" y="19"/>
                  </a:lnTo>
                  <a:lnTo>
                    <a:pt x="623" y="8"/>
                  </a:lnTo>
                  <a:lnTo>
                    <a:pt x="687" y="2"/>
                  </a:lnTo>
                  <a:lnTo>
                    <a:pt x="753"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bg-BG"/>
            </a:p>
          </p:txBody>
        </p:sp>
        <p:sp>
          <p:nvSpPr>
            <p:cNvPr id="13" name="Freeform 17"/>
            <p:cNvSpPr/>
            <p:nvPr/>
          </p:nvSpPr>
          <p:spPr bwMode="auto">
            <a:xfrm>
              <a:off x="2770188" y="2203451"/>
              <a:ext cx="217488" cy="215900"/>
            </a:xfrm>
            <a:custGeom>
              <a:avLst/>
              <a:gdLst>
                <a:gd name="T0" fmla="*/ 370 w 1504"/>
                <a:gd name="T1" fmla="*/ 2 h 1493"/>
                <a:gd name="T2" fmla="*/ 469 w 1504"/>
                <a:gd name="T3" fmla="*/ 22 h 1493"/>
                <a:gd name="T4" fmla="*/ 576 w 1504"/>
                <a:gd name="T5" fmla="*/ 60 h 1493"/>
                <a:gd name="T6" fmla="*/ 688 w 1504"/>
                <a:gd name="T7" fmla="*/ 115 h 1493"/>
                <a:gd name="T8" fmla="*/ 717 w 1504"/>
                <a:gd name="T9" fmla="*/ 206 h 1493"/>
                <a:gd name="T10" fmla="*/ 674 w 1504"/>
                <a:gd name="T11" fmla="*/ 315 h 1493"/>
                <a:gd name="T12" fmla="*/ 644 w 1504"/>
                <a:gd name="T13" fmla="*/ 413 h 1493"/>
                <a:gd name="T14" fmla="*/ 624 w 1504"/>
                <a:gd name="T15" fmla="*/ 497 h 1493"/>
                <a:gd name="T16" fmla="*/ 614 w 1504"/>
                <a:gd name="T17" fmla="*/ 562 h 1493"/>
                <a:gd name="T18" fmla="*/ 608 w 1504"/>
                <a:gd name="T19" fmla="*/ 606 h 1493"/>
                <a:gd name="T20" fmla="*/ 606 w 1504"/>
                <a:gd name="T21" fmla="*/ 626 h 1493"/>
                <a:gd name="T22" fmla="*/ 614 w 1504"/>
                <a:gd name="T23" fmla="*/ 695 h 1493"/>
                <a:gd name="T24" fmla="*/ 639 w 1504"/>
                <a:gd name="T25" fmla="*/ 761 h 1493"/>
                <a:gd name="T26" fmla="*/ 682 w 1504"/>
                <a:gd name="T27" fmla="*/ 816 h 1493"/>
                <a:gd name="T28" fmla="*/ 737 w 1504"/>
                <a:gd name="T29" fmla="*/ 859 h 1493"/>
                <a:gd name="T30" fmla="*/ 802 w 1504"/>
                <a:gd name="T31" fmla="*/ 884 h 1493"/>
                <a:gd name="T32" fmla="*/ 872 w 1504"/>
                <a:gd name="T33" fmla="*/ 890 h 1493"/>
                <a:gd name="T34" fmla="*/ 892 w 1504"/>
                <a:gd name="T35" fmla="*/ 889 h 1493"/>
                <a:gd name="T36" fmla="*/ 937 w 1504"/>
                <a:gd name="T37" fmla="*/ 884 h 1493"/>
                <a:gd name="T38" fmla="*/ 1003 w 1504"/>
                <a:gd name="T39" fmla="*/ 872 h 1493"/>
                <a:gd name="T40" fmla="*/ 1088 w 1504"/>
                <a:gd name="T41" fmla="*/ 853 h 1493"/>
                <a:gd name="T42" fmla="*/ 1186 w 1504"/>
                <a:gd name="T43" fmla="*/ 823 h 1493"/>
                <a:gd name="T44" fmla="*/ 1296 w 1504"/>
                <a:gd name="T45" fmla="*/ 780 h 1493"/>
                <a:gd name="T46" fmla="*/ 1386 w 1504"/>
                <a:gd name="T47" fmla="*/ 807 h 1493"/>
                <a:gd name="T48" fmla="*/ 1440 w 1504"/>
                <a:gd name="T49" fmla="*/ 911 h 1493"/>
                <a:gd name="T50" fmla="*/ 1477 w 1504"/>
                <a:gd name="T51" fmla="*/ 1011 h 1493"/>
                <a:gd name="T52" fmla="*/ 1497 w 1504"/>
                <a:gd name="T53" fmla="*/ 1098 h 1493"/>
                <a:gd name="T54" fmla="*/ 1504 w 1504"/>
                <a:gd name="T55" fmla="*/ 1175 h 1493"/>
                <a:gd name="T56" fmla="*/ 1497 w 1504"/>
                <a:gd name="T57" fmla="*/ 1240 h 1493"/>
                <a:gd name="T58" fmla="*/ 1483 w 1504"/>
                <a:gd name="T59" fmla="*/ 1295 h 1493"/>
                <a:gd name="T60" fmla="*/ 1463 w 1504"/>
                <a:gd name="T61" fmla="*/ 1340 h 1493"/>
                <a:gd name="T62" fmla="*/ 1439 w 1504"/>
                <a:gd name="T63" fmla="*/ 1377 h 1493"/>
                <a:gd name="T64" fmla="*/ 1414 w 1504"/>
                <a:gd name="T65" fmla="*/ 1405 h 1493"/>
                <a:gd name="T66" fmla="*/ 1382 w 1504"/>
                <a:gd name="T67" fmla="*/ 1432 h 1493"/>
                <a:gd name="T68" fmla="*/ 1339 w 1504"/>
                <a:gd name="T69" fmla="*/ 1458 h 1493"/>
                <a:gd name="T70" fmla="*/ 1285 w 1504"/>
                <a:gd name="T71" fmla="*/ 1479 h 1493"/>
                <a:gd name="T72" fmla="*/ 1219 w 1504"/>
                <a:gd name="T73" fmla="*/ 1491 h 1493"/>
                <a:gd name="T74" fmla="*/ 1134 w 1504"/>
                <a:gd name="T75" fmla="*/ 1491 h 1493"/>
                <a:gd name="T76" fmla="*/ 1036 w 1504"/>
                <a:gd name="T77" fmla="*/ 1471 h 1493"/>
                <a:gd name="T78" fmla="*/ 930 w 1504"/>
                <a:gd name="T79" fmla="*/ 1435 h 1493"/>
                <a:gd name="T80" fmla="*/ 819 w 1504"/>
                <a:gd name="T81" fmla="*/ 1381 h 1493"/>
                <a:gd name="T82" fmla="*/ 706 w 1504"/>
                <a:gd name="T83" fmla="*/ 1311 h 1493"/>
                <a:gd name="T84" fmla="*/ 591 w 1504"/>
                <a:gd name="T85" fmla="*/ 1227 h 1493"/>
                <a:gd name="T86" fmla="*/ 477 w 1504"/>
                <a:gd name="T87" fmla="*/ 1129 h 1493"/>
                <a:gd name="T88" fmla="*/ 362 w 1504"/>
                <a:gd name="T89" fmla="*/ 1015 h 1493"/>
                <a:gd name="T90" fmla="*/ 257 w 1504"/>
                <a:gd name="T91" fmla="*/ 892 h 1493"/>
                <a:gd name="T92" fmla="*/ 166 w 1504"/>
                <a:gd name="T93" fmla="*/ 766 h 1493"/>
                <a:gd name="T94" fmla="*/ 93 w 1504"/>
                <a:gd name="T95" fmla="*/ 642 h 1493"/>
                <a:gd name="T96" fmla="*/ 43 w 1504"/>
                <a:gd name="T97" fmla="*/ 531 h 1493"/>
                <a:gd name="T98" fmla="*/ 15 w 1504"/>
                <a:gd name="T99" fmla="*/ 437 h 1493"/>
                <a:gd name="T100" fmla="*/ 1 w 1504"/>
                <a:gd name="T101" fmla="*/ 355 h 1493"/>
                <a:gd name="T102" fmla="*/ 2 w 1504"/>
                <a:gd name="T103" fmla="*/ 285 h 1493"/>
                <a:gd name="T104" fmla="*/ 13 w 1504"/>
                <a:gd name="T105" fmla="*/ 224 h 1493"/>
                <a:gd name="T106" fmla="*/ 31 w 1504"/>
                <a:gd name="T107" fmla="*/ 173 h 1493"/>
                <a:gd name="T108" fmla="*/ 53 w 1504"/>
                <a:gd name="T109" fmla="*/ 133 h 1493"/>
                <a:gd name="T110" fmla="*/ 78 w 1504"/>
                <a:gd name="T111" fmla="*/ 102 h 1493"/>
                <a:gd name="T112" fmla="*/ 105 w 1504"/>
                <a:gd name="T113" fmla="*/ 75 h 1493"/>
                <a:gd name="T114" fmla="*/ 142 w 1504"/>
                <a:gd name="T115" fmla="*/ 48 h 1493"/>
                <a:gd name="T116" fmla="*/ 190 w 1504"/>
                <a:gd name="T117" fmla="*/ 24 h 1493"/>
                <a:gd name="T118" fmla="*/ 250 w 1504"/>
                <a:gd name="T119" fmla="*/ 6 h 1493"/>
                <a:gd name="T120" fmla="*/ 323 w 1504"/>
                <a:gd name="T121" fmla="*/ 0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04" h="1493">
                  <a:moveTo>
                    <a:pt x="323" y="0"/>
                  </a:moveTo>
                  <a:lnTo>
                    <a:pt x="370" y="2"/>
                  </a:lnTo>
                  <a:lnTo>
                    <a:pt x="418" y="10"/>
                  </a:lnTo>
                  <a:lnTo>
                    <a:pt x="469" y="22"/>
                  </a:lnTo>
                  <a:lnTo>
                    <a:pt x="522" y="39"/>
                  </a:lnTo>
                  <a:lnTo>
                    <a:pt x="576" y="60"/>
                  </a:lnTo>
                  <a:lnTo>
                    <a:pt x="631" y="86"/>
                  </a:lnTo>
                  <a:lnTo>
                    <a:pt x="688" y="115"/>
                  </a:lnTo>
                  <a:lnTo>
                    <a:pt x="745" y="148"/>
                  </a:lnTo>
                  <a:lnTo>
                    <a:pt x="717" y="206"/>
                  </a:lnTo>
                  <a:lnTo>
                    <a:pt x="694" y="262"/>
                  </a:lnTo>
                  <a:lnTo>
                    <a:pt x="674" y="315"/>
                  </a:lnTo>
                  <a:lnTo>
                    <a:pt x="658" y="366"/>
                  </a:lnTo>
                  <a:lnTo>
                    <a:pt x="644" y="413"/>
                  </a:lnTo>
                  <a:lnTo>
                    <a:pt x="634" y="456"/>
                  </a:lnTo>
                  <a:lnTo>
                    <a:pt x="624" y="497"/>
                  </a:lnTo>
                  <a:lnTo>
                    <a:pt x="618" y="531"/>
                  </a:lnTo>
                  <a:lnTo>
                    <a:pt x="614" y="562"/>
                  </a:lnTo>
                  <a:lnTo>
                    <a:pt x="611" y="587"/>
                  </a:lnTo>
                  <a:lnTo>
                    <a:pt x="608" y="606"/>
                  </a:lnTo>
                  <a:lnTo>
                    <a:pt x="607" y="620"/>
                  </a:lnTo>
                  <a:lnTo>
                    <a:pt x="606" y="626"/>
                  </a:lnTo>
                  <a:lnTo>
                    <a:pt x="607" y="661"/>
                  </a:lnTo>
                  <a:lnTo>
                    <a:pt x="614" y="695"/>
                  </a:lnTo>
                  <a:lnTo>
                    <a:pt x="624" y="729"/>
                  </a:lnTo>
                  <a:lnTo>
                    <a:pt x="639" y="761"/>
                  </a:lnTo>
                  <a:lnTo>
                    <a:pt x="658" y="790"/>
                  </a:lnTo>
                  <a:lnTo>
                    <a:pt x="682" y="816"/>
                  </a:lnTo>
                  <a:lnTo>
                    <a:pt x="708" y="839"/>
                  </a:lnTo>
                  <a:lnTo>
                    <a:pt x="737" y="859"/>
                  </a:lnTo>
                  <a:lnTo>
                    <a:pt x="769" y="873"/>
                  </a:lnTo>
                  <a:lnTo>
                    <a:pt x="802" y="884"/>
                  </a:lnTo>
                  <a:lnTo>
                    <a:pt x="838" y="890"/>
                  </a:lnTo>
                  <a:lnTo>
                    <a:pt x="872" y="890"/>
                  </a:lnTo>
                  <a:lnTo>
                    <a:pt x="880" y="890"/>
                  </a:lnTo>
                  <a:lnTo>
                    <a:pt x="892" y="889"/>
                  </a:lnTo>
                  <a:lnTo>
                    <a:pt x="912" y="887"/>
                  </a:lnTo>
                  <a:lnTo>
                    <a:pt x="937" y="884"/>
                  </a:lnTo>
                  <a:lnTo>
                    <a:pt x="968" y="880"/>
                  </a:lnTo>
                  <a:lnTo>
                    <a:pt x="1003" y="872"/>
                  </a:lnTo>
                  <a:lnTo>
                    <a:pt x="1044" y="864"/>
                  </a:lnTo>
                  <a:lnTo>
                    <a:pt x="1088" y="853"/>
                  </a:lnTo>
                  <a:lnTo>
                    <a:pt x="1136" y="839"/>
                  </a:lnTo>
                  <a:lnTo>
                    <a:pt x="1186" y="823"/>
                  </a:lnTo>
                  <a:lnTo>
                    <a:pt x="1241" y="804"/>
                  </a:lnTo>
                  <a:lnTo>
                    <a:pt x="1296" y="780"/>
                  </a:lnTo>
                  <a:lnTo>
                    <a:pt x="1355" y="753"/>
                  </a:lnTo>
                  <a:lnTo>
                    <a:pt x="1386" y="807"/>
                  </a:lnTo>
                  <a:lnTo>
                    <a:pt x="1415" y="859"/>
                  </a:lnTo>
                  <a:lnTo>
                    <a:pt x="1440" y="911"/>
                  </a:lnTo>
                  <a:lnTo>
                    <a:pt x="1461" y="962"/>
                  </a:lnTo>
                  <a:lnTo>
                    <a:pt x="1477" y="1011"/>
                  </a:lnTo>
                  <a:lnTo>
                    <a:pt x="1489" y="1056"/>
                  </a:lnTo>
                  <a:lnTo>
                    <a:pt x="1497" y="1098"/>
                  </a:lnTo>
                  <a:lnTo>
                    <a:pt x="1502" y="1137"/>
                  </a:lnTo>
                  <a:lnTo>
                    <a:pt x="1504" y="1175"/>
                  </a:lnTo>
                  <a:lnTo>
                    <a:pt x="1502" y="1208"/>
                  </a:lnTo>
                  <a:lnTo>
                    <a:pt x="1497" y="1240"/>
                  </a:lnTo>
                  <a:lnTo>
                    <a:pt x="1491" y="1269"/>
                  </a:lnTo>
                  <a:lnTo>
                    <a:pt x="1483" y="1295"/>
                  </a:lnTo>
                  <a:lnTo>
                    <a:pt x="1473" y="1318"/>
                  </a:lnTo>
                  <a:lnTo>
                    <a:pt x="1463" y="1340"/>
                  </a:lnTo>
                  <a:lnTo>
                    <a:pt x="1450" y="1360"/>
                  </a:lnTo>
                  <a:lnTo>
                    <a:pt x="1439" y="1377"/>
                  </a:lnTo>
                  <a:lnTo>
                    <a:pt x="1426" y="1391"/>
                  </a:lnTo>
                  <a:lnTo>
                    <a:pt x="1414" y="1405"/>
                  </a:lnTo>
                  <a:lnTo>
                    <a:pt x="1399" y="1418"/>
                  </a:lnTo>
                  <a:lnTo>
                    <a:pt x="1382" y="1432"/>
                  </a:lnTo>
                  <a:lnTo>
                    <a:pt x="1361" y="1445"/>
                  </a:lnTo>
                  <a:lnTo>
                    <a:pt x="1339" y="1458"/>
                  </a:lnTo>
                  <a:lnTo>
                    <a:pt x="1313" y="1469"/>
                  </a:lnTo>
                  <a:lnTo>
                    <a:pt x="1285" y="1479"/>
                  </a:lnTo>
                  <a:lnTo>
                    <a:pt x="1253" y="1487"/>
                  </a:lnTo>
                  <a:lnTo>
                    <a:pt x="1219" y="1491"/>
                  </a:lnTo>
                  <a:lnTo>
                    <a:pt x="1180" y="1493"/>
                  </a:lnTo>
                  <a:lnTo>
                    <a:pt x="1134" y="1491"/>
                  </a:lnTo>
                  <a:lnTo>
                    <a:pt x="1086" y="1484"/>
                  </a:lnTo>
                  <a:lnTo>
                    <a:pt x="1036" y="1471"/>
                  </a:lnTo>
                  <a:lnTo>
                    <a:pt x="983" y="1456"/>
                  </a:lnTo>
                  <a:lnTo>
                    <a:pt x="930" y="1435"/>
                  </a:lnTo>
                  <a:lnTo>
                    <a:pt x="875" y="1410"/>
                  </a:lnTo>
                  <a:lnTo>
                    <a:pt x="819" y="1381"/>
                  </a:lnTo>
                  <a:lnTo>
                    <a:pt x="762" y="1348"/>
                  </a:lnTo>
                  <a:lnTo>
                    <a:pt x="706" y="1311"/>
                  </a:lnTo>
                  <a:lnTo>
                    <a:pt x="648" y="1271"/>
                  </a:lnTo>
                  <a:lnTo>
                    <a:pt x="591" y="1227"/>
                  </a:lnTo>
                  <a:lnTo>
                    <a:pt x="533" y="1180"/>
                  </a:lnTo>
                  <a:lnTo>
                    <a:pt x="477" y="1129"/>
                  </a:lnTo>
                  <a:lnTo>
                    <a:pt x="421" y="1075"/>
                  </a:lnTo>
                  <a:lnTo>
                    <a:pt x="362" y="1015"/>
                  </a:lnTo>
                  <a:lnTo>
                    <a:pt x="308" y="954"/>
                  </a:lnTo>
                  <a:lnTo>
                    <a:pt x="257" y="892"/>
                  </a:lnTo>
                  <a:lnTo>
                    <a:pt x="210" y="830"/>
                  </a:lnTo>
                  <a:lnTo>
                    <a:pt x="166" y="766"/>
                  </a:lnTo>
                  <a:lnTo>
                    <a:pt x="127" y="705"/>
                  </a:lnTo>
                  <a:lnTo>
                    <a:pt x="93" y="642"/>
                  </a:lnTo>
                  <a:lnTo>
                    <a:pt x="64" y="582"/>
                  </a:lnTo>
                  <a:lnTo>
                    <a:pt x="43" y="531"/>
                  </a:lnTo>
                  <a:lnTo>
                    <a:pt x="26" y="482"/>
                  </a:lnTo>
                  <a:lnTo>
                    <a:pt x="15" y="437"/>
                  </a:lnTo>
                  <a:lnTo>
                    <a:pt x="6" y="395"/>
                  </a:lnTo>
                  <a:lnTo>
                    <a:pt x="1" y="355"/>
                  </a:lnTo>
                  <a:lnTo>
                    <a:pt x="0" y="318"/>
                  </a:lnTo>
                  <a:lnTo>
                    <a:pt x="2" y="285"/>
                  </a:lnTo>
                  <a:lnTo>
                    <a:pt x="6" y="252"/>
                  </a:lnTo>
                  <a:lnTo>
                    <a:pt x="13" y="224"/>
                  </a:lnTo>
                  <a:lnTo>
                    <a:pt x="21" y="197"/>
                  </a:lnTo>
                  <a:lnTo>
                    <a:pt x="31" y="173"/>
                  </a:lnTo>
                  <a:lnTo>
                    <a:pt x="41" y="153"/>
                  </a:lnTo>
                  <a:lnTo>
                    <a:pt x="53" y="133"/>
                  </a:lnTo>
                  <a:lnTo>
                    <a:pt x="65" y="116"/>
                  </a:lnTo>
                  <a:lnTo>
                    <a:pt x="78" y="102"/>
                  </a:lnTo>
                  <a:lnTo>
                    <a:pt x="89" y="88"/>
                  </a:lnTo>
                  <a:lnTo>
                    <a:pt x="105" y="75"/>
                  </a:lnTo>
                  <a:lnTo>
                    <a:pt x="122" y="61"/>
                  </a:lnTo>
                  <a:lnTo>
                    <a:pt x="142" y="48"/>
                  </a:lnTo>
                  <a:lnTo>
                    <a:pt x="165" y="35"/>
                  </a:lnTo>
                  <a:lnTo>
                    <a:pt x="190" y="24"/>
                  </a:lnTo>
                  <a:lnTo>
                    <a:pt x="219" y="14"/>
                  </a:lnTo>
                  <a:lnTo>
                    <a:pt x="250" y="6"/>
                  </a:lnTo>
                  <a:lnTo>
                    <a:pt x="285" y="2"/>
                  </a:lnTo>
                  <a:lnTo>
                    <a:pt x="323"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bg-BG"/>
            </a:p>
          </p:txBody>
        </p:sp>
        <p:sp>
          <p:nvSpPr>
            <p:cNvPr id="14" name="Freeform 18"/>
            <p:cNvSpPr/>
            <p:nvPr/>
          </p:nvSpPr>
          <p:spPr bwMode="auto">
            <a:xfrm>
              <a:off x="2882900" y="2044701"/>
              <a:ext cx="265113" cy="263525"/>
            </a:xfrm>
            <a:custGeom>
              <a:avLst/>
              <a:gdLst>
                <a:gd name="T0" fmla="*/ 1289 w 1835"/>
                <a:gd name="T1" fmla="*/ 2 h 1823"/>
                <a:gd name="T2" fmla="*/ 1327 w 1835"/>
                <a:gd name="T3" fmla="*/ 23 h 1823"/>
                <a:gd name="T4" fmla="*/ 1350 w 1835"/>
                <a:gd name="T5" fmla="*/ 60 h 1823"/>
                <a:gd name="T6" fmla="*/ 1776 w 1835"/>
                <a:gd name="T7" fmla="*/ 482 h 1823"/>
                <a:gd name="T8" fmla="*/ 1812 w 1835"/>
                <a:gd name="T9" fmla="*/ 505 h 1823"/>
                <a:gd name="T10" fmla="*/ 1833 w 1835"/>
                <a:gd name="T11" fmla="*/ 543 h 1823"/>
                <a:gd name="T12" fmla="*/ 1832 w 1835"/>
                <a:gd name="T13" fmla="*/ 586 h 1823"/>
                <a:gd name="T14" fmla="*/ 1810 w 1835"/>
                <a:gd name="T15" fmla="*/ 622 h 1823"/>
                <a:gd name="T16" fmla="*/ 1498 w 1835"/>
                <a:gd name="T17" fmla="*/ 929 h 1823"/>
                <a:gd name="T18" fmla="*/ 1459 w 1835"/>
                <a:gd name="T19" fmla="*/ 942 h 1823"/>
                <a:gd name="T20" fmla="*/ 1253 w 1835"/>
                <a:gd name="T21" fmla="*/ 903 h 1823"/>
                <a:gd name="T22" fmla="*/ 1194 w 1835"/>
                <a:gd name="T23" fmla="*/ 1011 h 1823"/>
                <a:gd name="T24" fmla="*/ 1118 w 1835"/>
                <a:gd name="T25" fmla="*/ 1126 h 1823"/>
                <a:gd name="T26" fmla="*/ 1030 w 1835"/>
                <a:gd name="T27" fmla="*/ 1243 h 1823"/>
                <a:gd name="T28" fmla="*/ 930 w 1835"/>
                <a:gd name="T29" fmla="*/ 1362 h 1823"/>
                <a:gd name="T30" fmla="*/ 823 w 1835"/>
                <a:gd name="T31" fmla="*/ 1475 h 1823"/>
                <a:gd name="T32" fmla="*/ 705 w 1835"/>
                <a:gd name="T33" fmla="*/ 1578 h 1823"/>
                <a:gd name="T34" fmla="*/ 585 w 1835"/>
                <a:gd name="T35" fmla="*/ 1659 h 1823"/>
                <a:gd name="T36" fmla="*/ 470 w 1835"/>
                <a:gd name="T37" fmla="*/ 1719 h 1823"/>
                <a:gd name="T38" fmla="*/ 363 w 1835"/>
                <a:gd name="T39" fmla="*/ 1763 h 1823"/>
                <a:gd name="T40" fmla="*/ 268 w 1835"/>
                <a:gd name="T41" fmla="*/ 1792 h 1823"/>
                <a:gd name="T42" fmla="*/ 187 w 1835"/>
                <a:gd name="T43" fmla="*/ 1810 h 1823"/>
                <a:gd name="T44" fmla="*/ 130 w 1835"/>
                <a:gd name="T45" fmla="*/ 1819 h 1823"/>
                <a:gd name="T46" fmla="*/ 95 w 1835"/>
                <a:gd name="T47" fmla="*/ 1823 h 1823"/>
                <a:gd name="T48" fmla="*/ 71 w 1835"/>
                <a:gd name="T49" fmla="*/ 1822 h 1823"/>
                <a:gd name="T50" fmla="*/ 39 w 1835"/>
                <a:gd name="T51" fmla="*/ 1810 h 1823"/>
                <a:gd name="T52" fmla="*/ 14 w 1835"/>
                <a:gd name="T53" fmla="*/ 1785 h 1823"/>
                <a:gd name="T54" fmla="*/ 1 w 1835"/>
                <a:gd name="T55" fmla="*/ 1753 h 1823"/>
                <a:gd name="T56" fmla="*/ 0 w 1835"/>
                <a:gd name="T57" fmla="*/ 1729 h 1823"/>
                <a:gd name="T58" fmla="*/ 3 w 1835"/>
                <a:gd name="T59" fmla="*/ 1695 h 1823"/>
                <a:gd name="T60" fmla="*/ 13 w 1835"/>
                <a:gd name="T61" fmla="*/ 1636 h 1823"/>
                <a:gd name="T62" fmla="*/ 30 w 1835"/>
                <a:gd name="T63" fmla="*/ 1557 h 1823"/>
                <a:gd name="T64" fmla="*/ 61 w 1835"/>
                <a:gd name="T65" fmla="*/ 1463 h 1823"/>
                <a:gd name="T66" fmla="*/ 105 w 1835"/>
                <a:gd name="T67" fmla="*/ 1357 h 1823"/>
                <a:gd name="T68" fmla="*/ 165 w 1835"/>
                <a:gd name="T69" fmla="*/ 1242 h 1823"/>
                <a:gd name="T70" fmla="*/ 247 w 1835"/>
                <a:gd name="T71" fmla="*/ 1124 h 1823"/>
                <a:gd name="T72" fmla="*/ 351 w 1835"/>
                <a:gd name="T73" fmla="*/ 1007 h 1823"/>
                <a:gd name="T74" fmla="*/ 465 w 1835"/>
                <a:gd name="T75" fmla="*/ 899 h 1823"/>
                <a:gd name="T76" fmla="*/ 583 w 1835"/>
                <a:gd name="T77" fmla="*/ 800 h 1823"/>
                <a:gd name="T78" fmla="*/ 703 w 1835"/>
                <a:gd name="T79" fmla="*/ 712 h 1823"/>
                <a:gd name="T80" fmla="*/ 818 w 1835"/>
                <a:gd name="T81" fmla="*/ 637 h 1823"/>
                <a:gd name="T82" fmla="*/ 927 w 1835"/>
                <a:gd name="T83" fmla="*/ 579 h 1823"/>
                <a:gd name="T84" fmla="*/ 888 w 1835"/>
                <a:gd name="T85" fmla="*/ 374 h 1823"/>
                <a:gd name="T86" fmla="*/ 900 w 1835"/>
                <a:gd name="T87" fmla="*/ 335 h 1823"/>
                <a:gd name="T88" fmla="*/ 1208 w 1835"/>
                <a:gd name="T89" fmla="*/ 25 h 1823"/>
                <a:gd name="T90" fmla="*/ 1246 w 1835"/>
                <a:gd name="T91" fmla="*/ 3 h 1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35" h="1823">
                  <a:moveTo>
                    <a:pt x="1267" y="0"/>
                  </a:moveTo>
                  <a:lnTo>
                    <a:pt x="1289" y="2"/>
                  </a:lnTo>
                  <a:lnTo>
                    <a:pt x="1310" y="11"/>
                  </a:lnTo>
                  <a:lnTo>
                    <a:pt x="1327" y="23"/>
                  </a:lnTo>
                  <a:lnTo>
                    <a:pt x="1341" y="40"/>
                  </a:lnTo>
                  <a:lnTo>
                    <a:pt x="1350" y="60"/>
                  </a:lnTo>
                  <a:lnTo>
                    <a:pt x="1451" y="381"/>
                  </a:lnTo>
                  <a:lnTo>
                    <a:pt x="1776" y="482"/>
                  </a:lnTo>
                  <a:lnTo>
                    <a:pt x="1796" y="491"/>
                  </a:lnTo>
                  <a:lnTo>
                    <a:pt x="1812" y="505"/>
                  </a:lnTo>
                  <a:lnTo>
                    <a:pt x="1825" y="522"/>
                  </a:lnTo>
                  <a:lnTo>
                    <a:pt x="1833" y="543"/>
                  </a:lnTo>
                  <a:lnTo>
                    <a:pt x="1835" y="565"/>
                  </a:lnTo>
                  <a:lnTo>
                    <a:pt x="1832" y="586"/>
                  </a:lnTo>
                  <a:lnTo>
                    <a:pt x="1824" y="606"/>
                  </a:lnTo>
                  <a:lnTo>
                    <a:pt x="1810" y="622"/>
                  </a:lnTo>
                  <a:lnTo>
                    <a:pt x="1515" y="917"/>
                  </a:lnTo>
                  <a:lnTo>
                    <a:pt x="1498" y="929"/>
                  </a:lnTo>
                  <a:lnTo>
                    <a:pt x="1479" y="937"/>
                  </a:lnTo>
                  <a:lnTo>
                    <a:pt x="1459" y="942"/>
                  </a:lnTo>
                  <a:lnTo>
                    <a:pt x="1439" y="939"/>
                  </a:lnTo>
                  <a:lnTo>
                    <a:pt x="1253" y="903"/>
                  </a:lnTo>
                  <a:lnTo>
                    <a:pt x="1226" y="956"/>
                  </a:lnTo>
                  <a:lnTo>
                    <a:pt x="1194" y="1011"/>
                  </a:lnTo>
                  <a:lnTo>
                    <a:pt x="1158" y="1067"/>
                  </a:lnTo>
                  <a:lnTo>
                    <a:pt x="1118" y="1126"/>
                  </a:lnTo>
                  <a:lnTo>
                    <a:pt x="1075" y="1184"/>
                  </a:lnTo>
                  <a:lnTo>
                    <a:pt x="1030" y="1243"/>
                  </a:lnTo>
                  <a:lnTo>
                    <a:pt x="981" y="1302"/>
                  </a:lnTo>
                  <a:lnTo>
                    <a:pt x="930" y="1362"/>
                  </a:lnTo>
                  <a:lnTo>
                    <a:pt x="877" y="1419"/>
                  </a:lnTo>
                  <a:lnTo>
                    <a:pt x="823" y="1475"/>
                  </a:lnTo>
                  <a:lnTo>
                    <a:pt x="763" y="1529"/>
                  </a:lnTo>
                  <a:lnTo>
                    <a:pt x="705" y="1578"/>
                  </a:lnTo>
                  <a:lnTo>
                    <a:pt x="645" y="1622"/>
                  </a:lnTo>
                  <a:lnTo>
                    <a:pt x="585" y="1659"/>
                  </a:lnTo>
                  <a:lnTo>
                    <a:pt x="528" y="1691"/>
                  </a:lnTo>
                  <a:lnTo>
                    <a:pt x="470" y="1719"/>
                  </a:lnTo>
                  <a:lnTo>
                    <a:pt x="416" y="1743"/>
                  </a:lnTo>
                  <a:lnTo>
                    <a:pt x="363" y="1763"/>
                  </a:lnTo>
                  <a:lnTo>
                    <a:pt x="314" y="1780"/>
                  </a:lnTo>
                  <a:lnTo>
                    <a:pt x="268" y="1792"/>
                  </a:lnTo>
                  <a:lnTo>
                    <a:pt x="226" y="1803"/>
                  </a:lnTo>
                  <a:lnTo>
                    <a:pt x="187" y="1810"/>
                  </a:lnTo>
                  <a:lnTo>
                    <a:pt x="156" y="1816"/>
                  </a:lnTo>
                  <a:lnTo>
                    <a:pt x="130" y="1819"/>
                  </a:lnTo>
                  <a:lnTo>
                    <a:pt x="109" y="1821"/>
                  </a:lnTo>
                  <a:lnTo>
                    <a:pt x="95" y="1823"/>
                  </a:lnTo>
                  <a:lnTo>
                    <a:pt x="88" y="1823"/>
                  </a:lnTo>
                  <a:lnTo>
                    <a:pt x="71" y="1822"/>
                  </a:lnTo>
                  <a:lnTo>
                    <a:pt x="54" y="1817"/>
                  </a:lnTo>
                  <a:lnTo>
                    <a:pt x="39" y="1810"/>
                  </a:lnTo>
                  <a:lnTo>
                    <a:pt x="25" y="1799"/>
                  </a:lnTo>
                  <a:lnTo>
                    <a:pt x="14" y="1785"/>
                  </a:lnTo>
                  <a:lnTo>
                    <a:pt x="5" y="1769"/>
                  </a:lnTo>
                  <a:lnTo>
                    <a:pt x="1" y="1753"/>
                  </a:lnTo>
                  <a:lnTo>
                    <a:pt x="0" y="1735"/>
                  </a:lnTo>
                  <a:lnTo>
                    <a:pt x="0" y="1729"/>
                  </a:lnTo>
                  <a:lnTo>
                    <a:pt x="1" y="1715"/>
                  </a:lnTo>
                  <a:lnTo>
                    <a:pt x="3" y="1695"/>
                  </a:lnTo>
                  <a:lnTo>
                    <a:pt x="7" y="1669"/>
                  </a:lnTo>
                  <a:lnTo>
                    <a:pt x="13" y="1636"/>
                  </a:lnTo>
                  <a:lnTo>
                    <a:pt x="21" y="1599"/>
                  </a:lnTo>
                  <a:lnTo>
                    <a:pt x="30" y="1557"/>
                  </a:lnTo>
                  <a:lnTo>
                    <a:pt x="44" y="1511"/>
                  </a:lnTo>
                  <a:lnTo>
                    <a:pt x="61" y="1463"/>
                  </a:lnTo>
                  <a:lnTo>
                    <a:pt x="81" y="1411"/>
                  </a:lnTo>
                  <a:lnTo>
                    <a:pt x="105" y="1357"/>
                  </a:lnTo>
                  <a:lnTo>
                    <a:pt x="133" y="1299"/>
                  </a:lnTo>
                  <a:lnTo>
                    <a:pt x="165" y="1242"/>
                  </a:lnTo>
                  <a:lnTo>
                    <a:pt x="203" y="1183"/>
                  </a:lnTo>
                  <a:lnTo>
                    <a:pt x="247" y="1124"/>
                  </a:lnTo>
                  <a:lnTo>
                    <a:pt x="295" y="1065"/>
                  </a:lnTo>
                  <a:lnTo>
                    <a:pt x="351" y="1007"/>
                  </a:lnTo>
                  <a:lnTo>
                    <a:pt x="407" y="952"/>
                  </a:lnTo>
                  <a:lnTo>
                    <a:pt x="465" y="899"/>
                  </a:lnTo>
                  <a:lnTo>
                    <a:pt x="525" y="849"/>
                  </a:lnTo>
                  <a:lnTo>
                    <a:pt x="583" y="800"/>
                  </a:lnTo>
                  <a:lnTo>
                    <a:pt x="643" y="754"/>
                  </a:lnTo>
                  <a:lnTo>
                    <a:pt x="703" y="712"/>
                  </a:lnTo>
                  <a:lnTo>
                    <a:pt x="761" y="673"/>
                  </a:lnTo>
                  <a:lnTo>
                    <a:pt x="818" y="637"/>
                  </a:lnTo>
                  <a:lnTo>
                    <a:pt x="873" y="606"/>
                  </a:lnTo>
                  <a:lnTo>
                    <a:pt x="927" y="579"/>
                  </a:lnTo>
                  <a:lnTo>
                    <a:pt x="890" y="395"/>
                  </a:lnTo>
                  <a:lnTo>
                    <a:pt x="888" y="374"/>
                  </a:lnTo>
                  <a:lnTo>
                    <a:pt x="892" y="354"/>
                  </a:lnTo>
                  <a:lnTo>
                    <a:pt x="900" y="335"/>
                  </a:lnTo>
                  <a:lnTo>
                    <a:pt x="913" y="319"/>
                  </a:lnTo>
                  <a:lnTo>
                    <a:pt x="1208" y="25"/>
                  </a:lnTo>
                  <a:lnTo>
                    <a:pt x="1226" y="12"/>
                  </a:lnTo>
                  <a:lnTo>
                    <a:pt x="1246" y="3"/>
                  </a:lnTo>
                  <a:lnTo>
                    <a:pt x="1267"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bg-BG"/>
            </a:p>
          </p:txBody>
        </p:sp>
      </p:grpSp>
      <p:sp>
        <p:nvSpPr>
          <p:cNvPr id="8" name="Freeform 11"/>
          <p:cNvSpPr>
            <a:spLocks noChangeAspect="1"/>
          </p:cNvSpPr>
          <p:nvPr/>
        </p:nvSpPr>
        <p:spPr bwMode="auto">
          <a:xfrm>
            <a:off x="4763456" y="4479751"/>
            <a:ext cx="335788" cy="218328"/>
          </a:xfrm>
          <a:custGeom>
            <a:avLst/>
            <a:gdLst>
              <a:gd name="T0" fmla="*/ 2872 w 5140"/>
              <a:gd name="T1" fmla="*/ 6 h 3342"/>
              <a:gd name="T2" fmla="*/ 2925 w 5140"/>
              <a:gd name="T3" fmla="*/ 39 h 3342"/>
              <a:gd name="T4" fmla="*/ 5106 w 5140"/>
              <a:gd name="T5" fmla="*/ 1569 h 3342"/>
              <a:gd name="T6" fmla="*/ 5137 w 5140"/>
              <a:gd name="T7" fmla="*/ 1636 h 3342"/>
              <a:gd name="T8" fmla="*/ 5137 w 5140"/>
              <a:gd name="T9" fmla="*/ 1706 h 3342"/>
              <a:gd name="T10" fmla="*/ 5106 w 5140"/>
              <a:gd name="T11" fmla="*/ 1773 h 3342"/>
              <a:gd name="T12" fmla="*/ 2925 w 5140"/>
              <a:gd name="T13" fmla="*/ 3303 h 3342"/>
              <a:gd name="T14" fmla="*/ 2872 w 5140"/>
              <a:gd name="T15" fmla="*/ 3336 h 3342"/>
              <a:gd name="T16" fmla="*/ 2827 w 5140"/>
              <a:gd name="T17" fmla="*/ 3341 h 3342"/>
              <a:gd name="T18" fmla="*/ 2794 w 5140"/>
              <a:gd name="T19" fmla="*/ 3316 h 3342"/>
              <a:gd name="T20" fmla="*/ 2775 w 5140"/>
              <a:gd name="T21" fmla="*/ 3267 h 3342"/>
              <a:gd name="T22" fmla="*/ 2772 w 5140"/>
              <a:gd name="T23" fmla="*/ 2604 h 3342"/>
              <a:gd name="T24" fmla="*/ 2757 w 5140"/>
              <a:gd name="T25" fmla="*/ 2526 h 3342"/>
              <a:gd name="T26" fmla="*/ 2713 w 5140"/>
              <a:gd name="T27" fmla="*/ 2462 h 3342"/>
              <a:gd name="T28" fmla="*/ 2649 w 5140"/>
              <a:gd name="T29" fmla="*/ 2420 h 3342"/>
              <a:gd name="T30" fmla="*/ 2571 w 5140"/>
              <a:gd name="T31" fmla="*/ 2402 h 3342"/>
              <a:gd name="T32" fmla="*/ 201 w 5140"/>
              <a:gd name="T33" fmla="*/ 2406 h 3342"/>
              <a:gd name="T34" fmla="*/ 123 w 5140"/>
              <a:gd name="T35" fmla="*/ 2390 h 3342"/>
              <a:gd name="T36" fmla="*/ 59 w 5140"/>
              <a:gd name="T37" fmla="*/ 2348 h 3342"/>
              <a:gd name="T38" fmla="*/ 16 w 5140"/>
              <a:gd name="T39" fmla="*/ 2282 h 3342"/>
              <a:gd name="T40" fmla="*/ 0 w 5140"/>
              <a:gd name="T41" fmla="*/ 2204 h 3342"/>
              <a:gd name="T42" fmla="*/ 5 w 5140"/>
              <a:gd name="T43" fmla="*/ 1105 h 3342"/>
              <a:gd name="T44" fmla="*/ 34 w 5140"/>
              <a:gd name="T45" fmla="*/ 1032 h 3342"/>
              <a:gd name="T46" fmla="*/ 89 w 5140"/>
              <a:gd name="T47" fmla="*/ 979 h 3342"/>
              <a:gd name="T48" fmla="*/ 161 w 5140"/>
              <a:gd name="T49" fmla="*/ 947 h 3342"/>
              <a:gd name="T50" fmla="*/ 201 w 5140"/>
              <a:gd name="T51" fmla="*/ 941 h 3342"/>
              <a:gd name="T52" fmla="*/ 2571 w 5140"/>
              <a:gd name="T53" fmla="*/ 939 h 3342"/>
              <a:gd name="T54" fmla="*/ 2649 w 5140"/>
              <a:gd name="T55" fmla="*/ 924 h 3342"/>
              <a:gd name="T56" fmla="*/ 2713 w 5140"/>
              <a:gd name="T57" fmla="*/ 880 h 3342"/>
              <a:gd name="T58" fmla="*/ 2757 w 5140"/>
              <a:gd name="T59" fmla="*/ 816 h 3342"/>
              <a:gd name="T60" fmla="*/ 2772 w 5140"/>
              <a:gd name="T61" fmla="*/ 738 h 3342"/>
              <a:gd name="T62" fmla="*/ 2775 w 5140"/>
              <a:gd name="T63" fmla="*/ 75 h 3342"/>
              <a:gd name="T64" fmla="*/ 2794 w 5140"/>
              <a:gd name="T65" fmla="*/ 26 h 3342"/>
              <a:gd name="T66" fmla="*/ 2827 w 5140"/>
              <a:gd name="T67" fmla="*/ 1 h 3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40" h="3342">
                <a:moveTo>
                  <a:pt x="2849" y="0"/>
                </a:moveTo>
                <a:lnTo>
                  <a:pt x="2872" y="6"/>
                </a:lnTo>
                <a:lnTo>
                  <a:pt x="2898" y="18"/>
                </a:lnTo>
                <a:lnTo>
                  <a:pt x="2925" y="39"/>
                </a:lnTo>
                <a:lnTo>
                  <a:pt x="5078" y="1541"/>
                </a:lnTo>
                <a:lnTo>
                  <a:pt x="5106" y="1569"/>
                </a:lnTo>
                <a:lnTo>
                  <a:pt x="5125" y="1601"/>
                </a:lnTo>
                <a:lnTo>
                  <a:pt x="5137" y="1636"/>
                </a:lnTo>
                <a:lnTo>
                  <a:pt x="5140" y="1672"/>
                </a:lnTo>
                <a:lnTo>
                  <a:pt x="5137" y="1706"/>
                </a:lnTo>
                <a:lnTo>
                  <a:pt x="5125" y="1740"/>
                </a:lnTo>
                <a:lnTo>
                  <a:pt x="5106" y="1773"/>
                </a:lnTo>
                <a:lnTo>
                  <a:pt x="5078" y="1801"/>
                </a:lnTo>
                <a:lnTo>
                  <a:pt x="2925" y="3303"/>
                </a:lnTo>
                <a:lnTo>
                  <a:pt x="2898" y="3324"/>
                </a:lnTo>
                <a:lnTo>
                  <a:pt x="2872" y="3336"/>
                </a:lnTo>
                <a:lnTo>
                  <a:pt x="2849" y="3342"/>
                </a:lnTo>
                <a:lnTo>
                  <a:pt x="2827" y="3341"/>
                </a:lnTo>
                <a:lnTo>
                  <a:pt x="2808" y="3331"/>
                </a:lnTo>
                <a:lnTo>
                  <a:pt x="2794" y="3316"/>
                </a:lnTo>
                <a:lnTo>
                  <a:pt x="2781" y="3294"/>
                </a:lnTo>
                <a:lnTo>
                  <a:pt x="2775" y="3267"/>
                </a:lnTo>
                <a:lnTo>
                  <a:pt x="2772" y="3233"/>
                </a:lnTo>
                <a:lnTo>
                  <a:pt x="2772" y="2604"/>
                </a:lnTo>
                <a:lnTo>
                  <a:pt x="2767" y="2565"/>
                </a:lnTo>
                <a:lnTo>
                  <a:pt x="2757" y="2526"/>
                </a:lnTo>
                <a:lnTo>
                  <a:pt x="2738" y="2491"/>
                </a:lnTo>
                <a:lnTo>
                  <a:pt x="2713" y="2462"/>
                </a:lnTo>
                <a:lnTo>
                  <a:pt x="2683" y="2438"/>
                </a:lnTo>
                <a:lnTo>
                  <a:pt x="2649" y="2420"/>
                </a:lnTo>
                <a:lnTo>
                  <a:pt x="2611" y="2407"/>
                </a:lnTo>
                <a:lnTo>
                  <a:pt x="2571" y="2402"/>
                </a:lnTo>
                <a:lnTo>
                  <a:pt x="2547" y="2402"/>
                </a:lnTo>
                <a:lnTo>
                  <a:pt x="201" y="2406"/>
                </a:lnTo>
                <a:lnTo>
                  <a:pt x="161" y="2402"/>
                </a:lnTo>
                <a:lnTo>
                  <a:pt x="123" y="2390"/>
                </a:lnTo>
                <a:lnTo>
                  <a:pt x="89" y="2371"/>
                </a:lnTo>
                <a:lnTo>
                  <a:pt x="59" y="2348"/>
                </a:lnTo>
                <a:lnTo>
                  <a:pt x="34" y="2317"/>
                </a:lnTo>
                <a:lnTo>
                  <a:pt x="16" y="2282"/>
                </a:lnTo>
                <a:lnTo>
                  <a:pt x="5" y="2245"/>
                </a:lnTo>
                <a:lnTo>
                  <a:pt x="0" y="2204"/>
                </a:lnTo>
                <a:lnTo>
                  <a:pt x="0" y="1144"/>
                </a:lnTo>
                <a:lnTo>
                  <a:pt x="5" y="1105"/>
                </a:lnTo>
                <a:lnTo>
                  <a:pt x="16" y="1066"/>
                </a:lnTo>
                <a:lnTo>
                  <a:pt x="34" y="1032"/>
                </a:lnTo>
                <a:lnTo>
                  <a:pt x="59" y="1002"/>
                </a:lnTo>
                <a:lnTo>
                  <a:pt x="89" y="979"/>
                </a:lnTo>
                <a:lnTo>
                  <a:pt x="123" y="960"/>
                </a:lnTo>
                <a:lnTo>
                  <a:pt x="161" y="947"/>
                </a:lnTo>
                <a:lnTo>
                  <a:pt x="201" y="943"/>
                </a:lnTo>
                <a:lnTo>
                  <a:pt x="201" y="941"/>
                </a:lnTo>
                <a:lnTo>
                  <a:pt x="1239" y="941"/>
                </a:lnTo>
                <a:lnTo>
                  <a:pt x="2571" y="939"/>
                </a:lnTo>
                <a:lnTo>
                  <a:pt x="2611" y="935"/>
                </a:lnTo>
                <a:lnTo>
                  <a:pt x="2649" y="924"/>
                </a:lnTo>
                <a:lnTo>
                  <a:pt x="2683" y="905"/>
                </a:lnTo>
                <a:lnTo>
                  <a:pt x="2713" y="880"/>
                </a:lnTo>
                <a:lnTo>
                  <a:pt x="2738" y="850"/>
                </a:lnTo>
                <a:lnTo>
                  <a:pt x="2757" y="816"/>
                </a:lnTo>
                <a:lnTo>
                  <a:pt x="2767" y="779"/>
                </a:lnTo>
                <a:lnTo>
                  <a:pt x="2772" y="738"/>
                </a:lnTo>
                <a:lnTo>
                  <a:pt x="2772" y="109"/>
                </a:lnTo>
                <a:lnTo>
                  <a:pt x="2775" y="75"/>
                </a:lnTo>
                <a:lnTo>
                  <a:pt x="2781" y="48"/>
                </a:lnTo>
                <a:lnTo>
                  <a:pt x="2794" y="26"/>
                </a:lnTo>
                <a:lnTo>
                  <a:pt x="2808" y="10"/>
                </a:lnTo>
                <a:lnTo>
                  <a:pt x="2827" y="1"/>
                </a:lnTo>
                <a:lnTo>
                  <a:pt x="2849" y="0"/>
                </a:lnTo>
                <a:close/>
              </a:path>
            </a:pathLst>
          </a:custGeom>
          <a:solidFill>
            <a:schemeClr val="tx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bg-BG"/>
          </a:p>
        </p:txBody>
      </p:sp>
      <p:sp>
        <p:nvSpPr>
          <p:cNvPr id="9" name="Freeform 11"/>
          <p:cNvSpPr>
            <a:spLocks noChangeAspect="1"/>
          </p:cNvSpPr>
          <p:nvPr/>
        </p:nvSpPr>
        <p:spPr bwMode="auto">
          <a:xfrm>
            <a:off x="6852432" y="4436133"/>
            <a:ext cx="335788" cy="218328"/>
          </a:xfrm>
          <a:custGeom>
            <a:avLst/>
            <a:gdLst>
              <a:gd name="T0" fmla="*/ 2872 w 5140"/>
              <a:gd name="T1" fmla="*/ 6 h 3342"/>
              <a:gd name="T2" fmla="*/ 2925 w 5140"/>
              <a:gd name="T3" fmla="*/ 39 h 3342"/>
              <a:gd name="T4" fmla="*/ 5106 w 5140"/>
              <a:gd name="T5" fmla="*/ 1569 h 3342"/>
              <a:gd name="T6" fmla="*/ 5137 w 5140"/>
              <a:gd name="T7" fmla="*/ 1636 h 3342"/>
              <a:gd name="T8" fmla="*/ 5137 w 5140"/>
              <a:gd name="T9" fmla="*/ 1706 h 3342"/>
              <a:gd name="T10" fmla="*/ 5106 w 5140"/>
              <a:gd name="T11" fmla="*/ 1773 h 3342"/>
              <a:gd name="T12" fmla="*/ 2925 w 5140"/>
              <a:gd name="T13" fmla="*/ 3303 h 3342"/>
              <a:gd name="T14" fmla="*/ 2872 w 5140"/>
              <a:gd name="T15" fmla="*/ 3336 h 3342"/>
              <a:gd name="T16" fmla="*/ 2827 w 5140"/>
              <a:gd name="T17" fmla="*/ 3341 h 3342"/>
              <a:gd name="T18" fmla="*/ 2794 w 5140"/>
              <a:gd name="T19" fmla="*/ 3316 h 3342"/>
              <a:gd name="T20" fmla="*/ 2775 w 5140"/>
              <a:gd name="T21" fmla="*/ 3267 h 3342"/>
              <a:gd name="T22" fmla="*/ 2772 w 5140"/>
              <a:gd name="T23" fmla="*/ 2604 h 3342"/>
              <a:gd name="T24" fmla="*/ 2757 w 5140"/>
              <a:gd name="T25" fmla="*/ 2526 h 3342"/>
              <a:gd name="T26" fmla="*/ 2713 w 5140"/>
              <a:gd name="T27" fmla="*/ 2462 h 3342"/>
              <a:gd name="T28" fmla="*/ 2649 w 5140"/>
              <a:gd name="T29" fmla="*/ 2420 h 3342"/>
              <a:gd name="T30" fmla="*/ 2571 w 5140"/>
              <a:gd name="T31" fmla="*/ 2402 h 3342"/>
              <a:gd name="T32" fmla="*/ 201 w 5140"/>
              <a:gd name="T33" fmla="*/ 2406 h 3342"/>
              <a:gd name="T34" fmla="*/ 123 w 5140"/>
              <a:gd name="T35" fmla="*/ 2390 h 3342"/>
              <a:gd name="T36" fmla="*/ 59 w 5140"/>
              <a:gd name="T37" fmla="*/ 2348 h 3342"/>
              <a:gd name="T38" fmla="*/ 16 w 5140"/>
              <a:gd name="T39" fmla="*/ 2282 h 3342"/>
              <a:gd name="T40" fmla="*/ 0 w 5140"/>
              <a:gd name="T41" fmla="*/ 2204 h 3342"/>
              <a:gd name="T42" fmla="*/ 5 w 5140"/>
              <a:gd name="T43" fmla="*/ 1105 h 3342"/>
              <a:gd name="T44" fmla="*/ 34 w 5140"/>
              <a:gd name="T45" fmla="*/ 1032 h 3342"/>
              <a:gd name="T46" fmla="*/ 89 w 5140"/>
              <a:gd name="T47" fmla="*/ 979 h 3342"/>
              <a:gd name="T48" fmla="*/ 161 w 5140"/>
              <a:gd name="T49" fmla="*/ 947 h 3342"/>
              <a:gd name="T50" fmla="*/ 201 w 5140"/>
              <a:gd name="T51" fmla="*/ 941 h 3342"/>
              <a:gd name="T52" fmla="*/ 2571 w 5140"/>
              <a:gd name="T53" fmla="*/ 939 h 3342"/>
              <a:gd name="T54" fmla="*/ 2649 w 5140"/>
              <a:gd name="T55" fmla="*/ 924 h 3342"/>
              <a:gd name="T56" fmla="*/ 2713 w 5140"/>
              <a:gd name="T57" fmla="*/ 880 h 3342"/>
              <a:gd name="T58" fmla="*/ 2757 w 5140"/>
              <a:gd name="T59" fmla="*/ 816 h 3342"/>
              <a:gd name="T60" fmla="*/ 2772 w 5140"/>
              <a:gd name="T61" fmla="*/ 738 h 3342"/>
              <a:gd name="T62" fmla="*/ 2775 w 5140"/>
              <a:gd name="T63" fmla="*/ 75 h 3342"/>
              <a:gd name="T64" fmla="*/ 2794 w 5140"/>
              <a:gd name="T65" fmla="*/ 26 h 3342"/>
              <a:gd name="T66" fmla="*/ 2827 w 5140"/>
              <a:gd name="T67" fmla="*/ 1 h 3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40" h="3342">
                <a:moveTo>
                  <a:pt x="2849" y="0"/>
                </a:moveTo>
                <a:lnTo>
                  <a:pt x="2872" y="6"/>
                </a:lnTo>
                <a:lnTo>
                  <a:pt x="2898" y="18"/>
                </a:lnTo>
                <a:lnTo>
                  <a:pt x="2925" y="39"/>
                </a:lnTo>
                <a:lnTo>
                  <a:pt x="5078" y="1541"/>
                </a:lnTo>
                <a:lnTo>
                  <a:pt x="5106" y="1569"/>
                </a:lnTo>
                <a:lnTo>
                  <a:pt x="5125" y="1601"/>
                </a:lnTo>
                <a:lnTo>
                  <a:pt x="5137" y="1636"/>
                </a:lnTo>
                <a:lnTo>
                  <a:pt x="5140" y="1672"/>
                </a:lnTo>
                <a:lnTo>
                  <a:pt x="5137" y="1706"/>
                </a:lnTo>
                <a:lnTo>
                  <a:pt x="5125" y="1740"/>
                </a:lnTo>
                <a:lnTo>
                  <a:pt x="5106" y="1773"/>
                </a:lnTo>
                <a:lnTo>
                  <a:pt x="5078" y="1801"/>
                </a:lnTo>
                <a:lnTo>
                  <a:pt x="2925" y="3303"/>
                </a:lnTo>
                <a:lnTo>
                  <a:pt x="2898" y="3324"/>
                </a:lnTo>
                <a:lnTo>
                  <a:pt x="2872" y="3336"/>
                </a:lnTo>
                <a:lnTo>
                  <a:pt x="2849" y="3342"/>
                </a:lnTo>
                <a:lnTo>
                  <a:pt x="2827" y="3341"/>
                </a:lnTo>
                <a:lnTo>
                  <a:pt x="2808" y="3331"/>
                </a:lnTo>
                <a:lnTo>
                  <a:pt x="2794" y="3316"/>
                </a:lnTo>
                <a:lnTo>
                  <a:pt x="2781" y="3294"/>
                </a:lnTo>
                <a:lnTo>
                  <a:pt x="2775" y="3267"/>
                </a:lnTo>
                <a:lnTo>
                  <a:pt x="2772" y="3233"/>
                </a:lnTo>
                <a:lnTo>
                  <a:pt x="2772" y="2604"/>
                </a:lnTo>
                <a:lnTo>
                  <a:pt x="2767" y="2565"/>
                </a:lnTo>
                <a:lnTo>
                  <a:pt x="2757" y="2526"/>
                </a:lnTo>
                <a:lnTo>
                  <a:pt x="2738" y="2491"/>
                </a:lnTo>
                <a:lnTo>
                  <a:pt x="2713" y="2462"/>
                </a:lnTo>
                <a:lnTo>
                  <a:pt x="2683" y="2438"/>
                </a:lnTo>
                <a:lnTo>
                  <a:pt x="2649" y="2420"/>
                </a:lnTo>
                <a:lnTo>
                  <a:pt x="2611" y="2407"/>
                </a:lnTo>
                <a:lnTo>
                  <a:pt x="2571" y="2402"/>
                </a:lnTo>
                <a:lnTo>
                  <a:pt x="2547" y="2402"/>
                </a:lnTo>
                <a:lnTo>
                  <a:pt x="201" y="2406"/>
                </a:lnTo>
                <a:lnTo>
                  <a:pt x="161" y="2402"/>
                </a:lnTo>
                <a:lnTo>
                  <a:pt x="123" y="2390"/>
                </a:lnTo>
                <a:lnTo>
                  <a:pt x="89" y="2371"/>
                </a:lnTo>
                <a:lnTo>
                  <a:pt x="59" y="2348"/>
                </a:lnTo>
                <a:lnTo>
                  <a:pt x="34" y="2317"/>
                </a:lnTo>
                <a:lnTo>
                  <a:pt x="16" y="2282"/>
                </a:lnTo>
                <a:lnTo>
                  <a:pt x="5" y="2245"/>
                </a:lnTo>
                <a:lnTo>
                  <a:pt x="0" y="2204"/>
                </a:lnTo>
                <a:lnTo>
                  <a:pt x="0" y="1144"/>
                </a:lnTo>
                <a:lnTo>
                  <a:pt x="5" y="1105"/>
                </a:lnTo>
                <a:lnTo>
                  <a:pt x="16" y="1066"/>
                </a:lnTo>
                <a:lnTo>
                  <a:pt x="34" y="1032"/>
                </a:lnTo>
                <a:lnTo>
                  <a:pt x="59" y="1002"/>
                </a:lnTo>
                <a:lnTo>
                  <a:pt x="89" y="979"/>
                </a:lnTo>
                <a:lnTo>
                  <a:pt x="123" y="960"/>
                </a:lnTo>
                <a:lnTo>
                  <a:pt x="161" y="947"/>
                </a:lnTo>
                <a:lnTo>
                  <a:pt x="201" y="943"/>
                </a:lnTo>
                <a:lnTo>
                  <a:pt x="201" y="941"/>
                </a:lnTo>
                <a:lnTo>
                  <a:pt x="1239" y="941"/>
                </a:lnTo>
                <a:lnTo>
                  <a:pt x="2571" y="939"/>
                </a:lnTo>
                <a:lnTo>
                  <a:pt x="2611" y="935"/>
                </a:lnTo>
                <a:lnTo>
                  <a:pt x="2649" y="924"/>
                </a:lnTo>
                <a:lnTo>
                  <a:pt x="2683" y="905"/>
                </a:lnTo>
                <a:lnTo>
                  <a:pt x="2713" y="880"/>
                </a:lnTo>
                <a:lnTo>
                  <a:pt x="2738" y="850"/>
                </a:lnTo>
                <a:lnTo>
                  <a:pt x="2757" y="816"/>
                </a:lnTo>
                <a:lnTo>
                  <a:pt x="2767" y="779"/>
                </a:lnTo>
                <a:lnTo>
                  <a:pt x="2772" y="738"/>
                </a:lnTo>
                <a:lnTo>
                  <a:pt x="2772" y="109"/>
                </a:lnTo>
                <a:lnTo>
                  <a:pt x="2775" y="75"/>
                </a:lnTo>
                <a:lnTo>
                  <a:pt x="2781" y="48"/>
                </a:lnTo>
                <a:lnTo>
                  <a:pt x="2794" y="26"/>
                </a:lnTo>
                <a:lnTo>
                  <a:pt x="2808" y="10"/>
                </a:lnTo>
                <a:lnTo>
                  <a:pt x="2827" y="1"/>
                </a:lnTo>
                <a:lnTo>
                  <a:pt x="2849" y="0"/>
                </a:lnTo>
                <a:close/>
              </a:path>
            </a:pathLst>
          </a:custGeom>
          <a:solidFill>
            <a:schemeClr val="tx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bg-BG"/>
          </a:p>
        </p:txBody>
      </p:sp>
      <p:sp>
        <p:nvSpPr>
          <p:cNvPr id="10" name="文本框 4"/>
          <p:cNvSpPr txBox="1"/>
          <p:nvPr/>
        </p:nvSpPr>
        <p:spPr>
          <a:xfrm>
            <a:off x="2007833" y="2224066"/>
            <a:ext cx="8176334" cy="10640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50000"/>
              </a:lnSpc>
            </a:pPr>
            <a:r>
              <a:rPr lang="zh-CN" altLang="en-US" sz="900" dirty="0">
                <a:latin typeface="+mn-ea"/>
                <a:cs typeface="+mn-ea"/>
                <a:sym typeface="+mn-lt"/>
              </a:rPr>
              <a:t>I love you more than I've ever loved any woman. And I've waited longer for you than </a:t>
            </a:r>
            <a:endParaRPr lang="en-US" altLang="zh-CN" sz="900" dirty="0">
              <a:latin typeface="+mn-ea"/>
              <a:cs typeface="+mn-ea"/>
              <a:sym typeface="+mn-lt"/>
            </a:endParaRPr>
          </a:p>
          <a:p>
            <a:pPr algn="ctr">
              <a:lnSpc>
                <a:spcPct val="250000"/>
              </a:lnSpc>
            </a:pPr>
            <a:r>
              <a:rPr lang="zh-CN" altLang="en-US" sz="900" dirty="0">
                <a:latin typeface="+mn-ea"/>
                <a:cs typeface="+mn-ea"/>
                <a:sym typeface="+mn-lt"/>
              </a:rPr>
              <a:t>I've waited for any woman. I love you more than I've ever loved any woman.  And I've waited longer for you than I've waited for any woman. I love you more than I've ever loved any woman. </a:t>
            </a:r>
            <a:endParaRPr lang="zh-CN" altLang="en-US" sz="900" dirty="0">
              <a:latin typeface="+mn-ea"/>
              <a:cs typeface="+mn-ea"/>
              <a:sym typeface="+mn-lt"/>
            </a:endParaRPr>
          </a:p>
        </p:txBody>
      </p:sp>
      <p:sp>
        <p:nvSpPr>
          <p:cNvPr id="11" name="文本框 5"/>
          <p:cNvSpPr txBox="1"/>
          <p:nvPr/>
        </p:nvSpPr>
        <p:spPr>
          <a:xfrm>
            <a:off x="4670245" y="1653523"/>
            <a:ext cx="2874022" cy="44287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b="1" dirty="0">
                <a:latin typeface="+mn-ea"/>
                <a:cs typeface="+mn-ea"/>
                <a:sym typeface="+mn-lt"/>
              </a:rPr>
              <a:t>ADD YOUR TITLE HERE</a:t>
            </a:r>
            <a:endParaRPr lang="en-US" altLang="zh-CN" b="1" dirty="0">
              <a:latin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D13] on Behance"/>
          <p:cNvPicPr>
            <a:picLocks noChangeAspect="1" noChangeArrowheads="1"/>
          </p:cNvPicPr>
          <p:nvPr/>
        </p:nvPicPr>
        <p:blipFill rotWithShape="1">
          <a:blip r:embed="rId1">
            <a:extLst>
              <a:ext uri="{28A0092B-C50C-407E-A947-70E740481C1C}">
                <a14:useLocalDpi xmlns:a14="http://schemas.microsoft.com/office/drawing/2010/main" val="0"/>
              </a:ext>
            </a:extLst>
          </a:blip>
          <a:srcRect t="9857" b="23443"/>
          <a:stretch>
            <a:fillRect/>
          </a:stretch>
        </p:blipFill>
        <p:spPr bwMode="auto">
          <a:xfrm>
            <a:off x="7977522" y="3468187"/>
            <a:ext cx="3604878" cy="169919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武政諒】（日）①"/>
          <p:cNvPicPr>
            <a:picLocks noChangeAspect="1" noChangeArrowheads="1"/>
          </p:cNvPicPr>
          <p:nvPr/>
        </p:nvPicPr>
        <p:blipFill rotWithShape="1">
          <a:blip r:embed="rId2">
            <a:extLst>
              <a:ext uri="{28A0092B-C50C-407E-A947-70E740481C1C}">
                <a14:useLocalDpi xmlns:a14="http://schemas.microsoft.com/office/drawing/2010/main" val="0"/>
              </a:ext>
            </a:extLst>
          </a:blip>
          <a:srcRect t="3482" b="21030"/>
          <a:stretch>
            <a:fillRect/>
          </a:stretch>
        </p:blipFill>
        <p:spPr bwMode="auto">
          <a:xfrm>
            <a:off x="4293561" y="1690620"/>
            <a:ext cx="3603683" cy="1699193"/>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占位符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3468188"/>
            <a:ext cx="3604878" cy="1699193"/>
          </a:xfrm>
          <a:custGeom>
            <a:avLst/>
            <a:gdLst>
              <a:gd name="connsiteX0" fmla="*/ 0 w 4005420"/>
              <a:gd name="connsiteY0" fmla="*/ 0 h 1887992"/>
              <a:gd name="connsiteX1" fmla="*/ 4005420 w 4005420"/>
              <a:gd name="connsiteY1" fmla="*/ 0 h 1887992"/>
              <a:gd name="connsiteX2" fmla="*/ 4005420 w 4005420"/>
              <a:gd name="connsiteY2" fmla="*/ 1887992 h 1887992"/>
              <a:gd name="connsiteX3" fmla="*/ 0 w 4005420"/>
              <a:gd name="connsiteY3" fmla="*/ 1887992 h 1887992"/>
            </a:gdLst>
            <a:ahLst/>
            <a:cxnLst>
              <a:cxn ang="0">
                <a:pos x="connsiteX0" y="connsiteY0"/>
              </a:cxn>
              <a:cxn ang="0">
                <a:pos x="connsiteX1" y="connsiteY1"/>
              </a:cxn>
              <a:cxn ang="0">
                <a:pos x="connsiteX2" y="connsiteY2"/>
              </a:cxn>
              <a:cxn ang="0">
                <a:pos x="connsiteX3" y="connsiteY3"/>
              </a:cxn>
            </a:cxnLst>
            <a:rect l="l" t="t" r="r" b="b"/>
            <a:pathLst>
              <a:path w="4005420" h="1887992">
                <a:moveTo>
                  <a:pt x="0" y="0"/>
                </a:moveTo>
                <a:lnTo>
                  <a:pt x="4005420" y="0"/>
                </a:lnTo>
                <a:lnTo>
                  <a:pt x="4005420" y="1887992"/>
                </a:lnTo>
                <a:lnTo>
                  <a:pt x="0" y="1887992"/>
                </a:lnTo>
                <a:close/>
              </a:path>
            </a:pathLst>
          </a:custGeom>
        </p:spPr>
      </p:pic>
      <p:sp>
        <p:nvSpPr>
          <p:cNvPr id="5" name="矩形 4"/>
          <p:cNvSpPr/>
          <p:nvPr/>
        </p:nvSpPr>
        <p:spPr>
          <a:xfrm>
            <a:off x="609601" y="1690620"/>
            <a:ext cx="3604878" cy="1699193"/>
          </a:xfrm>
          <a:prstGeom prst="rect">
            <a:avLst/>
          </a:prstGeom>
          <a:noFill/>
          <a:ln>
            <a:solidFill>
              <a:srgbClr val="92CC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40">
              <a:solidFill>
                <a:schemeClr val="tx1"/>
              </a:solidFill>
            </a:endParaRPr>
          </a:p>
        </p:txBody>
      </p:sp>
      <p:sp>
        <p:nvSpPr>
          <p:cNvPr id="6" name="矩形 5"/>
          <p:cNvSpPr/>
          <p:nvPr/>
        </p:nvSpPr>
        <p:spPr>
          <a:xfrm>
            <a:off x="7977522" y="1690620"/>
            <a:ext cx="3604878" cy="1699193"/>
          </a:xfrm>
          <a:prstGeom prst="rect">
            <a:avLst/>
          </a:prstGeom>
          <a:noFill/>
          <a:ln>
            <a:solidFill>
              <a:srgbClr val="92CC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40" dirty="0">
              <a:solidFill>
                <a:schemeClr val="tx1"/>
              </a:solidFill>
            </a:endParaRPr>
          </a:p>
        </p:txBody>
      </p:sp>
      <p:sp>
        <p:nvSpPr>
          <p:cNvPr id="7" name="矩形 6"/>
          <p:cNvSpPr/>
          <p:nvPr/>
        </p:nvSpPr>
        <p:spPr>
          <a:xfrm>
            <a:off x="4293562" y="3468187"/>
            <a:ext cx="3604878" cy="1699193"/>
          </a:xfrm>
          <a:prstGeom prst="rect">
            <a:avLst/>
          </a:prstGeom>
          <a:solidFill>
            <a:srgbClr val="D3EBE8"/>
          </a:solidFill>
          <a:ln>
            <a:noFill/>
          </a:ln>
        </p:spPr>
        <p:style>
          <a:lnRef idx="1">
            <a:schemeClr val="accent3"/>
          </a:lnRef>
          <a:fillRef idx="3">
            <a:schemeClr val="accent3"/>
          </a:fillRef>
          <a:effectRef idx="2">
            <a:schemeClr val="accent3"/>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40">
              <a:solidFill>
                <a:schemeClr val="tx1"/>
              </a:solidFill>
            </a:endParaRPr>
          </a:p>
        </p:txBody>
      </p:sp>
      <p:sp>
        <p:nvSpPr>
          <p:cNvPr id="8" name="矩形 7"/>
          <p:cNvSpPr/>
          <p:nvPr/>
        </p:nvSpPr>
        <p:spPr>
          <a:xfrm>
            <a:off x="909597" y="1964930"/>
            <a:ext cx="3165253" cy="115057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200000"/>
              </a:lnSpc>
            </a:pPr>
            <a:r>
              <a:rPr lang="zh-CN" altLang="en-US" sz="900" dirty="0">
                <a:latin typeface="宋体" panose="02010600030101010101" pitchFamily="2" charset="-122"/>
                <a:ea typeface="宋体" panose="02010600030101010101" pitchFamily="2" charset="-122"/>
                <a:sym typeface="+mn-ea"/>
              </a:rPr>
              <a:t>I love you more than I've ever loved any woman. And I've waited longer for you than I've waited for any woman.I love you more than I've ever loved any woman. And I've waited longer for you</a:t>
            </a:r>
            <a:endParaRPr lang="zh-CN" altLang="zh-CN" sz="1100" kern="100" dirty="0">
              <a:latin typeface="宋体" panose="02010600030101010101" pitchFamily="2" charset="-122"/>
              <a:ea typeface="宋体" panose="02010600030101010101" pitchFamily="2" charset="-122"/>
              <a:cs typeface="Times New Roman" panose="02020603050405020304" pitchFamily="18" charset="0"/>
            </a:endParaRPr>
          </a:p>
        </p:txBody>
      </p:sp>
      <p:sp>
        <p:nvSpPr>
          <p:cNvPr id="9" name="文本框 8"/>
          <p:cNvSpPr txBox="1"/>
          <p:nvPr/>
        </p:nvSpPr>
        <p:spPr>
          <a:xfrm>
            <a:off x="4766250" y="4033697"/>
            <a:ext cx="2659499" cy="44287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b="1" dirty="0">
                <a:latin typeface="+mn-ea"/>
                <a:cs typeface="+mn-ea"/>
                <a:sym typeface="+mn-lt"/>
              </a:rPr>
              <a:t>ADD YOUR TITLE HERE</a:t>
            </a:r>
            <a:endParaRPr lang="en-US" altLang="zh-CN" b="1" dirty="0">
              <a:latin typeface="+mn-ea"/>
              <a:cs typeface="+mn-ea"/>
              <a:sym typeface="+mn-lt"/>
            </a:endParaRPr>
          </a:p>
        </p:txBody>
      </p:sp>
      <p:sp>
        <p:nvSpPr>
          <p:cNvPr id="10" name="矩形 9"/>
          <p:cNvSpPr/>
          <p:nvPr/>
        </p:nvSpPr>
        <p:spPr>
          <a:xfrm>
            <a:off x="8197334" y="1964929"/>
            <a:ext cx="3165253" cy="115057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200000"/>
              </a:lnSpc>
            </a:pPr>
            <a:r>
              <a:rPr lang="zh-CN" altLang="en-US" sz="900" dirty="0">
                <a:latin typeface="宋体" panose="02010600030101010101" pitchFamily="2" charset="-122"/>
                <a:ea typeface="宋体" panose="02010600030101010101" pitchFamily="2" charset="-122"/>
                <a:sym typeface="+mn-ea"/>
              </a:rPr>
              <a:t>I love you more than I've ever loved any woman. And I've waited longer for you than I've waited for any woman.I love you more than I've ever loved any woman. And I've waited longer for you</a:t>
            </a:r>
            <a:endParaRPr lang="zh-CN" altLang="zh-CN" sz="1100" kern="100" dirty="0">
              <a:latin typeface="宋体" panose="02010600030101010101" pitchFamily="2" charset="-122"/>
              <a:ea typeface="宋体" panose="02010600030101010101" pitchFamily="2" charset="-122"/>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7052" r="8343"/>
          <a:stretch>
            <a:fillRect/>
          </a:stretch>
        </p:blipFill>
        <p:spPr>
          <a:xfrm rot="16200000">
            <a:off x="2655960" y="-2655960"/>
            <a:ext cx="6880082" cy="12192000"/>
          </a:xfrm>
          <a:prstGeom prst="rect">
            <a:avLst/>
          </a:prstGeom>
        </p:spPr>
      </p:pic>
      <p:sp>
        <p:nvSpPr>
          <p:cNvPr id="4" name="文本框 3"/>
          <p:cNvSpPr txBox="1"/>
          <p:nvPr/>
        </p:nvSpPr>
        <p:spPr>
          <a:xfrm>
            <a:off x="6304319" y="2730534"/>
            <a:ext cx="677108" cy="2696798"/>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楷体" panose="02010609060101010101" pitchFamily="49" charset="-122"/>
                <a:ea typeface="楷体" panose="02010609060101010101" pitchFamily="49" charset="-122"/>
              </a:rPr>
              <a:t>单击此处输入文本内容，单击此处输入文本内容，单击此处输入文本，单击此处输入文本</a:t>
            </a:r>
            <a:endParaRPr lang="zh-CN" altLang="en-US" sz="800" dirty="0">
              <a:latin typeface="楷体" panose="02010609060101010101" pitchFamily="49" charset="-122"/>
              <a:ea typeface="楷体" panose="02010609060101010101" pitchFamily="49" charset="-122"/>
            </a:endParaRPr>
          </a:p>
        </p:txBody>
      </p:sp>
      <p:sp>
        <p:nvSpPr>
          <p:cNvPr id="5" name="文本框 5"/>
          <p:cNvSpPr txBox="1"/>
          <p:nvPr/>
        </p:nvSpPr>
        <p:spPr>
          <a:xfrm>
            <a:off x="5210572" y="1430669"/>
            <a:ext cx="923330" cy="2938508"/>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4800" dirty="0">
                <a:latin typeface="华文新魏" panose="02010800040101010101" pitchFamily="2" charset="-122"/>
                <a:ea typeface="华文新魏" panose="02010800040101010101" pitchFamily="2" charset="-122"/>
              </a:rPr>
              <a:t>教师说课</a:t>
            </a:r>
            <a:endParaRPr lang="zh-CN" altLang="en-US" sz="4800" dirty="0">
              <a:latin typeface="华文新魏" panose="02010800040101010101" pitchFamily="2" charset="-122"/>
              <a:ea typeface="华文新魏" panose="02010800040101010101" pitchFamily="2"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6029</Words>
  <Application>WPS 演示</Application>
  <PresentationFormat>宽屏</PresentationFormat>
  <Paragraphs>186</Paragraphs>
  <Slides>16</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16</vt:i4>
      </vt:variant>
    </vt:vector>
  </HeadingPairs>
  <TitlesOfParts>
    <vt:vector size="35" baseType="lpstr">
      <vt:lpstr>Arial</vt:lpstr>
      <vt:lpstr>宋体</vt:lpstr>
      <vt:lpstr>Wingdings</vt:lpstr>
      <vt:lpstr>楷体</vt:lpstr>
      <vt:lpstr>华文新魏</vt:lpstr>
      <vt:lpstr>隶书</vt:lpstr>
      <vt:lpstr>文悦古典明朝体 (非商业使用) W5</vt:lpstr>
      <vt:lpstr>Bodoni MT Black</vt:lpstr>
      <vt:lpstr>Arial Unicode MS</vt:lpstr>
      <vt:lpstr>Lato</vt:lpstr>
      <vt:lpstr>Roboto</vt:lpstr>
      <vt:lpstr>全字库正楷体</vt:lpstr>
      <vt:lpstr>等线</vt:lpstr>
      <vt:lpstr>Times New Roman</vt:lpstr>
      <vt:lpstr>微软雅黑</vt:lpstr>
      <vt:lpstr>Calibri Light</vt:lpstr>
      <vt:lpstr>Calibri</vt:lpstr>
      <vt:lpstr>Wide Latin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刘丹</dc:creator>
  <cp:lastModifiedBy>admin</cp:lastModifiedBy>
  <cp:revision>12</cp:revision>
  <dcterms:created xsi:type="dcterms:W3CDTF">2018-08-31T01:22:00Z</dcterms:created>
  <dcterms:modified xsi:type="dcterms:W3CDTF">2018-09-03T10:34:57Z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