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3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8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628" r:id="rId2"/>
    <p:sldId id="588" r:id="rId3"/>
    <p:sldId id="610" r:id="rId4"/>
    <p:sldId id="4455" r:id="rId5"/>
    <p:sldId id="416" r:id="rId6"/>
    <p:sldId id="4488" r:id="rId7"/>
    <p:sldId id="461" r:id="rId8"/>
    <p:sldId id="630" r:id="rId9"/>
    <p:sldId id="258" r:id="rId10"/>
    <p:sldId id="4557" r:id="rId11"/>
    <p:sldId id="4530" r:id="rId12"/>
    <p:sldId id="631" r:id="rId13"/>
    <p:sldId id="343" r:id="rId14"/>
    <p:sldId id="699" r:id="rId15"/>
    <p:sldId id="414" r:id="rId16"/>
    <p:sldId id="632" r:id="rId17"/>
    <p:sldId id="417" r:id="rId18"/>
    <p:sldId id="4558" r:id="rId19"/>
    <p:sldId id="4496" r:id="rId20"/>
    <p:sldId id="772" r:id="rId21"/>
    <p:sldId id="633" r:id="rId22"/>
    <p:sldId id="282" r:id="rId23"/>
    <p:sldId id="321" r:id="rId24"/>
    <p:sldId id="1611" r:id="rId25"/>
    <p:sldId id="4454" r:id="rId26"/>
    <p:sldId id="629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23082-AAF4-4502-BBD5-4BDB9D8FCB16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D806A-4FCE-4EAA-9BAF-55BD91DD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009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E374D-6E28-41D4-B529-E46F9BB595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88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ACBED-B825-416D-8132-66B99B56789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35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078F5-CDAB-43EC-BBC2-08CC19FB52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10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078F5-CDAB-43EC-BBC2-08CC19FB52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072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B87A2-5DC4-4564-8D07-00D4A26EE0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907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5350093962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82974E2-1F98-4B91-AF03-9B018367B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F2AAF47-E379-4221-A6C5-F9E1EFC03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F620-DA3A-4973-B85D-D3798812CD47}" type="datetime1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B17BF2-1E52-4A61-BA14-BFA2BAF0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15A692B-1072-476A-87C0-B9221E64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739B-9569-4C72-AECD-AF169D5189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64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350094134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452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35009417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19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思源黑体 CN Medium" panose="020B0600000000000000" pitchFamily="34" charset="-122"/>
              </a:defRPr>
            </a:lvl1pPr>
          </a:lstStyle>
          <a:p>
            <a:fld id="{830C1C0D-9156-4A08-8AC9-3C7751C87F77}" type="datetimeFigureOut">
              <a:rPr lang="zh-CN" altLang="en-US" smtClean="0">
                <a:solidFill>
                  <a:srgbClr val="2E2E2E">
                    <a:tint val="75000"/>
                  </a:srgbClr>
                </a:solidFill>
              </a:rPr>
              <a:t>2018/8/23</a:t>
            </a:fld>
            <a:endParaRPr lang="zh-CN" altLang="en-US" dirty="0">
              <a:solidFill>
                <a:srgbClr val="2E2E2E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思源黑体 CN Medium" panose="020B0600000000000000" pitchFamily="34" charset="-122"/>
              </a:defRPr>
            </a:lvl1pPr>
          </a:lstStyle>
          <a:p>
            <a:endParaRPr lang="zh-CN" altLang="en-US" dirty="0">
              <a:solidFill>
                <a:srgbClr val="2E2E2E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思源黑体 CN Medium" panose="020B0600000000000000" pitchFamily="34" charset="-122"/>
              </a:defRPr>
            </a:lvl1pPr>
          </a:lstStyle>
          <a:p>
            <a:fld id="{E4A0E596-B858-4790-B5F1-C4278122C712}" type="slidenum">
              <a:rPr lang="zh-CN" altLang="en-US" smtClean="0">
                <a:solidFill>
                  <a:srgbClr val="2E2E2E">
                    <a:tint val="75000"/>
                  </a:srgbClr>
                </a:solidFill>
              </a:rPr>
              <a:t>‹#›</a:t>
            </a:fld>
            <a:endParaRPr lang="zh-CN" altLang="en-US" dirty="0">
              <a:solidFill>
                <a:srgbClr val="2E2E2E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 Light" panose="020B0502040204020203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tags" Target="../tags/tag30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tags" Target="../tags/tag3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8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5" Type="http://schemas.openxmlformats.org/officeDocument/2006/relationships/tags" Target="../tags/tag37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42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tags" Target="../tags/tag58.xml"/><Relationship Id="rId18" Type="http://schemas.openxmlformats.org/officeDocument/2006/relationships/tags" Target="../tags/tag6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tags" Target="../tags/tag62.xml"/><Relationship Id="rId2" Type="http://schemas.openxmlformats.org/officeDocument/2006/relationships/tags" Target="../tags/tag47.xml"/><Relationship Id="rId16" Type="http://schemas.openxmlformats.org/officeDocument/2006/relationships/tags" Target="../tags/tag61.xml"/><Relationship Id="rId20" Type="http://schemas.openxmlformats.org/officeDocument/2006/relationships/notesSlide" Target="../notesSlides/notesSlide3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tags" Target="../tags/tag60.xml"/><Relationship Id="rId10" Type="http://schemas.openxmlformats.org/officeDocument/2006/relationships/tags" Target="../tags/tag55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tags" Target="../tags/tag59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tags" Target="../tags/tag81.xml"/><Relationship Id="rId3" Type="http://schemas.openxmlformats.org/officeDocument/2006/relationships/tags" Target="../tags/tag66.xml"/><Relationship Id="rId21" Type="http://schemas.openxmlformats.org/officeDocument/2006/relationships/tags" Target="../tags/tag84.xml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5" Type="http://schemas.openxmlformats.org/officeDocument/2006/relationships/notesSlide" Target="../notesSlides/notesSlide4.xml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20" Type="http://schemas.openxmlformats.org/officeDocument/2006/relationships/tags" Target="../tags/tag83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24" Type="http://schemas.openxmlformats.org/officeDocument/2006/relationships/slideLayout" Target="../slideLayouts/slideLayout4.xml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23" Type="http://schemas.openxmlformats.org/officeDocument/2006/relationships/tags" Target="../tags/tag86.xml"/><Relationship Id="rId10" Type="http://schemas.openxmlformats.org/officeDocument/2006/relationships/tags" Target="../tags/tag73.xml"/><Relationship Id="rId19" Type="http://schemas.openxmlformats.org/officeDocument/2006/relationships/tags" Target="../tags/tag82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Relationship Id="rId22" Type="http://schemas.openxmlformats.org/officeDocument/2006/relationships/tags" Target="../tags/tag8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-图片 1"/>
          <p:cNvSpPr/>
          <p:nvPr>
            <p:custDataLst>
              <p:tags r:id="rId1"/>
            </p:custDataLst>
          </p:nvPr>
        </p:nvSpPr>
        <p:spPr>
          <a:xfrm>
            <a:off x="19" y="8"/>
            <a:ext cx="12191982" cy="6857991"/>
          </a:xfrm>
          <a:custGeom>
            <a:avLst/>
            <a:gdLst/>
            <a:ahLst/>
            <a:cxnLst/>
            <a:rect l="0" t="0" r="0" b="0"/>
            <a:pathLst>
              <a:path w="12191982" h="6857991">
                <a:moveTo>
                  <a:pt x="0" y="0"/>
                </a:moveTo>
                <a:lnTo>
                  <a:pt x="12191981" y="0"/>
                </a:lnTo>
                <a:lnTo>
                  <a:pt x="12191981" y="6857990"/>
                </a:lnTo>
                <a:lnTo>
                  <a:pt x="0" y="6857990"/>
                </a:lnTo>
                <a:close/>
              </a:path>
            </a:pathLst>
          </a:custGeom>
          <a:blipFill>
            <a:blip r:embed="rId3"/>
            <a:stretch>
              <a:fillRect t="-16698" b="-1663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 30"/>
          <p:cNvSpPr/>
          <p:nvPr/>
        </p:nvSpPr>
        <p:spPr>
          <a:xfrm>
            <a:off x="3008964" y="-717020"/>
            <a:ext cx="6174073" cy="6857999"/>
          </a:xfrm>
          <a:custGeom>
            <a:avLst/>
            <a:gdLst>
              <a:gd name="connsiteX0" fmla="*/ 0 w 6912665"/>
              <a:gd name="connsiteY0" fmla="*/ 0 h 5758797"/>
              <a:gd name="connsiteX1" fmla="*/ 6912665 w 6912665"/>
              <a:gd name="connsiteY1" fmla="*/ 0 h 5758797"/>
              <a:gd name="connsiteX2" fmla="*/ 6912665 w 6912665"/>
              <a:gd name="connsiteY2" fmla="*/ 4300538 h 5758797"/>
              <a:gd name="connsiteX3" fmla="*/ 6880167 w 6912665"/>
              <a:gd name="connsiteY3" fmla="*/ 4300538 h 5758797"/>
              <a:gd name="connsiteX4" fmla="*/ 3451570 w 6912665"/>
              <a:gd name="connsiteY4" fmla="*/ 5758797 h 5758797"/>
              <a:gd name="connsiteX5" fmla="*/ 22974 w 6912665"/>
              <a:gd name="connsiteY5" fmla="*/ 4300538 h 5758797"/>
              <a:gd name="connsiteX6" fmla="*/ 0 w 6912665"/>
              <a:gd name="connsiteY6" fmla="*/ 4300538 h 575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12665" h="5758797">
                <a:moveTo>
                  <a:pt x="0" y="0"/>
                </a:moveTo>
                <a:lnTo>
                  <a:pt x="6912665" y="0"/>
                </a:lnTo>
                <a:lnTo>
                  <a:pt x="6912665" y="4300538"/>
                </a:lnTo>
                <a:lnTo>
                  <a:pt x="6880167" y="4300538"/>
                </a:lnTo>
                <a:lnTo>
                  <a:pt x="3451570" y="5758797"/>
                </a:lnTo>
                <a:lnTo>
                  <a:pt x="22974" y="4300538"/>
                </a:lnTo>
                <a:lnTo>
                  <a:pt x="0" y="4300538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  <a:effectLst>
            <a:outerShdw blurRad="1778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58369" y="4535089"/>
            <a:ext cx="3114675" cy="574596"/>
            <a:chOff x="4638675" y="5917099"/>
            <a:chExt cx="3114675" cy="574596"/>
          </a:xfrm>
        </p:grpSpPr>
        <p:sp>
          <p:nvSpPr>
            <p:cNvPr id="5" name="文本框 4"/>
            <p:cNvSpPr txBox="1"/>
            <p:nvPr/>
          </p:nvSpPr>
          <p:spPr>
            <a:xfrm>
              <a:off x="4638675" y="6122363"/>
              <a:ext cx="31146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Design by </a:t>
              </a:r>
              <a:r>
                <a:rPr kumimoji="0" lang="en-US" altLang="zh-CN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Master·PPT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138862" y="5917099"/>
              <a:ext cx="133352" cy="148470"/>
              <a:chOff x="5962650" y="4649860"/>
              <a:chExt cx="266700" cy="409576"/>
            </a:xfrm>
          </p:grpSpPr>
          <p:cxnSp>
            <p:nvCxnSpPr>
              <p:cNvPr id="7" name="直接连接符 6"/>
              <p:cNvCxnSpPr/>
              <p:nvPr/>
            </p:nvCxnSpPr>
            <p:spPr>
              <a:xfrm flipH="1">
                <a:off x="5962650" y="4649861"/>
                <a:ext cx="266700" cy="40957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5962650" y="4649860"/>
                <a:ext cx="266700" cy="40957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任意多边形 30"/>
          <p:cNvSpPr/>
          <p:nvPr/>
        </p:nvSpPr>
        <p:spPr>
          <a:xfrm>
            <a:off x="2792067" y="-793220"/>
            <a:ext cx="6912665" cy="6857999"/>
          </a:xfrm>
          <a:custGeom>
            <a:avLst/>
            <a:gdLst>
              <a:gd name="connsiteX0" fmla="*/ 0 w 6912665"/>
              <a:gd name="connsiteY0" fmla="*/ 0 h 5758797"/>
              <a:gd name="connsiteX1" fmla="*/ 6912665 w 6912665"/>
              <a:gd name="connsiteY1" fmla="*/ 0 h 5758797"/>
              <a:gd name="connsiteX2" fmla="*/ 6912665 w 6912665"/>
              <a:gd name="connsiteY2" fmla="*/ 4300538 h 5758797"/>
              <a:gd name="connsiteX3" fmla="*/ 6880167 w 6912665"/>
              <a:gd name="connsiteY3" fmla="*/ 4300538 h 5758797"/>
              <a:gd name="connsiteX4" fmla="*/ 3451570 w 6912665"/>
              <a:gd name="connsiteY4" fmla="*/ 5758797 h 5758797"/>
              <a:gd name="connsiteX5" fmla="*/ 22974 w 6912665"/>
              <a:gd name="connsiteY5" fmla="*/ 4300538 h 5758797"/>
              <a:gd name="connsiteX6" fmla="*/ 0 w 6912665"/>
              <a:gd name="connsiteY6" fmla="*/ 4300538 h 575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12665" h="5758797">
                <a:moveTo>
                  <a:pt x="0" y="0"/>
                </a:moveTo>
                <a:lnTo>
                  <a:pt x="6912665" y="0"/>
                </a:lnTo>
                <a:lnTo>
                  <a:pt x="6912665" y="4300538"/>
                </a:lnTo>
                <a:lnTo>
                  <a:pt x="6880167" y="4300538"/>
                </a:lnTo>
                <a:lnTo>
                  <a:pt x="3451570" y="5758797"/>
                </a:lnTo>
                <a:lnTo>
                  <a:pt x="22974" y="4300538"/>
                </a:lnTo>
                <a:lnTo>
                  <a:pt x="0" y="4300538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任意多边形 30"/>
          <p:cNvSpPr/>
          <p:nvPr/>
        </p:nvSpPr>
        <p:spPr>
          <a:xfrm>
            <a:off x="2784469" y="-454327"/>
            <a:ext cx="6623062" cy="6857999"/>
          </a:xfrm>
          <a:custGeom>
            <a:avLst/>
            <a:gdLst>
              <a:gd name="connsiteX0" fmla="*/ 0 w 6912665"/>
              <a:gd name="connsiteY0" fmla="*/ 0 h 5758797"/>
              <a:gd name="connsiteX1" fmla="*/ 6912665 w 6912665"/>
              <a:gd name="connsiteY1" fmla="*/ 0 h 5758797"/>
              <a:gd name="connsiteX2" fmla="*/ 6912665 w 6912665"/>
              <a:gd name="connsiteY2" fmla="*/ 4300538 h 5758797"/>
              <a:gd name="connsiteX3" fmla="*/ 6880167 w 6912665"/>
              <a:gd name="connsiteY3" fmla="*/ 4300538 h 5758797"/>
              <a:gd name="connsiteX4" fmla="*/ 3451570 w 6912665"/>
              <a:gd name="connsiteY4" fmla="*/ 5758797 h 5758797"/>
              <a:gd name="connsiteX5" fmla="*/ 22974 w 6912665"/>
              <a:gd name="connsiteY5" fmla="*/ 4300538 h 5758797"/>
              <a:gd name="connsiteX6" fmla="*/ 0 w 6912665"/>
              <a:gd name="connsiteY6" fmla="*/ 4300538 h 575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12665" h="5758797">
                <a:moveTo>
                  <a:pt x="0" y="0"/>
                </a:moveTo>
                <a:lnTo>
                  <a:pt x="6912665" y="0"/>
                </a:lnTo>
                <a:lnTo>
                  <a:pt x="6912665" y="4300538"/>
                </a:lnTo>
                <a:lnTo>
                  <a:pt x="6880167" y="4300538"/>
                </a:lnTo>
                <a:lnTo>
                  <a:pt x="3451570" y="5758797"/>
                </a:lnTo>
                <a:lnTo>
                  <a:pt x="22974" y="4300538"/>
                </a:lnTo>
                <a:lnTo>
                  <a:pt x="0" y="4300538"/>
                </a:lnTo>
                <a:close/>
              </a:path>
            </a:pathLst>
          </a:custGeom>
          <a:noFill/>
          <a:ln w="127000">
            <a:solidFill>
              <a:schemeClr val="accent1">
                <a:alpha val="70000"/>
              </a:schemeClr>
            </a:solidFill>
          </a:ln>
          <a:effectLst>
            <a:outerShdw blurRad="1778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016562" y="2021912"/>
            <a:ext cx="6166474" cy="1332420"/>
            <a:chOff x="3036316" y="2017614"/>
            <a:chExt cx="6166474" cy="1332420"/>
          </a:xfrm>
        </p:grpSpPr>
        <p:sp>
          <p:nvSpPr>
            <p:cNvPr id="20" name="title"/>
            <p:cNvSpPr txBox="1"/>
            <p:nvPr/>
          </p:nvSpPr>
          <p:spPr>
            <a:xfrm>
              <a:off x="3036316" y="2017614"/>
              <a:ext cx="6166474" cy="1107996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1200" cap="none" spc="40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165100" dist="38100" dir="2700000" algn="tl">
                      <a:srgbClr val="000000">
                        <a:alpha val="2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rPr>
                <a:t>年度工作汇报</a:t>
              </a:r>
              <a:endParaRPr kumimoji="0" lang="zh-CN" altLang="en-US" sz="66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65100" dist="38100" dir="2700000" algn="tl">
                    <a:srgbClr val="000000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503613" y="3042257"/>
              <a:ext cx="5184775" cy="307777"/>
              <a:chOff x="3487284" y="2055280"/>
              <a:chExt cx="5184775" cy="307777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4068819" y="2055280"/>
                <a:ext cx="383965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i="0" u="none" strike="noStrike" kern="1200" cap="none" spc="2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PowerPoint Presentation Template </a:t>
                </a:r>
                <a:endParaRPr kumimoji="0" lang="zh-CN" altLang="en-US" sz="1400" i="0" u="none" strike="noStrike" kern="1200" cap="none" spc="2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23" name="直接连接符 22"/>
              <p:cNvCxnSpPr>
                <a:stCxn id="22" idx="3"/>
              </p:cNvCxnSpPr>
              <p:nvPr/>
            </p:nvCxnSpPr>
            <p:spPr>
              <a:xfrm>
                <a:off x="7908471" y="2209169"/>
                <a:ext cx="763588" cy="153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3487284" y="2239680"/>
                <a:ext cx="547914" cy="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组合 17"/>
          <p:cNvGrpSpPr/>
          <p:nvPr/>
        </p:nvGrpSpPr>
        <p:grpSpPr>
          <a:xfrm>
            <a:off x="5668642" y="798482"/>
            <a:ext cx="854716" cy="430210"/>
            <a:chOff x="5707839" y="1527331"/>
            <a:chExt cx="930038" cy="468125"/>
          </a:xfrm>
          <a:solidFill>
            <a:schemeClr val="bg1"/>
          </a:solidFill>
        </p:grpSpPr>
        <p:sp>
          <p:nvSpPr>
            <p:cNvPr id="26" name="文本框 34"/>
            <p:cNvSpPr txBox="1"/>
            <p:nvPr/>
          </p:nvSpPr>
          <p:spPr>
            <a:xfrm>
              <a:off x="5707839" y="1527331"/>
              <a:ext cx="930038" cy="451080"/>
            </a:xfrm>
            <a:custGeom>
              <a:avLst/>
              <a:gdLst/>
              <a:ahLst/>
              <a:cxnLst/>
              <a:rect l="l" t="t" r="r" b="b"/>
              <a:pathLst>
                <a:path w="452947" h="219685">
                  <a:moveTo>
                    <a:pt x="252698" y="79781"/>
                  </a:moveTo>
                  <a:lnTo>
                    <a:pt x="231724" y="141503"/>
                  </a:lnTo>
                  <a:lnTo>
                    <a:pt x="257785" y="141503"/>
                  </a:lnTo>
                  <a:lnTo>
                    <a:pt x="278759" y="79781"/>
                  </a:lnTo>
                  <a:close/>
                  <a:moveTo>
                    <a:pt x="376373" y="79553"/>
                  </a:moveTo>
                  <a:lnTo>
                    <a:pt x="355631" y="140589"/>
                  </a:lnTo>
                  <a:lnTo>
                    <a:pt x="381920" y="140589"/>
                  </a:lnTo>
                  <a:lnTo>
                    <a:pt x="402662" y="79553"/>
                  </a:lnTo>
                  <a:close/>
                  <a:moveTo>
                    <a:pt x="128723" y="79553"/>
                  </a:moveTo>
                  <a:lnTo>
                    <a:pt x="107981" y="140589"/>
                  </a:lnTo>
                  <a:lnTo>
                    <a:pt x="134270" y="140589"/>
                  </a:lnTo>
                  <a:lnTo>
                    <a:pt x="155012" y="79553"/>
                  </a:lnTo>
                  <a:close/>
                  <a:moveTo>
                    <a:pt x="357928" y="45034"/>
                  </a:moveTo>
                  <a:lnTo>
                    <a:pt x="444110" y="45034"/>
                  </a:lnTo>
                  <a:lnTo>
                    <a:pt x="452947" y="57379"/>
                  </a:lnTo>
                  <a:lnTo>
                    <a:pt x="416585" y="164363"/>
                  </a:lnTo>
                  <a:lnTo>
                    <a:pt x="399515" y="176251"/>
                  </a:lnTo>
                  <a:lnTo>
                    <a:pt x="313333" y="176251"/>
                  </a:lnTo>
                  <a:lnTo>
                    <a:pt x="304800" y="164363"/>
                  </a:lnTo>
                  <a:lnTo>
                    <a:pt x="341162" y="57379"/>
                  </a:lnTo>
                  <a:close/>
                  <a:moveTo>
                    <a:pt x="234103" y="45034"/>
                  </a:moveTo>
                  <a:lnTo>
                    <a:pt x="281652" y="45034"/>
                  </a:lnTo>
                  <a:lnTo>
                    <a:pt x="287688" y="54178"/>
                  </a:lnTo>
                  <a:lnTo>
                    <a:pt x="290796" y="45034"/>
                  </a:lnTo>
                  <a:lnTo>
                    <a:pt x="332858" y="45034"/>
                  </a:lnTo>
                  <a:lnTo>
                    <a:pt x="277776" y="207112"/>
                  </a:lnTo>
                  <a:lnTo>
                    <a:pt x="260931" y="219685"/>
                  </a:lnTo>
                  <a:lnTo>
                    <a:pt x="165148" y="219685"/>
                  </a:lnTo>
                  <a:lnTo>
                    <a:pt x="176414" y="186538"/>
                  </a:lnTo>
                  <a:lnTo>
                    <a:pt x="242250" y="186538"/>
                  </a:lnTo>
                  <a:lnTo>
                    <a:pt x="248851" y="167107"/>
                  </a:lnTo>
                  <a:lnTo>
                    <a:pt x="237057" y="176251"/>
                  </a:lnTo>
                  <a:lnTo>
                    <a:pt x="189508" y="176251"/>
                  </a:lnTo>
                  <a:lnTo>
                    <a:pt x="180975" y="164363"/>
                  </a:lnTo>
                  <a:lnTo>
                    <a:pt x="217337" y="57379"/>
                  </a:lnTo>
                  <a:close/>
                  <a:moveTo>
                    <a:pt x="110278" y="45034"/>
                  </a:moveTo>
                  <a:lnTo>
                    <a:pt x="196460" y="45034"/>
                  </a:lnTo>
                  <a:lnTo>
                    <a:pt x="205297" y="57379"/>
                  </a:lnTo>
                  <a:lnTo>
                    <a:pt x="168935" y="164363"/>
                  </a:lnTo>
                  <a:lnTo>
                    <a:pt x="151865" y="176251"/>
                  </a:lnTo>
                  <a:lnTo>
                    <a:pt x="65683" y="176251"/>
                  </a:lnTo>
                  <a:lnTo>
                    <a:pt x="57150" y="164363"/>
                  </a:lnTo>
                  <a:lnTo>
                    <a:pt x="93512" y="57379"/>
                  </a:lnTo>
                  <a:close/>
                  <a:moveTo>
                    <a:pt x="55860" y="0"/>
                  </a:moveTo>
                  <a:lnTo>
                    <a:pt x="98151" y="0"/>
                  </a:lnTo>
                  <a:lnTo>
                    <a:pt x="48974" y="144704"/>
                  </a:lnTo>
                  <a:lnTo>
                    <a:pt x="56289" y="144704"/>
                  </a:lnTo>
                  <a:lnTo>
                    <a:pt x="45566" y="176251"/>
                  </a:lnTo>
                  <a:lnTo>
                    <a:pt x="8533" y="176251"/>
                  </a:lnTo>
                  <a:lnTo>
                    <a:pt x="0" y="16436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1355" dirty="0">
                <a:cs typeface="+mn-ea"/>
                <a:sym typeface="+mn-lt"/>
              </a:endParaRPr>
            </a:p>
          </p:txBody>
        </p:sp>
        <p:sp>
          <p:nvSpPr>
            <p:cNvPr id="27" name="平行四边形 26"/>
            <p:cNvSpPr/>
            <p:nvPr/>
          </p:nvSpPr>
          <p:spPr>
            <a:xfrm>
              <a:off x="6299979" y="1949737"/>
              <a:ext cx="337898" cy="45719"/>
            </a:xfrm>
            <a:prstGeom prst="parallelogram">
              <a:avLst>
                <a:gd name="adj" fmla="val 294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/>
              <a:endParaRPr lang="zh-CN" altLang="en-US" sz="1355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75C1A4C-F70D-4639-84B4-060AACA212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5473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05BF333A-FB58-4D5C-A073-6A2972ED2B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9" y="8"/>
            <a:ext cx="12191981" cy="685799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85EB288-A364-4997-AE3A-9242CCE987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35C79FF-5131-4098-89E3-BFBC1779D799}"/>
              </a:ext>
            </a:extLst>
          </p:cNvPr>
          <p:cNvCxnSpPr>
            <a:cxnSpLocks/>
          </p:cNvCxnSpPr>
          <p:nvPr/>
        </p:nvCxnSpPr>
        <p:spPr>
          <a:xfrm>
            <a:off x="1127125" y="2321560"/>
            <a:ext cx="1944688" cy="0"/>
          </a:xfrm>
          <a:prstGeom prst="line">
            <a:avLst/>
          </a:prstGeom>
          <a:ln>
            <a:solidFill>
              <a:schemeClr val="bg1">
                <a:alpha val="7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FD478110-CA55-413F-ADB4-B2574A2CBF3F}"/>
              </a:ext>
            </a:extLst>
          </p:cNvPr>
          <p:cNvSpPr txBox="1"/>
          <p:nvPr/>
        </p:nvSpPr>
        <p:spPr>
          <a:xfrm>
            <a:off x="1016634" y="2485390"/>
            <a:ext cx="2168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中等" panose="020B0400000000000000" pitchFamily="34" charset="-122"/>
                <a:ea typeface="苹方 中等" panose="020B0400000000000000" pitchFamily="34" charset="-122"/>
                <a:cs typeface="+mn-cs"/>
                <a:sym typeface="思源黑体 CN Medium" panose="020B0600000000000000" pitchFamily="34" charset="-122"/>
              </a:rPr>
              <a:t>年度工作概述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E6F14E3-84AF-483F-AD82-3725566DA9EC}"/>
              </a:ext>
            </a:extLst>
          </p:cNvPr>
          <p:cNvSpPr txBox="1"/>
          <p:nvPr/>
        </p:nvSpPr>
        <p:spPr>
          <a:xfrm>
            <a:off x="1031874" y="1669535"/>
            <a:ext cx="809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" pitchFamily="50" charset="0"/>
                <a:ea typeface="新宋体" panose="02010609030101010101" pitchFamily="49" charset="-122"/>
                <a:cs typeface="+mn-cs"/>
                <a:sym typeface="思源宋体 Medium" panose="02020500000000000000" pitchFamily="18" charset="-122"/>
              </a:rPr>
              <a:t>01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" pitchFamily="50" charset="0"/>
              <a:ea typeface="新宋体" panose="02010609030101010101" pitchFamily="49" charset="-122"/>
              <a:cs typeface="+mn-cs"/>
              <a:sym typeface="思源宋体 Medium" panose="02020500000000000000" pitchFamily="18" charset="-122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DEC967A9-57C5-4652-916B-281B0F365D6D}"/>
              </a:ext>
            </a:extLst>
          </p:cNvPr>
          <p:cNvCxnSpPr>
            <a:cxnSpLocks/>
          </p:cNvCxnSpPr>
          <p:nvPr/>
        </p:nvCxnSpPr>
        <p:spPr>
          <a:xfrm>
            <a:off x="3787170" y="2321560"/>
            <a:ext cx="1948468" cy="0"/>
          </a:xfrm>
          <a:prstGeom prst="line">
            <a:avLst/>
          </a:prstGeom>
          <a:ln>
            <a:solidFill>
              <a:schemeClr val="bg1">
                <a:alpha val="7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84B92834-78FF-4619-9313-761B22DA46A4}"/>
              </a:ext>
            </a:extLst>
          </p:cNvPr>
          <p:cNvSpPr txBox="1"/>
          <p:nvPr/>
        </p:nvSpPr>
        <p:spPr>
          <a:xfrm>
            <a:off x="3685116" y="2485390"/>
            <a:ext cx="2168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中等" panose="020B0400000000000000" pitchFamily="34" charset="-122"/>
                <a:ea typeface="苹方 中等" panose="020B0400000000000000" pitchFamily="34" charset="-122"/>
                <a:cs typeface="+mn-cs"/>
                <a:sym typeface="思源黑体 CN Medium" panose="020B0600000000000000" pitchFamily="34" charset="-122"/>
              </a:rPr>
              <a:t>工作情况总结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0FBBC75-E90D-48A1-8D60-CAF6CC6ECB19}"/>
              </a:ext>
            </a:extLst>
          </p:cNvPr>
          <p:cNvSpPr txBox="1"/>
          <p:nvPr/>
        </p:nvSpPr>
        <p:spPr>
          <a:xfrm>
            <a:off x="3685116" y="1669535"/>
            <a:ext cx="809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" pitchFamily="50" charset="0"/>
                <a:ea typeface="新宋体" panose="02010609030101010101" pitchFamily="49" charset="-122"/>
                <a:cs typeface="+mn-cs"/>
                <a:sym typeface="思源宋体 Medium" panose="02020500000000000000" pitchFamily="18" charset="-122"/>
              </a:rPr>
              <a:t>02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" pitchFamily="50" charset="0"/>
              <a:ea typeface="新宋体" panose="02010609030101010101" pitchFamily="49" charset="-122"/>
              <a:cs typeface="+mn-cs"/>
              <a:sym typeface="思源宋体 Medium" panose="02020500000000000000" pitchFamily="18" charset="-122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97AD1004-5B10-4BD2-991F-F3C2F73B634F}"/>
              </a:ext>
            </a:extLst>
          </p:cNvPr>
          <p:cNvCxnSpPr/>
          <p:nvPr/>
        </p:nvCxnSpPr>
        <p:spPr>
          <a:xfrm>
            <a:off x="9093655" y="4581823"/>
            <a:ext cx="1964418" cy="0"/>
          </a:xfrm>
          <a:prstGeom prst="line">
            <a:avLst/>
          </a:prstGeom>
          <a:ln>
            <a:solidFill>
              <a:schemeClr val="bg1">
                <a:alpha val="7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07A46587-604B-4657-A374-94EDE404BD96}"/>
              </a:ext>
            </a:extLst>
          </p:cNvPr>
          <p:cNvSpPr txBox="1"/>
          <p:nvPr/>
        </p:nvSpPr>
        <p:spPr>
          <a:xfrm>
            <a:off x="8976362" y="4745653"/>
            <a:ext cx="221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中等" panose="020B0400000000000000" pitchFamily="34" charset="-122"/>
                <a:ea typeface="苹方 中等" panose="020B0400000000000000" pitchFamily="34" charset="-122"/>
                <a:cs typeface="+mn-cs"/>
                <a:sym typeface="思源黑体 CN Medium" panose="020B0600000000000000" pitchFamily="34" charset="-122"/>
              </a:rPr>
              <a:t>明年工作计划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45DCF85-AEDF-49B1-A6C3-6368A65464D4}"/>
              </a:ext>
            </a:extLst>
          </p:cNvPr>
          <p:cNvSpPr txBox="1"/>
          <p:nvPr/>
        </p:nvSpPr>
        <p:spPr>
          <a:xfrm>
            <a:off x="8991601" y="3929798"/>
            <a:ext cx="809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" pitchFamily="50" charset="0"/>
                <a:ea typeface="新宋体" panose="02010609030101010101" pitchFamily="49" charset="-122"/>
                <a:cs typeface="+mn-cs"/>
                <a:sym typeface="思源宋体 Medium" panose="02020500000000000000" pitchFamily="18" charset="-122"/>
              </a:rPr>
              <a:t>05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" pitchFamily="50" charset="0"/>
              <a:ea typeface="新宋体" panose="02010609030101010101" pitchFamily="49" charset="-122"/>
              <a:cs typeface="+mn-cs"/>
              <a:sym typeface="思源宋体 Medium" panose="02020500000000000000" pitchFamily="18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9A154645-1A88-4909-96AF-0044F1DFD6C2}"/>
              </a:ext>
            </a:extLst>
          </p:cNvPr>
          <p:cNvCxnSpPr/>
          <p:nvPr/>
        </p:nvCxnSpPr>
        <p:spPr>
          <a:xfrm>
            <a:off x="6440412" y="4581823"/>
            <a:ext cx="1964418" cy="0"/>
          </a:xfrm>
          <a:prstGeom prst="line">
            <a:avLst/>
          </a:prstGeom>
          <a:ln>
            <a:solidFill>
              <a:schemeClr val="bg1">
                <a:alpha val="7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AC892313-94E4-47B6-95C2-C38BB5E000D1}"/>
              </a:ext>
            </a:extLst>
          </p:cNvPr>
          <p:cNvSpPr txBox="1"/>
          <p:nvPr/>
        </p:nvSpPr>
        <p:spPr>
          <a:xfrm>
            <a:off x="6338358" y="4745653"/>
            <a:ext cx="2168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中等" panose="020B0400000000000000" pitchFamily="34" charset="-122"/>
                <a:ea typeface="苹方 中等" panose="020B0400000000000000" pitchFamily="34" charset="-122"/>
                <a:cs typeface="+mn-cs"/>
                <a:sym typeface="思源黑体 CN Medium" panose="020B0600000000000000" pitchFamily="34" charset="-122"/>
              </a:rPr>
              <a:t>未来工作展望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559725C-403F-4098-96D8-5A529EBE01DD}"/>
              </a:ext>
            </a:extLst>
          </p:cNvPr>
          <p:cNvSpPr txBox="1"/>
          <p:nvPr/>
        </p:nvSpPr>
        <p:spPr>
          <a:xfrm>
            <a:off x="6353598" y="3929798"/>
            <a:ext cx="809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" pitchFamily="50" charset="0"/>
                <a:ea typeface="新宋体" panose="02010609030101010101" pitchFamily="49" charset="-122"/>
                <a:cs typeface="+mn-cs"/>
                <a:sym typeface="思源宋体 Medium" panose="02020500000000000000" pitchFamily="18" charset="-122"/>
              </a:rPr>
              <a:t>04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" pitchFamily="50" charset="0"/>
              <a:ea typeface="新宋体" panose="02010609030101010101" pitchFamily="49" charset="-122"/>
              <a:cs typeface="+mn-cs"/>
              <a:sym typeface="思源宋体 Medium" panose="02020500000000000000" pitchFamily="18" charset="-122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BC3FB5BF-2B2F-4BBD-9FED-2E0360092878}"/>
              </a:ext>
            </a:extLst>
          </p:cNvPr>
          <p:cNvCxnSpPr>
            <a:cxnSpLocks/>
          </p:cNvCxnSpPr>
          <p:nvPr/>
        </p:nvCxnSpPr>
        <p:spPr>
          <a:xfrm>
            <a:off x="3787170" y="4581823"/>
            <a:ext cx="1948468" cy="0"/>
          </a:xfrm>
          <a:prstGeom prst="line">
            <a:avLst/>
          </a:prstGeom>
          <a:ln>
            <a:solidFill>
              <a:schemeClr val="bg1">
                <a:alpha val="7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572FDFEF-F2B7-4D3E-99E3-8D60665CBFFB}"/>
              </a:ext>
            </a:extLst>
          </p:cNvPr>
          <p:cNvSpPr txBox="1"/>
          <p:nvPr/>
        </p:nvSpPr>
        <p:spPr>
          <a:xfrm>
            <a:off x="3680353" y="4745653"/>
            <a:ext cx="2168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中等" panose="020B0400000000000000" pitchFamily="34" charset="-122"/>
                <a:ea typeface="苹方 中等" panose="020B0400000000000000" pitchFamily="34" charset="-122"/>
                <a:cs typeface="+mn-cs"/>
                <a:sym typeface="思源黑体 CN Medium" panose="020B0600000000000000" pitchFamily="34" charset="-122"/>
              </a:rPr>
              <a:t>存在问题分析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DFBECF7-310A-4A5B-90C1-43F84ADE224E}"/>
              </a:ext>
            </a:extLst>
          </p:cNvPr>
          <p:cNvSpPr txBox="1"/>
          <p:nvPr/>
        </p:nvSpPr>
        <p:spPr>
          <a:xfrm>
            <a:off x="3685116" y="3929798"/>
            <a:ext cx="809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" pitchFamily="50" charset="0"/>
                <a:ea typeface="新宋体" panose="02010609030101010101" pitchFamily="49" charset="-122"/>
                <a:cs typeface="+mn-cs"/>
                <a:sym typeface="思源宋体 Medium" panose="02020500000000000000" pitchFamily="18" charset="-122"/>
              </a:rPr>
              <a:t>03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" pitchFamily="50" charset="0"/>
              <a:ea typeface="新宋体" panose="02010609030101010101" pitchFamily="49" charset="-122"/>
              <a:cs typeface="+mn-cs"/>
              <a:sym typeface="思源宋体 Medium" panose="020205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9885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535006973502-工作概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BC9F34E8-7D19-4B76-B090-776E37C1A869}"/>
              </a:ext>
            </a:extLst>
          </p:cNvPr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21E1FD9-B8C7-43E4-B734-4C2CA0805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41E0ECD-CD38-4B48-8E16-D0FDBC27AD91}"/>
                </a:ext>
              </a:extLst>
            </p:cNvPr>
            <p:cNvSpPr/>
            <p:nvPr/>
          </p:nvSpPr>
          <p:spPr>
            <a:xfrm>
              <a:off x="-1" y="0"/>
              <a:ext cx="12192000" cy="685800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C8E4100-CBF7-4BAD-B930-6580468882E9}"/>
              </a:ext>
            </a:extLst>
          </p:cNvPr>
          <p:cNvGrpSpPr/>
          <p:nvPr/>
        </p:nvGrpSpPr>
        <p:grpSpPr>
          <a:xfrm>
            <a:off x="1126126" y="546936"/>
            <a:ext cx="5107473" cy="5706459"/>
            <a:chOff x="1126126" y="546936"/>
            <a:chExt cx="5107473" cy="570645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8F89F9D6-BE90-45F2-8F90-A5EB677FF07F}"/>
                </a:ext>
              </a:extLst>
            </p:cNvPr>
            <p:cNvSpPr/>
            <p:nvPr/>
          </p:nvSpPr>
          <p:spPr>
            <a:xfrm>
              <a:off x="2685343" y="1666945"/>
              <a:ext cx="3548256" cy="354825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EE2A0A23-41E9-47FD-93EF-4781B38B8C14}"/>
                </a:ext>
              </a:extLst>
            </p:cNvPr>
            <p:cNvSpPr/>
            <p:nvPr/>
          </p:nvSpPr>
          <p:spPr>
            <a:xfrm>
              <a:off x="5123326" y="141963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C92134DA-80A0-4D45-9A21-ADEB86B50607}"/>
                </a:ext>
              </a:extLst>
            </p:cNvPr>
            <p:cNvSpPr/>
            <p:nvPr/>
          </p:nvSpPr>
          <p:spPr>
            <a:xfrm>
              <a:off x="5123326" y="4840900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D4AA24A-04BC-443E-8BBA-0D730D6160BE}"/>
                </a:ext>
              </a:extLst>
            </p:cNvPr>
            <p:cNvSpPr/>
            <p:nvPr/>
          </p:nvSpPr>
          <p:spPr>
            <a:xfrm>
              <a:off x="2524922" y="407091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CF79C4D3-9664-48F1-9D6A-F322A45C9EA2}"/>
                </a:ext>
              </a:extLst>
            </p:cNvPr>
            <p:cNvSpPr/>
            <p:nvPr/>
          </p:nvSpPr>
          <p:spPr>
            <a:xfrm>
              <a:off x="1438947" y="5087209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7EDF657B-C960-4977-A46F-8385F63F9B74}"/>
                </a:ext>
              </a:extLst>
            </p:cNvPr>
            <p:cNvSpPr/>
            <p:nvPr/>
          </p:nvSpPr>
          <p:spPr>
            <a:xfrm>
              <a:off x="1126126" y="546936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4AA7459-08C1-4F4C-AB26-E9A5BEDD209C}"/>
              </a:ext>
            </a:extLst>
          </p:cNvPr>
          <p:cNvGrpSpPr/>
          <p:nvPr/>
        </p:nvGrpSpPr>
        <p:grpSpPr>
          <a:xfrm>
            <a:off x="6832389" y="2972464"/>
            <a:ext cx="3958880" cy="930105"/>
            <a:chOff x="6077646" y="2795029"/>
            <a:chExt cx="3958880" cy="930105"/>
          </a:xfrm>
        </p:grpSpPr>
        <p:sp>
          <p:nvSpPr>
            <p:cNvPr id="56" name="chapter title">
              <a:extLst>
                <a:ext uri="{FF2B5EF4-FFF2-40B4-BE49-F238E27FC236}">
                  <a16:creationId xmlns:a16="http://schemas.microsoft.com/office/drawing/2014/main" id="{DF517973-A1B0-44C9-8ECF-B14ECDB7E72F}"/>
                </a:ext>
              </a:extLst>
            </p:cNvPr>
            <p:cNvSpPr/>
            <p:nvPr/>
          </p:nvSpPr>
          <p:spPr>
            <a:xfrm>
              <a:off x="6077646" y="2795029"/>
              <a:ext cx="3958880" cy="707886"/>
            </a:xfrm>
            <a:prstGeom prst="rect">
              <a:avLst/>
            </a:prstGeom>
          </p:spPr>
          <p:txBody>
            <a:bodyPr wrap="none" anchor="ctr" anchorCtr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0" i="0" u="none" strike="noStrike" kern="1200" cap="none" spc="10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  <a:cs typeface="微软雅黑"/>
                </a:rPr>
                <a:t>工作概况</a:t>
              </a:r>
              <a:endParaRPr kumimoji="0" lang="zh-CN" altLang="en-US" sz="1400" b="0" i="0" u="none" strike="noStrike" kern="1200" cap="none" spc="10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7CC366F-E5E5-4EC8-A1FB-015DB9503C77}"/>
                </a:ext>
              </a:extLst>
            </p:cNvPr>
            <p:cNvSpPr txBox="1"/>
            <p:nvPr/>
          </p:nvSpPr>
          <p:spPr>
            <a:xfrm>
              <a:off x="6092897" y="3448135"/>
              <a:ext cx="25558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defRPr/>
              </a:pPr>
              <a:r>
                <a:rPr lang="en-US" altLang="zh-CN" sz="1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ENTER A DESCRIPTION</a:t>
              </a:r>
              <a:endParaRPr lang="zh-CN" altLang="en-US" sz="120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8" name="number">
            <a:extLst>
              <a:ext uri="{FF2B5EF4-FFF2-40B4-BE49-F238E27FC236}">
                <a16:creationId xmlns:a16="http://schemas.microsoft.com/office/drawing/2014/main" id="{35C5135A-5B98-4512-8438-187F2C5FBDBF}"/>
              </a:ext>
            </a:extLst>
          </p:cNvPr>
          <p:cNvSpPr txBox="1"/>
          <p:nvPr/>
        </p:nvSpPr>
        <p:spPr>
          <a:xfrm>
            <a:off x="3264558" y="2941616"/>
            <a:ext cx="3129462" cy="10156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LT Std 35 Light" panose="020B0402020203020204" pitchFamily="34" charset="0"/>
                <a:ea typeface="思源黑体 CN Light"/>
                <a:cs typeface="+mn-cs"/>
              </a:rPr>
              <a:t>Part 01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LT Std 35 Light" panose="020B0402020203020204" pitchFamily="34" charset="0"/>
              <a:ea typeface="思源黑体 CN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14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8"/>
          <p:cNvSpPr>
            <a:spLocks noEditPoints="1"/>
          </p:cNvSpPr>
          <p:nvPr/>
        </p:nvSpPr>
        <p:spPr bwMode="auto">
          <a:xfrm>
            <a:off x="5182830" y="3504514"/>
            <a:ext cx="1826340" cy="2609959"/>
          </a:xfrm>
          <a:custGeom>
            <a:avLst/>
            <a:gdLst>
              <a:gd name="T0" fmla="*/ 96 w 366"/>
              <a:gd name="T1" fmla="*/ 174 h 523"/>
              <a:gd name="T2" fmla="*/ 28 w 366"/>
              <a:gd name="T3" fmla="*/ 255 h 523"/>
              <a:gd name="T4" fmla="*/ 4 w 366"/>
              <a:gd name="T5" fmla="*/ 361 h 523"/>
              <a:gd name="T6" fmla="*/ 58 w 366"/>
              <a:gd name="T7" fmla="*/ 471 h 523"/>
              <a:gd name="T8" fmla="*/ 183 w 366"/>
              <a:gd name="T9" fmla="*/ 522 h 523"/>
              <a:gd name="T10" fmla="*/ 308 w 366"/>
              <a:gd name="T11" fmla="*/ 471 h 523"/>
              <a:gd name="T12" fmla="*/ 362 w 366"/>
              <a:gd name="T13" fmla="*/ 361 h 523"/>
              <a:gd name="T14" fmla="*/ 338 w 366"/>
              <a:gd name="T15" fmla="*/ 255 h 523"/>
              <a:gd name="T16" fmla="*/ 270 w 366"/>
              <a:gd name="T17" fmla="*/ 174 h 523"/>
              <a:gd name="T18" fmla="*/ 188 w 366"/>
              <a:gd name="T19" fmla="*/ 53 h 523"/>
              <a:gd name="T20" fmla="*/ 183 w 366"/>
              <a:gd name="T21" fmla="*/ 0 h 523"/>
              <a:gd name="T22" fmla="*/ 178 w 366"/>
              <a:gd name="T23" fmla="*/ 53 h 523"/>
              <a:gd name="T24" fmla="*/ 96 w 366"/>
              <a:gd name="T25" fmla="*/ 174 h 523"/>
              <a:gd name="T26" fmla="*/ 254 w 366"/>
              <a:gd name="T27" fmla="*/ 188 h 523"/>
              <a:gd name="T28" fmla="*/ 309 w 366"/>
              <a:gd name="T29" fmla="*/ 348 h 523"/>
              <a:gd name="T30" fmla="*/ 183 w 366"/>
              <a:gd name="T31" fmla="*/ 461 h 523"/>
              <a:gd name="T32" fmla="*/ 57 w 366"/>
              <a:gd name="T33" fmla="*/ 348 h 523"/>
              <a:gd name="T34" fmla="*/ 112 w 366"/>
              <a:gd name="T35" fmla="*/ 188 h 523"/>
              <a:gd name="T36" fmla="*/ 174 w 366"/>
              <a:gd name="T37" fmla="*/ 78 h 523"/>
              <a:gd name="T38" fmla="*/ 183 w 366"/>
              <a:gd name="T39" fmla="*/ 33 h 523"/>
              <a:gd name="T40" fmla="*/ 192 w 366"/>
              <a:gd name="T41" fmla="*/ 78 h 523"/>
              <a:gd name="T42" fmla="*/ 254 w 366"/>
              <a:gd name="T43" fmla="*/ 188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6" h="523">
                <a:moveTo>
                  <a:pt x="96" y="174"/>
                </a:moveTo>
                <a:cubicBezTo>
                  <a:pt x="72" y="199"/>
                  <a:pt x="46" y="224"/>
                  <a:pt x="28" y="255"/>
                </a:cubicBezTo>
                <a:cubicBezTo>
                  <a:pt x="10" y="285"/>
                  <a:pt x="0" y="322"/>
                  <a:pt x="4" y="361"/>
                </a:cubicBezTo>
                <a:cubicBezTo>
                  <a:pt x="8" y="399"/>
                  <a:pt x="26" y="440"/>
                  <a:pt x="58" y="471"/>
                </a:cubicBezTo>
                <a:cubicBezTo>
                  <a:pt x="90" y="502"/>
                  <a:pt x="135" y="523"/>
                  <a:pt x="183" y="522"/>
                </a:cubicBezTo>
                <a:cubicBezTo>
                  <a:pt x="231" y="523"/>
                  <a:pt x="276" y="502"/>
                  <a:pt x="308" y="471"/>
                </a:cubicBezTo>
                <a:cubicBezTo>
                  <a:pt x="340" y="440"/>
                  <a:pt x="358" y="399"/>
                  <a:pt x="362" y="361"/>
                </a:cubicBezTo>
                <a:cubicBezTo>
                  <a:pt x="366" y="322"/>
                  <a:pt x="356" y="285"/>
                  <a:pt x="338" y="255"/>
                </a:cubicBezTo>
                <a:cubicBezTo>
                  <a:pt x="320" y="224"/>
                  <a:pt x="294" y="199"/>
                  <a:pt x="270" y="174"/>
                </a:cubicBezTo>
                <a:cubicBezTo>
                  <a:pt x="220" y="128"/>
                  <a:pt x="195" y="87"/>
                  <a:pt x="188" y="53"/>
                </a:cubicBezTo>
                <a:cubicBezTo>
                  <a:pt x="181" y="20"/>
                  <a:pt x="184" y="0"/>
                  <a:pt x="183" y="0"/>
                </a:cubicBezTo>
                <a:cubicBezTo>
                  <a:pt x="182" y="0"/>
                  <a:pt x="185" y="20"/>
                  <a:pt x="178" y="53"/>
                </a:cubicBezTo>
                <a:cubicBezTo>
                  <a:pt x="171" y="87"/>
                  <a:pt x="146" y="128"/>
                  <a:pt x="96" y="174"/>
                </a:cubicBezTo>
                <a:close/>
                <a:moveTo>
                  <a:pt x="254" y="188"/>
                </a:moveTo>
                <a:cubicBezTo>
                  <a:pt x="286" y="232"/>
                  <a:pt x="319" y="289"/>
                  <a:pt x="309" y="348"/>
                </a:cubicBezTo>
                <a:cubicBezTo>
                  <a:pt x="302" y="404"/>
                  <a:pt x="251" y="463"/>
                  <a:pt x="183" y="461"/>
                </a:cubicBezTo>
                <a:cubicBezTo>
                  <a:pt x="115" y="463"/>
                  <a:pt x="64" y="404"/>
                  <a:pt x="57" y="348"/>
                </a:cubicBezTo>
                <a:cubicBezTo>
                  <a:pt x="47" y="289"/>
                  <a:pt x="80" y="232"/>
                  <a:pt x="112" y="188"/>
                </a:cubicBezTo>
                <a:cubicBezTo>
                  <a:pt x="146" y="144"/>
                  <a:pt x="165" y="106"/>
                  <a:pt x="174" y="78"/>
                </a:cubicBezTo>
                <a:cubicBezTo>
                  <a:pt x="183" y="51"/>
                  <a:pt x="181" y="32"/>
                  <a:pt x="183" y="33"/>
                </a:cubicBezTo>
                <a:cubicBezTo>
                  <a:pt x="185" y="32"/>
                  <a:pt x="183" y="51"/>
                  <a:pt x="192" y="78"/>
                </a:cubicBezTo>
                <a:cubicBezTo>
                  <a:pt x="200" y="106"/>
                  <a:pt x="220" y="144"/>
                  <a:pt x="254" y="18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5400"/>
          </a:p>
        </p:txBody>
      </p:sp>
      <p:sp>
        <p:nvSpPr>
          <p:cNvPr id="9" name="Freeform 71"/>
          <p:cNvSpPr>
            <a:spLocks noEditPoints="1"/>
          </p:cNvSpPr>
          <p:nvPr/>
        </p:nvSpPr>
        <p:spPr bwMode="auto">
          <a:xfrm>
            <a:off x="3805176" y="1918316"/>
            <a:ext cx="2399310" cy="1811594"/>
          </a:xfrm>
          <a:custGeom>
            <a:avLst/>
            <a:gdLst>
              <a:gd name="T0" fmla="*/ 432 w 481"/>
              <a:gd name="T1" fmla="*/ 334 h 363"/>
              <a:gd name="T2" fmla="*/ 480 w 481"/>
              <a:gd name="T3" fmla="*/ 355 h 363"/>
              <a:gd name="T4" fmla="*/ 437 w 481"/>
              <a:gd name="T5" fmla="*/ 324 h 363"/>
              <a:gd name="T6" fmla="*/ 373 w 481"/>
              <a:gd name="T7" fmla="*/ 193 h 363"/>
              <a:gd name="T8" fmla="*/ 338 w 481"/>
              <a:gd name="T9" fmla="*/ 94 h 363"/>
              <a:gd name="T10" fmla="*/ 258 w 481"/>
              <a:gd name="T11" fmla="*/ 20 h 363"/>
              <a:gd name="T12" fmla="*/ 136 w 481"/>
              <a:gd name="T13" fmla="*/ 12 h 363"/>
              <a:gd name="T14" fmla="*/ 28 w 481"/>
              <a:gd name="T15" fmla="*/ 94 h 363"/>
              <a:gd name="T16" fmla="*/ 11 w 481"/>
              <a:gd name="T17" fmla="*/ 228 h 363"/>
              <a:gd name="T18" fmla="*/ 79 w 481"/>
              <a:gd name="T19" fmla="*/ 330 h 363"/>
              <a:gd name="T20" fmla="*/ 183 w 481"/>
              <a:gd name="T21" fmla="*/ 362 h 363"/>
              <a:gd name="T22" fmla="*/ 286 w 481"/>
              <a:gd name="T23" fmla="*/ 344 h 363"/>
              <a:gd name="T24" fmla="*/ 432 w 481"/>
              <a:gd name="T25" fmla="*/ 334 h 363"/>
              <a:gd name="T26" fmla="*/ 417 w 481"/>
              <a:gd name="T27" fmla="*/ 309 h 363"/>
              <a:gd name="T28" fmla="*/ 452 w 481"/>
              <a:gd name="T29" fmla="*/ 339 h 363"/>
              <a:gd name="T30" fmla="*/ 408 w 481"/>
              <a:gd name="T31" fmla="*/ 324 h 363"/>
              <a:gd name="T32" fmla="*/ 282 w 481"/>
              <a:gd name="T33" fmla="*/ 323 h 363"/>
              <a:gd name="T34" fmla="*/ 117 w 481"/>
              <a:gd name="T35" fmla="*/ 291 h 363"/>
              <a:gd name="T36" fmla="*/ 81 w 481"/>
              <a:gd name="T37" fmla="*/ 125 h 363"/>
              <a:gd name="T38" fmla="*/ 243 w 481"/>
              <a:gd name="T39" fmla="*/ 73 h 363"/>
              <a:gd name="T40" fmla="*/ 353 w 481"/>
              <a:gd name="T41" fmla="*/ 199 h 363"/>
              <a:gd name="T42" fmla="*/ 417 w 481"/>
              <a:gd name="T43" fmla="*/ 309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1" h="363">
                <a:moveTo>
                  <a:pt x="432" y="334"/>
                </a:moveTo>
                <a:cubicBezTo>
                  <a:pt x="464" y="344"/>
                  <a:pt x="480" y="356"/>
                  <a:pt x="480" y="355"/>
                </a:cubicBezTo>
                <a:cubicBezTo>
                  <a:pt x="481" y="355"/>
                  <a:pt x="463" y="347"/>
                  <a:pt x="437" y="324"/>
                </a:cubicBezTo>
                <a:cubicBezTo>
                  <a:pt x="412" y="302"/>
                  <a:pt x="389" y="259"/>
                  <a:pt x="373" y="193"/>
                </a:cubicBezTo>
                <a:cubicBezTo>
                  <a:pt x="364" y="160"/>
                  <a:pt x="355" y="125"/>
                  <a:pt x="338" y="94"/>
                </a:cubicBezTo>
                <a:cubicBezTo>
                  <a:pt x="320" y="63"/>
                  <a:pt x="293" y="36"/>
                  <a:pt x="258" y="20"/>
                </a:cubicBezTo>
                <a:cubicBezTo>
                  <a:pt x="222" y="4"/>
                  <a:pt x="178" y="0"/>
                  <a:pt x="136" y="12"/>
                </a:cubicBezTo>
                <a:cubicBezTo>
                  <a:pt x="93" y="24"/>
                  <a:pt x="52" y="52"/>
                  <a:pt x="28" y="94"/>
                </a:cubicBezTo>
                <a:cubicBezTo>
                  <a:pt x="4" y="135"/>
                  <a:pt x="0" y="186"/>
                  <a:pt x="11" y="228"/>
                </a:cubicBezTo>
                <a:cubicBezTo>
                  <a:pt x="21" y="272"/>
                  <a:pt x="47" y="308"/>
                  <a:pt x="79" y="330"/>
                </a:cubicBezTo>
                <a:cubicBezTo>
                  <a:pt x="110" y="353"/>
                  <a:pt x="147" y="363"/>
                  <a:pt x="183" y="362"/>
                </a:cubicBezTo>
                <a:cubicBezTo>
                  <a:pt x="219" y="362"/>
                  <a:pt x="253" y="352"/>
                  <a:pt x="286" y="344"/>
                </a:cubicBezTo>
                <a:cubicBezTo>
                  <a:pt x="351" y="324"/>
                  <a:pt x="399" y="323"/>
                  <a:pt x="432" y="334"/>
                </a:cubicBezTo>
                <a:close/>
                <a:moveTo>
                  <a:pt x="417" y="309"/>
                </a:moveTo>
                <a:cubicBezTo>
                  <a:pt x="437" y="330"/>
                  <a:pt x="454" y="338"/>
                  <a:pt x="452" y="339"/>
                </a:cubicBezTo>
                <a:cubicBezTo>
                  <a:pt x="452" y="341"/>
                  <a:pt x="437" y="330"/>
                  <a:pt x="408" y="324"/>
                </a:cubicBezTo>
                <a:cubicBezTo>
                  <a:pt x="380" y="318"/>
                  <a:pt x="337" y="316"/>
                  <a:pt x="282" y="323"/>
                </a:cubicBezTo>
                <a:cubicBezTo>
                  <a:pt x="228" y="329"/>
                  <a:pt x="162" y="329"/>
                  <a:pt x="117" y="291"/>
                </a:cubicBezTo>
                <a:cubicBezTo>
                  <a:pt x="71" y="256"/>
                  <a:pt x="45" y="183"/>
                  <a:pt x="81" y="125"/>
                </a:cubicBezTo>
                <a:cubicBezTo>
                  <a:pt x="113" y="65"/>
                  <a:pt x="190" y="51"/>
                  <a:pt x="243" y="73"/>
                </a:cubicBezTo>
                <a:cubicBezTo>
                  <a:pt x="299" y="93"/>
                  <a:pt x="331" y="150"/>
                  <a:pt x="353" y="199"/>
                </a:cubicBezTo>
                <a:cubicBezTo>
                  <a:pt x="375" y="251"/>
                  <a:pt x="397" y="287"/>
                  <a:pt x="417" y="30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5400"/>
          </a:p>
        </p:txBody>
      </p:sp>
      <p:sp>
        <p:nvSpPr>
          <p:cNvPr id="12" name="Freeform 73"/>
          <p:cNvSpPr>
            <a:spLocks noEditPoints="1"/>
          </p:cNvSpPr>
          <p:nvPr/>
        </p:nvSpPr>
        <p:spPr bwMode="auto">
          <a:xfrm>
            <a:off x="3805176" y="3529793"/>
            <a:ext cx="2399310" cy="1811594"/>
          </a:xfrm>
          <a:custGeom>
            <a:avLst/>
            <a:gdLst>
              <a:gd name="T0" fmla="*/ 437 w 481"/>
              <a:gd name="T1" fmla="*/ 39 h 363"/>
              <a:gd name="T2" fmla="*/ 480 w 481"/>
              <a:gd name="T3" fmla="*/ 8 h 363"/>
              <a:gd name="T4" fmla="*/ 432 w 481"/>
              <a:gd name="T5" fmla="*/ 30 h 363"/>
              <a:gd name="T6" fmla="*/ 286 w 481"/>
              <a:gd name="T7" fmla="*/ 19 h 363"/>
              <a:gd name="T8" fmla="*/ 183 w 481"/>
              <a:gd name="T9" fmla="*/ 1 h 363"/>
              <a:gd name="T10" fmla="*/ 79 w 481"/>
              <a:gd name="T11" fmla="*/ 33 h 363"/>
              <a:gd name="T12" fmla="*/ 11 w 481"/>
              <a:gd name="T13" fmla="*/ 135 h 363"/>
              <a:gd name="T14" fmla="*/ 28 w 481"/>
              <a:gd name="T15" fmla="*/ 269 h 363"/>
              <a:gd name="T16" fmla="*/ 136 w 481"/>
              <a:gd name="T17" fmla="*/ 351 h 363"/>
              <a:gd name="T18" fmla="*/ 258 w 481"/>
              <a:gd name="T19" fmla="*/ 343 h 363"/>
              <a:gd name="T20" fmla="*/ 338 w 481"/>
              <a:gd name="T21" fmla="*/ 269 h 363"/>
              <a:gd name="T22" fmla="*/ 373 w 481"/>
              <a:gd name="T23" fmla="*/ 170 h 363"/>
              <a:gd name="T24" fmla="*/ 437 w 481"/>
              <a:gd name="T25" fmla="*/ 39 h 363"/>
              <a:gd name="T26" fmla="*/ 408 w 481"/>
              <a:gd name="T27" fmla="*/ 39 h 363"/>
              <a:gd name="T28" fmla="*/ 452 w 481"/>
              <a:gd name="T29" fmla="*/ 24 h 363"/>
              <a:gd name="T30" fmla="*/ 417 w 481"/>
              <a:gd name="T31" fmla="*/ 54 h 363"/>
              <a:gd name="T32" fmla="*/ 353 w 481"/>
              <a:gd name="T33" fmla="*/ 164 h 363"/>
              <a:gd name="T34" fmla="*/ 243 w 481"/>
              <a:gd name="T35" fmla="*/ 290 h 363"/>
              <a:gd name="T36" fmla="*/ 81 w 481"/>
              <a:gd name="T37" fmla="*/ 238 h 363"/>
              <a:gd name="T38" fmla="*/ 117 w 481"/>
              <a:gd name="T39" fmla="*/ 72 h 363"/>
              <a:gd name="T40" fmla="*/ 282 w 481"/>
              <a:gd name="T41" fmla="*/ 40 h 363"/>
              <a:gd name="T42" fmla="*/ 408 w 481"/>
              <a:gd name="T43" fmla="*/ 39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1" h="363">
                <a:moveTo>
                  <a:pt x="437" y="39"/>
                </a:moveTo>
                <a:cubicBezTo>
                  <a:pt x="463" y="16"/>
                  <a:pt x="481" y="8"/>
                  <a:pt x="480" y="8"/>
                </a:cubicBezTo>
                <a:cubicBezTo>
                  <a:pt x="480" y="7"/>
                  <a:pt x="464" y="19"/>
                  <a:pt x="432" y="30"/>
                </a:cubicBezTo>
                <a:cubicBezTo>
                  <a:pt x="399" y="40"/>
                  <a:pt x="351" y="39"/>
                  <a:pt x="286" y="19"/>
                </a:cubicBezTo>
                <a:cubicBezTo>
                  <a:pt x="253" y="11"/>
                  <a:pt x="219" y="1"/>
                  <a:pt x="183" y="1"/>
                </a:cubicBezTo>
                <a:cubicBezTo>
                  <a:pt x="147" y="0"/>
                  <a:pt x="110" y="10"/>
                  <a:pt x="79" y="33"/>
                </a:cubicBezTo>
                <a:cubicBezTo>
                  <a:pt x="47" y="55"/>
                  <a:pt x="21" y="91"/>
                  <a:pt x="11" y="135"/>
                </a:cubicBezTo>
                <a:cubicBezTo>
                  <a:pt x="0" y="177"/>
                  <a:pt x="4" y="228"/>
                  <a:pt x="28" y="269"/>
                </a:cubicBezTo>
                <a:cubicBezTo>
                  <a:pt x="52" y="311"/>
                  <a:pt x="93" y="339"/>
                  <a:pt x="136" y="351"/>
                </a:cubicBezTo>
                <a:cubicBezTo>
                  <a:pt x="178" y="363"/>
                  <a:pt x="222" y="359"/>
                  <a:pt x="258" y="343"/>
                </a:cubicBezTo>
                <a:cubicBezTo>
                  <a:pt x="293" y="327"/>
                  <a:pt x="320" y="300"/>
                  <a:pt x="338" y="269"/>
                </a:cubicBezTo>
                <a:cubicBezTo>
                  <a:pt x="355" y="238"/>
                  <a:pt x="364" y="203"/>
                  <a:pt x="373" y="170"/>
                </a:cubicBezTo>
                <a:cubicBezTo>
                  <a:pt x="389" y="104"/>
                  <a:pt x="412" y="61"/>
                  <a:pt x="437" y="39"/>
                </a:cubicBezTo>
                <a:close/>
                <a:moveTo>
                  <a:pt x="408" y="39"/>
                </a:moveTo>
                <a:cubicBezTo>
                  <a:pt x="437" y="33"/>
                  <a:pt x="452" y="22"/>
                  <a:pt x="452" y="24"/>
                </a:cubicBezTo>
                <a:cubicBezTo>
                  <a:pt x="454" y="25"/>
                  <a:pt x="437" y="33"/>
                  <a:pt x="417" y="54"/>
                </a:cubicBezTo>
                <a:cubicBezTo>
                  <a:pt x="397" y="76"/>
                  <a:pt x="375" y="112"/>
                  <a:pt x="353" y="164"/>
                </a:cubicBezTo>
                <a:cubicBezTo>
                  <a:pt x="331" y="213"/>
                  <a:pt x="299" y="270"/>
                  <a:pt x="243" y="290"/>
                </a:cubicBezTo>
                <a:cubicBezTo>
                  <a:pt x="190" y="312"/>
                  <a:pt x="113" y="298"/>
                  <a:pt x="81" y="238"/>
                </a:cubicBezTo>
                <a:cubicBezTo>
                  <a:pt x="45" y="180"/>
                  <a:pt x="71" y="107"/>
                  <a:pt x="117" y="72"/>
                </a:cubicBezTo>
                <a:cubicBezTo>
                  <a:pt x="162" y="34"/>
                  <a:pt x="228" y="34"/>
                  <a:pt x="282" y="40"/>
                </a:cubicBezTo>
                <a:cubicBezTo>
                  <a:pt x="337" y="47"/>
                  <a:pt x="380" y="46"/>
                  <a:pt x="408" y="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5400"/>
          </a:p>
        </p:txBody>
      </p:sp>
      <p:sp>
        <p:nvSpPr>
          <p:cNvPr id="18" name="Freeform 72"/>
          <p:cNvSpPr>
            <a:spLocks noEditPoints="1"/>
          </p:cNvSpPr>
          <p:nvPr/>
        </p:nvSpPr>
        <p:spPr bwMode="auto">
          <a:xfrm>
            <a:off x="5985408" y="1918316"/>
            <a:ext cx="2401416" cy="1811594"/>
          </a:xfrm>
          <a:custGeom>
            <a:avLst/>
            <a:gdLst>
              <a:gd name="T0" fmla="*/ 195 w 481"/>
              <a:gd name="T1" fmla="*/ 344 h 363"/>
              <a:gd name="T2" fmla="*/ 298 w 481"/>
              <a:gd name="T3" fmla="*/ 362 h 363"/>
              <a:gd name="T4" fmla="*/ 402 w 481"/>
              <a:gd name="T5" fmla="*/ 330 h 363"/>
              <a:gd name="T6" fmla="*/ 470 w 481"/>
              <a:gd name="T7" fmla="*/ 228 h 363"/>
              <a:gd name="T8" fmla="*/ 453 w 481"/>
              <a:gd name="T9" fmla="*/ 94 h 363"/>
              <a:gd name="T10" fmla="*/ 345 w 481"/>
              <a:gd name="T11" fmla="*/ 12 h 363"/>
              <a:gd name="T12" fmla="*/ 223 w 481"/>
              <a:gd name="T13" fmla="*/ 20 h 363"/>
              <a:gd name="T14" fmla="*/ 143 w 481"/>
              <a:gd name="T15" fmla="*/ 94 h 363"/>
              <a:gd name="T16" fmla="*/ 108 w 481"/>
              <a:gd name="T17" fmla="*/ 193 h 363"/>
              <a:gd name="T18" fmla="*/ 44 w 481"/>
              <a:gd name="T19" fmla="*/ 324 h 363"/>
              <a:gd name="T20" fmla="*/ 1 w 481"/>
              <a:gd name="T21" fmla="*/ 355 h 363"/>
              <a:gd name="T22" fmla="*/ 49 w 481"/>
              <a:gd name="T23" fmla="*/ 334 h 363"/>
              <a:gd name="T24" fmla="*/ 195 w 481"/>
              <a:gd name="T25" fmla="*/ 344 h 363"/>
              <a:gd name="T26" fmla="*/ 128 w 481"/>
              <a:gd name="T27" fmla="*/ 199 h 363"/>
              <a:gd name="T28" fmla="*/ 238 w 481"/>
              <a:gd name="T29" fmla="*/ 73 h 363"/>
              <a:gd name="T30" fmla="*/ 400 w 481"/>
              <a:gd name="T31" fmla="*/ 125 h 363"/>
              <a:gd name="T32" fmla="*/ 364 w 481"/>
              <a:gd name="T33" fmla="*/ 291 h 363"/>
              <a:gd name="T34" fmla="*/ 199 w 481"/>
              <a:gd name="T35" fmla="*/ 323 h 363"/>
              <a:gd name="T36" fmla="*/ 73 w 481"/>
              <a:gd name="T37" fmla="*/ 324 h 363"/>
              <a:gd name="T38" fmla="*/ 29 w 481"/>
              <a:gd name="T39" fmla="*/ 339 h 363"/>
              <a:gd name="T40" fmla="*/ 64 w 481"/>
              <a:gd name="T41" fmla="*/ 309 h 363"/>
              <a:gd name="T42" fmla="*/ 128 w 481"/>
              <a:gd name="T43" fmla="*/ 199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1" h="363">
                <a:moveTo>
                  <a:pt x="195" y="344"/>
                </a:moveTo>
                <a:cubicBezTo>
                  <a:pt x="228" y="352"/>
                  <a:pt x="262" y="362"/>
                  <a:pt x="298" y="362"/>
                </a:cubicBezTo>
                <a:cubicBezTo>
                  <a:pt x="334" y="363"/>
                  <a:pt x="371" y="353"/>
                  <a:pt x="402" y="330"/>
                </a:cubicBezTo>
                <a:cubicBezTo>
                  <a:pt x="434" y="308"/>
                  <a:pt x="460" y="272"/>
                  <a:pt x="470" y="228"/>
                </a:cubicBezTo>
                <a:cubicBezTo>
                  <a:pt x="481" y="186"/>
                  <a:pt x="477" y="135"/>
                  <a:pt x="453" y="94"/>
                </a:cubicBezTo>
                <a:cubicBezTo>
                  <a:pt x="429" y="52"/>
                  <a:pt x="388" y="24"/>
                  <a:pt x="345" y="12"/>
                </a:cubicBezTo>
                <a:cubicBezTo>
                  <a:pt x="303" y="0"/>
                  <a:pt x="258" y="4"/>
                  <a:pt x="223" y="20"/>
                </a:cubicBezTo>
                <a:cubicBezTo>
                  <a:pt x="188" y="36"/>
                  <a:pt x="161" y="63"/>
                  <a:pt x="143" y="94"/>
                </a:cubicBezTo>
                <a:cubicBezTo>
                  <a:pt x="126" y="125"/>
                  <a:pt x="117" y="160"/>
                  <a:pt x="108" y="193"/>
                </a:cubicBezTo>
                <a:cubicBezTo>
                  <a:pt x="92" y="259"/>
                  <a:pt x="69" y="302"/>
                  <a:pt x="44" y="324"/>
                </a:cubicBezTo>
                <a:cubicBezTo>
                  <a:pt x="18" y="347"/>
                  <a:pt x="0" y="355"/>
                  <a:pt x="1" y="355"/>
                </a:cubicBezTo>
                <a:cubicBezTo>
                  <a:pt x="1" y="356"/>
                  <a:pt x="16" y="344"/>
                  <a:pt x="49" y="334"/>
                </a:cubicBezTo>
                <a:cubicBezTo>
                  <a:pt x="81" y="323"/>
                  <a:pt x="130" y="324"/>
                  <a:pt x="195" y="344"/>
                </a:cubicBezTo>
                <a:close/>
                <a:moveTo>
                  <a:pt x="128" y="199"/>
                </a:moveTo>
                <a:cubicBezTo>
                  <a:pt x="150" y="150"/>
                  <a:pt x="182" y="93"/>
                  <a:pt x="238" y="73"/>
                </a:cubicBezTo>
                <a:cubicBezTo>
                  <a:pt x="291" y="51"/>
                  <a:pt x="368" y="65"/>
                  <a:pt x="400" y="125"/>
                </a:cubicBezTo>
                <a:cubicBezTo>
                  <a:pt x="435" y="183"/>
                  <a:pt x="410" y="256"/>
                  <a:pt x="364" y="291"/>
                </a:cubicBezTo>
                <a:cubicBezTo>
                  <a:pt x="318" y="329"/>
                  <a:pt x="253" y="329"/>
                  <a:pt x="199" y="323"/>
                </a:cubicBezTo>
                <a:cubicBezTo>
                  <a:pt x="143" y="316"/>
                  <a:pt x="101" y="318"/>
                  <a:pt x="73" y="324"/>
                </a:cubicBezTo>
                <a:cubicBezTo>
                  <a:pt x="44" y="330"/>
                  <a:pt x="29" y="341"/>
                  <a:pt x="29" y="339"/>
                </a:cubicBezTo>
                <a:cubicBezTo>
                  <a:pt x="27" y="338"/>
                  <a:pt x="44" y="330"/>
                  <a:pt x="64" y="309"/>
                </a:cubicBezTo>
                <a:cubicBezTo>
                  <a:pt x="84" y="287"/>
                  <a:pt x="106" y="251"/>
                  <a:pt x="128" y="19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5400"/>
          </a:p>
        </p:txBody>
      </p:sp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5182830" y="1145229"/>
            <a:ext cx="1826340" cy="2609959"/>
          </a:xfrm>
          <a:custGeom>
            <a:avLst/>
            <a:gdLst>
              <a:gd name="T0" fmla="*/ 178 w 366"/>
              <a:gd name="T1" fmla="*/ 470 h 523"/>
              <a:gd name="T2" fmla="*/ 183 w 366"/>
              <a:gd name="T3" fmla="*/ 523 h 523"/>
              <a:gd name="T4" fmla="*/ 188 w 366"/>
              <a:gd name="T5" fmla="*/ 470 h 523"/>
              <a:gd name="T6" fmla="*/ 270 w 366"/>
              <a:gd name="T7" fmla="*/ 349 h 523"/>
              <a:gd name="T8" fmla="*/ 338 w 366"/>
              <a:gd name="T9" fmla="*/ 269 h 523"/>
              <a:gd name="T10" fmla="*/ 362 w 366"/>
              <a:gd name="T11" fmla="*/ 162 h 523"/>
              <a:gd name="T12" fmla="*/ 308 w 366"/>
              <a:gd name="T13" fmla="*/ 52 h 523"/>
              <a:gd name="T14" fmla="*/ 183 w 366"/>
              <a:gd name="T15" fmla="*/ 1 h 523"/>
              <a:gd name="T16" fmla="*/ 58 w 366"/>
              <a:gd name="T17" fmla="*/ 52 h 523"/>
              <a:gd name="T18" fmla="*/ 4 w 366"/>
              <a:gd name="T19" fmla="*/ 162 h 523"/>
              <a:gd name="T20" fmla="*/ 28 w 366"/>
              <a:gd name="T21" fmla="*/ 269 h 523"/>
              <a:gd name="T22" fmla="*/ 96 w 366"/>
              <a:gd name="T23" fmla="*/ 349 h 523"/>
              <a:gd name="T24" fmla="*/ 178 w 366"/>
              <a:gd name="T25" fmla="*/ 470 h 523"/>
              <a:gd name="T26" fmla="*/ 192 w 366"/>
              <a:gd name="T27" fmla="*/ 445 h 523"/>
              <a:gd name="T28" fmla="*/ 183 w 366"/>
              <a:gd name="T29" fmla="*/ 490 h 523"/>
              <a:gd name="T30" fmla="*/ 174 w 366"/>
              <a:gd name="T31" fmla="*/ 445 h 523"/>
              <a:gd name="T32" fmla="*/ 112 w 366"/>
              <a:gd name="T33" fmla="*/ 335 h 523"/>
              <a:gd name="T34" fmla="*/ 57 w 366"/>
              <a:gd name="T35" fmla="*/ 176 h 523"/>
              <a:gd name="T36" fmla="*/ 183 w 366"/>
              <a:gd name="T37" fmla="*/ 62 h 523"/>
              <a:gd name="T38" fmla="*/ 309 w 366"/>
              <a:gd name="T39" fmla="*/ 176 h 523"/>
              <a:gd name="T40" fmla="*/ 254 w 366"/>
              <a:gd name="T41" fmla="*/ 335 h 523"/>
              <a:gd name="T42" fmla="*/ 192 w 366"/>
              <a:gd name="T43" fmla="*/ 445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6" h="523">
                <a:moveTo>
                  <a:pt x="178" y="470"/>
                </a:moveTo>
                <a:cubicBezTo>
                  <a:pt x="185" y="503"/>
                  <a:pt x="182" y="523"/>
                  <a:pt x="183" y="523"/>
                </a:cubicBezTo>
                <a:cubicBezTo>
                  <a:pt x="184" y="523"/>
                  <a:pt x="181" y="503"/>
                  <a:pt x="188" y="470"/>
                </a:cubicBezTo>
                <a:cubicBezTo>
                  <a:pt x="195" y="436"/>
                  <a:pt x="220" y="395"/>
                  <a:pt x="270" y="349"/>
                </a:cubicBezTo>
                <a:cubicBezTo>
                  <a:pt x="294" y="324"/>
                  <a:pt x="320" y="300"/>
                  <a:pt x="338" y="269"/>
                </a:cubicBezTo>
                <a:cubicBezTo>
                  <a:pt x="356" y="238"/>
                  <a:pt x="366" y="201"/>
                  <a:pt x="362" y="162"/>
                </a:cubicBezTo>
                <a:cubicBezTo>
                  <a:pt x="358" y="124"/>
                  <a:pt x="340" y="83"/>
                  <a:pt x="308" y="52"/>
                </a:cubicBezTo>
                <a:cubicBezTo>
                  <a:pt x="276" y="21"/>
                  <a:pt x="231" y="0"/>
                  <a:pt x="183" y="1"/>
                </a:cubicBezTo>
                <a:cubicBezTo>
                  <a:pt x="135" y="0"/>
                  <a:pt x="90" y="21"/>
                  <a:pt x="58" y="52"/>
                </a:cubicBezTo>
                <a:cubicBezTo>
                  <a:pt x="26" y="83"/>
                  <a:pt x="8" y="124"/>
                  <a:pt x="4" y="162"/>
                </a:cubicBezTo>
                <a:cubicBezTo>
                  <a:pt x="0" y="201"/>
                  <a:pt x="10" y="238"/>
                  <a:pt x="28" y="269"/>
                </a:cubicBezTo>
                <a:cubicBezTo>
                  <a:pt x="46" y="300"/>
                  <a:pt x="72" y="324"/>
                  <a:pt x="96" y="349"/>
                </a:cubicBezTo>
                <a:cubicBezTo>
                  <a:pt x="146" y="395"/>
                  <a:pt x="171" y="436"/>
                  <a:pt x="178" y="470"/>
                </a:cubicBezTo>
                <a:close/>
                <a:moveTo>
                  <a:pt x="192" y="445"/>
                </a:moveTo>
                <a:cubicBezTo>
                  <a:pt x="183" y="473"/>
                  <a:pt x="185" y="491"/>
                  <a:pt x="183" y="490"/>
                </a:cubicBezTo>
                <a:cubicBezTo>
                  <a:pt x="181" y="491"/>
                  <a:pt x="183" y="473"/>
                  <a:pt x="174" y="445"/>
                </a:cubicBezTo>
                <a:cubicBezTo>
                  <a:pt x="165" y="417"/>
                  <a:pt x="146" y="379"/>
                  <a:pt x="112" y="335"/>
                </a:cubicBezTo>
                <a:cubicBezTo>
                  <a:pt x="80" y="291"/>
                  <a:pt x="47" y="234"/>
                  <a:pt x="57" y="176"/>
                </a:cubicBezTo>
                <a:cubicBezTo>
                  <a:pt x="64" y="119"/>
                  <a:pt x="115" y="60"/>
                  <a:pt x="183" y="62"/>
                </a:cubicBezTo>
                <a:cubicBezTo>
                  <a:pt x="251" y="60"/>
                  <a:pt x="302" y="119"/>
                  <a:pt x="309" y="176"/>
                </a:cubicBezTo>
                <a:cubicBezTo>
                  <a:pt x="319" y="234"/>
                  <a:pt x="286" y="291"/>
                  <a:pt x="254" y="335"/>
                </a:cubicBezTo>
                <a:cubicBezTo>
                  <a:pt x="220" y="379"/>
                  <a:pt x="200" y="417"/>
                  <a:pt x="192" y="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5400"/>
          </a:p>
        </p:txBody>
      </p:sp>
      <p:sp>
        <p:nvSpPr>
          <p:cNvPr id="15" name="Freeform 70"/>
          <p:cNvSpPr>
            <a:spLocks noEditPoints="1"/>
          </p:cNvSpPr>
          <p:nvPr/>
        </p:nvSpPr>
        <p:spPr bwMode="auto">
          <a:xfrm>
            <a:off x="5985408" y="3529793"/>
            <a:ext cx="2401416" cy="1811594"/>
          </a:xfrm>
          <a:custGeom>
            <a:avLst/>
            <a:gdLst>
              <a:gd name="T0" fmla="*/ 108 w 481"/>
              <a:gd name="T1" fmla="*/ 170 h 363"/>
              <a:gd name="T2" fmla="*/ 143 w 481"/>
              <a:gd name="T3" fmla="*/ 269 h 363"/>
              <a:gd name="T4" fmla="*/ 223 w 481"/>
              <a:gd name="T5" fmla="*/ 343 h 363"/>
              <a:gd name="T6" fmla="*/ 345 w 481"/>
              <a:gd name="T7" fmla="*/ 351 h 363"/>
              <a:gd name="T8" fmla="*/ 453 w 481"/>
              <a:gd name="T9" fmla="*/ 269 h 363"/>
              <a:gd name="T10" fmla="*/ 470 w 481"/>
              <a:gd name="T11" fmla="*/ 135 h 363"/>
              <a:gd name="T12" fmla="*/ 402 w 481"/>
              <a:gd name="T13" fmla="*/ 33 h 363"/>
              <a:gd name="T14" fmla="*/ 298 w 481"/>
              <a:gd name="T15" fmla="*/ 1 h 363"/>
              <a:gd name="T16" fmla="*/ 195 w 481"/>
              <a:gd name="T17" fmla="*/ 19 h 363"/>
              <a:gd name="T18" fmla="*/ 49 w 481"/>
              <a:gd name="T19" fmla="*/ 30 h 363"/>
              <a:gd name="T20" fmla="*/ 1 w 481"/>
              <a:gd name="T21" fmla="*/ 8 h 363"/>
              <a:gd name="T22" fmla="*/ 44 w 481"/>
              <a:gd name="T23" fmla="*/ 39 h 363"/>
              <a:gd name="T24" fmla="*/ 108 w 481"/>
              <a:gd name="T25" fmla="*/ 170 h 363"/>
              <a:gd name="T26" fmla="*/ 199 w 481"/>
              <a:gd name="T27" fmla="*/ 40 h 363"/>
              <a:gd name="T28" fmla="*/ 364 w 481"/>
              <a:gd name="T29" fmla="*/ 72 h 363"/>
              <a:gd name="T30" fmla="*/ 400 w 481"/>
              <a:gd name="T31" fmla="*/ 238 h 363"/>
              <a:gd name="T32" fmla="*/ 238 w 481"/>
              <a:gd name="T33" fmla="*/ 290 h 363"/>
              <a:gd name="T34" fmla="*/ 128 w 481"/>
              <a:gd name="T35" fmla="*/ 164 h 363"/>
              <a:gd name="T36" fmla="*/ 64 w 481"/>
              <a:gd name="T37" fmla="*/ 54 h 363"/>
              <a:gd name="T38" fmla="*/ 29 w 481"/>
              <a:gd name="T39" fmla="*/ 24 h 363"/>
              <a:gd name="T40" fmla="*/ 73 w 481"/>
              <a:gd name="T41" fmla="*/ 39 h 363"/>
              <a:gd name="T42" fmla="*/ 199 w 481"/>
              <a:gd name="T43" fmla="*/ 4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1" h="363">
                <a:moveTo>
                  <a:pt x="108" y="170"/>
                </a:moveTo>
                <a:cubicBezTo>
                  <a:pt x="117" y="203"/>
                  <a:pt x="126" y="238"/>
                  <a:pt x="143" y="269"/>
                </a:cubicBezTo>
                <a:cubicBezTo>
                  <a:pt x="161" y="300"/>
                  <a:pt x="188" y="327"/>
                  <a:pt x="223" y="343"/>
                </a:cubicBezTo>
                <a:cubicBezTo>
                  <a:pt x="258" y="359"/>
                  <a:pt x="303" y="363"/>
                  <a:pt x="345" y="351"/>
                </a:cubicBezTo>
                <a:cubicBezTo>
                  <a:pt x="388" y="339"/>
                  <a:pt x="429" y="311"/>
                  <a:pt x="453" y="269"/>
                </a:cubicBezTo>
                <a:cubicBezTo>
                  <a:pt x="477" y="228"/>
                  <a:pt x="481" y="177"/>
                  <a:pt x="470" y="135"/>
                </a:cubicBezTo>
                <a:cubicBezTo>
                  <a:pt x="460" y="91"/>
                  <a:pt x="434" y="55"/>
                  <a:pt x="402" y="33"/>
                </a:cubicBezTo>
                <a:cubicBezTo>
                  <a:pt x="371" y="10"/>
                  <a:pt x="334" y="0"/>
                  <a:pt x="298" y="1"/>
                </a:cubicBezTo>
                <a:cubicBezTo>
                  <a:pt x="262" y="1"/>
                  <a:pt x="228" y="11"/>
                  <a:pt x="195" y="19"/>
                </a:cubicBezTo>
                <a:cubicBezTo>
                  <a:pt x="130" y="39"/>
                  <a:pt x="81" y="40"/>
                  <a:pt x="49" y="30"/>
                </a:cubicBezTo>
                <a:cubicBezTo>
                  <a:pt x="16" y="19"/>
                  <a:pt x="1" y="7"/>
                  <a:pt x="1" y="8"/>
                </a:cubicBezTo>
                <a:cubicBezTo>
                  <a:pt x="0" y="8"/>
                  <a:pt x="18" y="16"/>
                  <a:pt x="44" y="39"/>
                </a:cubicBezTo>
                <a:cubicBezTo>
                  <a:pt x="69" y="61"/>
                  <a:pt x="92" y="104"/>
                  <a:pt x="108" y="170"/>
                </a:cubicBezTo>
                <a:close/>
                <a:moveTo>
                  <a:pt x="199" y="40"/>
                </a:moveTo>
                <a:cubicBezTo>
                  <a:pt x="253" y="34"/>
                  <a:pt x="318" y="34"/>
                  <a:pt x="364" y="72"/>
                </a:cubicBezTo>
                <a:cubicBezTo>
                  <a:pt x="410" y="107"/>
                  <a:pt x="435" y="180"/>
                  <a:pt x="400" y="238"/>
                </a:cubicBezTo>
                <a:cubicBezTo>
                  <a:pt x="368" y="298"/>
                  <a:pt x="291" y="312"/>
                  <a:pt x="238" y="290"/>
                </a:cubicBezTo>
                <a:cubicBezTo>
                  <a:pt x="182" y="270"/>
                  <a:pt x="150" y="213"/>
                  <a:pt x="128" y="164"/>
                </a:cubicBezTo>
                <a:cubicBezTo>
                  <a:pt x="106" y="112"/>
                  <a:pt x="84" y="76"/>
                  <a:pt x="64" y="54"/>
                </a:cubicBezTo>
                <a:cubicBezTo>
                  <a:pt x="44" y="33"/>
                  <a:pt x="27" y="25"/>
                  <a:pt x="29" y="24"/>
                </a:cubicBezTo>
                <a:cubicBezTo>
                  <a:pt x="29" y="22"/>
                  <a:pt x="44" y="33"/>
                  <a:pt x="73" y="39"/>
                </a:cubicBezTo>
                <a:cubicBezTo>
                  <a:pt x="101" y="46"/>
                  <a:pt x="143" y="47"/>
                  <a:pt x="199" y="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5400"/>
          </a:p>
        </p:txBody>
      </p:sp>
      <p:sp>
        <p:nvSpPr>
          <p:cNvPr id="21" name="work-tools-cross_53063">
            <a:extLst>
              <a:ext uri="{FF2B5EF4-FFF2-40B4-BE49-F238E27FC236}">
                <a16:creationId xmlns:a16="http://schemas.microsoft.com/office/drawing/2014/main" id="{E9618119-BAC2-4831-BAB0-8C1312086154}"/>
              </a:ext>
            </a:extLst>
          </p:cNvPr>
          <p:cNvSpPr>
            <a:spLocks noChangeAspect="1"/>
          </p:cNvSpPr>
          <p:nvPr/>
        </p:nvSpPr>
        <p:spPr bwMode="auto">
          <a:xfrm>
            <a:off x="7172565" y="4158582"/>
            <a:ext cx="478320" cy="460013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2" name="任意多边形 21"/>
          <p:cNvSpPr/>
          <p:nvPr/>
        </p:nvSpPr>
        <p:spPr bwMode="auto">
          <a:xfrm>
            <a:off x="5842782" y="4956753"/>
            <a:ext cx="506435" cy="409912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sp>
        <p:nvSpPr>
          <p:cNvPr id="23" name="statistics-settings_72708">
            <a:extLst>
              <a:ext uri="{FF2B5EF4-FFF2-40B4-BE49-F238E27FC236}">
                <a16:creationId xmlns:a16="http://schemas.microsoft.com/office/drawing/2014/main" id="{B60E742B-4FB7-4398-A984-8E41FBAA678A}"/>
              </a:ext>
            </a:extLst>
          </p:cNvPr>
          <p:cNvSpPr>
            <a:spLocks noChangeAspect="1"/>
          </p:cNvSpPr>
          <p:nvPr/>
        </p:nvSpPr>
        <p:spPr bwMode="auto">
          <a:xfrm>
            <a:off x="4513946" y="4133381"/>
            <a:ext cx="530565" cy="510415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4" name="live-chat_72439">
            <a:extLst>
              <a:ext uri="{FF2B5EF4-FFF2-40B4-BE49-F238E27FC236}">
                <a16:creationId xmlns:a16="http://schemas.microsoft.com/office/drawing/2014/main" id="{C2A3F522-0DAE-4239-A45C-3ACE41B2035E}"/>
              </a:ext>
            </a:extLst>
          </p:cNvPr>
          <p:cNvSpPr>
            <a:spLocks noChangeAspect="1"/>
          </p:cNvSpPr>
          <p:nvPr/>
        </p:nvSpPr>
        <p:spPr bwMode="auto">
          <a:xfrm>
            <a:off x="5860421" y="1943594"/>
            <a:ext cx="471157" cy="411290"/>
          </a:xfrm>
          <a:custGeom>
            <a:avLst/>
            <a:gdLst>
              <a:gd name="connsiteX0" fmla="*/ 424975 w 608697"/>
              <a:gd name="connsiteY0" fmla="*/ 168488 h 531358"/>
              <a:gd name="connsiteX1" fmla="*/ 387604 w 608697"/>
              <a:gd name="connsiteY1" fmla="*/ 205806 h 531358"/>
              <a:gd name="connsiteX2" fmla="*/ 424975 w 608697"/>
              <a:gd name="connsiteY2" fmla="*/ 243124 h 531358"/>
              <a:gd name="connsiteX3" fmla="*/ 462346 w 608697"/>
              <a:gd name="connsiteY3" fmla="*/ 205806 h 531358"/>
              <a:gd name="connsiteX4" fmla="*/ 424975 w 608697"/>
              <a:gd name="connsiteY4" fmla="*/ 168488 h 531358"/>
              <a:gd name="connsiteX5" fmla="*/ 287947 w 608697"/>
              <a:gd name="connsiteY5" fmla="*/ 168488 h 531358"/>
              <a:gd name="connsiteX6" fmla="*/ 250576 w 608697"/>
              <a:gd name="connsiteY6" fmla="*/ 205806 h 531358"/>
              <a:gd name="connsiteX7" fmla="*/ 287947 w 608697"/>
              <a:gd name="connsiteY7" fmla="*/ 243124 h 531358"/>
              <a:gd name="connsiteX8" fmla="*/ 325318 w 608697"/>
              <a:gd name="connsiteY8" fmla="*/ 205806 h 531358"/>
              <a:gd name="connsiteX9" fmla="*/ 287947 w 608697"/>
              <a:gd name="connsiteY9" fmla="*/ 168488 h 531358"/>
              <a:gd name="connsiteX10" fmla="*/ 102356 w 608697"/>
              <a:gd name="connsiteY10" fmla="*/ 121231 h 531358"/>
              <a:gd name="connsiteX11" fmla="*/ 98850 w 608697"/>
              <a:gd name="connsiteY11" fmla="*/ 127711 h 531358"/>
              <a:gd name="connsiteX12" fmla="*/ 76842 w 608697"/>
              <a:gd name="connsiteY12" fmla="*/ 217990 h 531358"/>
              <a:gd name="connsiteX13" fmla="*/ 98850 w 608697"/>
              <a:gd name="connsiteY13" fmla="*/ 308194 h 531358"/>
              <a:gd name="connsiteX14" fmla="*/ 157488 w 608697"/>
              <a:gd name="connsiteY14" fmla="*/ 380223 h 531358"/>
              <a:gd name="connsiteX15" fmla="*/ 344668 w 608697"/>
              <a:gd name="connsiteY15" fmla="*/ 444729 h 531358"/>
              <a:gd name="connsiteX16" fmla="*/ 370257 w 608697"/>
              <a:gd name="connsiteY16" fmla="*/ 443687 h 531358"/>
              <a:gd name="connsiteX17" fmla="*/ 236717 w 608697"/>
              <a:gd name="connsiteY17" fmla="*/ 477876 h 531358"/>
              <a:gd name="connsiteX18" fmla="*/ 198072 w 608697"/>
              <a:gd name="connsiteY18" fmla="*/ 475344 h 531358"/>
              <a:gd name="connsiteX19" fmla="*/ 82437 w 608697"/>
              <a:gd name="connsiteY19" fmla="*/ 531284 h 531358"/>
              <a:gd name="connsiteX20" fmla="*/ 81542 w 608697"/>
              <a:gd name="connsiteY20" fmla="*/ 531358 h 531358"/>
              <a:gd name="connsiteX21" fmla="*/ 75051 w 608697"/>
              <a:gd name="connsiteY21" fmla="*/ 527857 h 531358"/>
              <a:gd name="connsiteX22" fmla="*/ 74753 w 608697"/>
              <a:gd name="connsiteY22" fmla="*/ 519738 h 531358"/>
              <a:gd name="connsiteX23" fmla="*/ 88778 w 608697"/>
              <a:gd name="connsiteY23" fmla="*/ 435046 h 531358"/>
              <a:gd name="connsiteX24" fmla="*/ 0 w 608697"/>
              <a:gd name="connsiteY24" fmla="*/ 282198 h 531358"/>
              <a:gd name="connsiteX25" fmla="*/ 102356 w 608697"/>
              <a:gd name="connsiteY25" fmla="*/ 121231 h 531358"/>
              <a:gd name="connsiteX26" fmla="*/ 356424 w 608697"/>
              <a:gd name="connsiteY26" fmla="*/ 0 h 531358"/>
              <a:gd name="connsiteX27" fmla="*/ 608697 w 608697"/>
              <a:gd name="connsiteY27" fmla="*/ 211244 h 531358"/>
              <a:gd name="connsiteX28" fmla="*/ 518290 w 608697"/>
              <a:gd name="connsiteY28" fmla="*/ 373401 h 531358"/>
              <a:gd name="connsiteX29" fmla="*/ 531941 w 608697"/>
              <a:gd name="connsiteY29" fmla="*/ 441109 h 531358"/>
              <a:gd name="connsiteX30" fmla="*/ 531120 w 608697"/>
              <a:gd name="connsiteY30" fmla="*/ 465391 h 531358"/>
              <a:gd name="connsiteX31" fmla="*/ 511577 w 608697"/>
              <a:gd name="connsiteY31" fmla="*/ 475894 h 531358"/>
              <a:gd name="connsiteX32" fmla="*/ 509041 w 608697"/>
              <a:gd name="connsiteY32" fmla="*/ 475745 h 531358"/>
              <a:gd name="connsiteX33" fmla="*/ 391408 w 608697"/>
              <a:gd name="connsiteY33" fmla="*/ 420476 h 531358"/>
              <a:gd name="connsiteX34" fmla="*/ 356424 w 608697"/>
              <a:gd name="connsiteY34" fmla="*/ 422487 h 531358"/>
              <a:gd name="connsiteX35" fmla="*/ 104225 w 608697"/>
              <a:gd name="connsiteY35" fmla="*/ 211244 h 531358"/>
              <a:gd name="connsiteX36" fmla="*/ 356424 w 608697"/>
              <a:gd name="connsiteY36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8697" h="531358">
                <a:moveTo>
                  <a:pt x="424975" y="168488"/>
                </a:moveTo>
                <a:cubicBezTo>
                  <a:pt x="404312" y="168488"/>
                  <a:pt x="387604" y="185248"/>
                  <a:pt x="387604" y="205806"/>
                </a:cubicBezTo>
                <a:cubicBezTo>
                  <a:pt x="387604" y="226439"/>
                  <a:pt x="404312" y="243124"/>
                  <a:pt x="424975" y="243124"/>
                </a:cubicBezTo>
                <a:cubicBezTo>
                  <a:pt x="445562" y="243124"/>
                  <a:pt x="462346" y="226439"/>
                  <a:pt x="462346" y="205806"/>
                </a:cubicBezTo>
                <a:cubicBezTo>
                  <a:pt x="462346" y="185248"/>
                  <a:pt x="445637" y="168488"/>
                  <a:pt x="424975" y="168488"/>
                </a:cubicBezTo>
                <a:close/>
                <a:moveTo>
                  <a:pt x="287947" y="168488"/>
                </a:moveTo>
                <a:cubicBezTo>
                  <a:pt x="267285" y="168488"/>
                  <a:pt x="250576" y="185248"/>
                  <a:pt x="250576" y="205806"/>
                </a:cubicBezTo>
                <a:cubicBezTo>
                  <a:pt x="250576" y="226439"/>
                  <a:pt x="267285" y="243124"/>
                  <a:pt x="287947" y="243124"/>
                </a:cubicBezTo>
                <a:cubicBezTo>
                  <a:pt x="308610" y="243124"/>
                  <a:pt x="325318" y="226439"/>
                  <a:pt x="325318" y="205806"/>
                </a:cubicBezTo>
                <a:cubicBezTo>
                  <a:pt x="325318" y="185248"/>
                  <a:pt x="308610" y="168488"/>
                  <a:pt x="287947" y="168488"/>
                </a:cubicBezTo>
                <a:close/>
                <a:moveTo>
                  <a:pt x="102356" y="121231"/>
                </a:moveTo>
                <a:cubicBezTo>
                  <a:pt x="101162" y="123317"/>
                  <a:pt x="99969" y="125477"/>
                  <a:pt x="98850" y="127711"/>
                </a:cubicBezTo>
                <a:cubicBezTo>
                  <a:pt x="84227" y="156240"/>
                  <a:pt x="76842" y="186631"/>
                  <a:pt x="76842" y="217990"/>
                </a:cubicBezTo>
                <a:cubicBezTo>
                  <a:pt x="76842" y="249275"/>
                  <a:pt x="84227" y="279666"/>
                  <a:pt x="98850" y="308194"/>
                </a:cubicBezTo>
                <a:cubicBezTo>
                  <a:pt x="112726" y="335308"/>
                  <a:pt x="132496" y="359516"/>
                  <a:pt x="157488" y="380223"/>
                </a:cubicBezTo>
                <a:cubicBezTo>
                  <a:pt x="207845" y="421787"/>
                  <a:pt x="274317" y="444729"/>
                  <a:pt x="344668" y="444729"/>
                </a:cubicBezTo>
                <a:cubicBezTo>
                  <a:pt x="353173" y="444729"/>
                  <a:pt x="361752" y="444357"/>
                  <a:pt x="370257" y="443687"/>
                </a:cubicBezTo>
                <a:cubicBezTo>
                  <a:pt x="332209" y="465288"/>
                  <a:pt x="286254" y="477876"/>
                  <a:pt x="236717" y="477876"/>
                </a:cubicBezTo>
                <a:cubicBezTo>
                  <a:pt x="223736" y="477876"/>
                  <a:pt x="210755" y="477057"/>
                  <a:pt x="198072" y="475344"/>
                </a:cubicBezTo>
                <a:cubicBezTo>
                  <a:pt x="160397" y="499478"/>
                  <a:pt x="110637" y="528155"/>
                  <a:pt x="82437" y="531284"/>
                </a:cubicBezTo>
                <a:cubicBezTo>
                  <a:pt x="82138" y="531358"/>
                  <a:pt x="81840" y="531358"/>
                  <a:pt x="81542" y="531358"/>
                </a:cubicBezTo>
                <a:cubicBezTo>
                  <a:pt x="78930" y="531358"/>
                  <a:pt x="76469" y="530017"/>
                  <a:pt x="75051" y="527857"/>
                </a:cubicBezTo>
                <a:cubicBezTo>
                  <a:pt x="73410" y="525399"/>
                  <a:pt x="73335" y="522271"/>
                  <a:pt x="74753" y="519738"/>
                </a:cubicBezTo>
                <a:cubicBezTo>
                  <a:pt x="75051" y="519291"/>
                  <a:pt x="99223" y="476014"/>
                  <a:pt x="88778" y="435046"/>
                </a:cubicBezTo>
                <a:cubicBezTo>
                  <a:pt x="32303" y="397653"/>
                  <a:pt x="0" y="342160"/>
                  <a:pt x="0" y="282198"/>
                </a:cubicBezTo>
                <a:cubicBezTo>
                  <a:pt x="0" y="215532"/>
                  <a:pt x="40584" y="156538"/>
                  <a:pt x="102356" y="121231"/>
                </a:cubicBezTo>
                <a:close/>
                <a:moveTo>
                  <a:pt x="356424" y="0"/>
                </a:moveTo>
                <a:cubicBezTo>
                  <a:pt x="495540" y="0"/>
                  <a:pt x="608697" y="94747"/>
                  <a:pt x="608697" y="211244"/>
                </a:cubicBezTo>
                <a:cubicBezTo>
                  <a:pt x="608697" y="274408"/>
                  <a:pt x="575802" y="333178"/>
                  <a:pt x="518290" y="373401"/>
                </a:cubicBezTo>
                <a:cubicBezTo>
                  <a:pt x="512845" y="406324"/>
                  <a:pt x="531717" y="440811"/>
                  <a:pt x="531941" y="441109"/>
                </a:cubicBezTo>
                <a:cubicBezTo>
                  <a:pt x="536267" y="448781"/>
                  <a:pt x="535969" y="458092"/>
                  <a:pt x="531120" y="465391"/>
                </a:cubicBezTo>
                <a:cubicBezTo>
                  <a:pt x="526794" y="472021"/>
                  <a:pt x="519484" y="475894"/>
                  <a:pt x="511577" y="475894"/>
                </a:cubicBezTo>
                <a:cubicBezTo>
                  <a:pt x="510756" y="475894"/>
                  <a:pt x="509936" y="475894"/>
                  <a:pt x="509041" y="475745"/>
                </a:cubicBezTo>
                <a:cubicBezTo>
                  <a:pt x="484574" y="473064"/>
                  <a:pt x="444966" y="454442"/>
                  <a:pt x="391408" y="420476"/>
                </a:cubicBezTo>
                <a:cubicBezTo>
                  <a:pt x="379920" y="421817"/>
                  <a:pt x="368135" y="422487"/>
                  <a:pt x="356424" y="422487"/>
                </a:cubicBezTo>
                <a:cubicBezTo>
                  <a:pt x="217382" y="422487"/>
                  <a:pt x="104225" y="327741"/>
                  <a:pt x="104225" y="211244"/>
                </a:cubicBezTo>
                <a:cubicBezTo>
                  <a:pt x="104225" y="94747"/>
                  <a:pt x="217382" y="0"/>
                  <a:pt x="3564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5" name="live-chat_72439">
            <a:extLst>
              <a:ext uri="{FF2B5EF4-FFF2-40B4-BE49-F238E27FC236}">
                <a16:creationId xmlns:a16="http://schemas.microsoft.com/office/drawing/2014/main" id="{44E9AB54-1D64-4E60-BF02-37B01C766D9F}"/>
              </a:ext>
            </a:extLst>
          </p:cNvPr>
          <p:cNvSpPr>
            <a:spLocks noChangeAspect="1"/>
          </p:cNvSpPr>
          <p:nvPr/>
        </p:nvSpPr>
        <p:spPr bwMode="auto">
          <a:xfrm>
            <a:off x="7147453" y="2597936"/>
            <a:ext cx="528543" cy="527552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sp>
        <p:nvSpPr>
          <p:cNvPr id="26" name="任意多边形 25"/>
          <p:cNvSpPr/>
          <p:nvPr/>
        </p:nvSpPr>
        <p:spPr bwMode="auto">
          <a:xfrm>
            <a:off x="4504289" y="2658311"/>
            <a:ext cx="549878" cy="406802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88862 h 440259"/>
              <a:gd name="T31" fmla="*/ 88862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608" h="4896">
                <a:moveTo>
                  <a:pt x="6608" y="638"/>
                </a:moveTo>
                <a:lnTo>
                  <a:pt x="6608" y="2638"/>
                </a:lnTo>
                <a:cubicBezTo>
                  <a:pt x="6608" y="2638"/>
                  <a:pt x="6180" y="2723"/>
                  <a:pt x="6092" y="2734"/>
                </a:cubicBezTo>
                <a:cubicBezTo>
                  <a:pt x="6004" y="2745"/>
                  <a:pt x="5728" y="2834"/>
                  <a:pt x="5528" y="2642"/>
                </a:cubicBezTo>
                <a:cubicBezTo>
                  <a:pt x="5219" y="2346"/>
                  <a:pt x="4122" y="1254"/>
                  <a:pt x="4122" y="1254"/>
                </a:cubicBezTo>
                <a:cubicBezTo>
                  <a:pt x="4122" y="1254"/>
                  <a:pt x="3932" y="1069"/>
                  <a:pt x="3629" y="1229"/>
                </a:cubicBezTo>
                <a:cubicBezTo>
                  <a:pt x="3350" y="1376"/>
                  <a:pt x="2936" y="1592"/>
                  <a:pt x="2764" y="1675"/>
                </a:cubicBezTo>
                <a:cubicBezTo>
                  <a:pt x="2437" y="1849"/>
                  <a:pt x="2167" y="1574"/>
                  <a:pt x="2167" y="1364"/>
                </a:cubicBezTo>
                <a:cubicBezTo>
                  <a:pt x="2167" y="1201"/>
                  <a:pt x="2269" y="1090"/>
                  <a:pt x="2414" y="1009"/>
                </a:cubicBezTo>
                <a:cubicBezTo>
                  <a:pt x="2808" y="770"/>
                  <a:pt x="3637" y="305"/>
                  <a:pt x="3983" y="121"/>
                </a:cubicBezTo>
                <a:cubicBezTo>
                  <a:pt x="4193" y="9"/>
                  <a:pt x="4344" y="0"/>
                  <a:pt x="4633" y="243"/>
                </a:cubicBezTo>
                <a:cubicBezTo>
                  <a:pt x="4988" y="541"/>
                  <a:pt x="5304" y="814"/>
                  <a:pt x="5304" y="814"/>
                </a:cubicBezTo>
                <a:cubicBezTo>
                  <a:pt x="5304" y="814"/>
                  <a:pt x="5407" y="900"/>
                  <a:pt x="5571" y="865"/>
                </a:cubicBezTo>
                <a:cubicBezTo>
                  <a:pt x="5975" y="780"/>
                  <a:pt x="6608" y="638"/>
                  <a:pt x="6608" y="638"/>
                </a:cubicBezTo>
                <a:close/>
                <a:moveTo>
                  <a:pt x="2241" y="4027"/>
                </a:moveTo>
                <a:cubicBezTo>
                  <a:pt x="2294" y="3891"/>
                  <a:pt x="2277" y="3738"/>
                  <a:pt x="2175" y="3633"/>
                </a:cubicBezTo>
                <a:cubicBezTo>
                  <a:pt x="2083" y="3540"/>
                  <a:pt x="1950" y="3515"/>
                  <a:pt x="1822" y="3544"/>
                </a:cubicBezTo>
                <a:cubicBezTo>
                  <a:pt x="1858" y="3418"/>
                  <a:pt x="1838" y="3283"/>
                  <a:pt x="1746" y="3188"/>
                </a:cubicBezTo>
                <a:cubicBezTo>
                  <a:pt x="1654" y="3095"/>
                  <a:pt x="1521" y="3070"/>
                  <a:pt x="1394" y="3099"/>
                </a:cubicBezTo>
                <a:cubicBezTo>
                  <a:pt x="1429" y="2973"/>
                  <a:pt x="1409" y="2838"/>
                  <a:pt x="1317" y="2744"/>
                </a:cubicBezTo>
                <a:cubicBezTo>
                  <a:pt x="1173" y="2596"/>
                  <a:pt x="924" y="2602"/>
                  <a:pt x="760" y="2758"/>
                </a:cubicBezTo>
                <a:cubicBezTo>
                  <a:pt x="597" y="2915"/>
                  <a:pt x="492" y="3198"/>
                  <a:pt x="638" y="3365"/>
                </a:cubicBezTo>
                <a:cubicBezTo>
                  <a:pt x="783" y="3531"/>
                  <a:pt x="950" y="3430"/>
                  <a:pt x="1077" y="3401"/>
                </a:cubicBezTo>
                <a:cubicBezTo>
                  <a:pt x="1042" y="3527"/>
                  <a:pt x="936" y="3645"/>
                  <a:pt x="1066" y="3810"/>
                </a:cubicBezTo>
                <a:cubicBezTo>
                  <a:pt x="1197" y="3975"/>
                  <a:pt x="1378" y="3875"/>
                  <a:pt x="1506" y="3846"/>
                </a:cubicBezTo>
                <a:cubicBezTo>
                  <a:pt x="1470" y="3972"/>
                  <a:pt x="1369" y="4101"/>
                  <a:pt x="1494" y="4254"/>
                </a:cubicBezTo>
                <a:cubicBezTo>
                  <a:pt x="1621" y="4408"/>
                  <a:pt x="1829" y="4326"/>
                  <a:pt x="1966" y="4283"/>
                </a:cubicBezTo>
                <a:cubicBezTo>
                  <a:pt x="1913" y="4419"/>
                  <a:pt x="1799" y="4566"/>
                  <a:pt x="1945" y="4730"/>
                </a:cubicBezTo>
                <a:cubicBezTo>
                  <a:pt x="2090" y="4896"/>
                  <a:pt x="2426" y="4819"/>
                  <a:pt x="2590" y="4663"/>
                </a:cubicBezTo>
                <a:cubicBezTo>
                  <a:pt x="2753" y="4506"/>
                  <a:pt x="2769" y="4258"/>
                  <a:pt x="2625" y="4110"/>
                </a:cubicBezTo>
                <a:cubicBezTo>
                  <a:pt x="2526" y="4008"/>
                  <a:pt x="2378" y="3985"/>
                  <a:pt x="2241" y="4027"/>
                </a:cubicBezTo>
                <a:close/>
                <a:moveTo>
                  <a:pt x="5233" y="2987"/>
                </a:moveTo>
                <a:cubicBezTo>
                  <a:pt x="4047" y="1802"/>
                  <a:pt x="4605" y="2359"/>
                  <a:pt x="3967" y="1720"/>
                </a:cubicBezTo>
                <a:cubicBezTo>
                  <a:pt x="3967" y="1720"/>
                  <a:pt x="3775" y="1529"/>
                  <a:pt x="3523" y="1640"/>
                </a:cubicBezTo>
                <a:cubicBezTo>
                  <a:pt x="3346" y="1718"/>
                  <a:pt x="3117" y="1824"/>
                  <a:pt x="2945" y="1905"/>
                </a:cubicBezTo>
                <a:cubicBezTo>
                  <a:pt x="2757" y="2004"/>
                  <a:pt x="2621" y="2034"/>
                  <a:pt x="2557" y="2034"/>
                </a:cubicBezTo>
                <a:cubicBezTo>
                  <a:pt x="2192" y="2031"/>
                  <a:pt x="1896" y="1738"/>
                  <a:pt x="1896" y="1373"/>
                </a:cubicBezTo>
                <a:cubicBezTo>
                  <a:pt x="1896" y="1137"/>
                  <a:pt x="2022" y="931"/>
                  <a:pt x="2209" y="814"/>
                </a:cubicBezTo>
                <a:cubicBezTo>
                  <a:pt x="2472" y="632"/>
                  <a:pt x="3078" y="310"/>
                  <a:pt x="3078" y="310"/>
                </a:cubicBezTo>
                <a:cubicBezTo>
                  <a:pt x="3078" y="310"/>
                  <a:pt x="2894" y="76"/>
                  <a:pt x="2489" y="76"/>
                </a:cubicBezTo>
                <a:cubicBezTo>
                  <a:pt x="2085" y="76"/>
                  <a:pt x="1240" y="629"/>
                  <a:pt x="1240" y="629"/>
                </a:cubicBezTo>
                <a:cubicBezTo>
                  <a:pt x="1240" y="629"/>
                  <a:pt x="1000" y="783"/>
                  <a:pt x="659" y="644"/>
                </a:cubicBezTo>
                <a:lnTo>
                  <a:pt x="0" y="415"/>
                </a:lnTo>
                <a:lnTo>
                  <a:pt x="0" y="2704"/>
                </a:lnTo>
                <a:cubicBezTo>
                  <a:pt x="0" y="2704"/>
                  <a:pt x="188" y="2758"/>
                  <a:pt x="357" y="2827"/>
                </a:cubicBezTo>
                <a:cubicBezTo>
                  <a:pt x="395" y="2719"/>
                  <a:pt x="457" y="2618"/>
                  <a:pt x="542" y="2535"/>
                </a:cubicBezTo>
                <a:cubicBezTo>
                  <a:pt x="822" y="2268"/>
                  <a:pt x="1287" y="2265"/>
                  <a:pt x="1542" y="2528"/>
                </a:cubicBezTo>
                <a:cubicBezTo>
                  <a:pt x="1619" y="2608"/>
                  <a:pt x="1673" y="2703"/>
                  <a:pt x="1700" y="2808"/>
                </a:cubicBezTo>
                <a:cubicBezTo>
                  <a:pt x="1803" y="2840"/>
                  <a:pt x="1896" y="2896"/>
                  <a:pt x="1971" y="2973"/>
                </a:cubicBezTo>
                <a:cubicBezTo>
                  <a:pt x="2048" y="3053"/>
                  <a:pt x="2101" y="3148"/>
                  <a:pt x="2129" y="3253"/>
                </a:cubicBezTo>
                <a:cubicBezTo>
                  <a:pt x="2231" y="3285"/>
                  <a:pt x="2324" y="3341"/>
                  <a:pt x="2399" y="3418"/>
                </a:cubicBezTo>
                <a:cubicBezTo>
                  <a:pt x="2484" y="3505"/>
                  <a:pt x="2540" y="3611"/>
                  <a:pt x="2566" y="3725"/>
                </a:cubicBezTo>
                <a:cubicBezTo>
                  <a:pt x="2674" y="3756"/>
                  <a:pt x="2771" y="3814"/>
                  <a:pt x="2849" y="3894"/>
                </a:cubicBezTo>
                <a:cubicBezTo>
                  <a:pt x="3002" y="4051"/>
                  <a:pt x="3056" y="4265"/>
                  <a:pt x="3023" y="4471"/>
                </a:cubicBezTo>
                <a:cubicBezTo>
                  <a:pt x="3024" y="4471"/>
                  <a:pt x="3024" y="4471"/>
                  <a:pt x="3024" y="4472"/>
                </a:cubicBezTo>
                <a:cubicBezTo>
                  <a:pt x="3027" y="4475"/>
                  <a:pt x="3119" y="4578"/>
                  <a:pt x="3177" y="4636"/>
                </a:cubicBezTo>
                <a:cubicBezTo>
                  <a:pt x="3290" y="4749"/>
                  <a:pt x="3475" y="4749"/>
                  <a:pt x="3588" y="4636"/>
                </a:cubicBezTo>
                <a:cubicBezTo>
                  <a:pt x="3700" y="4523"/>
                  <a:pt x="3701" y="4339"/>
                  <a:pt x="3588" y="4225"/>
                </a:cubicBezTo>
                <a:cubicBezTo>
                  <a:pt x="3584" y="4221"/>
                  <a:pt x="3180" y="3799"/>
                  <a:pt x="3213" y="3766"/>
                </a:cubicBezTo>
                <a:cubicBezTo>
                  <a:pt x="3245" y="3734"/>
                  <a:pt x="3759" y="4269"/>
                  <a:pt x="3769" y="4279"/>
                </a:cubicBezTo>
                <a:cubicBezTo>
                  <a:pt x="3882" y="4391"/>
                  <a:pt x="4066" y="4391"/>
                  <a:pt x="4179" y="4279"/>
                </a:cubicBezTo>
                <a:cubicBezTo>
                  <a:pt x="4292" y="4166"/>
                  <a:pt x="4292" y="3981"/>
                  <a:pt x="4179" y="3868"/>
                </a:cubicBezTo>
                <a:cubicBezTo>
                  <a:pt x="4174" y="3863"/>
                  <a:pt x="4151" y="3841"/>
                  <a:pt x="4142" y="3832"/>
                </a:cubicBezTo>
                <a:cubicBezTo>
                  <a:pt x="4142" y="3832"/>
                  <a:pt x="3632" y="3378"/>
                  <a:pt x="3671" y="3339"/>
                </a:cubicBezTo>
                <a:cubicBezTo>
                  <a:pt x="3710" y="3300"/>
                  <a:pt x="4343" y="3891"/>
                  <a:pt x="4345" y="3891"/>
                </a:cubicBezTo>
                <a:cubicBezTo>
                  <a:pt x="4458" y="3993"/>
                  <a:pt x="4634" y="3992"/>
                  <a:pt x="4743" y="3883"/>
                </a:cubicBezTo>
                <a:cubicBezTo>
                  <a:pt x="4850" y="3776"/>
                  <a:pt x="4852" y="3608"/>
                  <a:pt x="4758" y="3494"/>
                </a:cubicBezTo>
                <a:cubicBezTo>
                  <a:pt x="4756" y="3488"/>
                  <a:pt x="4275" y="2986"/>
                  <a:pt x="4312" y="2948"/>
                </a:cubicBezTo>
                <a:cubicBezTo>
                  <a:pt x="4351" y="2910"/>
                  <a:pt x="4826" y="3400"/>
                  <a:pt x="4827" y="3401"/>
                </a:cubicBezTo>
                <a:cubicBezTo>
                  <a:pt x="4940" y="3513"/>
                  <a:pt x="5124" y="3513"/>
                  <a:pt x="5238" y="3401"/>
                </a:cubicBezTo>
                <a:cubicBezTo>
                  <a:pt x="5350" y="3288"/>
                  <a:pt x="5350" y="3103"/>
                  <a:pt x="5238" y="2990"/>
                </a:cubicBezTo>
                <a:cubicBezTo>
                  <a:pt x="5236" y="2989"/>
                  <a:pt x="5234" y="2988"/>
                  <a:pt x="5233" y="298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673100" y="1237334"/>
            <a:ext cx="3228944" cy="1111889"/>
            <a:chOff x="673100" y="1237334"/>
            <a:chExt cx="3228944" cy="1111889"/>
          </a:xfrm>
        </p:grpSpPr>
        <p:sp>
          <p:nvSpPr>
            <p:cNvPr id="28" name="Rectangle 30">
              <a:extLst>
                <a:ext uri="{FF2B5EF4-FFF2-40B4-BE49-F238E27FC236}">
                  <a16:creationId xmlns:a16="http://schemas.microsoft.com/office/drawing/2014/main" id="{274C8126-0B28-4EC3-BAA3-1705E31D5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" y="1624932"/>
              <a:ext cx="3228944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9" name="TextBox 31">
              <a:extLst>
                <a:ext uri="{FF2B5EF4-FFF2-40B4-BE49-F238E27FC236}">
                  <a16:creationId xmlns:a16="http://schemas.microsoft.com/office/drawing/2014/main" id="{09F64796-9D79-456A-A923-D04BE7BFC66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73100" y="1237334"/>
              <a:ext cx="3228944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73100" y="3078471"/>
            <a:ext cx="3228944" cy="1111889"/>
            <a:chOff x="673100" y="3078471"/>
            <a:chExt cx="3228944" cy="111188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AF7C238-614A-4824-8F83-88243FF53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" y="3466069"/>
              <a:ext cx="3228944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155F24-CCC8-4D57-8959-BB5BAA2DD10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73100" y="3078471"/>
              <a:ext cx="3228944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defTabSz="914377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000" b="1"/>
              </a:lvl1pPr>
              <a:lvl2pPr marL="457189" defTabSz="914377"/>
              <a:lvl3pPr marL="914377" defTabSz="914377"/>
              <a:lvl4pPr marL="1371566" defTabSz="914377"/>
              <a:lvl5pPr marL="1828754" defTabSz="914377"/>
              <a:lvl6pPr marL="2285943" defTabSz="914377"/>
              <a:lvl7pPr marL="2743131" defTabSz="914377"/>
              <a:lvl8pPr marL="3200320" defTabSz="914377"/>
              <a:lvl9pPr marL="3657509" defTabSz="914377"/>
            </a:lstStyle>
            <a:p>
              <a:r>
                <a:rPr lang="zh-CN" altLang="en-US" dirty="0"/>
                <a:t>添加标题</a:t>
              </a:r>
              <a:endParaRPr lang="en-US" altLang="zh-CN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E3FDCE-DA78-4A15-AE67-7F1BAE044EAF}"/>
              </a:ext>
            </a:extLst>
          </p:cNvPr>
          <p:cNvGrpSpPr/>
          <p:nvPr/>
        </p:nvGrpSpPr>
        <p:grpSpPr>
          <a:xfrm>
            <a:off x="673100" y="4919609"/>
            <a:ext cx="3228944" cy="1111889"/>
            <a:chOff x="673100" y="4919609"/>
            <a:chExt cx="3228944" cy="1111889"/>
          </a:xfrm>
        </p:grpSpPr>
        <p:sp>
          <p:nvSpPr>
            <p:cNvPr id="34" name="Rectangle 30">
              <a:extLst>
                <a:ext uri="{FF2B5EF4-FFF2-40B4-BE49-F238E27FC236}">
                  <a16:creationId xmlns:a16="http://schemas.microsoft.com/office/drawing/2014/main" id="{DB93031E-BF22-4D06-8F87-459E6406A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" y="5307207"/>
              <a:ext cx="3228944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5" name="TextBox 31">
              <a:extLst>
                <a:ext uri="{FF2B5EF4-FFF2-40B4-BE49-F238E27FC236}">
                  <a16:creationId xmlns:a16="http://schemas.microsoft.com/office/drawing/2014/main" id="{453B2AEE-2777-4E77-BDA4-2EE7CBDFAA7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73100" y="4919609"/>
              <a:ext cx="3228944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</p:grp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47511601-9567-4573-8DAC-8CBFB9C009B2}"/>
              </a:ext>
            </a:extLst>
          </p:cNvPr>
          <p:cNvCxnSpPr>
            <a:cxnSpLocks/>
          </p:cNvCxnSpPr>
          <p:nvPr/>
        </p:nvCxnSpPr>
        <p:spPr>
          <a:xfrm>
            <a:off x="673100" y="2686688"/>
            <a:ext cx="3170014" cy="0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C38066E7-C360-4CD0-8669-71DE6BBA1292}"/>
              </a:ext>
            </a:extLst>
          </p:cNvPr>
          <p:cNvCxnSpPr>
            <a:cxnSpLocks/>
          </p:cNvCxnSpPr>
          <p:nvPr/>
        </p:nvCxnSpPr>
        <p:spPr>
          <a:xfrm>
            <a:off x="673100" y="4527825"/>
            <a:ext cx="3170014" cy="0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189C172-BEDD-43A6-B0B4-7C63584E20F0}"/>
              </a:ext>
            </a:extLst>
          </p:cNvPr>
          <p:cNvGrpSpPr/>
          <p:nvPr/>
        </p:nvGrpSpPr>
        <p:grpSpPr>
          <a:xfrm>
            <a:off x="8289956" y="1237334"/>
            <a:ext cx="3228944" cy="1111889"/>
            <a:chOff x="673100" y="1237334"/>
            <a:chExt cx="3228944" cy="1111889"/>
          </a:xfrm>
        </p:grpSpPr>
        <p:sp>
          <p:nvSpPr>
            <p:cNvPr id="39" name="Rectangle 30">
              <a:extLst>
                <a:ext uri="{FF2B5EF4-FFF2-40B4-BE49-F238E27FC236}">
                  <a16:creationId xmlns:a16="http://schemas.microsoft.com/office/drawing/2014/main" id="{4956132A-D8F0-4198-A5EB-1F74DCCC7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" y="1624932"/>
              <a:ext cx="3228944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40" name="TextBox 31">
              <a:extLst>
                <a:ext uri="{FF2B5EF4-FFF2-40B4-BE49-F238E27FC236}">
                  <a16:creationId xmlns:a16="http://schemas.microsoft.com/office/drawing/2014/main" id="{25BA84A4-D31D-4E5B-82C1-E3E8073F687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73100" y="1237334"/>
              <a:ext cx="3228944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D958D63-63B7-4C45-9595-73AEAB03E963}"/>
              </a:ext>
            </a:extLst>
          </p:cNvPr>
          <p:cNvGrpSpPr/>
          <p:nvPr/>
        </p:nvGrpSpPr>
        <p:grpSpPr>
          <a:xfrm>
            <a:off x="8289956" y="3078471"/>
            <a:ext cx="3228944" cy="1111889"/>
            <a:chOff x="673100" y="2748353"/>
            <a:chExt cx="3228944" cy="1111889"/>
          </a:xfrm>
        </p:grpSpPr>
        <p:sp>
          <p:nvSpPr>
            <p:cNvPr id="42" name="Rectangle 30">
              <a:extLst>
                <a:ext uri="{FF2B5EF4-FFF2-40B4-BE49-F238E27FC236}">
                  <a16:creationId xmlns:a16="http://schemas.microsoft.com/office/drawing/2014/main" id="{B8A18A02-6F1F-4F89-AD0F-8977F48C9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" y="3135951"/>
              <a:ext cx="3228944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43" name="TextBox 31">
              <a:extLst>
                <a:ext uri="{FF2B5EF4-FFF2-40B4-BE49-F238E27FC236}">
                  <a16:creationId xmlns:a16="http://schemas.microsoft.com/office/drawing/2014/main" id="{D1EF4482-ADE5-4E54-856F-B824F54AB28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73100" y="2748353"/>
              <a:ext cx="3228944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0F6E17B-1921-4B1B-820C-59692716545B}"/>
              </a:ext>
            </a:extLst>
          </p:cNvPr>
          <p:cNvGrpSpPr/>
          <p:nvPr/>
        </p:nvGrpSpPr>
        <p:grpSpPr>
          <a:xfrm>
            <a:off x="8289956" y="4919609"/>
            <a:ext cx="3228944" cy="1111889"/>
            <a:chOff x="673100" y="4919609"/>
            <a:chExt cx="3228944" cy="1111889"/>
          </a:xfrm>
        </p:grpSpPr>
        <p:sp>
          <p:nvSpPr>
            <p:cNvPr id="45" name="Rectangle 30">
              <a:extLst>
                <a:ext uri="{FF2B5EF4-FFF2-40B4-BE49-F238E27FC236}">
                  <a16:creationId xmlns:a16="http://schemas.microsoft.com/office/drawing/2014/main" id="{891B1F83-57B2-4B39-A7CB-7D5EE8061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" y="5307207"/>
              <a:ext cx="3228944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46" name="TextBox 31">
              <a:extLst>
                <a:ext uri="{FF2B5EF4-FFF2-40B4-BE49-F238E27FC236}">
                  <a16:creationId xmlns:a16="http://schemas.microsoft.com/office/drawing/2014/main" id="{DFFC4E29-477D-4DF4-93FF-337BA6028E4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73100" y="4919609"/>
              <a:ext cx="3228944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</p:grp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8D99C10B-8D67-40E8-B9DB-58E4DA933732}"/>
              </a:ext>
            </a:extLst>
          </p:cNvPr>
          <p:cNvCxnSpPr>
            <a:cxnSpLocks/>
          </p:cNvCxnSpPr>
          <p:nvPr/>
        </p:nvCxnSpPr>
        <p:spPr>
          <a:xfrm>
            <a:off x="8348886" y="2686688"/>
            <a:ext cx="3170014" cy="0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4FC9F13A-D0E7-482A-9EF7-877114B0079D}"/>
              </a:ext>
            </a:extLst>
          </p:cNvPr>
          <p:cNvCxnSpPr>
            <a:cxnSpLocks/>
          </p:cNvCxnSpPr>
          <p:nvPr/>
        </p:nvCxnSpPr>
        <p:spPr>
          <a:xfrm>
            <a:off x="8348886" y="4527825"/>
            <a:ext cx="3170014" cy="0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le">
            <a:extLst>
              <a:ext uri="{FF2B5EF4-FFF2-40B4-BE49-F238E27FC236}">
                <a16:creationId xmlns:a16="http://schemas.microsoft.com/office/drawing/2014/main" id="{D0C26FFC-BA24-4827-985E-2064D1D508ED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工作概述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4719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1B953D-962E-4DCE-8479-673EE996E6AD}"/>
              </a:ext>
            </a:extLst>
          </p:cNvPr>
          <p:cNvGrpSpPr/>
          <p:nvPr/>
        </p:nvGrpSpPr>
        <p:grpSpPr>
          <a:xfrm>
            <a:off x="0" y="1655560"/>
            <a:ext cx="11277600" cy="4457700"/>
            <a:chOff x="0" y="1455737"/>
            <a:chExt cx="8953500" cy="4457700"/>
          </a:xfrm>
        </p:grpSpPr>
        <p:sp>
          <p:nvSpPr>
            <p:cNvPr id="3" name="ïşḻïďê-任意多边形: 形状 28">
              <a:extLst>
                <a:ext uri="{FF2B5EF4-FFF2-40B4-BE49-F238E27FC236}">
                  <a16:creationId xmlns:a16="http://schemas.microsoft.com/office/drawing/2014/main" id="{1B781077-EA83-4FBA-861F-6EE1AF99A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55737"/>
              <a:ext cx="8953500" cy="4457700"/>
            </a:xfrm>
            <a:custGeom>
              <a:avLst/>
              <a:gdLst>
                <a:gd name="T0" fmla="*/ 1311 w 16920"/>
                <a:gd name="T1" fmla="*/ 7223 h 8424"/>
                <a:gd name="T2" fmla="*/ 1661 w 16920"/>
                <a:gd name="T3" fmla="*/ 7222 h 8424"/>
                <a:gd name="T4" fmla="*/ 2090 w 16920"/>
                <a:gd name="T5" fmla="*/ 7210 h 8424"/>
                <a:gd name="T6" fmla="*/ 2858 w 16920"/>
                <a:gd name="T7" fmla="*/ 7164 h 8424"/>
                <a:gd name="T8" fmla="*/ 3683 w 16920"/>
                <a:gd name="T9" fmla="*/ 7074 h 8424"/>
                <a:gd name="T10" fmla="*/ 4195 w 16920"/>
                <a:gd name="T11" fmla="*/ 6996 h 8424"/>
                <a:gd name="T12" fmla="*/ 5032 w 16920"/>
                <a:gd name="T13" fmla="*/ 6736 h 8424"/>
                <a:gd name="T14" fmla="*/ 5487 w 16920"/>
                <a:gd name="T15" fmla="*/ 6362 h 8424"/>
                <a:gd name="T16" fmla="*/ 5701 w 16920"/>
                <a:gd name="T17" fmla="*/ 5921 h 8424"/>
                <a:gd name="T18" fmla="*/ 5810 w 16920"/>
                <a:gd name="T19" fmla="*/ 5460 h 8424"/>
                <a:gd name="T20" fmla="*/ 5951 w 16920"/>
                <a:gd name="T21" fmla="*/ 5030 h 8424"/>
                <a:gd name="T22" fmla="*/ 6259 w 16920"/>
                <a:gd name="T23" fmla="*/ 4680 h 8424"/>
                <a:gd name="T24" fmla="*/ 6831 w 16920"/>
                <a:gd name="T25" fmla="*/ 4447 h 8424"/>
                <a:gd name="T26" fmla="*/ 7542 w 16920"/>
                <a:gd name="T27" fmla="*/ 4298 h 8424"/>
                <a:gd name="T28" fmla="*/ 8629 w 16920"/>
                <a:gd name="T29" fmla="*/ 4121 h 8424"/>
                <a:gd name="T30" fmla="*/ 9390 w 16920"/>
                <a:gd name="T31" fmla="*/ 3943 h 8424"/>
                <a:gd name="T32" fmla="*/ 10065 w 16920"/>
                <a:gd name="T33" fmla="*/ 3659 h 8424"/>
                <a:gd name="T34" fmla="*/ 10596 w 16920"/>
                <a:gd name="T35" fmla="*/ 3212 h 8424"/>
                <a:gd name="T36" fmla="*/ 10994 w 16920"/>
                <a:gd name="T37" fmla="*/ 2633 h 8424"/>
                <a:gd name="T38" fmla="*/ 11499 w 16920"/>
                <a:gd name="T39" fmla="*/ 2223 h 8424"/>
                <a:gd name="T40" fmla="*/ 12104 w 16920"/>
                <a:gd name="T41" fmla="*/ 1970 h 8424"/>
                <a:gd name="T42" fmla="*/ 12768 w 16920"/>
                <a:gd name="T43" fmla="*/ 1828 h 8424"/>
                <a:gd name="T44" fmla="*/ 13450 w 16920"/>
                <a:gd name="T45" fmla="*/ 1749 h 8424"/>
                <a:gd name="T46" fmla="*/ 14110 w 16920"/>
                <a:gd name="T47" fmla="*/ 1686 h 8424"/>
                <a:gd name="T48" fmla="*/ 14710 w 16920"/>
                <a:gd name="T49" fmla="*/ 1590 h 8424"/>
                <a:gd name="T50" fmla="*/ 15264 w 16920"/>
                <a:gd name="T51" fmla="*/ 1379 h 8424"/>
                <a:gd name="T52" fmla="*/ 15774 w 16920"/>
                <a:gd name="T53" fmla="*/ 1070 h 8424"/>
                <a:gd name="T54" fmla="*/ 16216 w 16920"/>
                <a:gd name="T55" fmla="*/ 719 h 8424"/>
                <a:gd name="T56" fmla="*/ 16569 w 16920"/>
                <a:gd name="T57" fmla="*/ 386 h 8424"/>
                <a:gd name="T58" fmla="*/ 16870 w 16920"/>
                <a:gd name="T59" fmla="*/ 59 h 8424"/>
                <a:gd name="T60" fmla="*/ 16862 w 16920"/>
                <a:gd name="T61" fmla="*/ 114 h 8424"/>
                <a:gd name="T62" fmla="*/ 16688 w 16920"/>
                <a:gd name="T63" fmla="*/ 407 h 8424"/>
                <a:gd name="T64" fmla="*/ 16404 w 16920"/>
                <a:gd name="T65" fmla="*/ 812 h 8424"/>
                <a:gd name="T66" fmla="*/ 16012 w 16920"/>
                <a:gd name="T67" fmla="*/ 1254 h 8424"/>
                <a:gd name="T68" fmla="*/ 15517 w 16920"/>
                <a:gd name="T69" fmla="*/ 1664 h 8424"/>
                <a:gd name="T70" fmla="*/ 14920 w 16920"/>
                <a:gd name="T71" fmla="*/ 1971 h 8424"/>
                <a:gd name="T72" fmla="*/ 14248 w 16920"/>
                <a:gd name="T73" fmla="*/ 2131 h 8424"/>
                <a:gd name="T74" fmla="*/ 13332 w 16920"/>
                <a:gd name="T75" fmla="*/ 2276 h 8424"/>
                <a:gd name="T76" fmla="*/ 12726 w 16920"/>
                <a:gd name="T77" fmla="*/ 2406 h 8424"/>
                <a:gd name="T78" fmla="*/ 12177 w 16920"/>
                <a:gd name="T79" fmla="*/ 2623 h 8424"/>
                <a:gd name="T80" fmla="*/ 11702 w 16920"/>
                <a:gd name="T81" fmla="*/ 2980 h 8424"/>
                <a:gd name="T82" fmla="*/ 11315 w 16920"/>
                <a:gd name="T83" fmla="*/ 3534 h 8424"/>
                <a:gd name="T84" fmla="*/ 10944 w 16920"/>
                <a:gd name="T85" fmla="*/ 4233 h 8424"/>
                <a:gd name="T86" fmla="*/ 10300 w 16920"/>
                <a:gd name="T87" fmla="*/ 4711 h 8424"/>
                <a:gd name="T88" fmla="*/ 9479 w 16920"/>
                <a:gd name="T89" fmla="*/ 5008 h 8424"/>
                <a:gd name="T90" fmla="*/ 8621 w 16920"/>
                <a:gd name="T91" fmla="*/ 5212 h 8424"/>
                <a:gd name="T92" fmla="*/ 7861 w 16920"/>
                <a:gd name="T93" fmla="*/ 5413 h 8424"/>
                <a:gd name="T94" fmla="*/ 7341 w 16920"/>
                <a:gd name="T95" fmla="*/ 5700 h 8424"/>
                <a:gd name="T96" fmla="*/ 7185 w 16920"/>
                <a:gd name="T97" fmla="*/ 6155 h 8424"/>
                <a:gd name="T98" fmla="*/ 7083 w 16920"/>
                <a:gd name="T99" fmla="*/ 6651 h 8424"/>
                <a:gd name="T100" fmla="*/ 6852 w 16920"/>
                <a:gd name="T101" fmla="*/ 7096 h 8424"/>
                <a:gd name="T102" fmla="*/ 6490 w 16920"/>
                <a:gd name="T103" fmla="*/ 7486 h 8424"/>
                <a:gd name="T104" fmla="*/ 6002 w 16920"/>
                <a:gd name="T105" fmla="*/ 7810 h 8424"/>
                <a:gd name="T106" fmla="*/ 5389 w 16920"/>
                <a:gd name="T107" fmla="*/ 8061 h 8424"/>
                <a:gd name="T108" fmla="*/ 4653 w 16920"/>
                <a:gd name="T109" fmla="*/ 8232 h 8424"/>
                <a:gd name="T110" fmla="*/ 4156 w 16920"/>
                <a:gd name="T111" fmla="*/ 8296 h 8424"/>
                <a:gd name="T112" fmla="*/ 3710 w 16920"/>
                <a:gd name="T113" fmla="*/ 8335 h 8424"/>
                <a:gd name="T114" fmla="*/ 3242 w 16920"/>
                <a:gd name="T115" fmla="*/ 8363 h 8424"/>
                <a:gd name="T116" fmla="*/ 0 w 16920"/>
                <a:gd name="T117" fmla="*/ 8424 h 8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20" h="8424">
                  <a:moveTo>
                    <a:pt x="0" y="7222"/>
                  </a:moveTo>
                  <a:lnTo>
                    <a:pt x="1115" y="7222"/>
                  </a:lnTo>
                  <a:lnTo>
                    <a:pt x="1179" y="7222"/>
                  </a:lnTo>
                  <a:lnTo>
                    <a:pt x="1245" y="7223"/>
                  </a:lnTo>
                  <a:lnTo>
                    <a:pt x="1311" y="7223"/>
                  </a:lnTo>
                  <a:lnTo>
                    <a:pt x="1379" y="7223"/>
                  </a:lnTo>
                  <a:lnTo>
                    <a:pt x="1448" y="7223"/>
                  </a:lnTo>
                  <a:lnTo>
                    <a:pt x="1519" y="7223"/>
                  </a:lnTo>
                  <a:lnTo>
                    <a:pt x="1589" y="7222"/>
                  </a:lnTo>
                  <a:lnTo>
                    <a:pt x="1661" y="7222"/>
                  </a:lnTo>
                  <a:lnTo>
                    <a:pt x="1665" y="7222"/>
                  </a:lnTo>
                  <a:lnTo>
                    <a:pt x="1665" y="7221"/>
                  </a:lnTo>
                  <a:lnTo>
                    <a:pt x="1803" y="7219"/>
                  </a:lnTo>
                  <a:lnTo>
                    <a:pt x="1945" y="7216"/>
                  </a:lnTo>
                  <a:lnTo>
                    <a:pt x="2090" y="7210"/>
                  </a:lnTo>
                  <a:lnTo>
                    <a:pt x="2238" y="7204"/>
                  </a:lnTo>
                  <a:lnTo>
                    <a:pt x="2389" y="7197"/>
                  </a:lnTo>
                  <a:lnTo>
                    <a:pt x="2543" y="7187"/>
                  </a:lnTo>
                  <a:lnTo>
                    <a:pt x="2700" y="7177"/>
                  </a:lnTo>
                  <a:lnTo>
                    <a:pt x="2858" y="7164"/>
                  </a:lnTo>
                  <a:lnTo>
                    <a:pt x="3019" y="7150"/>
                  </a:lnTo>
                  <a:lnTo>
                    <a:pt x="3183" y="7134"/>
                  </a:lnTo>
                  <a:lnTo>
                    <a:pt x="3348" y="7116"/>
                  </a:lnTo>
                  <a:lnTo>
                    <a:pt x="3515" y="7096"/>
                  </a:lnTo>
                  <a:lnTo>
                    <a:pt x="3683" y="7074"/>
                  </a:lnTo>
                  <a:lnTo>
                    <a:pt x="3852" y="7051"/>
                  </a:lnTo>
                  <a:lnTo>
                    <a:pt x="3938" y="7038"/>
                  </a:lnTo>
                  <a:lnTo>
                    <a:pt x="4024" y="7024"/>
                  </a:lnTo>
                  <a:lnTo>
                    <a:pt x="4109" y="7010"/>
                  </a:lnTo>
                  <a:lnTo>
                    <a:pt x="4195" y="6996"/>
                  </a:lnTo>
                  <a:lnTo>
                    <a:pt x="4399" y="6955"/>
                  </a:lnTo>
                  <a:lnTo>
                    <a:pt x="4584" y="6909"/>
                  </a:lnTo>
                  <a:lnTo>
                    <a:pt x="4750" y="6857"/>
                  </a:lnTo>
                  <a:lnTo>
                    <a:pt x="4898" y="6799"/>
                  </a:lnTo>
                  <a:lnTo>
                    <a:pt x="5032" y="6736"/>
                  </a:lnTo>
                  <a:lnTo>
                    <a:pt x="5148" y="6670"/>
                  </a:lnTo>
                  <a:lnTo>
                    <a:pt x="5252" y="6598"/>
                  </a:lnTo>
                  <a:lnTo>
                    <a:pt x="5341" y="6523"/>
                  </a:lnTo>
                  <a:lnTo>
                    <a:pt x="5420" y="6444"/>
                  </a:lnTo>
                  <a:lnTo>
                    <a:pt x="5487" y="6362"/>
                  </a:lnTo>
                  <a:lnTo>
                    <a:pt x="5546" y="6277"/>
                  </a:lnTo>
                  <a:lnTo>
                    <a:pt x="5594" y="6191"/>
                  </a:lnTo>
                  <a:lnTo>
                    <a:pt x="5636" y="6102"/>
                  </a:lnTo>
                  <a:lnTo>
                    <a:pt x="5671" y="6012"/>
                  </a:lnTo>
                  <a:lnTo>
                    <a:pt x="5701" y="5921"/>
                  </a:lnTo>
                  <a:lnTo>
                    <a:pt x="5727" y="5828"/>
                  </a:lnTo>
                  <a:lnTo>
                    <a:pt x="5750" y="5736"/>
                  </a:lnTo>
                  <a:lnTo>
                    <a:pt x="5770" y="5644"/>
                  </a:lnTo>
                  <a:lnTo>
                    <a:pt x="5790" y="5551"/>
                  </a:lnTo>
                  <a:lnTo>
                    <a:pt x="5810" y="5460"/>
                  </a:lnTo>
                  <a:lnTo>
                    <a:pt x="5831" y="5369"/>
                  </a:lnTo>
                  <a:lnTo>
                    <a:pt x="5854" y="5282"/>
                  </a:lnTo>
                  <a:lnTo>
                    <a:pt x="5882" y="5195"/>
                  </a:lnTo>
                  <a:lnTo>
                    <a:pt x="5912" y="5111"/>
                  </a:lnTo>
                  <a:lnTo>
                    <a:pt x="5951" y="5030"/>
                  </a:lnTo>
                  <a:lnTo>
                    <a:pt x="5994" y="4952"/>
                  </a:lnTo>
                  <a:lnTo>
                    <a:pt x="6046" y="4877"/>
                  </a:lnTo>
                  <a:lnTo>
                    <a:pt x="6106" y="4807"/>
                  </a:lnTo>
                  <a:lnTo>
                    <a:pt x="6177" y="4741"/>
                  </a:lnTo>
                  <a:lnTo>
                    <a:pt x="6259" y="4680"/>
                  </a:lnTo>
                  <a:lnTo>
                    <a:pt x="6353" y="4623"/>
                  </a:lnTo>
                  <a:lnTo>
                    <a:pt x="6460" y="4572"/>
                  </a:lnTo>
                  <a:lnTo>
                    <a:pt x="6579" y="4526"/>
                  </a:lnTo>
                  <a:lnTo>
                    <a:pt x="6702" y="4484"/>
                  </a:lnTo>
                  <a:lnTo>
                    <a:pt x="6831" y="4447"/>
                  </a:lnTo>
                  <a:lnTo>
                    <a:pt x="6965" y="4412"/>
                  </a:lnTo>
                  <a:lnTo>
                    <a:pt x="7103" y="4380"/>
                  </a:lnTo>
                  <a:lnTo>
                    <a:pt x="7246" y="4351"/>
                  </a:lnTo>
                  <a:lnTo>
                    <a:pt x="7392" y="4323"/>
                  </a:lnTo>
                  <a:lnTo>
                    <a:pt x="7542" y="4298"/>
                  </a:lnTo>
                  <a:lnTo>
                    <a:pt x="7847" y="4248"/>
                  </a:lnTo>
                  <a:lnTo>
                    <a:pt x="8159" y="4200"/>
                  </a:lnTo>
                  <a:lnTo>
                    <a:pt x="8315" y="4175"/>
                  </a:lnTo>
                  <a:lnTo>
                    <a:pt x="8473" y="4149"/>
                  </a:lnTo>
                  <a:lnTo>
                    <a:pt x="8629" y="4121"/>
                  </a:lnTo>
                  <a:lnTo>
                    <a:pt x="8785" y="4091"/>
                  </a:lnTo>
                  <a:lnTo>
                    <a:pt x="8939" y="4060"/>
                  </a:lnTo>
                  <a:lnTo>
                    <a:pt x="9091" y="4024"/>
                  </a:lnTo>
                  <a:lnTo>
                    <a:pt x="9241" y="3986"/>
                  </a:lnTo>
                  <a:lnTo>
                    <a:pt x="9390" y="3943"/>
                  </a:lnTo>
                  <a:lnTo>
                    <a:pt x="9533" y="3897"/>
                  </a:lnTo>
                  <a:lnTo>
                    <a:pt x="9673" y="3845"/>
                  </a:lnTo>
                  <a:lnTo>
                    <a:pt x="9808" y="3789"/>
                  </a:lnTo>
                  <a:lnTo>
                    <a:pt x="9939" y="3726"/>
                  </a:lnTo>
                  <a:lnTo>
                    <a:pt x="10065" y="3659"/>
                  </a:lnTo>
                  <a:lnTo>
                    <a:pt x="10185" y="3584"/>
                  </a:lnTo>
                  <a:lnTo>
                    <a:pt x="10299" y="3502"/>
                  </a:lnTo>
                  <a:lnTo>
                    <a:pt x="10406" y="3413"/>
                  </a:lnTo>
                  <a:lnTo>
                    <a:pt x="10505" y="3317"/>
                  </a:lnTo>
                  <a:lnTo>
                    <a:pt x="10596" y="3212"/>
                  </a:lnTo>
                  <a:lnTo>
                    <a:pt x="10680" y="3098"/>
                  </a:lnTo>
                  <a:lnTo>
                    <a:pt x="10755" y="2975"/>
                  </a:lnTo>
                  <a:lnTo>
                    <a:pt x="10828" y="2852"/>
                  </a:lnTo>
                  <a:lnTo>
                    <a:pt x="10908" y="2739"/>
                  </a:lnTo>
                  <a:lnTo>
                    <a:pt x="10994" y="2633"/>
                  </a:lnTo>
                  <a:lnTo>
                    <a:pt x="11085" y="2536"/>
                  </a:lnTo>
                  <a:lnTo>
                    <a:pt x="11181" y="2447"/>
                  </a:lnTo>
                  <a:lnTo>
                    <a:pt x="11282" y="2366"/>
                  </a:lnTo>
                  <a:lnTo>
                    <a:pt x="11388" y="2291"/>
                  </a:lnTo>
                  <a:lnTo>
                    <a:pt x="11499" y="2223"/>
                  </a:lnTo>
                  <a:lnTo>
                    <a:pt x="11613" y="2162"/>
                  </a:lnTo>
                  <a:lnTo>
                    <a:pt x="11731" y="2105"/>
                  </a:lnTo>
                  <a:lnTo>
                    <a:pt x="11852" y="2055"/>
                  </a:lnTo>
                  <a:lnTo>
                    <a:pt x="11977" y="2010"/>
                  </a:lnTo>
                  <a:lnTo>
                    <a:pt x="12104" y="1970"/>
                  </a:lnTo>
                  <a:lnTo>
                    <a:pt x="12233" y="1934"/>
                  </a:lnTo>
                  <a:lnTo>
                    <a:pt x="12364" y="1902"/>
                  </a:lnTo>
                  <a:lnTo>
                    <a:pt x="12498" y="1875"/>
                  </a:lnTo>
                  <a:lnTo>
                    <a:pt x="12633" y="1849"/>
                  </a:lnTo>
                  <a:lnTo>
                    <a:pt x="12768" y="1828"/>
                  </a:lnTo>
                  <a:lnTo>
                    <a:pt x="12905" y="1808"/>
                  </a:lnTo>
                  <a:lnTo>
                    <a:pt x="13041" y="1791"/>
                  </a:lnTo>
                  <a:lnTo>
                    <a:pt x="13178" y="1776"/>
                  </a:lnTo>
                  <a:lnTo>
                    <a:pt x="13315" y="1763"/>
                  </a:lnTo>
                  <a:lnTo>
                    <a:pt x="13450" y="1749"/>
                  </a:lnTo>
                  <a:lnTo>
                    <a:pt x="13586" y="1737"/>
                  </a:lnTo>
                  <a:lnTo>
                    <a:pt x="13720" y="1725"/>
                  </a:lnTo>
                  <a:lnTo>
                    <a:pt x="13852" y="1713"/>
                  </a:lnTo>
                  <a:lnTo>
                    <a:pt x="13982" y="1700"/>
                  </a:lnTo>
                  <a:lnTo>
                    <a:pt x="14110" y="1686"/>
                  </a:lnTo>
                  <a:lnTo>
                    <a:pt x="14236" y="1672"/>
                  </a:lnTo>
                  <a:lnTo>
                    <a:pt x="14360" y="1655"/>
                  </a:lnTo>
                  <a:lnTo>
                    <a:pt x="14479" y="1637"/>
                  </a:lnTo>
                  <a:lnTo>
                    <a:pt x="14596" y="1616"/>
                  </a:lnTo>
                  <a:lnTo>
                    <a:pt x="14710" y="1590"/>
                  </a:lnTo>
                  <a:lnTo>
                    <a:pt x="14823" y="1558"/>
                  </a:lnTo>
                  <a:lnTo>
                    <a:pt x="14935" y="1521"/>
                  </a:lnTo>
                  <a:lnTo>
                    <a:pt x="15046" y="1478"/>
                  </a:lnTo>
                  <a:lnTo>
                    <a:pt x="15156" y="1430"/>
                  </a:lnTo>
                  <a:lnTo>
                    <a:pt x="15264" y="1379"/>
                  </a:lnTo>
                  <a:lnTo>
                    <a:pt x="15370" y="1323"/>
                  </a:lnTo>
                  <a:lnTo>
                    <a:pt x="15474" y="1263"/>
                  </a:lnTo>
                  <a:lnTo>
                    <a:pt x="15576" y="1201"/>
                  </a:lnTo>
                  <a:lnTo>
                    <a:pt x="15676" y="1136"/>
                  </a:lnTo>
                  <a:lnTo>
                    <a:pt x="15774" y="1070"/>
                  </a:lnTo>
                  <a:lnTo>
                    <a:pt x="15868" y="1001"/>
                  </a:lnTo>
                  <a:lnTo>
                    <a:pt x="15960" y="931"/>
                  </a:lnTo>
                  <a:lnTo>
                    <a:pt x="16049" y="860"/>
                  </a:lnTo>
                  <a:lnTo>
                    <a:pt x="16133" y="789"/>
                  </a:lnTo>
                  <a:lnTo>
                    <a:pt x="16216" y="719"/>
                  </a:lnTo>
                  <a:lnTo>
                    <a:pt x="16294" y="650"/>
                  </a:lnTo>
                  <a:lnTo>
                    <a:pt x="16369" y="581"/>
                  </a:lnTo>
                  <a:lnTo>
                    <a:pt x="16440" y="514"/>
                  </a:lnTo>
                  <a:lnTo>
                    <a:pt x="16507" y="449"/>
                  </a:lnTo>
                  <a:lnTo>
                    <a:pt x="16569" y="386"/>
                  </a:lnTo>
                  <a:lnTo>
                    <a:pt x="16627" y="327"/>
                  </a:lnTo>
                  <a:lnTo>
                    <a:pt x="16680" y="271"/>
                  </a:lnTo>
                  <a:lnTo>
                    <a:pt x="16729" y="219"/>
                  </a:lnTo>
                  <a:lnTo>
                    <a:pt x="16810" y="129"/>
                  </a:lnTo>
                  <a:lnTo>
                    <a:pt x="16870" y="59"/>
                  </a:lnTo>
                  <a:lnTo>
                    <a:pt x="16907" y="16"/>
                  </a:lnTo>
                  <a:lnTo>
                    <a:pt x="16920" y="0"/>
                  </a:lnTo>
                  <a:lnTo>
                    <a:pt x="16910" y="19"/>
                  </a:lnTo>
                  <a:lnTo>
                    <a:pt x="16882" y="74"/>
                  </a:lnTo>
                  <a:lnTo>
                    <a:pt x="16862" y="114"/>
                  </a:lnTo>
                  <a:lnTo>
                    <a:pt x="16835" y="161"/>
                  </a:lnTo>
                  <a:lnTo>
                    <a:pt x="16806" y="214"/>
                  </a:lnTo>
                  <a:lnTo>
                    <a:pt x="16771" y="273"/>
                  </a:lnTo>
                  <a:lnTo>
                    <a:pt x="16732" y="338"/>
                  </a:lnTo>
                  <a:lnTo>
                    <a:pt x="16688" y="407"/>
                  </a:lnTo>
                  <a:lnTo>
                    <a:pt x="16640" y="482"/>
                  </a:lnTo>
                  <a:lnTo>
                    <a:pt x="16588" y="560"/>
                  </a:lnTo>
                  <a:lnTo>
                    <a:pt x="16531" y="641"/>
                  </a:lnTo>
                  <a:lnTo>
                    <a:pt x="16470" y="726"/>
                  </a:lnTo>
                  <a:lnTo>
                    <a:pt x="16404" y="812"/>
                  </a:lnTo>
                  <a:lnTo>
                    <a:pt x="16334" y="899"/>
                  </a:lnTo>
                  <a:lnTo>
                    <a:pt x="16260" y="988"/>
                  </a:lnTo>
                  <a:lnTo>
                    <a:pt x="16182" y="1077"/>
                  </a:lnTo>
                  <a:lnTo>
                    <a:pt x="16099" y="1166"/>
                  </a:lnTo>
                  <a:lnTo>
                    <a:pt x="16012" y="1254"/>
                  </a:lnTo>
                  <a:lnTo>
                    <a:pt x="15921" y="1341"/>
                  </a:lnTo>
                  <a:lnTo>
                    <a:pt x="15827" y="1425"/>
                  </a:lnTo>
                  <a:lnTo>
                    <a:pt x="15727" y="1509"/>
                  </a:lnTo>
                  <a:lnTo>
                    <a:pt x="15624" y="1588"/>
                  </a:lnTo>
                  <a:lnTo>
                    <a:pt x="15517" y="1664"/>
                  </a:lnTo>
                  <a:lnTo>
                    <a:pt x="15405" y="1736"/>
                  </a:lnTo>
                  <a:lnTo>
                    <a:pt x="15289" y="1803"/>
                  </a:lnTo>
                  <a:lnTo>
                    <a:pt x="15171" y="1865"/>
                  </a:lnTo>
                  <a:lnTo>
                    <a:pt x="15047" y="1921"/>
                  </a:lnTo>
                  <a:lnTo>
                    <a:pt x="14920" y="1971"/>
                  </a:lnTo>
                  <a:lnTo>
                    <a:pt x="14789" y="2014"/>
                  </a:lnTo>
                  <a:lnTo>
                    <a:pt x="14655" y="2049"/>
                  </a:lnTo>
                  <a:lnTo>
                    <a:pt x="14518" y="2079"/>
                  </a:lnTo>
                  <a:lnTo>
                    <a:pt x="14383" y="2107"/>
                  </a:lnTo>
                  <a:lnTo>
                    <a:pt x="14248" y="2131"/>
                  </a:lnTo>
                  <a:lnTo>
                    <a:pt x="14113" y="2154"/>
                  </a:lnTo>
                  <a:lnTo>
                    <a:pt x="13848" y="2195"/>
                  </a:lnTo>
                  <a:lnTo>
                    <a:pt x="13587" y="2236"/>
                  </a:lnTo>
                  <a:lnTo>
                    <a:pt x="13459" y="2255"/>
                  </a:lnTo>
                  <a:lnTo>
                    <a:pt x="13332" y="2276"/>
                  </a:lnTo>
                  <a:lnTo>
                    <a:pt x="13207" y="2298"/>
                  </a:lnTo>
                  <a:lnTo>
                    <a:pt x="13083" y="2321"/>
                  </a:lnTo>
                  <a:lnTo>
                    <a:pt x="12962" y="2347"/>
                  </a:lnTo>
                  <a:lnTo>
                    <a:pt x="12843" y="2375"/>
                  </a:lnTo>
                  <a:lnTo>
                    <a:pt x="12726" y="2406"/>
                  </a:lnTo>
                  <a:lnTo>
                    <a:pt x="12611" y="2441"/>
                  </a:lnTo>
                  <a:lnTo>
                    <a:pt x="12499" y="2480"/>
                  </a:lnTo>
                  <a:lnTo>
                    <a:pt x="12389" y="2522"/>
                  </a:lnTo>
                  <a:lnTo>
                    <a:pt x="12282" y="2570"/>
                  </a:lnTo>
                  <a:lnTo>
                    <a:pt x="12177" y="2623"/>
                  </a:lnTo>
                  <a:lnTo>
                    <a:pt x="12077" y="2681"/>
                  </a:lnTo>
                  <a:lnTo>
                    <a:pt x="11978" y="2746"/>
                  </a:lnTo>
                  <a:lnTo>
                    <a:pt x="11883" y="2816"/>
                  </a:lnTo>
                  <a:lnTo>
                    <a:pt x="11791" y="2895"/>
                  </a:lnTo>
                  <a:lnTo>
                    <a:pt x="11702" y="2980"/>
                  </a:lnTo>
                  <a:lnTo>
                    <a:pt x="11617" y="3074"/>
                  </a:lnTo>
                  <a:lnTo>
                    <a:pt x="11536" y="3175"/>
                  </a:lnTo>
                  <a:lnTo>
                    <a:pt x="11458" y="3285"/>
                  </a:lnTo>
                  <a:lnTo>
                    <a:pt x="11385" y="3405"/>
                  </a:lnTo>
                  <a:lnTo>
                    <a:pt x="11315" y="3534"/>
                  </a:lnTo>
                  <a:lnTo>
                    <a:pt x="11250" y="3673"/>
                  </a:lnTo>
                  <a:lnTo>
                    <a:pt x="11188" y="3823"/>
                  </a:lnTo>
                  <a:lnTo>
                    <a:pt x="11121" y="3972"/>
                  </a:lnTo>
                  <a:lnTo>
                    <a:pt x="11039" y="4108"/>
                  </a:lnTo>
                  <a:lnTo>
                    <a:pt x="10944" y="4233"/>
                  </a:lnTo>
                  <a:lnTo>
                    <a:pt x="10836" y="4347"/>
                  </a:lnTo>
                  <a:lnTo>
                    <a:pt x="10717" y="4452"/>
                  </a:lnTo>
                  <a:lnTo>
                    <a:pt x="10587" y="4547"/>
                  </a:lnTo>
                  <a:lnTo>
                    <a:pt x="10447" y="4633"/>
                  </a:lnTo>
                  <a:lnTo>
                    <a:pt x="10300" y="4711"/>
                  </a:lnTo>
                  <a:lnTo>
                    <a:pt x="10146" y="4782"/>
                  </a:lnTo>
                  <a:lnTo>
                    <a:pt x="9985" y="4847"/>
                  </a:lnTo>
                  <a:lnTo>
                    <a:pt x="9820" y="4905"/>
                  </a:lnTo>
                  <a:lnTo>
                    <a:pt x="9651" y="4959"/>
                  </a:lnTo>
                  <a:lnTo>
                    <a:pt x="9479" y="5008"/>
                  </a:lnTo>
                  <a:lnTo>
                    <a:pt x="9306" y="5053"/>
                  </a:lnTo>
                  <a:lnTo>
                    <a:pt x="9133" y="5095"/>
                  </a:lnTo>
                  <a:lnTo>
                    <a:pt x="8960" y="5136"/>
                  </a:lnTo>
                  <a:lnTo>
                    <a:pt x="8789" y="5175"/>
                  </a:lnTo>
                  <a:lnTo>
                    <a:pt x="8621" y="5212"/>
                  </a:lnTo>
                  <a:lnTo>
                    <a:pt x="8456" y="5250"/>
                  </a:lnTo>
                  <a:lnTo>
                    <a:pt x="8297" y="5288"/>
                  </a:lnTo>
                  <a:lnTo>
                    <a:pt x="8144" y="5327"/>
                  </a:lnTo>
                  <a:lnTo>
                    <a:pt x="7999" y="5369"/>
                  </a:lnTo>
                  <a:lnTo>
                    <a:pt x="7861" y="5413"/>
                  </a:lnTo>
                  <a:lnTo>
                    <a:pt x="7733" y="5460"/>
                  </a:lnTo>
                  <a:lnTo>
                    <a:pt x="7617" y="5512"/>
                  </a:lnTo>
                  <a:lnTo>
                    <a:pt x="7511" y="5569"/>
                  </a:lnTo>
                  <a:lnTo>
                    <a:pt x="7419" y="5631"/>
                  </a:lnTo>
                  <a:lnTo>
                    <a:pt x="7341" y="5700"/>
                  </a:lnTo>
                  <a:lnTo>
                    <a:pt x="7278" y="5775"/>
                  </a:lnTo>
                  <a:lnTo>
                    <a:pt x="7231" y="5858"/>
                  </a:lnTo>
                  <a:lnTo>
                    <a:pt x="7201" y="5949"/>
                  </a:lnTo>
                  <a:lnTo>
                    <a:pt x="7190" y="6050"/>
                  </a:lnTo>
                  <a:lnTo>
                    <a:pt x="7185" y="6155"/>
                  </a:lnTo>
                  <a:lnTo>
                    <a:pt x="7175" y="6257"/>
                  </a:lnTo>
                  <a:lnTo>
                    <a:pt x="7160" y="6358"/>
                  </a:lnTo>
                  <a:lnTo>
                    <a:pt x="7140" y="6457"/>
                  </a:lnTo>
                  <a:lnTo>
                    <a:pt x="7114" y="6554"/>
                  </a:lnTo>
                  <a:lnTo>
                    <a:pt x="7083" y="6651"/>
                  </a:lnTo>
                  <a:lnTo>
                    <a:pt x="7047" y="6744"/>
                  </a:lnTo>
                  <a:lnTo>
                    <a:pt x="7006" y="6835"/>
                  </a:lnTo>
                  <a:lnTo>
                    <a:pt x="6959" y="6925"/>
                  </a:lnTo>
                  <a:lnTo>
                    <a:pt x="6908" y="7012"/>
                  </a:lnTo>
                  <a:lnTo>
                    <a:pt x="6852" y="7096"/>
                  </a:lnTo>
                  <a:lnTo>
                    <a:pt x="6789" y="7180"/>
                  </a:lnTo>
                  <a:lnTo>
                    <a:pt x="6723" y="7260"/>
                  </a:lnTo>
                  <a:lnTo>
                    <a:pt x="6650" y="7337"/>
                  </a:lnTo>
                  <a:lnTo>
                    <a:pt x="6572" y="7413"/>
                  </a:lnTo>
                  <a:lnTo>
                    <a:pt x="6490" y="7486"/>
                  </a:lnTo>
                  <a:lnTo>
                    <a:pt x="6403" y="7556"/>
                  </a:lnTo>
                  <a:lnTo>
                    <a:pt x="6310" y="7624"/>
                  </a:lnTo>
                  <a:lnTo>
                    <a:pt x="6213" y="7689"/>
                  </a:lnTo>
                  <a:lnTo>
                    <a:pt x="6110" y="7751"/>
                  </a:lnTo>
                  <a:lnTo>
                    <a:pt x="6002" y="7810"/>
                  </a:lnTo>
                  <a:lnTo>
                    <a:pt x="5889" y="7866"/>
                  </a:lnTo>
                  <a:lnTo>
                    <a:pt x="5772" y="7919"/>
                  </a:lnTo>
                  <a:lnTo>
                    <a:pt x="5649" y="7970"/>
                  </a:lnTo>
                  <a:lnTo>
                    <a:pt x="5522" y="8018"/>
                  </a:lnTo>
                  <a:lnTo>
                    <a:pt x="5389" y="8061"/>
                  </a:lnTo>
                  <a:lnTo>
                    <a:pt x="5252" y="8102"/>
                  </a:lnTo>
                  <a:lnTo>
                    <a:pt x="5110" y="8140"/>
                  </a:lnTo>
                  <a:lnTo>
                    <a:pt x="4962" y="8174"/>
                  </a:lnTo>
                  <a:lnTo>
                    <a:pt x="4810" y="8205"/>
                  </a:lnTo>
                  <a:lnTo>
                    <a:pt x="4653" y="8232"/>
                  </a:lnTo>
                  <a:lnTo>
                    <a:pt x="4491" y="8257"/>
                  </a:lnTo>
                  <a:lnTo>
                    <a:pt x="4410" y="8267"/>
                  </a:lnTo>
                  <a:lnTo>
                    <a:pt x="4326" y="8278"/>
                  </a:lnTo>
                  <a:lnTo>
                    <a:pt x="4242" y="8288"/>
                  </a:lnTo>
                  <a:lnTo>
                    <a:pt x="4156" y="8296"/>
                  </a:lnTo>
                  <a:lnTo>
                    <a:pt x="4069" y="8304"/>
                  </a:lnTo>
                  <a:lnTo>
                    <a:pt x="3980" y="8313"/>
                  </a:lnTo>
                  <a:lnTo>
                    <a:pt x="3892" y="8320"/>
                  </a:lnTo>
                  <a:lnTo>
                    <a:pt x="3801" y="8328"/>
                  </a:lnTo>
                  <a:lnTo>
                    <a:pt x="3710" y="8335"/>
                  </a:lnTo>
                  <a:lnTo>
                    <a:pt x="3618" y="8341"/>
                  </a:lnTo>
                  <a:lnTo>
                    <a:pt x="3525" y="8347"/>
                  </a:lnTo>
                  <a:lnTo>
                    <a:pt x="3431" y="8353"/>
                  </a:lnTo>
                  <a:lnTo>
                    <a:pt x="3336" y="8357"/>
                  </a:lnTo>
                  <a:lnTo>
                    <a:pt x="3242" y="8363"/>
                  </a:lnTo>
                  <a:lnTo>
                    <a:pt x="3147" y="8367"/>
                  </a:lnTo>
                  <a:lnTo>
                    <a:pt x="3052" y="8371"/>
                  </a:lnTo>
                  <a:lnTo>
                    <a:pt x="3053" y="8371"/>
                  </a:lnTo>
                  <a:lnTo>
                    <a:pt x="2642" y="8399"/>
                  </a:lnTo>
                  <a:lnTo>
                    <a:pt x="0" y="8424"/>
                  </a:lnTo>
                  <a:lnTo>
                    <a:pt x="0" y="722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şḻïďê-任意多边形: 形状 29">
              <a:extLst>
                <a:ext uri="{FF2B5EF4-FFF2-40B4-BE49-F238E27FC236}">
                  <a16:creationId xmlns:a16="http://schemas.microsoft.com/office/drawing/2014/main" id="{ED342800-9F47-4C15-AB94-4E4234E93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3550" y="1455737"/>
              <a:ext cx="869950" cy="857250"/>
            </a:xfrm>
            <a:custGeom>
              <a:avLst/>
              <a:gdLst>
                <a:gd name="T0" fmla="*/ 1471 w 1643"/>
                <a:gd name="T1" fmla="*/ 199 h 1621"/>
                <a:gd name="T2" fmla="*/ 1553 w 1643"/>
                <a:gd name="T3" fmla="*/ 106 h 1621"/>
                <a:gd name="T4" fmla="*/ 1610 w 1643"/>
                <a:gd name="T5" fmla="*/ 40 h 1621"/>
                <a:gd name="T6" fmla="*/ 1639 w 1643"/>
                <a:gd name="T7" fmla="*/ 4 h 1621"/>
                <a:gd name="T8" fmla="*/ 1637 w 1643"/>
                <a:gd name="T9" fmla="*/ 14 h 1621"/>
                <a:gd name="T10" fmla="*/ 1585 w 1643"/>
                <a:gd name="T11" fmla="*/ 113 h 1621"/>
                <a:gd name="T12" fmla="*/ 1513 w 1643"/>
                <a:gd name="T13" fmla="*/ 240 h 1621"/>
                <a:gd name="T14" fmla="*/ 1449 w 1643"/>
                <a:gd name="T15" fmla="*/ 346 h 1621"/>
                <a:gd name="T16" fmla="*/ 1373 w 1643"/>
                <a:gd name="T17" fmla="*/ 466 h 1621"/>
                <a:gd name="T18" fmla="*/ 1286 w 1643"/>
                <a:gd name="T19" fmla="*/ 596 h 1621"/>
                <a:gd name="T20" fmla="*/ 1142 w 1643"/>
                <a:gd name="T21" fmla="*/ 750 h 1621"/>
                <a:gd name="T22" fmla="*/ 944 w 1643"/>
                <a:gd name="T23" fmla="*/ 922 h 1621"/>
                <a:gd name="T24" fmla="*/ 746 w 1643"/>
                <a:gd name="T25" fmla="*/ 1088 h 1621"/>
                <a:gd name="T26" fmla="*/ 558 w 1643"/>
                <a:gd name="T27" fmla="*/ 1242 h 1621"/>
                <a:gd name="T28" fmla="*/ 388 w 1643"/>
                <a:gd name="T29" fmla="*/ 1379 h 1621"/>
                <a:gd name="T30" fmla="*/ 246 w 1643"/>
                <a:gd name="T31" fmla="*/ 1491 h 1621"/>
                <a:gd name="T32" fmla="*/ 142 w 1643"/>
                <a:gd name="T33" fmla="*/ 1571 h 1621"/>
                <a:gd name="T34" fmla="*/ 86 w 1643"/>
                <a:gd name="T35" fmla="*/ 1615 h 1621"/>
                <a:gd name="T36" fmla="*/ 0 w 1643"/>
                <a:gd name="T37" fmla="*/ 1582 h 1621"/>
                <a:gd name="T38" fmla="*/ 24 w 1643"/>
                <a:gd name="T39" fmla="*/ 1564 h 1621"/>
                <a:gd name="T40" fmla="*/ 91 w 1643"/>
                <a:gd name="T41" fmla="*/ 1513 h 1621"/>
                <a:gd name="T42" fmla="*/ 192 w 1643"/>
                <a:gd name="T43" fmla="*/ 1435 h 1621"/>
                <a:gd name="T44" fmla="*/ 319 w 1643"/>
                <a:gd name="T45" fmla="*/ 1336 h 1621"/>
                <a:gd name="T46" fmla="*/ 463 w 1643"/>
                <a:gd name="T47" fmla="*/ 1222 h 1621"/>
                <a:gd name="T48" fmla="*/ 617 w 1643"/>
                <a:gd name="T49" fmla="*/ 1097 h 1621"/>
                <a:gd name="T50" fmla="*/ 772 w 1643"/>
                <a:gd name="T51" fmla="*/ 968 h 1621"/>
                <a:gd name="T52" fmla="*/ 919 w 1643"/>
                <a:gd name="T53" fmla="*/ 840 h 1621"/>
                <a:gd name="T54" fmla="*/ 985 w 1643"/>
                <a:gd name="T55" fmla="*/ 778 h 1621"/>
                <a:gd name="T56" fmla="*/ 1048 w 1643"/>
                <a:gd name="T57" fmla="*/ 718 h 1621"/>
                <a:gd name="T58" fmla="*/ 1154 w 1643"/>
                <a:gd name="T59" fmla="*/ 607 h 1621"/>
                <a:gd name="T60" fmla="*/ 1241 w 1643"/>
                <a:gd name="T61" fmla="*/ 507 h 1621"/>
                <a:gd name="T62" fmla="*/ 1310 w 1643"/>
                <a:gd name="T63" fmla="*/ 421 h 1621"/>
                <a:gd name="T64" fmla="*/ 1360 w 1643"/>
                <a:gd name="T65" fmla="*/ 350 h 1621"/>
                <a:gd name="T66" fmla="*/ 1394 w 1643"/>
                <a:gd name="T67" fmla="*/ 298 h 1621"/>
                <a:gd name="T68" fmla="*/ 1420 w 1643"/>
                <a:gd name="T69" fmla="*/ 253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3" h="1621">
                  <a:moveTo>
                    <a:pt x="1420" y="253"/>
                  </a:moveTo>
                  <a:lnTo>
                    <a:pt x="1471" y="199"/>
                  </a:lnTo>
                  <a:lnTo>
                    <a:pt x="1515" y="149"/>
                  </a:lnTo>
                  <a:lnTo>
                    <a:pt x="1553" y="106"/>
                  </a:lnTo>
                  <a:lnTo>
                    <a:pt x="1585" y="70"/>
                  </a:lnTo>
                  <a:lnTo>
                    <a:pt x="1610" y="40"/>
                  </a:lnTo>
                  <a:lnTo>
                    <a:pt x="1628" y="18"/>
                  </a:lnTo>
                  <a:lnTo>
                    <a:pt x="1639" y="4"/>
                  </a:lnTo>
                  <a:lnTo>
                    <a:pt x="1643" y="0"/>
                  </a:lnTo>
                  <a:lnTo>
                    <a:pt x="1637" y="14"/>
                  </a:lnTo>
                  <a:lnTo>
                    <a:pt x="1618" y="52"/>
                  </a:lnTo>
                  <a:lnTo>
                    <a:pt x="1585" y="113"/>
                  </a:lnTo>
                  <a:lnTo>
                    <a:pt x="1540" y="194"/>
                  </a:lnTo>
                  <a:lnTo>
                    <a:pt x="1513" y="240"/>
                  </a:lnTo>
                  <a:lnTo>
                    <a:pt x="1483" y="292"/>
                  </a:lnTo>
                  <a:lnTo>
                    <a:pt x="1449" y="346"/>
                  </a:lnTo>
                  <a:lnTo>
                    <a:pt x="1414" y="404"/>
                  </a:lnTo>
                  <a:lnTo>
                    <a:pt x="1373" y="466"/>
                  </a:lnTo>
                  <a:lnTo>
                    <a:pt x="1331" y="530"/>
                  </a:lnTo>
                  <a:lnTo>
                    <a:pt x="1286" y="596"/>
                  </a:lnTo>
                  <a:lnTo>
                    <a:pt x="1237" y="664"/>
                  </a:lnTo>
                  <a:lnTo>
                    <a:pt x="1142" y="750"/>
                  </a:lnTo>
                  <a:lnTo>
                    <a:pt x="1043" y="836"/>
                  </a:lnTo>
                  <a:lnTo>
                    <a:pt x="944" y="922"/>
                  </a:lnTo>
                  <a:lnTo>
                    <a:pt x="845" y="1006"/>
                  </a:lnTo>
                  <a:lnTo>
                    <a:pt x="746" y="1088"/>
                  </a:lnTo>
                  <a:lnTo>
                    <a:pt x="650" y="1167"/>
                  </a:lnTo>
                  <a:lnTo>
                    <a:pt x="558" y="1242"/>
                  </a:lnTo>
                  <a:lnTo>
                    <a:pt x="469" y="1313"/>
                  </a:lnTo>
                  <a:lnTo>
                    <a:pt x="388" y="1379"/>
                  </a:lnTo>
                  <a:lnTo>
                    <a:pt x="313" y="1438"/>
                  </a:lnTo>
                  <a:lnTo>
                    <a:pt x="246" y="1491"/>
                  </a:lnTo>
                  <a:lnTo>
                    <a:pt x="189" y="1535"/>
                  </a:lnTo>
                  <a:lnTo>
                    <a:pt x="142" y="1571"/>
                  </a:lnTo>
                  <a:lnTo>
                    <a:pt x="108" y="1599"/>
                  </a:lnTo>
                  <a:lnTo>
                    <a:pt x="86" y="1615"/>
                  </a:lnTo>
                  <a:lnTo>
                    <a:pt x="79" y="1621"/>
                  </a:lnTo>
                  <a:lnTo>
                    <a:pt x="0" y="1582"/>
                  </a:lnTo>
                  <a:lnTo>
                    <a:pt x="6" y="1576"/>
                  </a:lnTo>
                  <a:lnTo>
                    <a:pt x="24" y="1564"/>
                  </a:lnTo>
                  <a:lnTo>
                    <a:pt x="53" y="1542"/>
                  </a:lnTo>
                  <a:lnTo>
                    <a:pt x="91" y="1513"/>
                  </a:lnTo>
                  <a:lnTo>
                    <a:pt x="137" y="1477"/>
                  </a:lnTo>
                  <a:lnTo>
                    <a:pt x="192" y="1435"/>
                  </a:lnTo>
                  <a:lnTo>
                    <a:pt x="252" y="1388"/>
                  </a:lnTo>
                  <a:lnTo>
                    <a:pt x="319" y="1336"/>
                  </a:lnTo>
                  <a:lnTo>
                    <a:pt x="389" y="1280"/>
                  </a:lnTo>
                  <a:lnTo>
                    <a:pt x="463" y="1222"/>
                  </a:lnTo>
                  <a:lnTo>
                    <a:pt x="539" y="1161"/>
                  </a:lnTo>
                  <a:lnTo>
                    <a:pt x="617" y="1097"/>
                  </a:lnTo>
                  <a:lnTo>
                    <a:pt x="694" y="1033"/>
                  </a:lnTo>
                  <a:lnTo>
                    <a:pt x="772" y="968"/>
                  </a:lnTo>
                  <a:lnTo>
                    <a:pt x="847" y="904"/>
                  </a:lnTo>
                  <a:lnTo>
                    <a:pt x="919" y="840"/>
                  </a:lnTo>
                  <a:lnTo>
                    <a:pt x="952" y="808"/>
                  </a:lnTo>
                  <a:lnTo>
                    <a:pt x="985" y="778"/>
                  </a:lnTo>
                  <a:lnTo>
                    <a:pt x="1017" y="748"/>
                  </a:lnTo>
                  <a:lnTo>
                    <a:pt x="1048" y="718"/>
                  </a:lnTo>
                  <a:lnTo>
                    <a:pt x="1104" y="661"/>
                  </a:lnTo>
                  <a:lnTo>
                    <a:pt x="1154" y="607"/>
                  </a:lnTo>
                  <a:lnTo>
                    <a:pt x="1201" y="555"/>
                  </a:lnTo>
                  <a:lnTo>
                    <a:pt x="1241" y="507"/>
                  </a:lnTo>
                  <a:lnTo>
                    <a:pt x="1278" y="462"/>
                  </a:lnTo>
                  <a:lnTo>
                    <a:pt x="1310" y="421"/>
                  </a:lnTo>
                  <a:lnTo>
                    <a:pt x="1336" y="384"/>
                  </a:lnTo>
                  <a:lnTo>
                    <a:pt x="1360" y="350"/>
                  </a:lnTo>
                  <a:lnTo>
                    <a:pt x="1379" y="322"/>
                  </a:lnTo>
                  <a:lnTo>
                    <a:pt x="1394" y="298"/>
                  </a:lnTo>
                  <a:lnTo>
                    <a:pt x="1414" y="265"/>
                  </a:lnTo>
                  <a:lnTo>
                    <a:pt x="1420" y="253"/>
                  </a:lnTo>
                  <a:lnTo>
                    <a:pt x="1420" y="253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şḻïďê-任意多边形: 形状 30">
              <a:extLst>
                <a:ext uri="{FF2B5EF4-FFF2-40B4-BE49-F238E27FC236}">
                  <a16:creationId xmlns:a16="http://schemas.microsoft.com/office/drawing/2014/main" id="{A8685989-F3FC-4957-BA7C-45E3141E9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5487987"/>
              <a:ext cx="1719263" cy="134938"/>
            </a:xfrm>
            <a:custGeom>
              <a:avLst/>
              <a:gdLst>
                <a:gd name="T0" fmla="*/ 0 w 3248"/>
                <a:gd name="T1" fmla="*/ 255 h 255"/>
                <a:gd name="T2" fmla="*/ 0 w 3248"/>
                <a:gd name="T3" fmla="*/ 91 h 255"/>
                <a:gd name="T4" fmla="*/ 18 w 3248"/>
                <a:gd name="T5" fmla="*/ 91 h 255"/>
                <a:gd name="T6" fmla="*/ 70 w 3248"/>
                <a:gd name="T7" fmla="*/ 91 h 255"/>
                <a:gd name="T8" fmla="*/ 152 w 3248"/>
                <a:gd name="T9" fmla="*/ 90 h 255"/>
                <a:gd name="T10" fmla="*/ 260 w 3248"/>
                <a:gd name="T11" fmla="*/ 89 h 255"/>
                <a:gd name="T12" fmla="*/ 391 w 3248"/>
                <a:gd name="T13" fmla="*/ 88 h 255"/>
                <a:gd name="T14" fmla="*/ 541 w 3248"/>
                <a:gd name="T15" fmla="*/ 86 h 255"/>
                <a:gd name="T16" fmla="*/ 707 w 3248"/>
                <a:gd name="T17" fmla="*/ 83 h 255"/>
                <a:gd name="T18" fmla="*/ 884 w 3248"/>
                <a:gd name="T19" fmla="*/ 81 h 255"/>
                <a:gd name="T20" fmla="*/ 1069 w 3248"/>
                <a:gd name="T21" fmla="*/ 78 h 255"/>
                <a:gd name="T22" fmla="*/ 1258 w 3248"/>
                <a:gd name="T23" fmla="*/ 75 h 255"/>
                <a:gd name="T24" fmla="*/ 1449 w 3248"/>
                <a:gd name="T25" fmla="*/ 72 h 255"/>
                <a:gd name="T26" fmla="*/ 1635 w 3248"/>
                <a:gd name="T27" fmla="*/ 69 h 255"/>
                <a:gd name="T28" fmla="*/ 1815 w 3248"/>
                <a:gd name="T29" fmla="*/ 64 h 255"/>
                <a:gd name="T30" fmla="*/ 1984 w 3248"/>
                <a:gd name="T31" fmla="*/ 59 h 255"/>
                <a:gd name="T32" fmla="*/ 2138 w 3248"/>
                <a:gd name="T33" fmla="*/ 55 h 255"/>
                <a:gd name="T34" fmla="*/ 2275 w 3248"/>
                <a:gd name="T35" fmla="*/ 50 h 255"/>
                <a:gd name="T36" fmla="*/ 2396 w 3248"/>
                <a:gd name="T37" fmla="*/ 43 h 255"/>
                <a:gd name="T38" fmla="*/ 2509 w 3248"/>
                <a:gd name="T39" fmla="*/ 39 h 255"/>
                <a:gd name="T40" fmla="*/ 2612 w 3248"/>
                <a:gd name="T41" fmla="*/ 34 h 255"/>
                <a:gd name="T42" fmla="*/ 2706 w 3248"/>
                <a:gd name="T43" fmla="*/ 29 h 255"/>
                <a:gd name="T44" fmla="*/ 2791 w 3248"/>
                <a:gd name="T45" fmla="*/ 24 h 255"/>
                <a:gd name="T46" fmla="*/ 2868 w 3248"/>
                <a:gd name="T47" fmla="*/ 21 h 255"/>
                <a:gd name="T48" fmla="*/ 2936 w 3248"/>
                <a:gd name="T49" fmla="*/ 17 h 255"/>
                <a:gd name="T50" fmla="*/ 2996 w 3248"/>
                <a:gd name="T51" fmla="*/ 14 h 255"/>
                <a:gd name="T52" fmla="*/ 3048 w 3248"/>
                <a:gd name="T53" fmla="*/ 10 h 255"/>
                <a:gd name="T54" fmla="*/ 3092 w 3248"/>
                <a:gd name="T55" fmla="*/ 7 h 255"/>
                <a:gd name="T56" fmla="*/ 3129 w 3248"/>
                <a:gd name="T57" fmla="*/ 5 h 255"/>
                <a:gd name="T58" fmla="*/ 3160 w 3248"/>
                <a:gd name="T59" fmla="*/ 3 h 255"/>
                <a:gd name="T60" fmla="*/ 3182 w 3248"/>
                <a:gd name="T61" fmla="*/ 2 h 255"/>
                <a:gd name="T62" fmla="*/ 3198 w 3248"/>
                <a:gd name="T63" fmla="*/ 1 h 255"/>
                <a:gd name="T64" fmla="*/ 3207 w 3248"/>
                <a:gd name="T65" fmla="*/ 0 h 255"/>
                <a:gd name="T66" fmla="*/ 3211 w 3248"/>
                <a:gd name="T67" fmla="*/ 0 h 255"/>
                <a:gd name="T68" fmla="*/ 3247 w 3248"/>
                <a:gd name="T69" fmla="*/ 159 h 255"/>
                <a:gd name="T70" fmla="*/ 3248 w 3248"/>
                <a:gd name="T71" fmla="*/ 159 h 255"/>
                <a:gd name="T72" fmla="*/ 3248 w 3248"/>
                <a:gd name="T73" fmla="*/ 160 h 255"/>
                <a:gd name="T74" fmla="*/ 3237 w 3248"/>
                <a:gd name="T75" fmla="*/ 161 h 255"/>
                <a:gd name="T76" fmla="*/ 3211 w 3248"/>
                <a:gd name="T77" fmla="*/ 163 h 255"/>
                <a:gd name="T78" fmla="*/ 3197 w 3248"/>
                <a:gd name="T79" fmla="*/ 163 h 255"/>
                <a:gd name="T80" fmla="*/ 3155 w 3248"/>
                <a:gd name="T81" fmla="*/ 166 h 255"/>
                <a:gd name="T82" fmla="*/ 3086 w 3248"/>
                <a:gd name="T83" fmla="*/ 169 h 255"/>
                <a:gd name="T84" fmla="*/ 2991 w 3248"/>
                <a:gd name="T85" fmla="*/ 174 h 255"/>
                <a:gd name="T86" fmla="*/ 2869 w 3248"/>
                <a:gd name="T87" fmla="*/ 181 h 255"/>
                <a:gd name="T88" fmla="*/ 2723 w 3248"/>
                <a:gd name="T89" fmla="*/ 187 h 255"/>
                <a:gd name="T90" fmla="*/ 2552 w 3248"/>
                <a:gd name="T91" fmla="*/ 195 h 255"/>
                <a:gd name="T92" fmla="*/ 2356 w 3248"/>
                <a:gd name="T93" fmla="*/ 202 h 255"/>
                <a:gd name="T94" fmla="*/ 2137 w 3248"/>
                <a:gd name="T95" fmla="*/ 210 h 255"/>
                <a:gd name="T96" fmla="*/ 1895 w 3248"/>
                <a:gd name="T97" fmla="*/ 218 h 255"/>
                <a:gd name="T98" fmla="*/ 1632 w 3248"/>
                <a:gd name="T99" fmla="*/ 226 h 255"/>
                <a:gd name="T100" fmla="*/ 1346 w 3248"/>
                <a:gd name="T101" fmla="*/ 234 h 255"/>
                <a:gd name="T102" fmla="*/ 1040 w 3248"/>
                <a:gd name="T103" fmla="*/ 240 h 255"/>
                <a:gd name="T104" fmla="*/ 713 w 3248"/>
                <a:gd name="T105" fmla="*/ 246 h 255"/>
                <a:gd name="T106" fmla="*/ 366 w 3248"/>
                <a:gd name="T107" fmla="*/ 252 h 255"/>
                <a:gd name="T108" fmla="*/ 0 w 3248"/>
                <a:gd name="T10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48" h="255">
                  <a:moveTo>
                    <a:pt x="0" y="255"/>
                  </a:moveTo>
                  <a:lnTo>
                    <a:pt x="0" y="91"/>
                  </a:lnTo>
                  <a:lnTo>
                    <a:pt x="18" y="91"/>
                  </a:lnTo>
                  <a:lnTo>
                    <a:pt x="70" y="91"/>
                  </a:lnTo>
                  <a:lnTo>
                    <a:pt x="152" y="90"/>
                  </a:lnTo>
                  <a:lnTo>
                    <a:pt x="260" y="89"/>
                  </a:lnTo>
                  <a:lnTo>
                    <a:pt x="391" y="88"/>
                  </a:lnTo>
                  <a:lnTo>
                    <a:pt x="541" y="86"/>
                  </a:lnTo>
                  <a:lnTo>
                    <a:pt x="707" y="83"/>
                  </a:lnTo>
                  <a:lnTo>
                    <a:pt x="884" y="81"/>
                  </a:lnTo>
                  <a:lnTo>
                    <a:pt x="1069" y="78"/>
                  </a:lnTo>
                  <a:lnTo>
                    <a:pt x="1258" y="75"/>
                  </a:lnTo>
                  <a:lnTo>
                    <a:pt x="1449" y="72"/>
                  </a:lnTo>
                  <a:lnTo>
                    <a:pt x="1635" y="69"/>
                  </a:lnTo>
                  <a:lnTo>
                    <a:pt x="1815" y="64"/>
                  </a:lnTo>
                  <a:lnTo>
                    <a:pt x="1984" y="59"/>
                  </a:lnTo>
                  <a:lnTo>
                    <a:pt x="2138" y="55"/>
                  </a:lnTo>
                  <a:lnTo>
                    <a:pt x="2275" y="50"/>
                  </a:lnTo>
                  <a:lnTo>
                    <a:pt x="2396" y="43"/>
                  </a:lnTo>
                  <a:lnTo>
                    <a:pt x="2509" y="39"/>
                  </a:lnTo>
                  <a:lnTo>
                    <a:pt x="2612" y="34"/>
                  </a:lnTo>
                  <a:lnTo>
                    <a:pt x="2706" y="29"/>
                  </a:lnTo>
                  <a:lnTo>
                    <a:pt x="2791" y="24"/>
                  </a:lnTo>
                  <a:lnTo>
                    <a:pt x="2868" y="21"/>
                  </a:lnTo>
                  <a:lnTo>
                    <a:pt x="2936" y="17"/>
                  </a:lnTo>
                  <a:lnTo>
                    <a:pt x="2996" y="14"/>
                  </a:lnTo>
                  <a:lnTo>
                    <a:pt x="3048" y="10"/>
                  </a:lnTo>
                  <a:lnTo>
                    <a:pt x="3092" y="7"/>
                  </a:lnTo>
                  <a:lnTo>
                    <a:pt x="3129" y="5"/>
                  </a:lnTo>
                  <a:lnTo>
                    <a:pt x="3160" y="3"/>
                  </a:lnTo>
                  <a:lnTo>
                    <a:pt x="3182" y="2"/>
                  </a:lnTo>
                  <a:lnTo>
                    <a:pt x="3198" y="1"/>
                  </a:lnTo>
                  <a:lnTo>
                    <a:pt x="3207" y="0"/>
                  </a:lnTo>
                  <a:lnTo>
                    <a:pt x="3211" y="0"/>
                  </a:lnTo>
                  <a:lnTo>
                    <a:pt x="3247" y="159"/>
                  </a:lnTo>
                  <a:lnTo>
                    <a:pt x="3248" y="159"/>
                  </a:lnTo>
                  <a:lnTo>
                    <a:pt x="3248" y="160"/>
                  </a:lnTo>
                  <a:lnTo>
                    <a:pt x="3237" y="161"/>
                  </a:lnTo>
                  <a:lnTo>
                    <a:pt x="3211" y="163"/>
                  </a:lnTo>
                  <a:lnTo>
                    <a:pt x="3197" y="163"/>
                  </a:lnTo>
                  <a:lnTo>
                    <a:pt x="3155" y="166"/>
                  </a:lnTo>
                  <a:lnTo>
                    <a:pt x="3086" y="169"/>
                  </a:lnTo>
                  <a:lnTo>
                    <a:pt x="2991" y="174"/>
                  </a:lnTo>
                  <a:lnTo>
                    <a:pt x="2869" y="181"/>
                  </a:lnTo>
                  <a:lnTo>
                    <a:pt x="2723" y="187"/>
                  </a:lnTo>
                  <a:lnTo>
                    <a:pt x="2552" y="195"/>
                  </a:lnTo>
                  <a:lnTo>
                    <a:pt x="2356" y="202"/>
                  </a:lnTo>
                  <a:lnTo>
                    <a:pt x="2137" y="210"/>
                  </a:lnTo>
                  <a:lnTo>
                    <a:pt x="1895" y="218"/>
                  </a:lnTo>
                  <a:lnTo>
                    <a:pt x="1632" y="226"/>
                  </a:lnTo>
                  <a:lnTo>
                    <a:pt x="1346" y="234"/>
                  </a:lnTo>
                  <a:lnTo>
                    <a:pt x="1040" y="240"/>
                  </a:lnTo>
                  <a:lnTo>
                    <a:pt x="713" y="246"/>
                  </a:lnTo>
                  <a:lnTo>
                    <a:pt x="366" y="252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şḻïďê-任意多边形: 形状 31">
              <a:extLst>
                <a:ext uri="{FF2B5EF4-FFF2-40B4-BE49-F238E27FC236}">
                  <a16:creationId xmlns:a16="http://schemas.microsoft.com/office/drawing/2014/main" id="{C6B958A8-7D42-4F5C-B5C8-960CCB6A1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600" y="4813300"/>
              <a:ext cx="1460500" cy="747713"/>
            </a:xfrm>
            <a:custGeom>
              <a:avLst/>
              <a:gdLst>
                <a:gd name="T0" fmla="*/ 137 w 2761"/>
                <a:gd name="T1" fmla="*/ 1408 h 1414"/>
                <a:gd name="T2" fmla="*/ 354 w 2761"/>
                <a:gd name="T3" fmla="*/ 1391 h 1414"/>
                <a:gd name="T4" fmla="*/ 538 w 2761"/>
                <a:gd name="T5" fmla="*/ 1372 h 1414"/>
                <a:gd name="T6" fmla="*/ 669 w 2761"/>
                <a:gd name="T7" fmla="*/ 1357 h 1414"/>
                <a:gd name="T8" fmla="*/ 804 w 2761"/>
                <a:gd name="T9" fmla="*/ 1338 h 1414"/>
                <a:gd name="T10" fmla="*/ 941 w 2761"/>
                <a:gd name="T11" fmla="*/ 1317 h 1414"/>
                <a:gd name="T12" fmla="*/ 1080 w 2761"/>
                <a:gd name="T13" fmla="*/ 1292 h 1414"/>
                <a:gd name="T14" fmla="*/ 1219 w 2761"/>
                <a:gd name="T15" fmla="*/ 1263 h 1414"/>
                <a:gd name="T16" fmla="*/ 1357 w 2761"/>
                <a:gd name="T17" fmla="*/ 1230 h 1414"/>
                <a:gd name="T18" fmla="*/ 1493 w 2761"/>
                <a:gd name="T19" fmla="*/ 1194 h 1414"/>
                <a:gd name="T20" fmla="*/ 1624 w 2761"/>
                <a:gd name="T21" fmla="*/ 1153 h 1414"/>
                <a:gd name="T22" fmla="*/ 1751 w 2761"/>
                <a:gd name="T23" fmla="*/ 1108 h 1414"/>
                <a:gd name="T24" fmla="*/ 1872 w 2761"/>
                <a:gd name="T25" fmla="*/ 1057 h 1414"/>
                <a:gd name="T26" fmla="*/ 1984 w 2761"/>
                <a:gd name="T27" fmla="*/ 1001 h 1414"/>
                <a:gd name="T28" fmla="*/ 2105 w 2761"/>
                <a:gd name="T29" fmla="*/ 929 h 1414"/>
                <a:gd name="T30" fmla="*/ 2228 w 2761"/>
                <a:gd name="T31" fmla="*/ 846 h 1414"/>
                <a:gd name="T32" fmla="*/ 2334 w 2761"/>
                <a:gd name="T33" fmla="*/ 764 h 1414"/>
                <a:gd name="T34" fmla="*/ 2426 w 2761"/>
                <a:gd name="T35" fmla="*/ 682 h 1414"/>
                <a:gd name="T36" fmla="*/ 2503 w 2761"/>
                <a:gd name="T37" fmla="*/ 604 h 1414"/>
                <a:gd name="T38" fmla="*/ 2567 w 2761"/>
                <a:gd name="T39" fmla="*/ 528 h 1414"/>
                <a:gd name="T40" fmla="*/ 2620 w 2761"/>
                <a:gd name="T41" fmla="*/ 455 h 1414"/>
                <a:gd name="T42" fmla="*/ 2662 w 2761"/>
                <a:gd name="T43" fmla="*/ 386 h 1414"/>
                <a:gd name="T44" fmla="*/ 2695 w 2761"/>
                <a:gd name="T45" fmla="*/ 323 h 1414"/>
                <a:gd name="T46" fmla="*/ 2720 w 2761"/>
                <a:gd name="T47" fmla="*/ 264 h 1414"/>
                <a:gd name="T48" fmla="*/ 2737 w 2761"/>
                <a:gd name="T49" fmla="*/ 213 h 1414"/>
                <a:gd name="T50" fmla="*/ 2749 w 2761"/>
                <a:gd name="T51" fmla="*/ 167 h 1414"/>
                <a:gd name="T52" fmla="*/ 2758 w 2761"/>
                <a:gd name="T53" fmla="*/ 114 h 1414"/>
                <a:gd name="T54" fmla="*/ 2761 w 2761"/>
                <a:gd name="T55" fmla="*/ 74 h 1414"/>
                <a:gd name="T56" fmla="*/ 2613 w 2761"/>
                <a:gd name="T57" fmla="*/ 0 h 1414"/>
                <a:gd name="T58" fmla="*/ 2604 w 2761"/>
                <a:gd name="T59" fmla="*/ 30 h 1414"/>
                <a:gd name="T60" fmla="*/ 2571 w 2761"/>
                <a:gd name="T61" fmla="*/ 109 h 1414"/>
                <a:gd name="T62" fmla="*/ 2544 w 2761"/>
                <a:gd name="T63" fmla="*/ 164 h 1414"/>
                <a:gd name="T64" fmla="*/ 2510 w 2761"/>
                <a:gd name="T65" fmla="*/ 226 h 1414"/>
                <a:gd name="T66" fmla="*/ 2466 w 2761"/>
                <a:gd name="T67" fmla="*/ 296 h 1414"/>
                <a:gd name="T68" fmla="*/ 2413 w 2761"/>
                <a:gd name="T69" fmla="*/ 371 h 1414"/>
                <a:gd name="T70" fmla="*/ 2351 w 2761"/>
                <a:gd name="T71" fmla="*/ 450 h 1414"/>
                <a:gd name="T72" fmla="*/ 2277 w 2761"/>
                <a:gd name="T73" fmla="*/ 530 h 1414"/>
                <a:gd name="T74" fmla="*/ 2191 w 2761"/>
                <a:gd name="T75" fmla="*/ 610 h 1414"/>
                <a:gd name="T76" fmla="*/ 2094 w 2761"/>
                <a:gd name="T77" fmla="*/ 691 h 1414"/>
                <a:gd name="T78" fmla="*/ 1983 w 2761"/>
                <a:gd name="T79" fmla="*/ 768 h 1414"/>
                <a:gd name="T80" fmla="*/ 1858 w 2761"/>
                <a:gd name="T81" fmla="*/ 841 h 1414"/>
                <a:gd name="T82" fmla="*/ 1719 w 2761"/>
                <a:gd name="T83" fmla="*/ 910 h 1414"/>
                <a:gd name="T84" fmla="*/ 1564 w 2761"/>
                <a:gd name="T85" fmla="*/ 971 h 1414"/>
                <a:gd name="T86" fmla="*/ 1454 w 2761"/>
                <a:gd name="T87" fmla="*/ 1008 h 1414"/>
                <a:gd name="T88" fmla="*/ 1343 w 2761"/>
                <a:gd name="T89" fmla="*/ 1042 h 1414"/>
                <a:gd name="T90" fmla="*/ 1232 w 2761"/>
                <a:gd name="T91" fmla="*/ 1073 h 1414"/>
                <a:gd name="T92" fmla="*/ 1121 w 2761"/>
                <a:gd name="T93" fmla="*/ 1100 h 1414"/>
                <a:gd name="T94" fmla="*/ 1011 w 2761"/>
                <a:gd name="T95" fmla="*/ 1125 h 1414"/>
                <a:gd name="T96" fmla="*/ 903 w 2761"/>
                <a:gd name="T97" fmla="*/ 1147 h 1414"/>
                <a:gd name="T98" fmla="*/ 693 w 2761"/>
                <a:gd name="T99" fmla="*/ 1184 h 1414"/>
                <a:gd name="T100" fmla="*/ 493 w 2761"/>
                <a:gd name="T101" fmla="*/ 1212 h 1414"/>
                <a:gd name="T102" fmla="*/ 309 w 2761"/>
                <a:gd name="T103" fmla="*/ 1234 h 1414"/>
                <a:gd name="T104" fmla="*/ 143 w 2761"/>
                <a:gd name="T105" fmla="*/ 1247 h 1414"/>
                <a:gd name="T106" fmla="*/ 0 w 2761"/>
                <a:gd name="T107" fmla="*/ 1256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61" h="1414">
                  <a:moveTo>
                    <a:pt x="41" y="1414"/>
                  </a:moveTo>
                  <a:lnTo>
                    <a:pt x="137" y="1408"/>
                  </a:lnTo>
                  <a:lnTo>
                    <a:pt x="241" y="1401"/>
                  </a:lnTo>
                  <a:lnTo>
                    <a:pt x="354" y="1391"/>
                  </a:lnTo>
                  <a:lnTo>
                    <a:pt x="476" y="1380"/>
                  </a:lnTo>
                  <a:lnTo>
                    <a:pt x="538" y="1372"/>
                  </a:lnTo>
                  <a:lnTo>
                    <a:pt x="603" y="1365"/>
                  </a:lnTo>
                  <a:lnTo>
                    <a:pt x="669" y="1357"/>
                  </a:lnTo>
                  <a:lnTo>
                    <a:pt x="736" y="1348"/>
                  </a:lnTo>
                  <a:lnTo>
                    <a:pt x="804" y="1338"/>
                  </a:lnTo>
                  <a:lnTo>
                    <a:pt x="871" y="1328"/>
                  </a:lnTo>
                  <a:lnTo>
                    <a:pt x="941" y="1317"/>
                  </a:lnTo>
                  <a:lnTo>
                    <a:pt x="1010" y="1305"/>
                  </a:lnTo>
                  <a:lnTo>
                    <a:pt x="1080" y="1292"/>
                  </a:lnTo>
                  <a:lnTo>
                    <a:pt x="1150" y="1278"/>
                  </a:lnTo>
                  <a:lnTo>
                    <a:pt x="1219" y="1263"/>
                  </a:lnTo>
                  <a:lnTo>
                    <a:pt x="1288" y="1247"/>
                  </a:lnTo>
                  <a:lnTo>
                    <a:pt x="1357" y="1230"/>
                  </a:lnTo>
                  <a:lnTo>
                    <a:pt x="1426" y="1214"/>
                  </a:lnTo>
                  <a:lnTo>
                    <a:pt x="1493" y="1194"/>
                  </a:lnTo>
                  <a:lnTo>
                    <a:pt x="1559" y="1174"/>
                  </a:lnTo>
                  <a:lnTo>
                    <a:pt x="1624" y="1153"/>
                  </a:lnTo>
                  <a:lnTo>
                    <a:pt x="1689" y="1131"/>
                  </a:lnTo>
                  <a:lnTo>
                    <a:pt x="1751" y="1108"/>
                  </a:lnTo>
                  <a:lnTo>
                    <a:pt x="1813" y="1082"/>
                  </a:lnTo>
                  <a:lnTo>
                    <a:pt x="1872" y="1057"/>
                  </a:lnTo>
                  <a:lnTo>
                    <a:pt x="1929" y="1029"/>
                  </a:lnTo>
                  <a:lnTo>
                    <a:pt x="1984" y="1001"/>
                  </a:lnTo>
                  <a:lnTo>
                    <a:pt x="2037" y="971"/>
                  </a:lnTo>
                  <a:lnTo>
                    <a:pt x="2105" y="929"/>
                  </a:lnTo>
                  <a:lnTo>
                    <a:pt x="2168" y="888"/>
                  </a:lnTo>
                  <a:lnTo>
                    <a:pt x="2228" y="846"/>
                  </a:lnTo>
                  <a:lnTo>
                    <a:pt x="2283" y="805"/>
                  </a:lnTo>
                  <a:lnTo>
                    <a:pt x="2334" y="764"/>
                  </a:lnTo>
                  <a:lnTo>
                    <a:pt x="2382" y="723"/>
                  </a:lnTo>
                  <a:lnTo>
                    <a:pt x="2426" y="682"/>
                  </a:lnTo>
                  <a:lnTo>
                    <a:pt x="2466" y="643"/>
                  </a:lnTo>
                  <a:lnTo>
                    <a:pt x="2503" y="604"/>
                  </a:lnTo>
                  <a:lnTo>
                    <a:pt x="2536" y="565"/>
                  </a:lnTo>
                  <a:lnTo>
                    <a:pt x="2567" y="528"/>
                  </a:lnTo>
                  <a:lnTo>
                    <a:pt x="2595" y="491"/>
                  </a:lnTo>
                  <a:lnTo>
                    <a:pt x="2620" y="455"/>
                  </a:lnTo>
                  <a:lnTo>
                    <a:pt x="2642" y="420"/>
                  </a:lnTo>
                  <a:lnTo>
                    <a:pt x="2662" y="386"/>
                  </a:lnTo>
                  <a:lnTo>
                    <a:pt x="2680" y="353"/>
                  </a:lnTo>
                  <a:lnTo>
                    <a:pt x="2695" y="323"/>
                  </a:lnTo>
                  <a:lnTo>
                    <a:pt x="2708" y="293"/>
                  </a:lnTo>
                  <a:lnTo>
                    <a:pt x="2720" y="264"/>
                  </a:lnTo>
                  <a:lnTo>
                    <a:pt x="2729" y="238"/>
                  </a:lnTo>
                  <a:lnTo>
                    <a:pt x="2737" y="213"/>
                  </a:lnTo>
                  <a:lnTo>
                    <a:pt x="2743" y="189"/>
                  </a:lnTo>
                  <a:lnTo>
                    <a:pt x="2749" y="167"/>
                  </a:lnTo>
                  <a:lnTo>
                    <a:pt x="2753" y="148"/>
                  </a:lnTo>
                  <a:lnTo>
                    <a:pt x="2758" y="114"/>
                  </a:lnTo>
                  <a:lnTo>
                    <a:pt x="2760" y="90"/>
                  </a:lnTo>
                  <a:lnTo>
                    <a:pt x="2761" y="74"/>
                  </a:lnTo>
                  <a:lnTo>
                    <a:pt x="2761" y="70"/>
                  </a:lnTo>
                  <a:lnTo>
                    <a:pt x="2613" y="0"/>
                  </a:lnTo>
                  <a:lnTo>
                    <a:pt x="2611" y="7"/>
                  </a:lnTo>
                  <a:lnTo>
                    <a:pt x="2604" y="30"/>
                  </a:lnTo>
                  <a:lnTo>
                    <a:pt x="2591" y="63"/>
                  </a:lnTo>
                  <a:lnTo>
                    <a:pt x="2571" y="109"/>
                  </a:lnTo>
                  <a:lnTo>
                    <a:pt x="2558" y="135"/>
                  </a:lnTo>
                  <a:lnTo>
                    <a:pt x="2544" y="164"/>
                  </a:lnTo>
                  <a:lnTo>
                    <a:pt x="2529" y="195"/>
                  </a:lnTo>
                  <a:lnTo>
                    <a:pt x="2510" y="226"/>
                  </a:lnTo>
                  <a:lnTo>
                    <a:pt x="2489" y="261"/>
                  </a:lnTo>
                  <a:lnTo>
                    <a:pt x="2466" y="296"/>
                  </a:lnTo>
                  <a:lnTo>
                    <a:pt x="2441" y="333"/>
                  </a:lnTo>
                  <a:lnTo>
                    <a:pt x="2413" y="371"/>
                  </a:lnTo>
                  <a:lnTo>
                    <a:pt x="2384" y="409"/>
                  </a:lnTo>
                  <a:lnTo>
                    <a:pt x="2351" y="450"/>
                  </a:lnTo>
                  <a:lnTo>
                    <a:pt x="2315" y="489"/>
                  </a:lnTo>
                  <a:lnTo>
                    <a:pt x="2277" y="530"/>
                  </a:lnTo>
                  <a:lnTo>
                    <a:pt x="2236" y="570"/>
                  </a:lnTo>
                  <a:lnTo>
                    <a:pt x="2191" y="610"/>
                  </a:lnTo>
                  <a:lnTo>
                    <a:pt x="2145" y="651"/>
                  </a:lnTo>
                  <a:lnTo>
                    <a:pt x="2094" y="691"/>
                  </a:lnTo>
                  <a:lnTo>
                    <a:pt x="2040" y="730"/>
                  </a:lnTo>
                  <a:lnTo>
                    <a:pt x="1983" y="768"/>
                  </a:lnTo>
                  <a:lnTo>
                    <a:pt x="1923" y="805"/>
                  </a:lnTo>
                  <a:lnTo>
                    <a:pt x="1858" y="841"/>
                  </a:lnTo>
                  <a:lnTo>
                    <a:pt x="1790" y="876"/>
                  </a:lnTo>
                  <a:lnTo>
                    <a:pt x="1719" y="910"/>
                  </a:lnTo>
                  <a:lnTo>
                    <a:pt x="1643" y="942"/>
                  </a:lnTo>
                  <a:lnTo>
                    <a:pt x="1564" y="971"/>
                  </a:lnTo>
                  <a:lnTo>
                    <a:pt x="1509" y="990"/>
                  </a:lnTo>
                  <a:lnTo>
                    <a:pt x="1454" y="1008"/>
                  </a:lnTo>
                  <a:lnTo>
                    <a:pt x="1398" y="1025"/>
                  </a:lnTo>
                  <a:lnTo>
                    <a:pt x="1343" y="1042"/>
                  </a:lnTo>
                  <a:lnTo>
                    <a:pt x="1287" y="1057"/>
                  </a:lnTo>
                  <a:lnTo>
                    <a:pt x="1232" y="1073"/>
                  </a:lnTo>
                  <a:lnTo>
                    <a:pt x="1176" y="1087"/>
                  </a:lnTo>
                  <a:lnTo>
                    <a:pt x="1121" y="1100"/>
                  </a:lnTo>
                  <a:lnTo>
                    <a:pt x="1066" y="1113"/>
                  </a:lnTo>
                  <a:lnTo>
                    <a:pt x="1011" y="1125"/>
                  </a:lnTo>
                  <a:lnTo>
                    <a:pt x="957" y="1136"/>
                  </a:lnTo>
                  <a:lnTo>
                    <a:pt x="903" y="1147"/>
                  </a:lnTo>
                  <a:lnTo>
                    <a:pt x="796" y="1167"/>
                  </a:lnTo>
                  <a:lnTo>
                    <a:pt x="693" y="1184"/>
                  </a:lnTo>
                  <a:lnTo>
                    <a:pt x="591" y="1200"/>
                  </a:lnTo>
                  <a:lnTo>
                    <a:pt x="493" y="1212"/>
                  </a:lnTo>
                  <a:lnTo>
                    <a:pt x="399" y="1224"/>
                  </a:lnTo>
                  <a:lnTo>
                    <a:pt x="309" y="1234"/>
                  </a:lnTo>
                  <a:lnTo>
                    <a:pt x="223" y="1241"/>
                  </a:lnTo>
                  <a:lnTo>
                    <a:pt x="143" y="1247"/>
                  </a:lnTo>
                  <a:lnTo>
                    <a:pt x="69" y="1253"/>
                  </a:lnTo>
                  <a:lnTo>
                    <a:pt x="0" y="1256"/>
                  </a:lnTo>
                  <a:lnTo>
                    <a:pt x="41" y="141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ïďê-任意多边形: 形状 32">
              <a:extLst>
                <a:ext uri="{FF2B5EF4-FFF2-40B4-BE49-F238E27FC236}">
                  <a16:creationId xmlns:a16="http://schemas.microsoft.com/office/drawing/2014/main" id="{8D2FA19A-428C-4EC8-995D-CA30E19F8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525" y="3989387"/>
              <a:ext cx="730250" cy="731838"/>
            </a:xfrm>
            <a:custGeom>
              <a:avLst/>
              <a:gdLst>
                <a:gd name="T0" fmla="*/ 119 w 1382"/>
                <a:gd name="T1" fmla="*/ 1382 h 1382"/>
                <a:gd name="T2" fmla="*/ 124 w 1382"/>
                <a:gd name="T3" fmla="*/ 1336 h 1382"/>
                <a:gd name="T4" fmla="*/ 141 w 1382"/>
                <a:gd name="T5" fmla="*/ 1213 h 1382"/>
                <a:gd name="T6" fmla="*/ 155 w 1382"/>
                <a:gd name="T7" fmla="*/ 1131 h 1382"/>
                <a:gd name="T8" fmla="*/ 174 w 1382"/>
                <a:gd name="T9" fmla="*/ 1037 h 1382"/>
                <a:gd name="T10" fmla="*/ 197 w 1382"/>
                <a:gd name="T11" fmla="*/ 938 h 1382"/>
                <a:gd name="T12" fmla="*/ 225 w 1382"/>
                <a:gd name="T13" fmla="*/ 833 h 1382"/>
                <a:gd name="T14" fmla="*/ 260 w 1382"/>
                <a:gd name="T15" fmla="*/ 727 h 1382"/>
                <a:gd name="T16" fmla="*/ 302 w 1382"/>
                <a:gd name="T17" fmla="*/ 623 h 1382"/>
                <a:gd name="T18" fmla="*/ 349 w 1382"/>
                <a:gd name="T19" fmla="*/ 523 h 1382"/>
                <a:gd name="T20" fmla="*/ 403 w 1382"/>
                <a:gd name="T21" fmla="*/ 430 h 1382"/>
                <a:gd name="T22" fmla="*/ 466 w 1382"/>
                <a:gd name="T23" fmla="*/ 349 h 1382"/>
                <a:gd name="T24" fmla="*/ 536 w 1382"/>
                <a:gd name="T25" fmla="*/ 280 h 1382"/>
                <a:gd name="T26" fmla="*/ 615 w 1382"/>
                <a:gd name="T27" fmla="*/ 228 h 1382"/>
                <a:gd name="T28" fmla="*/ 702 w 1382"/>
                <a:gd name="T29" fmla="*/ 195 h 1382"/>
                <a:gd name="T30" fmla="*/ 1016 w 1382"/>
                <a:gd name="T31" fmla="*/ 122 h 1382"/>
                <a:gd name="T32" fmla="*/ 1227 w 1382"/>
                <a:gd name="T33" fmla="*/ 77 h 1382"/>
                <a:gd name="T34" fmla="*/ 1345 w 1382"/>
                <a:gd name="T35" fmla="*/ 54 h 1382"/>
                <a:gd name="T36" fmla="*/ 1382 w 1382"/>
                <a:gd name="T37" fmla="*/ 47 h 1382"/>
                <a:gd name="T38" fmla="*/ 1227 w 1382"/>
                <a:gd name="T39" fmla="*/ 0 h 1382"/>
                <a:gd name="T40" fmla="*/ 1169 w 1382"/>
                <a:gd name="T41" fmla="*/ 5 h 1382"/>
                <a:gd name="T42" fmla="*/ 1063 w 1382"/>
                <a:gd name="T43" fmla="*/ 16 h 1382"/>
                <a:gd name="T44" fmla="*/ 964 w 1382"/>
                <a:gd name="T45" fmla="*/ 30 h 1382"/>
                <a:gd name="T46" fmla="*/ 891 w 1382"/>
                <a:gd name="T47" fmla="*/ 44 h 1382"/>
                <a:gd name="T48" fmla="*/ 813 w 1382"/>
                <a:gd name="T49" fmla="*/ 60 h 1382"/>
                <a:gd name="T50" fmla="*/ 734 w 1382"/>
                <a:gd name="T51" fmla="*/ 80 h 1382"/>
                <a:gd name="T52" fmla="*/ 656 w 1382"/>
                <a:gd name="T53" fmla="*/ 103 h 1382"/>
                <a:gd name="T54" fmla="*/ 580 w 1382"/>
                <a:gd name="T55" fmla="*/ 131 h 1382"/>
                <a:gd name="T56" fmla="*/ 507 w 1382"/>
                <a:gd name="T57" fmla="*/ 163 h 1382"/>
                <a:gd name="T58" fmla="*/ 439 w 1382"/>
                <a:gd name="T59" fmla="*/ 198 h 1382"/>
                <a:gd name="T60" fmla="*/ 379 w 1382"/>
                <a:gd name="T61" fmla="*/ 240 h 1382"/>
                <a:gd name="T62" fmla="*/ 328 w 1382"/>
                <a:gd name="T63" fmla="*/ 285 h 1382"/>
                <a:gd name="T64" fmla="*/ 286 w 1382"/>
                <a:gd name="T65" fmla="*/ 338 h 1382"/>
                <a:gd name="T66" fmla="*/ 249 w 1382"/>
                <a:gd name="T67" fmla="*/ 399 h 1382"/>
                <a:gd name="T68" fmla="*/ 214 w 1382"/>
                <a:gd name="T69" fmla="*/ 470 h 1382"/>
                <a:gd name="T70" fmla="*/ 182 w 1382"/>
                <a:gd name="T71" fmla="*/ 548 h 1382"/>
                <a:gd name="T72" fmla="*/ 153 w 1382"/>
                <a:gd name="T73" fmla="*/ 629 h 1382"/>
                <a:gd name="T74" fmla="*/ 126 w 1382"/>
                <a:gd name="T75" fmla="*/ 714 h 1382"/>
                <a:gd name="T76" fmla="*/ 103 w 1382"/>
                <a:gd name="T77" fmla="*/ 800 h 1382"/>
                <a:gd name="T78" fmla="*/ 82 w 1382"/>
                <a:gd name="T79" fmla="*/ 886 h 1382"/>
                <a:gd name="T80" fmla="*/ 55 w 1382"/>
                <a:gd name="T81" fmla="*/ 1009 h 1382"/>
                <a:gd name="T82" fmla="*/ 28 w 1382"/>
                <a:gd name="T83" fmla="*/ 1155 h 1382"/>
                <a:gd name="T84" fmla="*/ 11 w 1382"/>
                <a:gd name="T85" fmla="*/ 1267 h 1382"/>
                <a:gd name="T86" fmla="*/ 1 w 1382"/>
                <a:gd name="T87" fmla="*/ 1330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82" h="1382">
                  <a:moveTo>
                    <a:pt x="0" y="1338"/>
                  </a:moveTo>
                  <a:lnTo>
                    <a:pt x="119" y="1382"/>
                  </a:lnTo>
                  <a:lnTo>
                    <a:pt x="120" y="1371"/>
                  </a:lnTo>
                  <a:lnTo>
                    <a:pt x="124" y="1336"/>
                  </a:lnTo>
                  <a:lnTo>
                    <a:pt x="130" y="1283"/>
                  </a:lnTo>
                  <a:lnTo>
                    <a:pt x="141" y="1213"/>
                  </a:lnTo>
                  <a:lnTo>
                    <a:pt x="147" y="1174"/>
                  </a:lnTo>
                  <a:lnTo>
                    <a:pt x="155" y="1131"/>
                  </a:lnTo>
                  <a:lnTo>
                    <a:pt x="164" y="1085"/>
                  </a:lnTo>
                  <a:lnTo>
                    <a:pt x="174" y="1037"/>
                  </a:lnTo>
                  <a:lnTo>
                    <a:pt x="185" y="989"/>
                  </a:lnTo>
                  <a:lnTo>
                    <a:pt x="197" y="938"/>
                  </a:lnTo>
                  <a:lnTo>
                    <a:pt x="211" y="886"/>
                  </a:lnTo>
                  <a:lnTo>
                    <a:pt x="225" y="833"/>
                  </a:lnTo>
                  <a:lnTo>
                    <a:pt x="242" y="780"/>
                  </a:lnTo>
                  <a:lnTo>
                    <a:pt x="260" y="727"/>
                  </a:lnTo>
                  <a:lnTo>
                    <a:pt x="280" y="675"/>
                  </a:lnTo>
                  <a:lnTo>
                    <a:pt x="302" y="623"/>
                  </a:lnTo>
                  <a:lnTo>
                    <a:pt x="324" y="572"/>
                  </a:lnTo>
                  <a:lnTo>
                    <a:pt x="349" y="523"/>
                  </a:lnTo>
                  <a:lnTo>
                    <a:pt x="376" y="476"/>
                  </a:lnTo>
                  <a:lnTo>
                    <a:pt x="403" y="430"/>
                  </a:lnTo>
                  <a:lnTo>
                    <a:pt x="434" y="388"/>
                  </a:lnTo>
                  <a:lnTo>
                    <a:pt x="466" y="349"/>
                  </a:lnTo>
                  <a:lnTo>
                    <a:pt x="499" y="313"/>
                  </a:lnTo>
                  <a:lnTo>
                    <a:pt x="536" y="280"/>
                  </a:lnTo>
                  <a:lnTo>
                    <a:pt x="574" y="251"/>
                  </a:lnTo>
                  <a:lnTo>
                    <a:pt x="615" y="228"/>
                  </a:lnTo>
                  <a:lnTo>
                    <a:pt x="657" y="209"/>
                  </a:lnTo>
                  <a:lnTo>
                    <a:pt x="702" y="195"/>
                  </a:lnTo>
                  <a:lnTo>
                    <a:pt x="873" y="155"/>
                  </a:lnTo>
                  <a:lnTo>
                    <a:pt x="1016" y="122"/>
                  </a:lnTo>
                  <a:lnTo>
                    <a:pt x="1134" y="97"/>
                  </a:lnTo>
                  <a:lnTo>
                    <a:pt x="1227" y="77"/>
                  </a:lnTo>
                  <a:lnTo>
                    <a:pt x="1297" y="63"/>
                  </a:lnTo>
                  <a:lnTo>
                    <a:pt x="1345" y="54"/>
                  </a:lnTo>
                  <a:lnTo>
                    <a:pt x="1373" y="49"/>
                  </a:lnTo>
                  <a:lnTo>
                    <a:pt x="1382" y="47"/>
                  </a:lnTo>
                  <a:lnTo>
                    <a:pt x="1235" y="0"/>
                  </a:lnTo>
                  <a:lnTo>
                    <a:pt x="1227" y="0"/>
                  </a:lnTo>
                  <a:lnTo>
                    <a:pt x="1205" y="2"/>
                  </a:lnTo>
                  <a:lnTo>
                    <a:pt x="1169" y="5"/>
                  </a:lnTo>
                  <a:lnTo>
                    <a:pt x="1121" y="9"/>
                  </a:lnTo>
                  <a:lnTo>
                    <a:pt x="1063" y="16"/>
                  </a:lnTo>
                  <a:lnTo>
                    <a:pt x="999" y="25"/>
                  </a:lnTo>
                  <a:lnTo>
                    <a:pt x="964" y="30"/>
                  </a:lnTo>
                  <a:lnTo>
                    <a:pt x="928" y="37"/>
                  </a:lnTo>
                  <a:lnTo>
                    <a:pt x="891" y="44"/>
                  </a:lnTo>
                  <a:lnTo>
                    <a:pt x="852" y="51"/>
                  </a:lnTo>
                  <a:lnTo>
                    <a:pt x="813" y="60"/>
                  </a:lnTo>
                  <a:lnTo>
                    <a:pt x="774" y="69"/>
                  </a:lnTo>
                  <a:lnTo>
                    <a:pt x="734" y="80"/>
                  </a:lnTo>
                  <a:lnTo>
                    <a:pt x="695" y="91"/>
                  </a:lnTo>
                  <a:lnTo>
                    <a:pt x="656" y="103"/>
                  </a:lnTo>
                  <a:lnTo>
                    <a:pt x="618" y="116"/>
                  </a:lnTo>
                  <a:lnTo>
                    <a:pt x="580" y="131"/>
                  </a:lnTo>
                  <a:lnTo>
                    <a:pt x="543" y="146"/>
                  </a:lnTo>
                  <a:lnTo>
                    <a:pt x="507" y="163"/>
                  </a:lnTo>
                  <a:lnTo>
                    <a:pt x="472" y="179"/>
                  </a:lnTo>
                  <a:lnTo>
                    <a:pt x="439" y="198"/>
                  </a:lnTo>
                  <a:lnTo>
                    <a:pt x="408" y="219"/>
                  </a:lnTo>
                  <a:lnTo>
                    <a:pt x="379" y="240"/>
                  </a:lnTo>
                  <a:lnTo>
                    <a:pt x="352" y="262"/>
                  </a:lnTo>
                  <a:lnTo>
                    <a:pt x="328" y="285"/>
                  </a:lnTo>
                  <a:lnTo>
                    <a:pt x="306" y="311"/>
                  </a:lnTo>
                  <a:lnTo>
                    <a:pt x="286" y="338"/>
                  </a:lnTo>
                  <a:lnTo>
                    <a:pt x="267" y="368"/>
                  </a:lnTo>
                  <a:lnTo>
                    <a:pt x="249" y="399"/>
                  </a:lnTo>
                  <a:lnTo>
                    <a:pt x="231" y="434"/>
                  </a:lnTo>
                  <a:lnTo>
                    <a:pt x="214" y="470"/>
                  </a:lnTo>
                  <a:lnTo>
                    <a:pt x="197" y="508"/>
                  </a:lnTo>
                  <a:lnTo>
                    <a:pt x="182" y="548"/>
                  </a:lnTo>
                  <a:lnTo>
                    <a:pt x="167" y="588"/>
                  </a:lnTo>
                  <a:lnTo>
                    <a:pt x="153" y="629"/>
                  </a:lnTo>
                  <a:lnTo>
                    <a:pt x="139" y="671"/>
                  </a:lnTo>
                  <a:lnTo>
                    <a:pt x="126" y="714"/>
                  </a:lnTo>
                  <a:lnTo>
                    <a:pt x="114" y="757"/>
                  </a:lnTo>
                  <a:lnTo>
                    <a:pt x="103" y="800"/>
                  </a:lnTo>
                  <a:lnTo>
                    <a:pt x="92" y="843"/>
                  </a:lnTo>
                  <a:lnTo>
                    <a:pt x="82" y="886"/>
                  </a:lnTo>
                  <a:lnTo>
                    <a:pt x="72" y="927"/>
                  </a:lnTo>
                  <a:lnTo>
                    <a:pt x="55" y="1009"/>
                  </a:lnTo>
                  <a:lnTo>
                    <a:pt x="40" y="1086"/>
                  </a:lnTo>
                  <a:lnTo>
                    <a:pt x="28" y="1155"/>
                  </a:lnTo>
                  <a:lnTo>
                    <a:pt x="18" y="1216"/>
                  </a:lnTo>
                  <a:lnTo>
                    <a:pt x="11" y="1267"/>
                  </a:lnTo>
                  <a:lnTo>
                    <a:pt x="4" y="1305"/>
                  </a:lnTo>
                  <a:lnTo>
                    <a:pt x="1" y="1330"/>
                  </a:lnTo>
                  <a:lnTo>
                    <a:pt x="0" y="133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şḻïďê-任意多边形: 形状 33">
              <a:extLst>
                <a:ext uri="{FF2B5EF4-FFF2-40B4-BE49-F238E27FC236}">
                  <a16:creationId xmlns:a16="http://schemas.microsoft.com/office/drawing/2014/main" id="{3983A06E-819F-41DC-901F-894BA6C7A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3429000"/>
              <a:ext cx="1517650" cy="541338"/>
            </a:xfrm>
            <a:custGeom>
              <a:avLst/>
              <a:gdLst>
                <a:gd name="T0" fmla="*/ 188 w 2868"/>
                <a:gd name="T1" fmla="*/ 1023 h 1023"/>
                <a:gd name="T2" fmla="*/ 266 w 2868"/>
                <a:gd name="T3" fmla="*/ 1010 h 1023"/>
                <a:gd name="T4" fmla="*/ 470 w 2868"/>
                <a:gd name="T5" fmla="*/ 973 h 1023"/>
                <a:gd name="T6" fmla="*/ 768 w 2868"/>
                <a:gd name="T7" fmla="*/ 917 h 1023"/>
                <a:gd name="T8" fmla="*/ 1121 w 2868"/>
                <a:gd name="T9" fmla="*/ 844 h 1023"/>
                <a:gd name="T10" fmla="*/ 1308 w 2868"/>
                <a:gd name="T11" fmla="*/ 802 h 1023"/>
                <a:gd name="T12" fmla="*/ 1495 w 2868"/>
                <a:gd name="T13" fmla="*/ 757 h 1023"/>
                <a:gd name="T14" fmla="*/ 1678 w 2868"/>
                <a:gd name="T15" fmla="*/ 711 h 1023"/>
                <a:gd name="T16" fmla="*/ 1853 w 2868"/>
                <a:gd name="T17" fmla="*/ 662 h 1023"/>
                <a:gd name="T18" fmla="*/ 2015 w 2868"/>
                <a:gd name="T19" fmla="*/ 612 h 1023"/>
                <a:gd name="T20" fmla="*/ 2158 w 2868"/>
                <a:gd name="T21" fmla="*/ 561 h 1023"/>
                <a:gd name="T22" fmla="*/ 2280 w 2868"/>
                <a:gd name="T23" fmla="*/ 510 h 1023"/>
                <a:gd name="T24" fmla="*/ 2375 w 2868"/>
                <a:gd name="T25" fmla="*/ 458 h 1023"/>
                <a:gd name="T26" fmla="*/ 2451 w 2868"/>
                <a:gd name="T27" fmla="*/ 407 h 1023"/>
                <a:gd name="T28" fmla="*/ 2519 w 2868"/>
                <a:gd name="T29" fmla="*/ 360 h 1023"/>
                <a:gd name="T30" fmla="*/ 2633 w 2868"/>
                <a:gd name="T31" fmla="*/ 274 h 1023"/>
                <a:gd name="T32" fmla="*/ 2719 w 2868"/>
                <a:gd name="T33" fmla="*/ 201 h 1023"/>
                <a:gd name="T34" fmla="*/ 2782 w 2868"/>
                <a:gd name="T35" fmla="*/ 139 h 1023"/>
                <a:gd name="T36" fmla="*/ 2825 w 2868"/>
                <a:gd name="T37" fmla="*/ 92 h 1023"/>
                <a:gd name="T38" fmla="*/ 2851 w 2868"/>
                <a:gd name="T39" fmla="*/ 57 h 1023"/>
                <a:gd name="T40" fmla="*/ 2868 w 2868"/>
                <a:gd name="T41" fmla="*/ 29 h 1023"/>
                <a:gd name="T42" fmla="*/ 2782 w 2868"/>
                <a:gd name="T43" fmla="*/ 4 h 1023"/>
                <a:gd name="T44" fmla="*/ 2753 w 2868"/>
                <a:gd name="T45" fmla="*/ 38 h 1023"/>
                <a:gd name="T46" fmla="*/ 2692 w 2868"/>
                <a:gd name="T47" fmla="*/ 98 h 1023"/>
                <a:gd name="T48" fmla="*/ 2629 w 2868"/>
                <a:gd name="T49" fmla="*/ 157 h 1023"/>
                <a:gd name="T50" fmla="*/ 2577 w 2868"/>
                <a:gd name="T51" fmla="*/ 200 h 1023"/>
                <a:gd name="T52" fmla="*/ 2518 w 2868"/>
                <a:gd name="T53" fmla="*/ 246 h 1023"/>
                <a:gd name="T54" fmla="*/ 2451 w 2868"/>
                <a:gd name="T55" fmla="*/ 293 h 1023"/>
                <a:gd name="T56" fmla="*/ 2378 w 2868"/>
                <a:gd name="T57" fmla="*/ 340 h 1023"/>
                <a:gd name="T58" fmla="*/ 2297 w 2868"/>
                <a:gd name="T59" fmla="*/ 387 h 1023"/>
                <a:gd name="T60" fmla="*/ 2210 w 2868"/>
                <a:gd name="T61" fmla="*/ 432 h 1023"/>
                <a:gd name="T62" fmla="*/ 2115 w 2868"/>
                <a:gd name="T63" fmla="*/ 476 h 1023"/>
                <a:gd name="T64" fmla="*/ 2014 w 2868"/>
                <a:gd name="T65" fmla="*/ 515 h 1023"/>
                <a:gd name="T66" fmla="*/ 1905 w 2868"/>
                <a:gd name="T67" fmla="*/ 550 h 1023"/>
                <a:gd name="T68" fmla="*/ 1726 w 2868"/>
                <a:gd name="T69" fmla="*/ 597 h 1023"/>
                <a:gd name="T70" fmla="*/ 1449 w 2868"/>
                <a:gd name="T71" fmla="*/ 664 h 1023"/>
                <a:gd name="T72" fmla="*/ 1146 w 2868"/>
                <a:gd name="T73" fmla="*/ 734 h 1023"/>
                <a:gd name="T74" fmla="*/ 841 w 2868"/>
                <a:gd name="T75" fmla="*/ 802 h 1023"/>
                <a:gd name="T76" fmla="*/ 553 w 2868"/>
                <a:gd name="T77" fmla="*/ 865 h 1023"/>
                <a:gd name="T78" fmla="*/ 305 w 2868"/>
                <a:gd name="T79" fmla="*/ 918 h 1023"/>
                <a:gd name="T80" fmla="*/ 119 w 2868"/>
                <a:gd name="T81" fmla="*/ 957 h 1023"/>
                <a:gd name="T82" fmla="*/ 15 w 2868"/>
                <a:gd name="T83" fmla="*/ 979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8" h="1023">
                  <a:moveTo>
                    <a:pt x="0" y="982"/>
                  </a:moveTo>
                  <a:lnTo>
                    <a:pt x="188" y="1023"/>
                  </a:lnTo>
                  <a:lnTo>
                    <a:pt x="208" y="1019"/>
                  </a:lnTo>
                  <a:lnTo>
                    <a:pt x="266" y="1010"/>
                  </a:lnTo>
                  <a:lnTo>
                    <a:pt x="353" y="994"/>
                  </a:lnTo>
                  <a:lnTo>
                    <a:pt x="470" y="973"/>
                  </a:lnTo>
                  <a:lnTo>
                    <a:pt x="609" y="948"/>
                  </a:lnTo>
                  <a:lnTo>
                    <a:pt x="768" y="917"/>
                  </a:lnTo>
                  <a:lnTo>
                    <a:pt x="940" y="882"/>
                  </a:lnTo>
                  <a:lnTo>
                    <a:pt x="1121" y="844"/>
                  </a:lnTo>
                  <a:lnTo>
                    <a:pt x="1214" y="823"/>
                  </a:lnTo>
                  <a:lnTo>
                    <a:pt x="1308" y="802"/>
                  </a:lnTo>
                  <a:lnTo>
                    <a:pt x="1401" y="780"/>
                  </a:lnTo>
                  <a:lnTo>
                    <a:pt x="1495" y="757"/>
                  </a:lnTo>
                  <a:lnTo>
                    <a:pt x="1587" y="735"/>
                  </a:lnTo>
                  <a:lnTo>
                    <a:pt x="1678" y="711"/>
                  </a:lnTo>
                  <a:lnTo>
                    <a:pt x="1767" y="686"/>
                  </a:lnTo>
                  <a:lnTo>
                    <a:pt x="1853" y="662"/>
                  </a:lnTo>
                  <a:lnTo>
                    <a:pt x="1935" y="638"/>
                  </a:lnTo>
                  <a:lnTo>
                    <a:pt x="2015" y="612"/>
                  </a:lnTo>
                  <a:lnTo>
                    <a:pt x="2089" y="587"/>
                  </a:lnTo>
                  <a:lnTo>
                    <a:pt x="2158" y="561"/>
                  </a:lnTo>
                  <a:lnTo>
                    <a:pt x="2222" y="535"/>
                  </a:lnTo>
                  <a:lnTo>
                    <a:pt x="2280" y="510"/>
                  </a:lnTo>
                  <a:lnTo>
                    <a:pt x="2331" y="483"/>
                  </a:lnTo>
                  <a:lnTo>
                    <a:pt x="2375" y="458"/>
                  </a:lnTo>
                  <a:lnTo>
                    <a:pt x="2414" y="432"/>
                  </a:lnTo>
                  <a:lnTo>
                    <a:pt x="2451" y="407"/>
                  </a:lnTo>
                  <a:lnTo>
                    <a:pt x="2486" y="384"/>
                  </a:lnTo>
                  <a:lnTo>
                    <a:pt x="2519" y="360"/>
                  </a:lnTo>
                  <a:lnTo>
                    <a:pt x="2579" y="316"/>
                  </a:lnTo>
                  <a:lnTo>
                    <a:pt x="2633" y="274"/>
                  </a:lnTo>
                  <a:lnTo>
                    <a:pt x="2679" y="235"/>
                  </a:lnTo>
                  <a:lnTo>
                    <a:pt x="2719" y="201"/>
                  </a:lnTo>
                  <a:lnTo>
                    <a:pt x="2754" y="169"/>
                  </a:lnTo>
                  <a:lnTo>
                    <a:pt x="2782" y="139"/>
                  </a:lnTo>
                  <a:lnTo>
                    <a:pt x="2806" y="114"/>
                  </a:lnTo>
                  <a:lnTo>
                    <a:pt x="2825" y="92"/>
                  </a:lnTo>
                  <a:lnTo>
                    <a:pt x="2839" y="73"/>
                  </a:lnTo>
                  <a:lnTo>
                    <a:pt x="2851" y="57"/>
                  </a:lnTo>
                  <a:lnTo>
                    <a:pt x="2864" y="36"/>
                  </a:lnTo>
                  <a:lnTo>
                    <a:pt x="2868" y="29"/>
                  </a:lnTo>
                  <a:lnTo>
                    <a:pt x="2787" y="0"/>
                  </a:lnTo>
                  <a:lnTo>
                    <a:pt x="2782" y="4"/>
                  </a:lnTo>
                  <a:lnTo>
                    <a:pt x="2772" y="18"/>
                  </a:lnTo>
                  <a:lnTo>
                    <a:pt x="2753" y="38"/>
                  </a:lnTo>
                  <a:lnTo>
                    <a:pt x="2726" y="65"/>
                  </a:lnTo>
                  <a:lnTo>
                    <a:pt x="2692" y="98"/>
                  </a:lnTo>
                  <a:lnTo>
                    <a:pt x="2652" y="136"/>
                  </a:lnTo>
                  <a:lnTo>
                    <a:pt x="2629" y="157"/>
                  </a:lnTo>
                  <a:lnTo>
                    <a:pt x="2604" y="178"/>
                  </a:lnTo>
                  <a:lnTo>
                    <a:pt x="2577" y="200"/>
                  </a:lnTo>
                  <a:lnTo>
                    <a:pt x="2549" y="223"/>
                  </a:lnTo>
                  <a:lnTo>
                    <a:pt x="2518" y="246"/>
                  </a:lnTo>
                  <a:lnTo>
                    <a:pt x="2485" y="269"/>
                  </a:lnTo>
                  <a:lnTo>
                    <a:pt x="2451" y="293"/>
                  </a:lnTo>
                  <a:lnTo>
                    <a:pt x="2415" y="316"/>
                  </a:lnTo>
                  <a:lnTo>
                    <a:pt x="2378" y="340"/>
                  </a:lnTo>
                  <a:lnTo>
                    <a:pt x="2338" y="364"/>
                  </a:lnTo>
                  <a:lnTo>
                    <a:pt x="2297" y="387"/>
                  </a:lnTo>
                  <a:lnTo>
                    <a:pt x="2255" y="410"/>
                  </a:lnTo>
                  <a:lnTo>
                    <a:pt x="2210" y="432"/>
                  </a:lnTo>
                  <a:lnTo>
                    <a:pt x="2164" y="454"/>
                  </a:lnTo>
                  <a:lnTo>
                    <a:pt x="2115" y="476"/>
                  </a:lnTo>
                  <a:lnTo>
                    <a:pt x="2065" y="496"/>
                  </a:lnTo>
                  <a:lnTo>
                    <a:pt x="2014" y="515"/>
                  </a:lnTo>
                  <a:lnTo>
                    <a:pt x="1961" y="533"/>
                  </a:lnTo>
                  <a:lnTo>
                    <a:pt x="1905" y="550"/>
                  </a:lnTo>
                  <a:lnTo>
                    <a:pt x="1849" y="566"/>
                  </a:lnTo>
                  <a:lnTo>
                    <a:pt x="1726" y="597"/>
                  </a:lnTo>
                  <a:lnTo>
                    <a:pt x="1593" y="630"/>
                  </a:lnTo>
                  <a:lnTo>
                    <a:pt x="1449" y="664"/>
                  </a:lnTo>
                  <a:lnTo>
                    <a:pt x="1300" y="699"/>
                  </a:lnTo>
                  <a:lnTo>
                    <a:pt x="1146" y="734"/>
                  </a:lnTo>
                  <a:lnTo>
                    <a:pt x="993" y="768"/>
                  </a:lnTo>
                  <a:lnTo>
                    <a:pt x="841" y="802"/>
                  </a:lnTo>
                  <a:lnTo>
                    <a:pt x="694" y="834"/>
                  </a:lnTo>
                  <a:lnTo>
                    <a:pt x="553" y="865"/>
                  </a:lnTo>
                  <a:lnTo>
                    <a:pt x="423" y="893"/>
                  </a:lnTo>
                  <a:lnTo>
                    <a:pt x="305" y="918"/>
                  </a:lnTo>
                  <a:lnTo>
                    <a:pt x="202" y="939"/>
                  </a:lnTo>
                  <a:lnTo>
                    <a:pt x="119" y="957"/>
                  </a:lnTo>
                  <a:lnTo>
                    <a:pt x="55" y="971"/>
                  </a:lnTo>
                  <a:lnTo>
                    <a:pt x="15" y="979"/>
                  </a:lnTo>
                  <a:lnTo>
                    <a:pt x="0" y="982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şḻïďê-任意多边形: 形状 34">
              <a:extLst>
                <a:ext uri="{FF2B5EF4-FFF2-40B4-BE49-F238E27FC236}">
                  <a16:creationId xmlns:a16="http://schemas.microsoft.com/office/drawing/2014/main" id="{8E186B0B-A929-4EA5-8C75-58B0EDD97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875" y="2681287"/>
              <a:ext cx="887413" cy="696913"/>
            </a:xfrm>
            <a:custGeom>
              <a:avLst/>
              <a:gdLst>
                <a:gd name="T0" fmla="*/ 71 w 1677"/>
                <a:gd name="T1" fmla="*/ 1316 h 1316"/>
                <a:gd name="T2" fmla="*/ 93 w 1677"/>
                <a:gd name="T3" fmla="*/ 1289 h 1316"/>
                <a:gd name="T4" fmla="*/ 155 w 1677"/>
                <a:gd name="T5" fmla="*/ 1210 h 1316"/>
                <a:gd name="T6" fmla="*/ 251 w 1677"/>
                <a:gd name="T7" fmla="*/ 1096 h 1316"/>
                <a:gd name="T8" fmla="*/ 374 w 1677"/>
                <a:gd name="T9" fmla="*/ 954 h 1316"/>
                <a:gd name="T10" fmla="*/ 519 w 1677"/>
                <a:gd name="T11" fmla="*/ 799 h 1316"/>
                <a:gd name="T12" fmla="*/ 597 w 1677"/>
                <a:gd name="T13" fmla="*/ 719 h 1316"/>
                <a:gd name="T14" fmla="*/ 678 w 1677"/>
                <a:gd name="T15" fmla="*/ 640 h 1316"/>
                <a:gd name="T16" fmla="*/ 761 w 1677"/>
                <a:gd name="T17" fmla="*/ 563 h 1316"/>
                <a:gd name="T18" fmla="*/ 845 w 1677"/>
                <a:gd name="T19" fmla="*/ 490 h 1316"/>
                <a:gd name="T20" fmla="*/ 930 w 1677"/>
                <a:gd name="T21" fmla="*/ 421 h 1316"/>
                <a:gd name="T22" fmla="*/ 1014 w 1677"/>
                <a:gd name="T23" fmla="*/ 360 h 1316"/>
                <a:gd name="T24" fmla="*/ 1095 w 1677"/>
                <a:gd name="T25" fmla="*/ 305 h 1316"/>
                <a:gd name="T26" fmla="*/ 1172 w 1677"/>
                <a:gd name="T27" fmla="*/ 257 h 1316"/>
                <a:gd name="T28" fmla="*/ 1242 w 1677"/>
                <a:gd name="T29" fmla="*/ 215 h 1316"/>
                <a:gd name="T30" fmla="*/ 1307 w 1677"/>
                <a:gd name="T31" fmla="*/ 180 h 1316"/>
                <a:gd name="T32" fmla="*/ 1421 w 1677"/>
                <a:gd name="T33" fmla="*/ 124 h 1316"/>
                <a:gd name="T34" fmla="*/ 1514 w 1677"/>
                <a:gd name="T35" fmla="*/ 86 h 1316"/>
                <a:gd name="T36" fmla="*/ 1585 w 1677"/>
                <a:gd name="T37" fmla="*/ 62 h 1316"/>
                <a:gd name="T38" fmla="*/ 1636 w 1677"/>
                <a:gd name="T39" fmla="*/ 50 h 1316"/>
                <a:gd name="T40" fmla="*/ 1677 w 1677"/>
                <a:gd name="T41" fmla="*/ 44 h 1316"/>
                <a:gd name="T42" fmla="*/ 1543 w 1677"/>
                <a:gd name="T43" fmla="*/ 2 h 1316"/>
                <a:gd name="T44" fmla="*/ 1500 w 1677"/>
                <a:gd name="T45" fmla="*/ 16 h 1316"/>
                <a:gd name="T46" fmla="*/ 1422 w 1677"/>
                <a:gd name="T47" fmla="*/ 47 h 1316"/>
                <a:gd name="T48" fmla="*/ 1314 w 1677"/>
                <a:gd name="T49" fmla="*/ 93 h 1316"/>
                <a:gd name="T50" fmla="*/ 1218 w 1677"/>
                <a:gd name="T51" fmla="*/ 141 h 1316"/>
                <a:gd name="T52" fmla="*/ 1148 w 1677"/>
                <a:gd name="T53" fmla="*/ 178 h 1316"/>
                <a:gd name="T54" fmla="*/ 1074 w 1677"/>
                <a:gd name="T55" fmla="*/ 220 h 1316"/>
                <a:gd name="T56" fmla="*/ 998 w 1677"/>
                <a:gd name="T57" fmla="*/ 268 h 1316"/>
                <a:gd name="T58" fmla="*/ 921 w 1677"/>
                <a:gd name="T59" fmla="*/ 320 h 1316"/>
                <a:gd name="T60" fmla="*/ 842 w 1677"/>
                <a:gd name="T61" fmla="*/ 378 h 1316"/>
                <a:gd name="T62" fmla="*/ 762 w 1677"/>
                <a:gd name="T63" fmla="*/ 441 h 1316"/>
                <a:gd name="T64" fmla="*/ 684 w 1677"/>
                <a:gd name="T65" fmla="*/ 510 h 1316"/>
                <a:gd name="T66" fmla="*/ 570 w 1677"/>
                <a:gd name="T67" fmla="*/ 621 h 1316"/>
                <a:gd name="T68" fmla="*/ 433 w 1677"/>
                <a:gd name="T69" fmla="*/ 764 h 1316"/>
                <a:gd name="T70" fmla="*/ 313 w 1677"/>
                <a:gd name="T71" fmla="*/ 897 h 1316"/>
                <a:gd name="T72" fmla="*/ 211 w 1677"/>
                <a:gd name="T73" fmla="*/ 1017 h 1316"/>
                <a:gd name="T74" fmla="*/ 129 w 1677"/>
                <a:gd name="T75" fmla="*/ 1119 h 1316"/>
                <a:gd name="T76" fmla="*/ 66 w 1677"/>
                <a:gd name="T77" fmla="*/ 1202 h 1316"/>
                <a:gd name="T78" fmla="*/ 24 w 1677"/>
                <a:gd name="T79" fmla="*/ 1260 h 1316"/>
                <a:gd name="T80" fmla="*/ 2 w 1677"/>
                <a:gd name="T81" fmla="*/ 1291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77" h="1316">
                  <a:moveTo>
                    <a:pt x="0" y="1294"/>
                  </a:moveTo>
                  <a:lnTo>
                    <a:pt x="71" y="1316"/>
                  </a:lnTo>
                  <a:lnTo>
                    <a:pt x="76" y="1309"/>
                  </a:lnTo>
                  <a:lnTo>
                    <a:pt x="93" y="1289"/>
                  </a:lnTo>
                  <a:lnTo>
                    <a:pt x="119" y="1255"/>
                  </a:lnTo>
                  <a:lnTo>
                    <a:pt x="155" y="1210"/>
                  </a:lnTo>
                  <a:lnTo>
                    <a:pt x="200" y="1157"/>
                  </a:lnTo>
                  <a:lnTo>
                    <a:pt x="251" y="1096"/>
                  </a:lnTo>
                  <a:lnTo>
                    <a:pt x="310" y="1027"/>
                  </a:lnTo>
                  <a:lnTo>
                    <a:pt x="374" y="954"/>
                  </a:lnTo>
                  <a:lnTo>
                    <a:pt x="445" y="878"/>
                  </a:lnTo>
                  <a:lnTo>
                    <a:pt x="519" y="799"/>
                  </a:lnTo>
                  <a:lnTo>
                    <a:pt x="557" y="759"/>
                  </a:lnTo>
                  <a:lnTo>
                    <a:pt x="597" y="719"/>
                  </a:lnTo>
                  <a:lnTo>
                    <a:pt x="637" y="679"/>
                  </a:lnTo>
                  <a:lnTo>
                    <a:pt x="678" y="640"/>
                  </a:lnTo>
                  <a:lnTo>
                    <a:pt x="719" y="601"/>
                  </a:lnTo>
                  <a:lnTo>
                    <a:pt x="761" y="563"/>
                  </a:lnTo>
                  <a:lnTo>
                    <a:pt x="802" y="526"/>
                  </a:lnTo>
                  <a:lnTo>
                    <a:pt x="845" y="490"/>
                  </a:lnTo>
                  <a:lnTo>
                    <a:pt x="888" y="455"/>
                  </a:lnTo>
                  <a:lnTo>
                    <a:pt x="930" y="421"/>
                  </a:lnTo>
                  <a:lnTo>
                    <a:pt x="973" y="389"/>
                  </a:lnTo>
                  <a:lnTo>
                    <a:pt x="1014" y="360"/>
                  </a:lnTo>
                  <a:lnTo>
                    <a:pt x="1056" y="331"/>
                  </a:lnTo>
                  <a:lnTo>
                    <a:pt x="1095" y="305"/>
                  </a:lnTo>
                  <a:lnTo>
                    <a:pt x="1135" y="280"/>
                  </a:lnTo>
                  <a:lnTo>
                    <a:pt x="1172" y="257"/>
                  </a:lnTo>
                  <a:lnTo>
                    <a:pt x="1207" y="235"/>
                  </a:lnTo>
                  <a:lnTo>
                    <a:pt x="1242" y="215"/>
                  </a:lnTo>
                  <a:lnTo>
                    <a:pt x="1275" y="197"/>
                  </a:lnTo>
                  <a:lnTo>
                    <a:pt x="1307" y="180"/>
                  </a:lnTo>
                  <a:lnTo>
                    <a:pt x="1366" y="149"/>
                  </a:lnTo>
                  <a:lnTo>
                    <a:pt x="1421" y="124"/>
                  </a:lnTo>
                  <a:lnTo>
                    <a:pt x="1470" y="103"/>
                  </a:lnTo>
                  <a:lnTo>
                    <a:pt x="1514" y="86"/>
                  </a:lnTo>
                  <a:lnTo>
                    <a:pt x="1552" y="72"/>
                  </a:lnTo>
                  <a:lnTo>
                    <a:pt x="1585" y="62"/>
                  </a:lnTo>
                  <a:lnTo>
                    <a:pt x="1614" y="55"/>
                  </a:lnTo>
                  <a:lnTo>
                    <a:pt x="1636" y="50"/>
                  </a:lnTo>
                  <a:lnTo>
                    <a:pt x="1666" y="46"/>
                  </a:lnTo>
                  <a:lnTo>
                    <a:pt x="1677" y="44"/>
                  </a:lnTo>
                  <a:lnTo>
                    <a:pt x="1549" y="0"/>
                  </a:lnTo>
                  <a:lnTo>
                    <a:pt x="1543" y="2"/>
                  </a:lnTo>
                  <a:lnTo>
                    <a:pt x="1527" y="7"/>
                  </a:lnTo>
                  <a:lnTo>
                    <a:pt x="1500" y="16"/>
                  </a:lnTo>
                  <a:lnTo>
                    <a:pt x="1466" y="30"/>
                  </a:lnTo>
                  <a:lnTo>
                    <a:pt x="1422" y="47"/>
                  </a:lnTo>
                  <a:lnTo>
                    <a:pt x="1371" y="68"/>
                  </a:lnTo>
                  <a:lnTo>
                    <a:pt x="1314" y="93"/>
                  </a:lnTo>
                  <a:lnTo>
                    <a:pt x="1251" y="124"/>
                  </a:lnTo>
                  <a:lnTo>
                    <a:pt x="1218" y="141"/>
                  </a:lnTo>
                  <a:lnTo>
                    <a:pt x="1183" y="159"/>
                  </a:lnTo>
                  <a:lnTo>
                    <a:pt x="1148" y="178"/>
                  </a:lnTo>
                  <a:lnTo>
                    <a:pt x="1111" y="199"/>
                  </a:lnTo>
                  <a:lnTo>
                    <a:pt x="1074" y="220"/>
                  </a:lnTo>
                  <a:lnTo>
                    <a:pt x="1037" y="243"/>
                  </a:lnTo>
                  <a:lnTo>
                    <a:pt x="998" y="268"/>
                  </a:lnTo>
                  <a:lnTo>
                    <a:pt x="960" y="293"/>
                  </a:lnTo>
                  <a:lnTo>
                    <a:pt x="921" y="320"/>
                  </a:lnTo>
                  <a:lnTo>
                    <a:pt x="881" y="348"/>
                  </a:lnTo>
                  <a:lnTo>
                    <a:pt x="842" y="378"/>
                  </a:lnTo>
                  <a:lnTo>
                    <a:pt x="802" y="408"/>
                  </a:lnTo>
                  <a:lnTo>
                    <a:pt x="762" y="441"/>
                  </a:lnTo>
                  <a:lnTo>
                    <a:pt x="723" y="475"/>
                  </a:lnTo>
                  <a:lnTo>
                    <a:pt x="684" y="510"/>
                  </a:lnTo>
                  <a:lnTo>
                    <a:pt x="645" y="547"/>
                  </a:lnTo>
                  <a:lnTo>
                    <a:pt x="570" y="621"/>
                  </a:lnTo>
                  <a:lnTo>
                    <a:pt x="499" y="693"/>
                  </a:lnTo>
                  <a:lnTo>
                    <a:pt x="433" y="764"/>
                  </a:lnTo>
                  <a:lnTo>
                    <a:pt x="371" y="832"/>
                  </a:lnTo>
                  <a:lnTo>
                    <a:pt x="313" y="897"/>
                  </a:lnTo>
                  <a:lnTo>
                    <a:pt x="260" y="959"/>
                  </a:lnTo>
                  <a:lnTo>
                    <a:pt x="211" y="1017"/>
                  </a:lnTo>
                  <a:lnTo>
                    <a:pt x="168" y="1071"/>
                  </a:lnTo>
                  <a:lnTo>
                    <a:pt x="129" y="1119"/>
                  </a:lnTo>
                  <a:lnTo>
                    <a:pt x="95" y="1163"/>
                  </a:lnTo>
                  <a:lnTo>
                    <a:pt x="66" y="1202"/>
                  </a:lnTo>
                  <a:lnTo>
                    <a:pt x="42" y="1234"/>
                  </a:lnTo>
                  <a:lnTo>
                    <a:pt x="24" y="1260"/>
                  </a:lnTo>
                  <a:lnTo>
                    <a:pt x="10" y="1279"/>
                  </a:lnTo>
                  <a:lnTo>
                    <a:pt x="2" y="1291"/>
                  </a:lnTo>
                  <a:lnTo>
                    <a:pt x="0" y="129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ḻïďê-任意多边形: 形状 35">
              <a:extLst>
                <a:ext uri="{FF2B5EF4-FFF2-40B4-BE49-F238E27FC236}">
                  <a16:creationId xmlns:a16="http://schemas.microsoft.com/office/drawing/2014/main" id="{9D45A2C8-0642-49C9-BFFC-2BE76884C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0813" y="2308225"/>
              <a:ext cx="1587500" cy="369888"/>
            </a:xfrm>
            <a:custGeom>
              <a:avLst/>
              <a:gdLst>
                <a:gd name="T0" fmla="*/ 94 w 3000"/>
                <a:gd name="T1" fmla="*/ 697 h 697"/>
                <a:gd name="T2" fmla="*/ 106 w 3000"/>
                <a:gd name="T3" fmla="*/ 686 h 697"/>
                <a:gd name="T4" fmla="*/ 146 w 3000"/>
                <a:gd name="T5" fmla="*/ 672 h 697"/>
                <a:gd name="T6" fmla="*/ 209 w 3000"/>
                <a:gd name="T7" fmla="*/ 655 h 697"/>
                <a:gd name="T8" fmla="*/ 296 w 3000"/>
                <a:gd name="T9" fmla="*/ 636 h 697"/>
                <a:gd name="T10" fmla="*/ 523 w 3000"/>
                <a:gd name="T11" fmla="*/ 591 h 697"/>
                <a:gd name="T12" fmla="*/ 809 w 3000"/>
                <a:gd name="T13" fmla="*/ 540 h 697"/>
                <a:gd name="T14" fmla="*/ 1130 w 3000"/>
                <a:gd name="T15" fmla="*/ 486 h 697"/>
                <a:gd name="T16" fmla="*/ 1467 w 3000"/>
                <a:gd name="T17" fmla="*/ 431 h 697"/>
                <a:gd name="T18" fmla="*/ 1799 w 3000"/>
                <a:gd name="T19" fmla="*/ 380 h 697"/>
                <a:gd name="T20" fmla="*/ 2105 w 3000"/>
                <a:gd name="T21" fmla="*/ 335 h 697"/>
                <a:gd name="T22" fmla="*/ 2242 w 3000"/>
                <a:gd name="T23" fmla="*/ 313 h 697"/>
                <a:gd name="T24" fmla="*/ 2363 w 3000"/>
                <a:gd name="T25" fmla="*/ 289 h 697"/>
                <a:gd name="T26" fmla="*/ 2473 w 3000"/>
                <a:gd name="T27" fmla="*/ 265 h 697"/>
                <a:gd name="T28" fmla="*/ 2571 w 3000"/>
                <a:gd name="T29" fmla="*/ 240 h 697"/>
                <a:gd name="T30" fmla="*/ 2656 w 3000"/>
                <a:gd name="T31" fmla="*/ 214 h 697"/>
                <a:gd name="T32" fmla="*/ 2730 w 3000"/>
                <a:gd name="T33" fmla="*/ 189 h 697"/>
                <a:gd name="T34" fmla="*/ 2794 w 3000"/>
                <a:gd name="T35" fmla="*/ 163 h 697"/>
                <a:gd name="T36" fmla="*/ 2848 w 3000"/>
                <a:gd name="T37" fmla="*/ 139 h 697"/>
                <a:gd name="T38" fmla="*/ 2892 w 3000"/>
                <a:gd name="T39" fmla="*/ 116 h 697"/>
                <a:gd name="T40" fmla="*/ 2928 w 3000"/>
                <a:gd name="T41" fmla="*/ 95 h 697"/>
                <a:gd name="T42" fmla="*/ 2956 w 3000"/>
                <a:gd name="T43" fmla="*/ 74 h 697"/>
                <a:gd name="T44" fmla="*/ 2977 w 3000"/>
                <a:gd name="T45" fmla="*/ 58 h 697"/>
                <a:gd name="T46" fmla="*/ 2991 w 3000"/>
                <a:gd name="T47" fmla="*/ 43 h 697"/>
                <a:gd name="T48" fmla="*/ 2998 w 3000"/>
                <a:gd name="T49" fmla="*/ 31 h 697"/>
                <a:gd name="T50" fmla="*/ 3000 w 3000"/>
                <a:gd name="T51" fmla="*/ 24 h 697"/>
                <a:gd name="T52" fmla="*/ 2997 w 3000"/>
                <a:gd name="T53" fmla="*/ 19 h 697"/>
                <a:gd name="T54" fmla="*/ 2939 w 3000"/>
                <a:gd name="T55" fmla="*/ 3 h 697"/>
                <a:gd name="T56" fmla="*/ 2893 w 3000"/>
                <a:gd name="T57" fmla="*/ 18 h 697"/>
                <a:gd name="T58" fmla="*/ 2802 w 3000"/>
                <a:gd name="T59" fmla="*/ 48 h 697"/>
                <a:gd name="T60" fmla="*/ 2663 w 3000"/>
                <a:gd name="T61" fmla="*/ 88 h 697"/>
                <a:gd name="T62" fmla="*/ 2473 w 3000"/>
                <a:gd name="T63" fmla="*/ 136 h 697"/>
                <a:gd name="T64" fmla="*/ 2233 w 3000"/>
                <a:gd name="T65" fmla="*/ 190 h 697"/>
                <a:gd name="T66" fmla="*/ 2020 w 3000"/>
                <a:gd name="T67" fmla="*/ 233 h 697"/>
                <a:gd name="T68" fmla="*/ 1860 w 3000"/>
                <a:gd name="T69" fmla="*/ 262 h 697"/>
                <a:gd name="T70" fmla="*/ 1688 w 3000"/>
                <a:gd name="T71" fmla="*/ 291 h 697"/>
                <a:gd name="T72" fmla="*/ 1501 w 3000"/>
                <a:gd name="T73" fmla="*/ 320 h 697"/>
                <a:gd name="T74" fmla="*/ 1304 w 3000"/>
                <a:gd name="T75" fmla="*/ 349 h 697"/>
                <a:gd name="T76" fmla="*/ 1121 w 3000"/>
                <a:gd name="T77" fmla="*/ 377 h 697"/>
                <a:gd name="T78" fmla="*/ 954 w 3000"/>
                <a:gd name="T79" fmla="*/ 406 h 697"/>
                <a:gd name="T80" fmla="*/ 803 w 3000"/>
                <a:gd name="T81" fmla="*/ 434 h 697"/>
                <a:gd name="T82" fmla="*/ 666 w 3000"/>
                <a:gd name="T83" fmla="*/ 462 h 697"/>
                <a:gd name="T84" fmla="*/ 545 w 3000"/>
                <a:gd name="T85" fmla="*/ 489 h 697"/>
                <a:gd name="T86" fmla="*/ 388 w 3000"/>
                <a:gd name="T87" fmla="*/ 527 h 697"/>
                <a:gd name="T88" fmla="*/ 225 w 3000"/>
                <a:gd name="T89" fmla="*/ 574 h 697"/>
                <a:gd name="T90" fmla="*/ 110 w 3000"/>
                <a:gd name="T91" fmla="*/ 612 h 697"/>
                <a:gd name="T92" fmla="*/ 38 w 3000"/>
                <a:gd name="T93" fmla="*/ 641 h 697"/>
                <a:gd name="T94" fmla="*/ 4 w 3000"/>
                <a:gd name="T95" fmla="*/ 655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00" h="697">
                  <a:moveTo>
                    <a:pt x="0" y="657"/>
                  </a:moveTo>
                  <a:lnTo>
                    <a:pt x="94" y="697"/>
                  </a:lnTo>
                  <a:lnTo>
                    <a:pt x="96" y="691"/>
                  </a:lnTo>
                  <a:lnTo>
                    <a:pt x="106" y="686"/>
                  </a:lnTo>
                  <a:lnTo>
                    <a:pt x="123" y="680"/>
                  </a:lnTo>
                  <a:lnTo>
                    <a:pt x="146" y="672"/>
                  </a:lnTo>
                  <a:lnTo>
                    <a:pt x="174" y="664"/>
                  </a:lnTo>
                  <a:lnTo>
                    <a:pt x="209" y="655"/>
                  </a:lnTo>
                  <a:lnTo>
                    <a:pt x="251" y="646"/>
                  </a:lnTo>
                  <a:lnTo>
                    <a:pt x="296" y="636"/>
                  </a:lnTo>
                  <a:lnTo>
                    <a:pt x="402" y="614"/>
                  </a:lnTo>
                  <a:lnTo>
                    <a:pt x="523" y="591"/>
                  </a:lnTo>
                  <a:lnTo>
                    <a:pt x="661" y="565"/>
                  </a:lnTo>
                  <a:lnTo>
                    <a:pt x="809" y="540"/>
                  </a:lnTo>
                  <a:lnTo>
                    <a:pt x="966" y="513"/>
                  </a:lnTo>
                  <a:lnTo>
                    <a:pt x="1130" y="486"/>
                  </a:lnTo>
                  <a:lnTo>
                    <a:pt x="1297" y="459"/>
                  </a:lnTo>
                  <a:lnTo>
                    <a:pt x="1467" y="431"/>
                  </a:lnTo>
                  <a:lnTo>
                    <a:pt x="1635" y="406"/>
                  </a:lnTo>
                  <a:lnTo>
                    <a:pt x="1799" y="380"/>
                  </a:lnTo>
                  <a:lnTo>
                    <a:pt x="1956" y="356"/>
                  </a:lnTo>
                  <a:lnTo>
                    <a:pt x="2105" y="335"/>
                  </a:lnTo>
                  <a:lnTo>
                    <a:pt x="2175" y="324"/>
                  </a:lnTo>
                  <a:lnTo>
                    <a:pt x="2242" y="313"/>
                  </a:lnTo>
                  <a:lnTo>
                    <a:pt x="2304" y="301"/>
                  </a:lnTo>
                  <a:lnTo>
                    <a:pt x="2363" y="289"/>
                  </a:lnTo>
                  <a:lnTo>
                    <a:pt x="2421" y="278"/>
                  </a:lnTo>
                  <a:lnTo>
                    <a:pt x="2473" y="265"/>
                  </a:lnTo>
                  <a:lnTo>
                    <a:pt x="2523" y="252"/>
                  </a:lnTo>
                  <a:lnTo>
                    <a:pt x="2571" y="240"/>
                  </a:lnTo>
                  <a:lnTo>
                    <a:pt x="2615" y="227"/>
                  </a:lnTo>
                  <a:lnTo>
                    <a:pt x="2656" y="214"/>
                  </a:lnTo>
                  <a:lnTo>
                    <a:pt x="2694" y="201"/>
                  </a:lnTo>
                  <a:lnTo>
                    <a:pt x="2730" y="189"/>
                  </a:lnTo>
                  <a:lnTo>
                    <a:pt x="2763" y="176"/>
                  </a:lnTo>
                  <a:lnTo>
                    <a:pt x="2794" y="163"/>
                  </a:lnTo>
                  <a:lnTo>
                    <a:pt x="2822" y="151"/>
                  </a:lnTo>
                  <a:lnTo>
                    <a:pt x="2848" y="139"/>
                  </a:lnTo>
                  <a:lnTo>
                    <a:pt x="2871" y="127"/>
                  </a:lnTo>
                  <a:lnTo>
                    <a:pt x="2892" y="116"/>
                  </a:lnTo>
                  <a:lnTo>
                    <a:pt x="2911" y="105"/>
                  </a:lnTo>
                  <a:lnTo>
                    <a:pt x="2928" y="95"/>
                  </a:lnTo>
                  <a:lnTo>
                    <a:pt x="2943" y="84"/>
                  </a:lnTo>
                  <a:lnTo>
                    <a:pt x="2956" y="74"/>
                  </a:lnTo>
                  <a:lnTo>
                    <a:pt x="2967" y="65"/>
                  </a:lnTo>
                  <a:lnTo>
                    <a:pt x="2977" y="58"/>
                  </a:lnTo>
                  <a:lnTo>
                    <a:pt x="2984" y="49"/>
                  </a:lnTo>
                  <a:lnTo>
                    <a:pt x="2991" y="43"/>
                  </a:lnTo>
                  <a:lnTo>
                    <a:pt x="2995" y="36"/>
                  </a:lnTo>
                  <a:lnTo>
                    <a:pt x="2998" y="31"/>
                  </a:lnTo>
                  <a:lnTo>
                    <a:pt x="2999" y="27"/>
                  </a:lnTo>
                  <a:lnTo>
                    <a:pt x="3000" y="24"/>
                  </a:lnTo>
                  <a:lnTo>
                    <a:pt x="2999" y="21"/>
                  </a:lnTo>
                  <a:lnTo>
                    <a:pt x="2997" y="19"/>
                  </a:lnTo>
                  <a:lnTo>
                    <a:pt x="2944" y="0"/>
                  </a:lnTo>
                  <a:lnTo>
                    <a:pt x="2939" y="3"/>
                  </a:lnTo>
                  <a:lnTo>
                    <a:pt x="2922" y="9"/>
                  </a:lnTo>
                  <a:lnTo>
                    <a:pt x="2893" y="18"/>
                  </a:lnTo>
                  <a:lnTo>
                    <a:pt x="2853" y="32"/>
                  </a:lnTo>
                  <a:lnTo>
                    <a:pt x="2802" y="48"/>
                  </a:lnTo>
                  <a:lnTo>
                    <a:pt x="2738" y="66"/>
                  </a:lnTo>
                  <a:lnTo>
                    <a:pt x="2663" y="88"/>
                  </a:lnTo>
                  <a:lnTo>
                    <a:pt x="2574" y="110"/>
                  </a:lnTo>
                  <a:lnTo>
                    <a:pt x="2473" y="136"/>
                  </a:lnTo>
                  <a:lnTo>
                    <a:pt x="2359" y="162"/>
                  </a:lnTo>
                  <a:lnTo>
                    <a:pt x="2233" y="190"/>
                  </a:lnTo>
                  <a:lnTo>
                    <a:pt x="2094" y="218"/>
                  </a:lnTo>
                  <a:lnTo>
                    <a:pt x="2020" y="233"/>
                  </a:lnTo>
                  <a:lnTo>
                    <a:pt x="1941" y="247"/>
                  </a:lnTo>
                  <a:lnTo>
                    <a:pt x="1860" y="262"/>
                  </a:lnTo>
                  <a:lnTo>
                    <a:pt x="1775" y="277"/>
                  </a:lnTo>
                  <a:lnTo>
                    <a:pt x="1688" y="291"/>
                  </a:lnTo>
                  <a:lnTo>
                    <a:pt x="1596" y="305"/>
                  </a:lnTo>
                  <a:lnTo>
                    <a:pt x="1501" y="320"/>
                  </a:lnTo>
                  <a:lnTo>
                    <a:pt x="1402" y="334"/>
                  </a:lnTo>
                  <a:lnTo>
                    <a:pt x="1304" y="349"/>
                  </a:lnTo>
                  <a:lnTo>
                    <a:pt x="1211" y="362"/>
                  </a:lnTo>
                  <a:lnTo>
                    <a:pt x="1121" y="377"/>
                  </a:lnTo>
                  <a:lnTo>
                    <a:pt x="1035" y="391"/>
                  </a:lnTo>
                  <a:lnTo>
                    <a:pt x="954" y="406"/>
                  </a:lnTo>
                  <a:lnTo>
                    <a:pt x="876" y="419"/>
                  </a:lnTo>
                  <a:lnTo>
                    <a:pt x="803" y="434"/>
                  </a:lnTo>
                  <a:lnTo>
                    <a:pt x="733" y="448"/>
                  </a:lnTo>
                  <a:lnTo>
                    <a:pt x="666" y="462"/>
                  </a:lnTo>
                  <a:lnTo>
                    <a:pt x="604" y="475"/>
                  </a:lnTo>
                  <a:lnTo>
                    <a:pt x="545" y="489"/>
                  </a:lnTo>
                  <a:lnTo>
                    <a:pt x="488" y="502"/>
                  </a:lnTo>
                  <a:lnTo>
                    <a:pt x="388" y="527"/>
                  </a:lnTo>
                  <a:lnTo>
                    <a:pt x="300" y="552"/>
                  </a:lnTo>
                  <a:lnTo>
                    <a:pt x="225" y="574"/>
                  </a:lnTo>
                  <a:lnTo>
                    <a:pt x="162" y="595"/>
                  </a:lnTo>
                  <a:lnTo>
                    <a:pt x="110" y="612"/>
                  </a:lnTo>
                  <a:lnTo>
                    <a:pt x="69" y="628"/>
                  </a:lnTo>
                  <a:lnTo>
                    <a:pt x="38" y="641"/>
                  </a:lnTo>
                  <a:lnTo>
                    <a:pt x="17" y="649"/>
                  </a:lnTo>
                  <a:lnTo>
                    <a:pt x="4" y="655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11" name="ïşḻïďê-Straight Connector 4">
            <a:extLst>
              <a:ext uri="{FF2B5EF4-FFF2-40B4-BE49-F238E27FC236}">
                <a16:creationId xmlns:a16="http://schemas.microsoft.com/office/drawing/2014/main" id="{C4D7B44A-4664-4558-869D-802063E2E779}"/>
              </a:ext>
            </a:extLst>
          </p:cNvPr>
          <p:cNvCxnSpPr/>
          <p:nvPr/>
        </p:nvCxnSpPr>
        <p:spPr>
          <a:xfrm flipH="1" flipV="1">
            <a:off x="516560" y="3949265"/>
            <a:ext cx="9067" cy="144803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ïşḻïďê-文本框 26">
            <a:extLst>
              <a:ext uri="{FF2B5EF4-FFF2-40B4-BE49-F238E27FC236}">
                <a16:creationId xmlns:a16="http://schemas.microsoft.com/office/drawing/2014/main" id="{32121671-5004-4D0B-9BBB-55947CE4B8D5}"/>
              </a:ext>
            </a:extLst>
          </p:cNvPr>
          <p:cNvSpPr txBox="1"/>
          <p:nvPr/>
        </p:nvSpPr>
        <p:spPr>
          <a:xfrm>
            <a:off x="569021" y="4384350"/>
            <a:ext cx="2532610" cy="86479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/>
              <a:t>在此处输入描述性解释性文字</a:t>
            </a:r>
          </a:p>
          <a:p>
            <a:pPr>
              <a:lnSpc>
                <a:spcPct val="120000"/>
              </a:lnSpc>
            </a:pPr>
            <a:r>
              <a:rPr lang="zh-CN" altLang="en-US" sz="1400" dirty="0"/>
              <a:t>在此处输入描述性解释性文字</a:t>
            </a:r>
          </a:p>
        </p:txBody>
      </p:sp>
      <p:sp>
        <p:nvSpPr>
          <p:cNvPr id="13" name="ïşḻïďê-文本框 27">
            <a:extLst>
              <a:ext uri="{FF2B5EF4-FFF2-40B4-BE49-F238E27FC236}">
                <a16:creationId xmlns:a16="http://schemas.microsoft.com/office/drawing/2014/main" id="{BC182449-A985-42DD-B031-5BE1EA657CCC}"/>
              </a:ext>
            </a:extLst>
          </p:cNvPr>
          <p:cNvSpPr txBox="1"/>
          <p:nvPr/>
        </p:nvSpPr>
        <p:spPr>
          <a:xfrm>
            <a:off x="516560" y="3985217"/>
            <a:ext cx="1798475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>
            <a:norm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2018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14" name="ïşḻïďê-Straight Connector 7">
            <a:extLst>
              <a:ext uri="{FF2B5EF4-FFF2-40B4-BE49-F238E27FC236}">
                <a16:creationId xmlns:a16="http://schemas.microsoft.com/office/drawing/2014/main" id="{7E29236A-F3D1-48BE-8002-6CA52CE24C75}"/>
              </a:ext>
            </a:extLst>
          </p:cNvPr>
          <p:cNvCxnSpPr/>
          <p:nvPr/>
        </p:nvCxnSpPr>
        <p:spPr>
          <a:xfrm flipV="1">
            <a:off x="2722873" y="2453710"/>
            <a:ext cx="0" cy="178606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ïşḻïďê-文本框 23">
            <a:extLst>
              <a:ext uri="{FF2B5EF4-FFF2-40B4-BE49-F238E27FC236}">
                <a16:creationId xmlns:a16="http://schemas.microsoft.com/office/drawing/2014/main" id="{DA203CD2-5556-4193-BBBA-EC4683F9C6EE}"/>
              </a:ext>
            </a:extLst>
          </p:cNvPr>
          <p:cNvSpPr txBox="1"/>
          <p:nvPr/>
        </p:nvSpPr>
        <p:spPr>
          <a:xfrm>
            <a:off x="2775333" y="2888793"/>
            <a:ext cx="2564303" cy="89322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/>
            </a:lvl1pPr>
          </a:lstStyle>
          <a:p>
            <a:r>
              <a:rPr lang="zh-CN" altLang="en-US" dirty="0"/>
              <a:t>在此处输入描述性解释性文字</a:t>
            </a:r>
          </a:p>
          <a:p>
            <a:r>
              <a:rPr lang="zh-CN" altLang="en-US" dirty="0"/>
              <a:t>在此处输入描述性解释性文字</a:t>
            </a:r>
          </a:p>
        </p:txBody>
      </p:sp>
      <p:sp>
        <p:nvSpPr>
          <p:cNvPr id="16" name="ïşḻïďê-文本框 24">
            <a:extLst>
              <a:ext uri="{FF2B5EF4-FFF2-40B4-BE49-F238E27FC236}">
                <a16:creationId xmlns:a16="http://schemas.microsoft.com/office/drawing/2014/main" id="{4AC641F7-635E-4EC7-8B54-42D8C9089664}"/>
              </a:ext>
            </a:extLst>
          </p:cNvPr>
          <p:cNvSpPr txBox="1"/>
          <p:nvPr/>
        </p:nvSpPr>
        <p:spPr>
          <a:xfrm>
            <a:off x="2722872" y="2489660"/>
            <a:ext cx="1798475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norm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2019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17" name="ïşḻïďê-Straight Connector 10">
            <a:extLst>
              <a:ext uri="{FF2B5EF4-FFF2-40B4-BE49-F238E27FC236}">
                <a16:creationId xmlns:a16="http://schemas.microsoft.com/office/drawing/2014/main" id="{02789A0F-7365-4DA3-A4B9-E09280AA740B}"/>
              </a:ext>
            </a:extLst>
          </p:cNvPr>
          <p:cNvCxnSpPr/>
          <p:nvPr/>
        </p:nvCxnSpPr>
        <p:spPr>
          <a:xfrm flipV="1">
            <a:off x="5584705" y="1409067"/>
            <a:ext cx="1" cy="205579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ïşḻïďê-文本框 20">
            <a:extLst>
              <a:ext uri="{FF2B5EF4-FFF2-40B4-BE49-F238E27FC236}">
                <a16:creationId xmlns:a16="http://schemas.microsoft.com/office/drawing/2014/main" id="{31339113-C2B2-4E1B-A6E9-112666641E38}"/>
              </a:ext>
            </a:extLst>
          </p:cNvPr>
          <p:cNvSpPr txBox="1"/>
          <p:nvPr/>
        </p:nvSpPr>
        <p:spPr>
          <a:xfrm>
            <a:off x="5637165" y="1844151"/>
            <a:ext cx="3553781" cy="79190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/>
            </a:lvl1pPr>
          </a:lstStyle>
          <a:p>
            <a:r>
              <a:rPr lang="zh-CN" altLang="en-US" dirty="0"/>
              <a:t>在此处输入描述性解释性文字</a:t>
            </a:r>
          </a:p>
          <a:p>
            <a:r>
              <a:rPr lang="zh-CN" altLang="en-US" dirty="0"/>
              <a:t>在此处输入描述性解释性文字</a:t>
            </a:r>
          </a:p>
        </p:txBody>
      </p:sp>
      <p:sp>
        <p:nvSpPr>
          <p:cNvPr id="19" name="ïşḻïďê-文本框 21">
            <a:extLst>
              <a:ext uri="{FF2B5EF4-FFF2-40B4-BE49-F238E27FC236}">
                <a16:creationId xmlns:a16="http://schemas.microsoft.com/office/drawing/2014/main" id="{E71294F9-0C04-405B-88B5-7BF15F3D64E3}"/>
              </a:ext>
            </a:extLst>
          </p:cNvPr>
          <p:cNvSpPr txBox="1"/>
          <p:nvPr/>
        </p:nvSpPr>
        <p:spPr>
          <a:xfrm>
            <a:off x="5584705" y="1445018"/>
            <a:ext cx="1798475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>
            <a:norm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2022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20" name="ïşḻïďê-Straight Connector 13">
            <a:extLst>
              <a:ext uri="{FF2B5EF4-FFF2-40B4-BE49-F238E27FC236}">
                <a16:creationId xmlns:a16="http://schemas.microsoft.com/office/drawing/2014/main" id="{D4AB04DA-8E5B-4F13-BC0B-6FC5757F67EE}"/>
              </a:ext>
            </a:extLst>
          </p:cNvPr>
          <p:cNvCxnSpPr/>
          <p:nvPr/>
        </p:nvCxnSpPr>
        <p:spPr>
          <a:xfrm flipV="1">
            <a:off x="4197089" y="4421017"/>
            <a:ext cx="1" cy="167084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ïşḻïďê-文本框 17">
            <a:extLst>
              <a:ext uri="{FF2B5EF4-FFF2-40B4-BE49-F238E27FC236}">
                <a16:creationId xmlns:a16="http://schemas.microsoft.com/office/drawing/2014/main" id="{A1D366C5-15FF-4DA6-8286-70D34150706D}"/>
              </a:ext>
            </a:extLst>
          </p:cNvPr>
          <p:cNvSpPr txBox="1"/>
          <p:nvPr/>
        </p:nvSpPr>
        <p:spPr>
          <a:xfrm>
            <a:off x="4249549" y="4856101"/>
            <a:ext cx="4205011" cy="12884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/>
            </a:lvl1pPr>
          </a:lstStyle>
          <a:p>
            <a:r>
              <a:rPr lang="zh-CN" altLang="en-US" dirty="0"/>
              <a:t>在此处输入描述性解释性文字</a:t>
            </a:r>
          </a:p>
          <a:p>
            <a:r>
              <a:rPr lang="zh-CN" altLang="en-US" dirty="0"/>
              <a:t>在此处输入描述性解释性文字</a:t>
            </a:r>
          </a:p>
        </p:txBody>
      </p:sp>
      <p:sp>
        <p:nvSpPr>
          <p:cNvPr id="22" name="ïşḻïďê-文本框 18">
            <a:extLst>
              <a:ext uri="{FF2B5EF4-FFF2-40B4-BE49-F238E27FC236}">
                <a16:creationId xmlns:a16="http://schemas.microsoft.com/office/drawing/2014/main" id="{761F752F-5311-4CC9-A454-F3080AE17EE5}"/>
              </a:ext>
            </a:extLst>
          </p:cNvPr>
          <p:cNvSpPr txBox="1"/>
          <p:nvPr/>
        </p:nvSpPr>
        <p:spPr>
          <a:xfrm>
            <a:off x="4197089" y="4456968"/>
            <a:ext cx="1798475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>
            <a:norm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2020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23" name="ïşḻïďê-Straight Connector 10">
            <a:extLst>
              <a:ext uri="{FF2B5EF4-FFF2-40B4-BE49-F238E27FC236}">
                <a16:creationId xmlns:a16="http://schemas.microsoft.com/office/drawing/2014/main" id="{7DE4EF98-3224-4615-8236-CBC9A5F2DE30}"/>
              </a:ext>
            </a:extLst>
          </p:cNvPr>
          <p:cNvCxnSpPr/>
          <p:nvPr/>
        </p:nvCxnSpPr>
        <p:spPr>
          <a:xfrm flipV="1">
            <a:off x="7147372" y="3247037"/>
            <a:ext cx="0" cy="136683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ïşḻïďê-文本框 20">
            <a:extLst>
              <a:ext uri="{FF2B5EF4-FFF2-40B4-BE49-F238E27FC236}">
                <a16:creationId xmlns:a16="http://schemas.microsoft.com/office/drawing/2014/main" id="{23D9FA4A-7CA9-4FB3-8C0D-1B9DC139F03E}"/>
              </a:ext>
            </a:extLst>
          </p:cNvPr>
          <p:cNvSpPr txBox="1"/>
          <p:nvPr/>
        </p:nvSpPr>
        <p:spPr>
          <a:xfrm>
            <a:off x="7199831" y="3682120"/>
            <a:ext cx="2425005" cy="79190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/>
            </a:lvl1pPr>
          </a:lstStyle>
          <a:p>
            <a:r>
              <a:rPr lang="zh-CN" altLang="en-US" dirty="0"/>
              <a:t>在此处输入描述性解释性文字</a:t>
            </a:r>
          </a:p>
          <a:p>
            <a:r>
              <a:rPr lang="zh-CN" altLang="en-US" dirty="0"/>
              <a:t>在此处输入描述性解释性文字</a:t>
            </a:r>
          </a:p>
        </p:txBody>
      </p:sp>
      <p:sp>
        <p:nvSpPr>
          <p:cNvPr id="25" name="ïşḻïďê-文本框 21">
            <a:extLst>
              <a:ext uri="{FF2B5EF4-FFF2-40B4-BE49-F238E27FC236}">
                <a16:creationId xmlns:a16="http://schemas.microsoft.com/office/drawing/2014/main" id="{B0341CCF-1C39-4D3C-86DC-58A8D028944E}"/>
              </a:ext>
            </a:extLst>
          </p:cNvPr>
          <p:cNvSpPr txBox="1"/>
          <p:nvPr/>
        </p:nvSpPr>
        <p:spPr>
          <a:xfrm>
            <a:off x="7147371" y="3282987"/>
            <a:ext cx="1798475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>
            <a:norm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2021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26" name="ïşḻïďê-Straight Connector 10">
            <a:extLst>
              <a:ext uri="{FF2B5EF4-FFF2-40B4-BE49-F238E27FC236}">
                <a16:creationId xmlns:a16="http://schemas.microsoft.com/office/drawing/2014/main" id="{480259A2-D38D-40EC-BA22-DF892CF816A7}"/>
              </a:ext>
            </a:extLst>
          </p:cNvPr>
          <p:cNvCxnSpPr/>
          <p:nvPr/>
        </p:nvCxnSpPr>
        <p:spPr>
          <a:xfrm flipV="1">
            <a:off x="9275609" y="1189201"/>
            <a:ext cx="1" cy="205579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ïşḻïďê-文本框 20">
            <a:extLst>
              <a:ext uri="{FF2B5EF4-FFF2-40B4-BE49-F238E27FC236}">
                <a16:creationId xmlns:a16="http://schemas.microsoft.com/office/drawing/2014/main" id="{3ED4A4C2-363A-4857-82BD-480F7DE8A516}"/>
              </a:ext>
            </a:extLst>
          </p:cNvPr>
          <p:cNvSpPr txBox="1"/>
          <p:nvPr/>
        </p:nvSpPr>
        <p:spPr>
          <a:xfrm>
            <a:off x="9328069" y="1624285"/>
            <a:ext cx="2493817" cy="79190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/>
            </a:lvl1pPr>
          </a:lstStyle>
          <a:p>
            <a:r>
              <a:rPr lang="zh-CN" altLang="en-US" dirty="0"/>
              <a:t>在此处输入描述性解释性文字</a:t>
            </a:r>
          </a:p>
          <a:p>
            <a:r>
              <a:rPr lang="zh-CN" altLang="en-US" dirty="0"/>
              <a:t>在此处输入描述性解释性文字</a:t>
            </a:r>
          </a:p>
        </p:txBody>
      </p:sp>
      <p:sp>
        <p:nvSpPr>
          <p:cNvPr id="28" name="ïşḻïďê-文本框 21">
            <a:extLst>
              <a:ext uri="{FF2B5EF4-FFF2-40B4-BE49-F238E27FC236}">
                <a16:creationId xmlns:a16="http://schemas.microsoft.com/office/drawing/2014/main" id="{167B23C4-7E04-41B4-B3B4-3050C6671505}"/>
              </a:ext>
            </a:extLst>
          </p:cNvPr>
          <p:cNvSpPr txBox="1"/>
          <p:nvPr/>
        </p:nvSpPr>
        <p:spPr>
          <a:xfrm>
            <a:off x="9275609" y="1225152"/>
            <a:ext cx="1798475" cy="338554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norm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2023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095F4DB5-6E53-47FD-BB91-44FD03F9A1B9}"/>
              </a:ext>
            </a:extLst>
          </p:cNvPr>
          <p:cNvSpPr/>
          <p:nvPr/>
        </p:nvSpPr>
        <p:spPr>
          <a:xfrm>
            <a:off x="11601333" y="6350466"/>
            <a:ext cx="365116" cy="3651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2</a:t>
            </a:r>
            <a:endParaRPr lang="zh-CN" altLang="en-US" sz="2000" dirty="0"/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BFF44CAE-25D1-48B0-A414-67A48283BC17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详细工作明细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633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左中括号 2">
            <a:extLst>
              <a:ext uri="{FF2B5EF4-FFF2-40B4-BE49-F238E27FC236}">
                <a16:creationId xmlns:a16="http://schemas.microsoft.com/office/drawing/2014/main" id="{59B9E886-B710-40DC-8420-5AFBBF1CF8E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5400000">
            <a:off x="4940516" y="2180180"/>
            <a:ext cx="690630" cy="3472365"/>
          </a:xfrm>
          <a:prstGeom prst="leftBracket">
            <a:avLst>
              <a:gd name="adj" fmla="val 429983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4" name="任意多边形 3">
            <a:extLst>
              <a:ext uri="{FF2B5EF4-FFF2-40B4-BE49-F238E27FC236}">
                <a16:creationId xmlns:a16="http://schemas.microsoft.com/office/drawing/2014/main" id="{018D910B-D2C6-47B7-AE53-00789B9BC8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V="1">
            <a:off x="4478219" y="2261182"/>
            <a:ext cx="1617169" cy="1127792"/>
          </a:xfrm>
          <a:custGeom>
            <a:avLst/>
            <a:gdLst/>
            <a:ahLst/>
            <a:cxnLst/>
            <a:rect l="l" t="t" r="r" b="b"/>
            <a:pathLst>
              <a:path w="1343204" h="644411">
                <a:moveTo>
                  <a:pt x="0" y="644411"/>
                </a:moveTo>
                <a:lnTo>
                  <a:pt x="1343204" y="644411"/>
                </a:lnTo>
                <a:lnTo>
                  <a:pt x="1343204" y="187211"/>
                </a:lnTo>
                <a:lnTo>
                  <a:pt x="750417" y="187211"/>
                </a:lnTo>
                <a:lnTo>
                  <a:pt x="671602" y="0"/>
                </a:lnTo>
                <a:lnTo>
                  <a:pt x="592788" y="187211"/>
                </a:lnTo>
                <a:lnTo>
                  <a:pt x="0" y="1872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7430261-9CDB-466A-984A-E740D2DEFCF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811524" y="4045074"/>
            <a:ext cx="8744147" cy="17633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BE8FFDD-5F63-4C45-AC51-EBF2CEF621A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549651" y="4045074"/>
            <a:ext cx="3478510" cy="194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F2B0478-0E58-496E-A6FD-D5705913D8C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48685" y="3970401"/>
            <a:ext cx="325677" cy="3256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C3EEEDD0-CD02-43E2-8D14-509D635868A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721349" y="4043065"/>
            <a:ext cx="180349" cy="180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44116F2-4ADF-4F5F-9BC3-D09D10ACB48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386811" y="3970401"/>
            <a:ext cx="325677" cy="3256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C2E4400-96D0-4204-9358-0ADC1F38F06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459475" y="4043065"/>
            <a:ext cx="180349" cy="1803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F64F61F-811F-4B7C-9256-2B121419095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124938" y="3970401"/>
            <a:ext cx="325677" cy="3256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0544DF1-3965-48D5-B76A-0EA78963926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197602" y="4043065"/>
            <a:ext cx="180349" cy="1803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4012A02-2968-4878-9AE6-264785FB71ED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863064" y="3970401"/>
            <a:ext cx="325677" cy="3256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97215C7E-992C-44DB-941E-502F6BC509A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6935728" y="4043065"/>
            <a:ext cx="180349" cy="1803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A5180C2E-B50C-4288-9260-73AB4C7A495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01190" y="3970401"/>
            <a:ext cx="325677" cy="3256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5ED1C8F-EB42-44AF-8DE8-B7E561E76436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8673854" y="4043065"/>
            <a:ext cx="180349" cy="180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BF51966E-AE15-4E7B-9810-B025F742BDA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0339318" y="3970401"/>
            <a:ext cx="325677" cy="3256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FB032A03-44EC-4A91-98A7-0DB65BC9960E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0411983" y="4043065"/>
            <a:ext cx="180349" cy="180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53CCF8B-D3EA-4026-93F7-DCF124F18684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10027279" y="4410286"/>
            <a:ext cx="949756" cy="328098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2015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481ED71-D2D1-4CED-86F4-289784C34B59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336646" y="4410286"/>
            <a:ext cx="949756" cy="328098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2017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7333E02-CFB3-441F-94AD-CA61D6E94F7C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3074772" y="4410286"/>
            <a:ext cx="949756" cy="328098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2011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B6C9E11-089D-4FD0-9D4C-E8C71AB6DEF9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4812898" y="4410286"/>
            <a:ext cx="949756" cy="328098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2018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6D98E28-EDED-4663-AEFA-6E9129D3FF3B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6551024" y="4410286"/>
            <a:ext cx="949756" cy="328098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2013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E0BCECC-6C42-4675-A09C-9CBA73EB1820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289150" y="4410286"/>
            <a:ext cx="949756" cy="328098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2014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668D8A5-8DC4-4651-A0C2-66AC5356E819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1811523" y="3369977"/>
            <a:ext cx="0" cy="60042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519517C4-CDD6-41AA-8CF1-BA870F4BC7A8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8762084" y="3369977"/>
            <a:ext cx="0" cy="60042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D5B44257-6D18-4A47-8281-7328B785D954}"/>
              </a:ext>
            </a:extLst>
          </p:cNvPr>
          <p:cNvCxnSpPr/>
          <p:nvPr>
            <p:custDataLst>
              <p:tags r:id="rId26"/>
            </p:custDataLst>
          </p:nvPr>
        </p:nvCxnSpPr>
        <p:spPr>
          <a:xfrm>
            <a:off x="10502156" y="3369977"/>
            <a:ext cx="0" cy="60042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4D777240-0F76-4D5E-96FF-500E209016E3}"/>
              </a:ext>
            </a:extLst>
          </p:cNvPr>
          <p:cNvSpPr txBox="1"/>
          <p:nvPr>
            <p:custDataLst>
              <p:tags r:id="rId27"/>
            </p:custDataLst>
          </p:nvPr>
        </p:nvSpPr>
        <p:spPr bwMode="auto">
          <a:xfrm>
            <a:off x="1972886" y="5531269"/>
            <a:ext cx="8246229" cy="904701"/>
          </a:xfrm>
          <a:prstGeom prst="rect">
            <a:avLst/>
          </a:prstGeom>
        </p:spPr>
        <p:txBody>
          <a:bodyPr wrap="square" lIns="0" tIns="0" rIns="0" bIns="0" anchor="t" anchorCtr="1"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pPr marL="0" indent="0"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  <a:sym typeface="+mn-lt"/>
              </a:rPr>
              <a:t>单击此处可编辑内容，单击此处可编辑内容 如需更改请在（设置形状格式）菜单下（文本选项）中调整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9644ED8-2BBA-4430-83F8-708742F67187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7894646" y="2617850"/>
            <a:ext cx="1734874" cy="6774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ym typeface="+mn-lt"/>
              </a:rPr>
              <a:t>单击此处可编辑内容，单击此处可编辑内容</a:t>
            </a:r>
            <a:br>
              <a:rPr lang="zh-CN" altLang="en-US" sz="1200" dirty="0">
                <a:sym typeface="+mn-lt"/>
              </a:rPr>
            </a:br>
            <a:endParaRPr lang="zh-CN" altLang="en-US" sz="1200" dirty="0"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61EBC2F-DE1C-4BC9-A05E-55907EE669C7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9629520" y="2617850"/>
            <a:ext cx="1734874" cy="6774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ym typeface="+mn-lt"/>
              </a:rPr>
              <a:t>单击此处可编辑内容，单击此处可编辑内容</a:t>
            </a:r>
            <a:br>
              <a:rPr lang="zh-CN" altLang="en-US" sz="1200" dirty="0">
                <a:sym typeface="+mn-lt"/>
              </a:rPr>
            </a:br>
            <a:endParaRPr lang="zh-CN" altLang="en-US" sz="1200" dirty="0"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23D75F0-A6E4-43BB-B21B-B4907EED0F84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1034261" y="2617850"/>
            <a:ext cx="1734874" cy="6774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ym typeface="+mn-lt"/>
              </a:rPr>
              <a:t>单击此处可编辑内容，单击此处可编辑内容</a:t>
            </a:r>
            <a:br>
              <a:rPr lang="zh-CN" altLang="en-US" sz="1200" dirty="0">
                <a:sym typeface="+mn-lt"/>
              </a:rPr>
            </a:br>
            <a:endParaRPr lang="zh-CN" altLang="en-US" sz="1200" dirty="0"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B0CAFA0-9EDA-4D45-BAE8-35750CE7D519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4418394" y="2285153"/>
            <a:ext cx="1734874" cy="77584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sym typeface="+mn-lt"/>
              </a:rPr>
              <a:t>单击此处可编辑内容，单击此处可编辑内容 </a:t>
            </a:r>
            <a:br>
              <a:rPr lang="zh-CN" altLang="en-US" sz="1200" dirty="0">
                <a:solidFill>
                  <a:schemeClr val="bg1"/>
                </a:solidFill>
                <a:sym typeface="+mn-lt"/>
              </a:rPr>
            </a:br>
            <a:endParaRPr lang="zh-CN" altLang="en-US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64CF1373-0E6F-4F40-9164-91B610DB9F1B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重点工作回顾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513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菱形 17">
            <a:extLst>
              <a:ext uri="{FF2B5EF4-FFF2-40B4-BE49-F238E27FC236}">
                <a16:creationId xmlns:a16="http://schemas.microsoft.com/office/drawing/2014/main" id="{822AEDA6-1E70-4A5D-B3D0-BD41799C974E}"/>
              </a:ext>
            </a:extLst>
          </p:cNvPr>
          <p:cNvSpPr/>
          <p:nvPr/>
        </p:nvSpPr>
        <p:spPr>
          <a:xfrm>
            <a:off x="5140151" y="1386113"/>
            <a:ext cx="2859314" cy="285931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0" name="菱形 19">
            <a:extLst>
              <a:ext uri="{FF2B5EF4-FFF2-40B4-BE49-F238E27FC236}">
                <a16:creationId xmlns:a16="http://schemas.microsoft.com/office/drawing/2014/main" id="{5A663CFE-36A8-4353-BA1B-414E5A3DC03C}"/>
              </a:ext>
            </a:extLst>
          </p:cNvPr>
          <p:cNvSpPr/>
          <p:nvPr/>
        </p:nvSpPr>
        <p:spPr>
          <a:xfrm>
            <a:off x="6620608" y="2895599"/>
            <a:ext cx="2859314" cy="285931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6" name="菱形 15">
            <a:extLst>
              <a:ext uri="{FF2B5EF4-FFF2-40B4-BE49-F238E27FC236}">
                <a16:creationId xmlns:a16="http://schemas.microsoft.com/office/drawing/2014/main" id="{8FAFE4E2-69DF-4787-8CBA-165A372A520F}"/>
              </a:ext>
            </a:extLst>
          </p:cNvPr>
          <p:cNvSpPr/>
          <p:nvPr/>
        </p:nvSpPr>
        <p:spPr>
          <a:xfrm>
            <a:off x="3616151" y="2881084"/>
            <a:ext cx="2859314" cy="285931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菱形 6">
            <a:extLst>
              <a:ext uri="{FF2B5EF4-FFF2-40B4-BE49-F238E27FC236}">
                <a16:creationId xmlns:a16="http://schemas.microsoft.com/office/drawing/2014/main" id="{97E5AD7C-5298-41D3-8A42-B601D44E55BC}"/>
              </a:ext>
            </a:extLst>
          </p:cNvPr>
          <p:cNvSpPr/>
          <p:nvPr/>
        </p:nvSpPr>
        <p:spPr>
          <a:xfrm>
            <a:off x="2121180" y="1386113"/>
            <a:ext cx="2859314" cy="285931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12" name="图片 11" descr="Portrait of Young Man in Autumn">
            <a:extLst>
              <a:ext uri="{FF2B5EF4-FFF2-40B4-BE49-F238E27FC236}">
                <a16:creationId xmlns:a16="http://schemas.microsoft.com/office/drawing/2014/main" id="{FC0495C4-3ECA-4B2A-AF9A-16BB45D68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5" r="10813"/>
          <a:stretch/>
        </p:blipFill>
        <p:spPr bwMode="auto">
          <a:xfrm>
            <a:off x="2113924" y="1291771"/>
            <a:ext cx="2859314" cy="2859314"/>
          </a:xfrm>
          <a:custGeom>
            <a:avLst/>
            <a:gdLst>
              <a:gd name="connsiteX0" fmla="*/ 1429657 w 2859314"/>
              <a:gd name="connsiteY0" fmla="*/ 0 h 2859314"/>
              <a:gd name="connsiteX1" fmla="*/ 2859314 w 2859314"/>
              <a:gd name="connsiteY1" fmla="*/ 1429657 h 2859314"/>
              <a:gd name="connsiteX2" fmla="*/ 1429657 w 2859314"/>
              <a:gd name="connsiteY2" fmla="*/ 2859314 h 2859314"/>
              <a:gd name="connsiteX3" fmla="*/ 0 w 2859314"/>
              <a:gd name="connsiteY3" fmla="*/ 1429657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314" h="2859314">
                <a:moveTo>
                  <a:pt x="1429657" y="0"/>
                </a:moveTo>
                <a:lnTo>
                  <a:pt x="2859314" y="1429657"/>
                </a:lnTo>
                <a:lnTo>
                  <a:pt x="1429657" y="2859314"/>
                </a:lnTo>
                <a:lnTo>
                  <a:pt x="0" y="14296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 descr="Portrait of Young Man in Autumn">
            <a:extLst>
              <a:ext uri="{FF2B5EF4-FFF2-40B4-BE49-F238E27FC236}">
                <a16:creationId xmlns:a16="http://schemas.microsoft.com/office/drawing/2014/main" id="{A3D8AE0E-1230-4E8E-A383-FC4E986CB4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5" r="10813"/>
          <a:stretch/>
        </p:blipFill>
        <p:spPr bwMode="auto">
          <a:xfrm>
            <a:off x="3608895" y="2786742"/>
            <a:ext cx="2859314" cy="2859314"/>
          </a:xfrm>
          <a:custGeom>
            <a:avLst/>
            <a:gdLst>
              <a:gd name="connsiteX0" fmla="*/ 1429657 w 2859314"/>
              <a:gd name="connsiteY0" fmla="*/ 0 h 2859314"/>
              <a:gd name="connsiteX1" fmla="*/ 2859314 w 2859314"/>
              <a:gd name="connsiteY1" fmla="*/ 1429657 h 2859314"/>
              <a:gd name="connsiteX2" fmla="*/ 1429657 w 2859314"/>
              <a:gd name="connsiteY2" fmla="*/ 2859314 h 2859314"/>
              <a:gd name="connsiteX3" fmla="*/ 0 w 2859314"/>
              <a:gd name="connsiteY3" fmla="*/ 1429657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314" h="2859314">
                <a:moveTo>
                  <a:pt x="1429657" y="0"/>
                </a:moveTo>
                <a:lnTo>
                  <a:pt x="2859314" y="1429657"/>
                </a:lnTo>
                <a:lnTo>
                  <a:pt x="1429657" y="2859314"/>
                </a:lnTo>
                <a:lnTo>
                  <a:pt x="0" y="14296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 descr="Portrait of Young Man in Autumn">
            <a:extLst>
              <a:ext uri="{FF2B5EF4-FFF2-40B4-BE49-F238E27FC236}">
                <a16:creationId xmlns:a16="http://schemas.microsoft.com/office/drawing/2014/main" id="{51D55D2D-D862-41DA-8068-B0128DF04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5" r="10813"/>
          <a:stretch/>
        </p:blipFill>
        <p:spPr bwMode="auto">
          <a:xfrm>
            <a:off x="5118381" y="1306285"/>
            <a:ext cx="2859314" cy="2859314"/>
          </a:xfrm>
          <a:custGeom>
            <a:avLst/>
            <a:gdLst>
              <a:gd name="connsiteX0" fmla="*/ 1429657 w 2859314"/>
              <a:gd name="connsiteY0" fmla="*/ 0 h 2859314"/>
              <a:gd name="connsiteX1" fmla="*/ 2859314 w 2859314"/>
              <a:gd name="connsiteY1" fmla="*/ 1429657 h 2859314"/>
              <a:gd name="connsiteX2" fmla="*/ 1429657 w 2859314"/>
              <a:gd name="connsiteY2" fmla="*/ 2859314 h 2859314"/>
              <a:gd name="connsiteX3" fmla="*/ 0 w 2859314"/>
              <a:gd name="connsiteY3" fmla="*/ 1429657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314" h="2859314">
                <a:moveTo>
                  <a:pt x="1429657" y="0"/>
                </a:moveTo>
                <a:lnTo>
                  <a:pt x="2859314" y="1429657"/>
                </a:lnTo>
                <a:lnTo>
                  <a:pt x="1429657" y="2859314"/>
                </a:lnTo>
                <a:lnTo>
                  <a:pt x="0" y="14296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 descr="Portrait of Young Man in Autumn">
            <a:extLst>
              <a:ext uri="{FF2B5EF4-FFF2-40B4-BE49-F238E27FC236}">
                <a16:creationId xmlns:a16="http://schemas.microsoft.com/office/drawing/2014/main" id="{A05F55E4-EE48-4E2C-97AA-116933F781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5" r="10813"/>
          <a:stretch/>
        </p:blipFill>
        <p:spPr bwMode="auto">
          <a:xfrm>
            <a:off x="6613353" y="2786742"/>
            <a:ext cx="2859314" cy="2859314"/>
          </a:xfrm>
          <a:custGeom>
            <a:avLst/>
            <a:gdLst>
              <a:gd name="connsiteX0" fmla="*/ 1429657 w 2859314"/>
              <a:gd name="connsiteY0" fmla="*/ 0 h 2859314"/>
              <a:gd name="connsiteX1" fmla="*/ 2859314 w 2859314"/>
              <a:gd name="connsiteY1" fmla="*/ 1429657 h 2859314"/>
              <a:gd name="connsiteX2" fmla="*/ 1429657 w 2859314"/>
              <a:gd name="connsiteY2" fmla="*/ 2859314 h 2859314"/>
              <a:gd name="connsiteX3" fmla="*/ 0 w 2859314"/>
              <a:gd name="connsiteY3" fmla="*/ 1429657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314" h="2859314">
                <a:moveTo>
                  <a:pt x="1429657" y="0"/>
                </a:moveTo>
                <a:lnTo>
                  <a:pt x="2859314" y="1429657"/>
                </a:lnTo>
                <a:lnTo>
                  <a:pt x="1429657" y="2859314"/>
                </a:lnTo>
                <a:lnTo>
                  <a:pt x="0" y="14296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9B5168F6-1844-4F7F-A77D-D9340818804A}"/>
              </a:ext>
            </a:extLst>
          </p:cNvPr>
          <p:cNvSpPr txBox="1"/>
          <p:nvPr/>
        </p:nvSpPr>
        <p:spPr>
          <a:xfrm>
            <a:off x="746709" y="2713573"/>
            <a:ext cx="1041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董事长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FCE7494-795A-420B-A9F5-AD4439C1F648}"/>
              </a:ext>
            </a:extLst>
          </p:cNvPr>
          <p:cNvSpPr txBox="1"/>
          <p:nvPr/>
        </p:nvSpPr>
        <p:spPr>
          <a:xfrm>
            <a:off x="681392" y="2239279"/>
            <a:ext cx="1132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某某某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4444BB1-50AF-469F-BF0E-3833CDD539CC}"/>
              </a:ext>
            </a:extLst>
          </p:cNvPr>
          <p:cNvSpPr/>
          <p:nvPr/>
        </p:nvSpPr>
        <p:spPr>
          <a:xfrm>
            <a:off x="681392" y="2214012"/>
            <a:ext cx="1106715" cy="40011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17774624-8064-43F3-90B8-3653DCCEBB2B}"/>
              </a:ext>
            </a:extLst>
          </p:cNvPr>
          <p:cNvSpPr txBox="1"/>
          <p:nvPr/>
        </p:nvSpPr>
        <p:spPr>
          <a:xfrm>
            <a:off x="157818" y="2954774"/>
            <a:ext cx="2153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68C1541-C815-4351-9F65-01B2981EA787}"/>
              </a:ext>
            </a:extLst>
          </p:cNvPr>
          <p:cNvSpPr txBox="1"/>
          <p:nvPr/>
        </p:nvSpPr>
        <p:spPr>
          <a:xfrm>
            <a:off x="2560241" y="5129910"/>
            <a:ext cx="1041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董事长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B821DD4-559F-4A9B-A832-4CB9DD2E28A8}"/>
              </a:ext>
            </a:extLst>
          </p:cNvPr>
          <p:cNvSpPr txBox="1"/>
          <p:nvPr/>
        </p:nvSpPr>
        <p:spPr>
          <a:xfrm>
            <a:off x="2494924" y="4655616"/>
            <a:ext cx="1132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某某某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F35E6B5F-090F-4761-86B8-3E8D23160DED}"/>
              </a:ext>
            </a:extLst>
          </p:cNvPr>
          <p:cNvSpPr/>
          <p:nvPr/>
        </p:nvSpPr>
        <p:spPr>
          <a:xfrm>
            <a:off x="2494924" y="4630349"/>
            <a:ext cx="1106715" cy="40011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A0A61446-EB5C-4208-BD33-BE96B2E8D7B7}"/>
              </a:ext>
            </a:extLst>
          </p:cNvPr>
          <p:cNvSpPr txBox="1"/>
          <p:nvPr/>
        </p:nvSpPr>
        <p:spPr>
          <a:xfrm>
            <a:off x="1971350" y="5371111"/>
            <a:ext cx="2153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878FA4E-1D92-4DA3-82B0-F69FAE1648A7}"/>
              </a:ext>
            </a:extLst>
          </p:cNvPr>
          <p:cNvSpPr txBox="1"/>
          <p:nvPr/>
        </p:nvSpPr>
        <p:spPr>
          <a:xfrm>
            <a:off x="8354315" y="1207416"/>
            <a:ext cx="1041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董事长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1B5F6A9-E510-4F9F-B359-E22C602B70FE}"/>
              </a:ext>
            </a:extLst>
          </p:cNvPr>
          <p:cNvSpPr txBox="1"/>
          <p:nvPr/>
        </p:nvSpPr>
        <p:spPr>
          <a:xfrm>
            <a:off x="8288998" y="733122"/>
            <a:ext cx="1132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某某某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C23F1F31-7A9F-4FAC-9E34-7CB1C6099ADB}"/>
              </a:ext>
            </a:extLst>
          </p:cNvPr>
          <p:cNvSpPr/>
          <p:nvPr/>
        </p:nvSpPr>
        <p:spPr>
          <a:xfrm>
            <a:off x="8288998" y="707855"/>
            <a:ext cx="1106715" cy="40011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D86E5D4C-AD3A-449B-87C5-16F46FD240F4}"/>
              </a:ext>
            </a:extLst>
          </p:cNvPr>
          <p:cNvSpPr txBox="1"/>
          <p:nvPr/>
        </p:nvSpPr>
        <p:spPr>
          <a:xfrm>
            <a:off x="7765424" y="1448617"/>
            <a:ext cx="2153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2AE7C13-BDF6-4DA0-80F8-E8BEE5284E32}"/>
              </a:ext>
            </a:extLst>
          </p:cNvPr>
          <p:cNvSpPr txBox="1"/>
          <p:nvPr/>
        </p:nvSpPr>
        <p:spPr>
          <a:xfrm>
            <a:off x="10076068" y="4075125"/>
            <a:ext cx="1041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董事长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A389B88-CACE-4933-B512-A94E593F5F48}"/>
              </a:ext>
            </a:extLst>
          </p:cNvPr>
          <p:cNvSpPr txBox="1"/>
          <p:nvPr/>
        </p:nvSpPr>
        <p:spPr>
          <a:xfrm>
            <a:off x="10010751" y="3600831"/>
            <a:ext cx="1132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某某某</a:t>
            </a: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F70D6765-350F-4819-9482-7B87E4778501}"/>
              </a:ext>
            </a:extLst>
          </p:cNvPr>
          <p:cNvSpPr/>
          <p:nvPr/>
        </p:nvSpPr>
        <p:spPr>
          <a:xfrm>
            <a:off x="10010751" y="3575564"/>
            <a:ext cx="1106715" cy="40011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id="{E855FFA8-3609-4514-B368-1AD14186B550}"/>
              </a:ext>
            </a:extLst>
          </p:cNvPr>
          <p:cNvSpPr txBox="1"/>
          <p:nvPr/>
        </p:nvSpPr>
        <p:spPr>
          <a:xfrm>
            <a:off x="9487177" y="4316326"/>
            <a:ext cx="2153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这里输入团队成员履历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itle">
            <a:extLst>
              <a:ext uri="{FF2B5EF4-FFF2-40B4-BE49-F238E27FC236}">
                <a16:creationId xmlns:a16="http://schemas.microsoft.com/office/drawing/2014/main" id="{6EF637FF-5D52-4410-B95F-02CE9AA671F6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团队建设情况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268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32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535006973502-工作亮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BC9F34E8-7D19-4B76-B090-776E37C1A869}"/>
              </a:ext>
            </a:extLst>
          </p:cNvPr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21E1FD9-B8C7-43E4-B734-4C2CA0805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41E0ECD-CD38-4B48-8E16-D0FDBC27AD91}"/>
                </a:ext>
              </a:extLst>
            </p:cNvPr>
            <p:cNvSpPr/>
            <p:nvPr/>
          </p:nvSpPr>
          <p:spPr>
            <a:xfrm>
              <a:off x="-1" y="0"/>
              <a:ext cx="12192000" cy="685800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C8E4100-CBF7-4BAD-B930-6580468882E9}"/>
              </a:ext>
            </a:extLst>
          </p:cNvPr>
          <p:cNvGrpSpPr/>
          <p:nvPr/>
        </p:nvGrpSpPr>
        <p:grpSpPr>
          <a:xfrm>
            <a:off x="1126126" y="546936"/>
            <a:ext cx="5107473" cy="5706459"/>
            <a:chOff x="1126126" y="546936"/>
            <a:chExt cx="5107473" cy="570645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8F89F9D6-BE90-45F2-8F90-A5EB677FF07F}"/>
                </a:ext>
              </a:extLst>
            </p:cNvPr>
            <p:cNvSpPr/>
            <p:nvPr/>
          </p:nvSpPr>
          <p:spPr>
            <a:xfrm>
              <a:off x="2685343" y="1666945"/>
              <a:ext cx="3548256" cy="354825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EE2A0A23-41E9-47FD-93EF-4781B38B8C14}"/>
                </a:ext>
              </a:extLst>
            </p:cNvPr>
            <p:cNvSpPr/>
            <p:nvPr/>
          </p:nvSpPr>
          <p:spPr>
            <a:xfrm>
              <a:off x="5123326" y="141963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C92134DA-80A0-4D45-9A21-ADEB86B50607}"/>
                </a:ext>
              </a:extLst>
            </p:cNvPr>
            <p:cNvSpPr/>
            <p:nvPr/>
          </p:nvSpPr>
          <p:spPr>
            <a:xfrm>
              <a:off x="5123326" y="4840900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D4AA24A-04BC-443E-8BBA-0D730D6160BE}"/>
                </a:ext>
              </a:extLst>
            </p:cNvPr>
            <p:cNvSpPr/>
            <p:nvPr/>
          </p:nvSpPr>
          <p:spPr>
            <a:xfrm>
              <a:off x="2524922" y="407091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CF79C4D3-9664-48F1-9D6A-F322A45C9EA2}"/>
                </a:ext>
              </a:extLst>
            </p:cNvPr>
            <p:cNvSpPr/>
            <p:nvPr/>
          </p:nvSpPr>
          <p:spPr>
            <a:xfrm>
              <a:off x="1438947" y="5087209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7EDF657B-C960-4977-A46F-8385F63F9B74}"/>
                </a:ext>
              </a:extLst>
            </p:cNvPr>
            <p:cNvSpPr/>
            <p:nvPr/>
          </p:nvSpPr>
          <p:spPr>
            <a:xfrm>
              <a:off x="1126126" y="546936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4AA7459-08C1-4F4C-AB26-E9A5BEDD209C}"/>
              </a:ext>
            </a:extLst>
          </p:cNvPr>
          <p:cNvGrpSpPr/>
          <p:nvPr/>
        </p:nvGrpSpPr>
        <p:grpSpPr>
          <a:xfrm>
            <a:off x="6832389" y="2972464"/>
            <a:ext cx="3958880" cy="930105"/>
            <a:chOff x="6077646" y="2795029"/>
            <a:chExt cx="3958880" cy="930105"/>
          </a:xfrm>
        </p:grpSpPr>
        <p:sp>
          <p:nvSpPr>
            <p:cNvPr id="56" name="chapter title">
              <a:extLst>
                <a:ext uri="{FF2B5EF4-FFF2-40B4-BE49-F238E27FC236}">
                  <a16:creationId xmlns:a16="http://schemas.microsoft.com/office/drawing/2014/main" id="{DF517973-A1B0-44C9-8ECF-B14ECDB7E72F}"/>
                </a:ext>
              </a:extLst>
            </p:cNvPr>
            <p:cNvSpPr/>
            <p:nvPr/>
          </p:nvSpPr>
          <p:spPr>
            <a:xfrm>
              <a:off x="6077646" y="2795029"/>
              <a:ext cx="3958880" cy="707886"/>
            </a:xfrm>
            <a:prstGeom prst="rect">
              <a:avLst/>
            </a:prstGeom>
          </p:spPr>
          <p:txBody>
            <a:bodyPr wrap="none" anchor="ctr" anchorCtr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0" i="0" u="none" strike="noStrike" kern="1200" cap="none" spc="10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  <a:cs typeface="微软雅黑"/>
                </a:rPr>
                <a:t>工作亮点</a:t>
              </a:r>
              <a:endParaRPr kumimoji="0" lang="zh-CN" altLang="en-US" sz="1400" b="0" i="0" u="none" strike="noStrike" kern="1200" cap="none" spc="10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7CC366F-E5E5-4EC8-A1FB-015DB9503C77}"/>
                </a:ext>
              </a:extLst>
            </p:cNvPr>
            <p:cNvSpPr txBox="1"/>
            <p:nvPr/>
          </p:nvSpPr>
          <p:spPr>
            <a:xfrm>
              <a:off x="6092897" y="3448135"/>
              <a:ext cx="25558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defRPr/>
              </a:pPr>
              <a:r>
                <a:rPr lang="en-US" altLang="zh-CN" sz="1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ENTER A DESCRIPTION</a:t>
              </a:r>
              <a:endParaRPr lang="zh-CN" altLang="en-US" sz="120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8" name="number">
            <a:extLst>
              <a:ext uri="{FF2B5EF4-FFF2-40B4-BE49-F238E27FC236}">
                <a16:creationId xmlns:a16="http://schemas.microsoft.com/office/drawing/2014/main" id="{35C5135A-5B98-4512-8438-187F2C5FBDBF}"/>
              </a:ext>
            </a:extLst>
          </p:cNvPr>
          <p:cNvSpPr txBox="1"/>
          <p:nvPr/>
        </p:nvSpPr>
        <p:spPr>
          <a:xfrm>
            <a:off x="3264558" y="2941616"/>
            <a:ext cx="3129462" cy="10156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LT Std 35 Light" panose="020B0402020203020204" pitchFamily="34" charset="0"/>
                <a:ea typeface="思源黑体 CN Light"/>
                <a:cs typeface="+mn-cs"/>
              </a:rPr>
              <a:t>Part 02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LT Std 35 Light" panose="020B0402020203020204" pitchFamily="34" charset="0"/>
              <a:ea typeface="思源黑体 CN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918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/>
          <p:nvPr>
            <p:custDataLst>
              <p:tags r:id="rId2"/>
            </p:custDataLst>
          </p:nvPr>
        </p:nvSpPr>
        <p:spPr>
          <a:xfrm>
            <a:off x="5951429" y="2418564"/>
            <a:ext cx="1562100" cy="1562100"/>
          </a:xfrm>
          <a:custGeom>
            <a:avLst/>
            <a:gdLst>
              <a:gd name="connsiteX0" fmla="*/ 0 w 1562100"/>
              <a:gd name="connsiteY0" fmla="*/ 781050 h 1562100"/>
              <a:gd name="connsiteX1" fmla="*/ 781050 w 1562100"/>
              <a:gd name="connsiteY1" fmla="*/ 0 h 1562100"/>
              <a:gd name="connsiteX2" fmla="*/ 1562100 w 1562100"/>
              <a:gd name="connsiteY2" fmla="*/ 781050 h 1562100"/>
              <a:gd name="connsiteX3" fmla="*/ 781050 w 1562100"/>
              <a:gd name="connsiteY3" fmla="*/ 1562100 h 1562100"/>
              <a:gd name="connsiteX4" fmla="*/ 0 w 1562100"/>
              <a:gd name="connsiteY4" fmla="*/ 78105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562100">
                <a:moveTo>
                  <a:pt x="0" y="781050"/>
                </a:moveTo>
                <a:cubicBezTo>
                  <a:pt x="0" y="349688"/>
                  <a:pt x="349688" y="0"/>
                  <a:pt x="781050" y="0"/>
                </a:cubicBezTo>
                <a:cubicBezTo>
                  <a:pt x="1212412" y="0"/>
                  <a:pt x="1562100" y="349688"/>
                  <a:pt x="1562100" y="781050"/>
                </a:cubicBezTo>
                <a:cubicBezTo>
                  <a:pt x="1562100" y="1212412"/>
                  <a:pt x="1212412" y="1562100"/>
                  <a:pt x="781050" y="1562100"/>
                </a:cubicBezTo>
                <a:cubicBezTo>
                  <a:pt x="349688" y="1562100"/>
                  <a:pt x="0" y="1212412"/>
                  <a:pt x="0" y="78105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624" tIns="251624" rIns="251624" bIns="251624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12" name="任意多边形: 形状 11"/>
          <p:cNvSpPr/>
          <p:nvPr>
            <p:custDataLst>
              <p:tags r:id="rId3"/>
            </p:custDataLst>
          </p:nvPr>
        </p:nvSpPr>
        <p:spPr>
          <a:xfrm>
            <a:off x="4878250" y="3229463"/>
            <a:ext cx="884139" cy="884139"/>
          </a:xfrm>
          <a:custGeom>
            <a:avLst/>
            <a:gdLst>
              <a:gd name="connsiteX0" fmla="*/ 0 w 1562100"/>
              <a:gd name="connsiteY0" fmla="*/ 781050 h 1562100"/>
              <a:gd name="connsiteX1" fmla="*/ 781050 w 1562100"/>
              <a:gd name="connsiteY1" fmla="*/ 0 h 1562100"/>
              <a:gd name="connsiteX2" fmla="*/ 1562100 w 1562100"/>
              <a:gd name="connsiteY2" fmla="*/ 781050 h 1562100"/>
              <a:gd name="connsiteX3" fmla="*/ 781050 w 1562100"/>
              <a:gd name="connsiteY3" fmla="*/ 1562100 h 1562100"/>
              <a:gd name="connsiteX4" fmla="*/ 0 w 1562100"/>
              <a:gd name="connsiteY4" fmla="*/ 78105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562100">
                <a:moveTo>
                  <a:pt x="0" y="781050"/>
                </a:moveTo>
                <a:cubicBezTo>
                  <a:pt x="0" y="349688"/>
                  <a:pt x="349688" y="0"/>
                  <a:pt x="781050" y="0"/>
                </a:cubicBezTo>
                <a:cubicBezTo>
                  <a:pt x="1212412" y="0"/>
                  <a:pt x="1562100" y="349688"/>
                  <a:pt x="1562100" y="781050"/>
                </a:cubicBezTo>
                <a:cubicBezTo>
                  <a:pt x="1562100" y="1212412"/>
                  <a:pt x="1212412" y="1562100"/>
                  <a:pt x="781050" y="1562100"/>
                </a:cubicBezTo>
                <a:cubicBezTo>
                  <a:pt x="349688" y="1562100"/>
                  <a:pt x="0" y="1212412"/>
                  <a:pt x="0" y="78105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624" tIns="251624" rIns="251624" bIns="251624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 dirty="0"/>
          </a:p>
        </p:txBody>
      </p:sp>
      <p:sp>
        <p:nvSpPr>
          <p:cNvPr id="14" name="任意多边形: 形状 13"/>
          <p:cNvSpPr/>
          <p:nvPr>
            <p:custDataLst>
              <p:tags r:id="rId4"/>
            </p:custDataLst>
          </p:nvPr>
        </p:nvSpPr>
        <p:spPr>
          <a:xfrm>
            <a:off x="5550219" y="4018303"/>
            <a:ext cx="1044039" cy="1044039"/>
          </a:xfrm>
          <a:custGeom>
            <a:avLst/>
            <a:gdLst>
              <a:gd name="connsiteX0" fmla="*/ 0 w 1562100"/>
              <a:gd name="connsiteY0" fmla="*/ 781050 h 1562100"/>
              <a:gd name="connsiteX1" fmla="*/ 781050 w 1562100"/>
              <a:gd name="connsiteY1" fmla="*/ 0 h 1562100"/>
              <a:gd name="connsiteX2" fmla="*/ 1562100 w 1562100"/>
              <a:gd name="connsiteY2" fmla="*/ 781050 h 1562100"/>
              <a:gd name="connsiteX3" fmla="*/ 781050 w 1562100"/>
              <a:gd name="connsiteY3" fmla="*/ 1562100 h 1562100"/>
              <a:gd name="connsiteX4" fmla="*/ 0 w 1562100"/>
              <a:gd name="connsiteY4" fmla="*/ 78105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562100">
                <a:moveTo>
                  <a:pt x="0" y="781050"/>
                </a:moveTo>
                <a:cubicBezTo>
                  <a:pt x="0" y="349688"/>
                  <a:pt x="349688" y="0"/>
                  <a:pt x="781050" y="0"/>
                </a:cubicBezTo>
                <a:cubicBezTo>
                  <a:pt x="1212412" y="0"/>
                  <a:pt x="1562100" y="349688"/>
                  <a:pt x="1562100" y="781050"/>
                </a:cubicBezTo>
                <a:cubicBezTo>
                  <a:pt x="1562100" y="1212412"/>
                  <a:pt x="1212412" y="1562100"/>
                  <a:pt x="781050" y="1562100"/>
                </a:cubicBezTo>
                <a:cubicBezTo>
                  <a:pt x="349688" y="1562100"/>
                  <a:pt x="0" y="1212412"/>
                  <a:pt x="0" y="78105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624" tIns="251624" rIns="251624" bIns="251624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16" name="KSO_Shape"/>
          <p:cNvSpPr/>
          <p:nvPr>
            <p:custDataLst>
              <p:tags r:id="rId5"/>
            </p:custDataLst>
          </p:nvPr>
        </p:nvSpPr>
        <p:spPr>
          <a:xfrm rot="3004862">
            <a:off x="2783934" y="2089604"/>
            <a:ext cx="3163858" cy="3163858"/>
          </a:xfrm>
          <a:prstGeom prst="pi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4293434" y="2554820"/>
            <a:ext cx="518340" cy="53683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7"/>
            </p:custDataLst>
          </p:nvPr>
        </p:nvSpPr>
        <p:spPr>
          <a:xfrm>
            <a:off x="7186362" y="3881309"/>
            <a:ext cx="483796" cy="483796"/>
          </a:xfrm>
          <a:custGeom>
            <a:avLst/>
            <a:gdLst>
              <a:gd name="connsiteX0" fmla="*/ 0 w 1562100"/>
              <a:gd name="connsiteY0" fmla="*/ 781050 h 1562100"/>
              <a:gd name="connsiteX1" fmla="*/ 781050 w 1562100"/>
              <a:gd name="connsiteY1" fmla="*/ 0 h 1562100"/>
              <a:gd name="connsiteX2" fmla="*/ 1562100 w 1562100"/>
              <a:gd name="connsiteY2" fmla="*/ 781050 h 1562100"/>
              <a:gd name="connsiteX3" fmla="*/ 781050 w 1562100"/>
              <a:gd name="connsiteY3" fmla="*/ 1562100 h 1562100"/>
              <a:gd name="connsiteX4" fmla="*/ 0 w 1562100"/>
              <a:gd name="connsiteY4" fmla="*/ 78105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562100">
                <a:moveTo>
                  <a:pt x="0" y="781050"/>
                </a:moveTo>
                <a:cubicBezTo>
                  <a:pt x="0" y="349688"/>
                  <a:pt x="349688" y="0"/>
                  <a:pt x="781050" y="0"/>
                </a:cubicBezTo>
                <a:cubicBezTo>
                  <a:pt x="1212412" y="0"/>
                  <a:pt x="1562100" y="349688"/>
                  <a:pt x="1562100" y="781050"/>
                </a:cubicBezTo>
                <a:cubicBezTo>
                  <a:pt x="1562100" y="1212412"/>
                  <a:pt x="1212412" y="1562100"/>
                  <a:pt x="781050" y="1562100"/>
                </a:cubicBezTo>
                <a:cubicBezTo>
                  <a:pt x="349688" y="1562100"/>
                  <a:pt x="0" y="1212412"/>
                  <a:pt x="0" y="78105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624" tIns="251624" rIns="251624" bIns="251624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21" name="任意多边形: 形状 20"/>
          <p:cNvSpPr/>
          <p:nvPr>
            <p:custDataLst>
              <p:tags r:id="rId8"/>
            </p:custDataLst>
          </p:nvPr>
        </p:nvSpPr>
        <p:spPr>
          <a:xfrm>
            <a:off x="6703012" y="4392578"/>
            <a:ext cx="345456" cy="345456"/>
          </a:xfrm>
          <a:custGeom>
            <a:avLst/>
            <a:gdLst>
              <a:gd name="connsiteX0" fmla="*/ 0 w 1562100"/>
              <a:gd name="connsiteY0" fmla="*/ 781050 h 1562100"/>
              <a:gd name="connsiteX1" fmla="*/ 781050 w 1562100"/>
              <a:gd name="connsiteY1" fmla="*/ 0 h 1562100"/>
              <a:gd name="connsiteX2" fmla="*/ 1562100 w 1562100"/>
              <a:gd name="connsiteY2" fmla="*/ 781050 h 1562100"/>
              <a:gd name="connsiteX3" fmla="*/ 781050 w 1562100"/>
              <a:gd name="connsiteY3" fmla="*/ 1562100 h 1562100"/>
              <a:gd name="connsiteX4" fmla="*/ 0 w 1562100"/>
              <a:gd name="connsiteY4" fmla="*/ 78105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562100">
                <a:moveTo>
                  <a:pt x="0" y="781050"/>
                </a:moveTo>
                <a:cubicBezTo>
                  <a:pt x="0" y="349688"/>
                  <a:pt x="349688" y="0"/>
                  <a:pt x="781050" y="0"/>
                </a:cubicBezTo>
                <a:cubicBezTo>
                  <a:pt x="1212412" y="0"/>
                  <a:pt x="1562100" y="349688"/>
                  <a:pt x="1562100" y="781050"/>
                </a:cubicBezTo>
                <a:cubicBezTo>
                  <a:pt x="1562100" y="1212412"/>
                  <a:pt x="1212412" y="1562100"/>
                  <a:pt x="781050" y="1562100"/>
                </a:cubicBezTo>
                <a:cubicBezTo>
                  <a:pt x="349688" y="1562100"/>
                  <a:pt x="0" y="1212412"/>
                  <a:pt x="0" y="78105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624" tIns="251624" rIns="251624" bIns="251624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4790268" y="3502372"/>
            <a:ext cx="1073179" cy="3693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标题</a:t>
            </a:r>
          </a:p>
        </p:txBody>
      </p:sp>
      <p:sp>
        <p:nvSpPr>
          <p:cNvPr id="23" name="文本框 22"/>
          <p:cNvSpPr txBox="1"/>
          <p:nvPr>
            <p:custDataLst>
              <p:tags r:id="rId10"/>
            </p:custDataLst>
          </p:nvPr>
        </p:nvSpPr>
        <p:spPr>
          <a:xfrm>
            <a:off x="6195889" y="3063873"/>
            <a:ext cx="1073179" cy="3693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标题</a:t>
            </a:r>
          </a:p>
        </p:txBody>
      </p:sp>
      <p:sp>
        <p:nvSpPr>
          <p:cNvPr id="25" name="文本框 24"/>
          <p:cNvSpPr txBox="1"/>
          <p:nvPr>
            <p:custDataLst>
              <p:tags r:id="rId11"/>
            </p:custDataLst>
          </p:nvPr>
        </p:nvSpPr>
        <p:spPr>
          <a:xfrm>
            <a:off x="5550219" y="4365105"/>
            <a:ext cx="1073179" cy="3693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标题</a:t>
            </a:r>
          </a:p>
        </p:txBody>
      </p:sp>
      <p:sp>
        <p:nvSpPr>
          <p:cNvPr id="27" name="文本框 26"/>
          <p:cNvSpPr txBox="1"/>
          <p:nvPr>
            <p:custDataLst>
              <p:tags r:id="rId12"/>
            </p:custDataLst>
          </p:nvPr>
        </p:nvSpPr>
        <p:spPr>
          <a:xfrm>
            <a:off x="3095075" y="3142916"/>
            <a:ext cx="1073179" cy="124947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文字内容</a:t>
            </a:r>
          </a:p>
        </p:txBody>
      </p:sp>
      <p:sp>
        <p:nvSpPr>
          <p:cNvPr id="28" name="椭圆 27"/>
          <p:cNvSpPr/>
          <p:nvPr>
            <p:custDataLst>
              <p:tags r:id="rId13"/>
            </p:custDataLst>
          </p:nvPr>
        </p:nvSpPr>
        <p:spPr>
          <a:xfrm>
            <a:off x="4525695" y="2758208"/>
            <a:ext cx="237664" cy="2376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930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23C3EFB5-1A13-4F32-A3FF-DC8B49F57AAD}"/>
              </a:ext>
            </a:extLst>
          </p:cNvPr>
          <p:cNvSpPr/>
          <p:nvPr/>
        </p:nvSpPr>
        <p:spPr>
          <a:xfrm>
            <a:off x="660400" y="1458029"/>
            <a:ext cx="3197729" cy="2726120"/>
          </a:xfrm>
          <a:prstGeom prst="roundRect">
            <a:avLst>
              <a:gd name="adj" fmla="val 5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E201433B-2BAE-42A5-8903-30B3CA9A8C8D}"/>
              </a:ext>
            </a:extLst>
          </p:cNvPr>
          <p:cNvSpPr/>
          <p:nvPr/>
        </p:nvSpPr>
        <p:spPr>
          <a:xfrm>
            <a:off x="8331124" y="1458029"/>
            <a:ext cx="3197729" cy="2726120"/>
          </a:xfrm>
          <a:prstGeom prst="roundRect">
            <a:avLst>
              <a:gd name="adj" fmla="val 5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3765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2573795" y="1987576"/>
            <a:ext cx="3401211" cy="1667026"/>
            <a:chOff x="2573795" y="1778026"/>
            <a:chExt cx="3401211" cy="1667026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53252976-4AE5-4E19-A5E4-CBBE1EEEE57B}"/>
                </a:ext>
              </a:extLst>
            </p:cNvPr>
            <p:cNvSpPr/>
            <p:nvPr/>
          </p:nvSpPr>
          <p:spPr>
            <a:xfrm>
              <a:off x="2573795" y="1778026"/>
              <a:ext cx="3401211" cy="1667026"/>
            </a:xfrm>
            <a:custGeom>
              <a:avLst/>
              <a:gdLst>
                <a:gd name="connsiteX0" fmla="*/ 101734 w 2806603"/>
                <a:gd name="connsiteY0" fmla="*/ 0 h 1296144"/>
                <a:gd name="connsiteX1" fmla="*/ 2158531 w 2806603"/>
                <a:gd name="connsiteY1" fmla="*/ 0 h 1296144"/>
                <a:gd name="connsiteX2" fmla="*/ 2806603 w 2806603"/>
                <a:gd name="connsiteY2" fmla="*/ 648072 h 1296144"/>
                <a:gd name="connsiteX3" fmla="*/ 2158531 w 2806603"/>
                <a:gd name="connsiteY3" fmla="*/ 1296144 h 1296144"/>
                <a:gd name="connsiteX4" fmla="*/ 101734 w 2806603"/>
                <a:gd name="connsiteY4" fmla="*/ 1296144 h 1296144"/>
                <a:gd name="connsiteX5" fmla="*/ 0 w 2806603"/>
                <a:gd name="connsiteY5" fmla="*/ 1194410 h 1296144"/>
                <a:gd name="connsiteX6" fmla="*/ 0 w 2806603"/>
                <a:gd name="connsiteY6" fmla="*/ 101734 h 1296144"/>
                <a:gd name="connsiteX7" fmla="*/ 101734 w 2806603"/>
                <a:gd name="connsiteY7" fmla="*/ 0 h 129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6603" h="1296144">
                  <a:moveTo>
                    <a:pt x="101734" y="0"/>
                  </a:moveTo>
                  <a:lnTo>
                    <a:pt x="2158531" y="0"/>
                  </a:lnTo>
                  <a:lnTo>
                    <a:pt x="2806603" y="648072"/>
                  </a:lnTo>
                  <a:lnTo>
                    <a:pt x="2158531" y="1296144"/>
                  </a:lnTo>
                  <a:lnTo>
                    <a:pt x="101734" y="1296144"/>
                  </a:lnTo>
                  <a:cubicBezTo>
                    <a:pt x="45548" y="1296144"/>
                    <a:pt x="0" y="1250596"/>
                    <a:pt x="0" y="1194410"/>
                  </a:cubicBezTo>
                  <a:lnTo>
                    <a:pt x="0" y="101734"/>
                  </a:lnTo>
                  <a:cubicBezTo>
                    <a:pt x="0" y="45548"/>
                    <a:pt x="45548" y="0"/>
                    <a:pt x="101734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4450B91A-DA9B-47A1-833A-4EB9E070E8F2}"/>
                </a:ext>
              </a:extLst>
            </p:cNvPr>
            <p:cNvGrpSpPr/>
            <p:nvPr/>
          </p:nvGrpSpPr>
          <p:grpSpPr>
            <a:xfrm>
              <a:off x="2856482" y="2152967"/>
              <a:ext cx="2430000" cy="917145"/>
              <a:chOff x="2845094" y="2441718"/>
              <a:chExt cx="2430000" cy="917145"/>
            </a:xfrm>
          </p:grpSpPr>
          <p:sp>
            <p:nvSpPr>
              <p:cNvPr id="19" name="Rectangle 30">
                <a:extLst>
                  <a:ext uri="{FF2B5EF4-FFF2-40B4-BE49-F238E27FC236}">
                    <a16:creationId xmlns:a16="http://schemas.microsoft.com/office/drawing/2014/main" id="{526978F8-6625-42CB-89E6-C0629B387A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5094" y="2829317"/>
                <a:ext cx="2430000" cy="529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在此添加您的标题简要概述介绍，作为重点提要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20" name="TextBox 31">
                <a:extLst>
                  <a:ext uri="{FF2B5EF4-FFF2-40B4-BE49-F238E27FC236}">
                    <a16:creationId xmlns:a16="http://schemas.microsoft.com/office/drawing/2014/main" id="{0F89A72E-A7E6-49D2-9C28-17AF1FA1BDB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845094" y="2441718"/>
                <a:ext cx="2430000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添加标题</a:t>
                </a:r>
                <a:endParaRPr lang="en-US" altLang="zh-CN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214247" y="1987576"/>
            <a:ext cx="3402904" cy="1667026"/>
            <a:chOff x="6214247" y="1778026"/>
            <a:chExt cx="3402904" cy="1667026"/>
          </a:xfrm>
        </p:grpSpPr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37C805EE-6344-4C62-B30E-E21FD9FF83ED}"/>
                </a:ext>
              </a:extLst>
            </p:cNvPr>
            <p:cNvSpPr/>
            <p:nvPr/>
          </p:nvSpPr>
          <p:spPr>
            <a:xfrm flipH="1">
              <a:off x="6214247" y="1778026"/>
              <a:ext cx="3402904" cy="1667026"/>
            </a:xfrm>
            <a:custGeom>
              <a:avLst/>
              <a:gdLst>
                <a:gd name="connsiteX0" fmla="*/ 101734 w 2806603"/>
                <a:gd name="connsiteY0" fmla="*/ 0 h 1296144"/>
                <a:gd name="connsiteX1" fmla="*/ 2158531 w 2806603"/>
                <a:gd name="connsiteY1" fmla="*/ 0 h 1296144"/>
                <a:gd name="connsiteX2" fmla="*/ 2806603 w 2806603"/>
                <a:gd name="connsiteY2" fmla="*/ 648072 h 1296144"/>
                <a:gd name="connsiteX3" fmla="*/ 2158531 w 2806603"/>
                <a:gd name="connsiteY3" fmla="*/ 1296144 h 1296144"/>
                <a:gd name="connsiteX4" fmla="*/ 101734 w 2806603"/>
                <a:gd name="connsiteY4" fmla="*/ 1296144 h 1296144"/>
                <a:gd name="connsiteX5" fmla="*/ 0 w 2806603"/>
                <a:gd name="connsiteY5" fmla="*/ 1194410 h 1296144"/>
                <a:gd name="connsiteX6" fmla="*/ 0 w 2806603"/>
                <a:gd name="connsiteY6" fmla="*/ 101734 h 1296144"/>
                <a:gd name="connsiteX7" fmla="*/ 101734 w 2806603"/>
                <a:gd name="connsiteY7" fmla="*/ 0 h 129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6603" h="1296144">
                  <a:moveTo>
                    <a:pt x="101734" y="0"/>
                  </a:moveTo>
                  <a:lnTo>
                    <a:pt x="2158531" y="0"/>
                  </a:lnTo>
                  <a:lnTo>
                    <a:pt x="2806603" y="648072"/>
                  </a:lnTo>
                  <a:lnTo>
                    <a:pt x="2158531" y="1296144"/>
                  </a:lnTo>
                  <a:lnTo>
                    <a:pt x="101734" y="1296144"/>
                  </a:lnTo>
                  <a:cubicBezTo>
                    <a:pt x="45548" y="1296144"/>
                    <a:pt x="0" y="1250596"/>
                    <a:pt x="0" y="1194410"/>
                  </a:cubicBezTo>
                  <a:lnTo>
                    <a:pt x="0" y="101734"/>
                  </a:lnTo>
                  <a:cubicBezTo>
                    <a:pt x="0" y="45548"/>
                    <a:pt x="45548" y="0"/>
                    <a:pt x="10173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FD5A7B71-B359-4E74-B8FA-946594ED80C0}"/>
                </a:ext>
              </a:extLst>
            </p:cNvPr>
            <p:cNvGrpSpPr/>
            <p:nvPr/>
          </p:nvGrpSpPr>
          <p:grpSpPr>
            <a:xfrm>
              <a:off x="6902771" y="2152967"/>
              <a:ext cx="2430000" cy="917145"/>
              <a:chOff x="2845094" y="2441718"/>
              <a:chExt cx="2430000" cy="917145"/>
            </a:xfrm>
          </p:grpSpPr>
          <p:sp>
            <p:nvSpPr>
              <p:cNvPr id="17" name="Rectangle 30">
                <a:extLst>
                  <a:ext uri="{FF2B5EF4-FFF2-40B4-BE49-F238E27FC236}">
                    <a16:creationId xmlns:a16="http://schemas.microsoft.com/office/drawing/2014/main" id="{526978F8-6625-42CB-89E6-C0629B387A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5094" y="2829317"/>
                <a:ext cx="2430000" cy="529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在此添加您的标题简要概述介绍，作为重点提要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18" name="TextBox 31">
                <a:extLst>
                  <a:ext uri="{FF2B5EF4-FFF2-40B4-BE49-F238E27FC236}">
                    <a16:creationId xmlns:a16="http://schemas.microsoft.com/office/drawing/2014/main" id="{0F89A72E-A7E6-49D2-9C28-17AF1FA1BDB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845094" y="2441718"/>
                <a:ext cx="2430000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添加标题</a:t>
                </a:r>
                <a:endParaRPr lang="en-US" altLang="zh-CN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60400" y="4400852"/>
            <a:ext cx="3197728" cy="1418219"/>
            <a:chOff x="1279360" y="4191302"/>
            <a:chExt cx="2794870" cy="1418219"/>
          </a:xfrm>
        </p:grpSpPr>
        <p:sp>
          <p:nvSpPr>
            <p:cNvPr id="7" name="Rectangle 30">
              <a:extLst>
                <a:ext uri="{FF2B5EF4-FFF2-40B4-BE49-F238E27FC236}">
                  <a16:creationId xmlns:a16="http://schemas.microsoft.com/office/drawing/2014/main" id="{903C96D9-E2EA-4E6F-AFEF-C7374BFEF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360" y="4578900"/>
              <a:ext cx="2794870" cy="1030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</a:t>
              </a:r>
              <a:r>
                <a:rPr lang="zh-CN" altLang="en-US" sz="1100" dirty="0"/>
                <a:t>添加标题</a:t>
              </a:r>
              <a:r>
                <a:rPr lang="en-US" altLang="zh-CN" sz="1100" dirty="0"/>
                <a:t>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When you copy &amp; paste, choose "keep text only" option……</a:t>
              </a:r>
            </a:p>
          </p:txBody>
        </p:sp>
        <p:sp>
          <p:nvSpPr>
            <p:cNvPr id="8" name="TextBox 31">
              <a:extLst>
                <a:ext uri="{FF2B5EF4-FFF2-40B4-BE49-F238E27FC236}">
                  <a16:creationId xmlns:a16="http://schemas.microsoft.com/office/drawing/2014/main" id="{7BCAFC6F-8861-48E9-A6C9-688B7AC2C91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79360" y="4191302"/>
              <a:ext cx="2794870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31124" y="4400852"/>
            <a:ext cx="3187776" cy="1418219"/>
            <a:chOff x="8117771" y="4191302"/>
            <a:chExt cx="2794870" cy="1418219"/>
          </a:xfrm>
        </p:grpSpPr>
        <p:sp>
          <p:nvSpPr>
            <p:cNvPr id="5" name="Rectangle 30">
              <a:extLst>
                <a:ext uri="{FF2B5EF4-FFF2-40B4-BE49-F238E27FC236}">
                  <a16:creationId xmlns:a16="http://schemas.microsoft.com/office/drawing/2014/main" id="{903C96D9-E2EA-4E6F-AFEF-C7374BFEF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7771" y="4578900"/>
              <a:ext cx="2794870" cy="1030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</a:t>
              </a:r>
              <a:r>
                <a:rPr lang="zh-CN" altLang="en-US" sz="1100" dirty="0"/>
                <a:t>添加标题</a:t>
              </a:r>
              <a:r>
                <a:rPr lang="en-US" altLang="zh-CN" sz="1100" dirty="0"/>
                <a:t>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When you copy &amp; paste, choose "keep text only" option……</a:t>
              </a:r>
            </a:p>
          </p:txBody>
        </p:sp>
        <p:sp>
          <p:nvSpPr>
            <p:cNvPr id="6" name="TextBox 31">
              <a:extLst>
                <a:ext uri="{FF2B5EF4-FFF2-40B4-BE49-F238E27FC236}">
                  <a16:creationId xmlns:a16="http://schemas.microsoft.com/office/drawing/2014/main" id="{7BCAFC6F-8861-48E9-A6C9-688B7AC2C91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117771" y="4191302"/>
              <a:ext cx="2794870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</p:grpSp>
      <p:sp>
        <p:nvSpPr>
          <p:cNvPr id="23" name="Freeform 20"/>
          <p:cNvSpPr/>
          <p:nvPr/>
        </p:nvSpPr>
        <p:spPr>
          <a:xfrm>
            <a:off x="9832818" y="2537028"/>
            <a:ext cx="650804" cy="568122"/>
          </a:xfrm>
          <a:custGeom>
            <a:avLst/>
            <a:gdLst>
              <a:gd name="connsiteX0" fmla="*/ 424975 w 608697"/>
              <a:gd name="connsiteY0" fmla="*/ 168488 h 531358"/>
              <a:gd name="connsiteX1" fmla="*/ 387604 w 608697"/>
              <a:gd name="connsiteY1" fmla="*/ 205806 h 531358"/>
              <a:gd name="connsiteX2" fmla="*/ 424975 w 608697"/>
              <a:gd name="connsiteY2" fmla="*/ 243124 h 531358"/>
              <a:gd name="connsiteX3" fmla="*/ 462346 w 608697"/>
              <a:gd name="connsiteY3" fmla="*/ 205806 h 531358"/>
              <a:gd name="connsiteX4" fmla="*/ 424975 w 608697"/>
              <a:gd name="connsiteY4" fmla="*/ 168488 h 531358"/>
              <a:gd name="connsiteX5" fmla="*/ 287947 w 608697"/>
              <a:gd name="connsiteY5" fmla="*/ 168488 h 531358"/>
              <a:gd name="connsiteX6" fmla="*/ 250576 w 608697"/>
              <a:gd name="connsiteY6" fmla="*/ 205806 h 531358"/>
              <a:gd name="connsiteX7" fmla="*/ 287947 w 608697"/>
              <a:gd name="connsiteY7" fmla="*/ 243124 h 531358"/>
              <a:gd name="connsiteX8" fmla="*/ 325318 w 608697"/>
              <a:gd name="connsiteY8" fmla="*/ 205806 h 531358"/>
              <a:gd name="connsiteX9" fmla="*/ 287947 w 608697"/>
              <a:gd name="connsiteY9" fmla="*/ 168488 h 531358"/>
              <a:gd name="connsiteX10" fmla="*/ 102356 w 608697"/>
              <a:gd name="connsiteY10" fmla="*/ 121231 h 531358"/>
              <a:gd name="connsiteX11" fmla="*/ 98850 w 608697"/>
              <a:gd name="connsiteY11" fmla="*/ 127711 h 531358"/>
              <a:gd name="connsiteX12" fmla="*/ 76842 w 608697"/>
              <a:gd name="connsiteY12" fmla="*/ 217990 h 531358"/>
              <a:gd name="connsiteX13" fmla="*/ 98850 w 608697"/>
              <a:gd name="connsiteY13" fmla="*/ 308194 h 531358"/>
              <a:gd name="connsiteX14" fmla="*/ 157488 w 608697"/>
              <a:gd name="connsiteY14" fmla="*/ 380223 h 531358"/>
              <a:gd name="connsiteX15" fmla="*/ 344668 w 608697"/>
              <a:gd name="connsiteY15" fmla="*/ 444729 h 531358"/>
              <a:gd name="connsiteX16" fmla="*/ 370257 w 608697"/>
              <a:gd name="connsiteY16" fmla="*/ 443687 h 531358"/>
              <a:gd name="connsiteX17" fmla="*/ 236717 w 608697"/>
              <a:gd name="connsiteY17" fmla="*/ 477876 h 531358"/>
              <a:gd name="connsiteX18" fmla="*/ 198072 w 608697"/>
              <a:gd name="connsiteY18" fmla="*/ 475344 h 531358"/>
              <a:gd name="connsiteX19" fmla="*/ 82437 w 608697"/>
              <a:gd name="connsiteY19" fmla="*/ 531284 h 531358"/>
              <a:gd name="connsiteX20" fmla="*/ 81542 w 608697"/>
              <a:gd name="connsiteY20" fmla="*/ 531358 h 531358"/>
              <a:gd name="connsiteX21" fmla="*/ 75051 w 608697"/>
              <a:gd name="connsiteY21" fmla="*/ 527857 h 531358"/>
              <a:gd name="connsiteX22" fmla="*/ 74753 w 608697"/>
              <a:gd name="connsiteY22" fmla="*/ 519738 h 531358"/>
              <a:gd name="connsiteX23" fmla="*/ 88778 w 608697"/>
              <a:gd name="connsiteY23" fmla="*/ 435046 h 531358"/>
              <a:gd name="connsiteX24" fmla="*/ 0 w 608697"/>
              <a:gd name="connsiteY24" fmla="*/ 282198 h 531358"/>
              <a:gd name="connsiteX25" fmla="*/ 102356 w 608697"/>
              <a:gd name="connsiteY25" fmla="*/ 121231 h 531358"/>
              <a:gd name="connsiteX26" fmla="*/ 356424 w 608697"/>
              <a:gd name="connsiteY26" fmla="*/ 0 h 531358"/>
              <a:gd name="connsiteX27" fmla="*/ 608697 w 608697"/>
              <a:gd name="connsiteY27" fmla="*/ 211244 h 531358"/>
              <a:gd name="connsiteX28" fmla="*/ 518290 w 608697"/>
              <a:gd name="connsiteY28" fmla="*/ 373401 h 531358"/>
              <a:gd name="connsiteX29" fmla="*/ 531941 w 608697"/>
              <a:gd name="connsiteY29" fmla="*/ 441109 h 531358"/>
              <a:gd name="connsiteX30" fmla="*/ 531120 w 608697"/>
              <a:gd name="connsiteY30" fmla="*/ 465391 h 531358"/>
              <a:gd name="connsiteX31" fmla="*/ 511577 w 608697"/>
              <a:gd name="connsiteY31" fmla="*/ 475894 h 531358"/>
              <a:gd name="connsiteX32" fmla="*/ 509041 w 608697"/>
              <a:gd name="connsiteY32" fmla="*/ 475745 h 531358"/>
              <a:gd name="connsiteX33" fmla="*/ 391408 w 608697"/>
              <a:gd name="connsiteY33" fmla="*/ 420476 h 531358"/>
              <a:gd name="connsiteX34" fmla="*/ 356424 w 608697"/>
              <a:gd name="connsiteY34" fmla="*/ 422487 h 531358"/>
              <a:gd name="connsiteX35" fmla="*/ 104225 w 608697"/>
              <a:gd name="connsiteY35" fmla="*/ 211244 h 531358"/>
              <a:gd name="connsiteX36" fmla="*/ 356424 w 608697"/>
              <a:gd name="connsiteY36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8697" h="531358">
                <a:moveTo>
                  <a:pt x="424975" y="168488"/>
                </a:moveTo>
                <a:cubicBezTo>
                  <a:pt x="404312" y="168488"/>
                  <a:pt x="387604" y="185248"/>
                  <a:pt x="387604" y="205806"/>
                </a:cubicBezTo>
                <a:cubicBezTo>
                  <a:pt x="387604" y="226439"/>
                  <a:pt x="404312" y="243124"/>
                  <a:pt x="424975" y="243124"/>
                </a:cubicBezTo>
                <a:cubicBezTo>
                  <a:pt x="445562" y="243124"/>
                  <a:pt x="462346" y="226439"/>
                  <a:pt x="462346" y="205806"/>
                </a:cubicBezTo>
                <a:cubicBezTo>
                  <a:pt x="462346" y="185248"/>
                  <a:pt x="445637" y="168488"/>
                  <a:pt x="424975" y="168488"/>
                </a:cubicBezTo>
                <a:close/>
                <a:moveTo>
                  <a:pt x="287947" y="168488"/>
                </a:moveTo>
                <a:cubicBezTo>
                  <a:pt x="267285" y="168488"/>
                  <a:pt x="250576" y="185248"/>
                  <a:pt x="250576" y="205806"/>
                </a:cubicBezTo>
                <a:cubicBezTo>
                  <a:pt x="250576" y="226439"/>
                  <a:pt x="267285" y="243124"/>
                  <a:pt x="287947" y="243124"/>
                </a:cubicBezTo>
                <a:cubicBezTo>
                  <a:pt x="308610" y="243124"/>
                  <a:pt x="325318" y="226439"/>
                  <a:pt x="325318" y="205806"/>
                </a:cubicBezTo>
                <a:cubicBezTo>
                  <a:pt x="325318" y="185248"/>
                  <a:pt x="308610" y="168488"/>
                  <a:pt x="287947" y="168488"/>
                </a:cubicBezTo>
                <a:close/>
                <a:moveTo>
                  <a:pt x="102356" y="121231"/>
                </a:moveTo>
                <a:cubicBezTo>
                  <a:pt x="101162" y="123317"/>
                  <a:pt x="99969" y="125477"/>
                  <a:pt x="98850" y="127711"/>
                </a:cubicBezTo>
                <a:cubicBezTo>
                  <a:pt x="84227" y="156240"/>
                  <a:pt x="76842" y="186631"/>
                  <a:pt x="76842" y="217990"/>
                </a:cubicBezTo>
                <a:cubicBezTo>
                  <a:pt x="76842" y="249275"/>
                  <a:pt x="84227" y="279666"/>
                  <a:pt x="98850" y="308194"/>
                </a:cubicBezTo>
                <a:cubicBezTo>
                  <a:pt x="112726" y="335308"/>
                  <a:pt x="132496" y="359516"/>
                  <a:pt x="157488" y="380223"/>
                </a:cubicBezTo>
                <a:cubicBezTo>
                  <a:pt x="207845" y="421787"/>
                  <a:pt x="274317" y="444729"/>
                  <a:pt x="344668" y="444729"/>
                </a:cubicBezTo>
                <a:cubicBezTo>
                  <a:pt x="353173" y="444729"/>
                  <a:pt x="361752" y="444357"/>
                  <a:pt x="370257" y="443687"/>
                </a:cubicBezTo>
                <a:cubicBezTo>
                  <a:pt x="332209" y="465288"/>
                  <a:pt x="286254" y="477876"/>
                  <a:pt x="236717" y="477876"/>
                </a:cubicBezTo>
                <a:cubicBezTo>
                  <a:pt x="223736" y="477876"/>
                  <a:pt x="210755" y="477057"/>
                  <a:pt x="198072" y="475344"/>
                </a:cubicBezTo>
                <a:cubicBezTo>
                  <a:pt x="160397" y="499478"/>
                  <a:pt x="110637" y="528155"/>
                  <a:pt x="82437" y="531284"/>
                </a:cubicBezTo>
                <a:cubicBezTo>
                  <a:pt x="82138" y="531358"/>
                  <a:pt x="81840" y="531358"/>
                  <a:pt x="81542" y="531358"/>
                </a:cubicBezTo>
                <a:cubicBezTo>
                  <a:pt x="78930" y="531358"/>
                  <a:pt x="76469" y="530017"/>
                  <a:pt x="75051" y="527857"/>
                </a:cubicBezTo>
                <a:cubicBezTo>
                  <a:pt x="73410" y="525399"/>
                  <a:pt x="73335" y="522271"/>
                  <a:pt x="74753" y="519738"/>
                </a:cubicBezTo>
                <a:cubicBezTo>
                  <a:pt x="75051" y="519291"/>
                  <a:pt x="99223" y="476014"/>
                  <a:pt x="88778" y="435046"/>
                </a:cubicBezTo>
                <a:cubicBezTo>
                  <a:pt x="32303" y="397653"/>
                  <a:pt x="0" y="342160"/>
                  <a:pt x="0" y="282198"/>
                </a:cubicBezTo>
                <a:cubicBezTo>
                  <a:pt x="0" y="215532"/>
                  <a:pt x="40584" y="156538"/>
                  <a:pt x="102356" y="121231"/>
                </a:cubicBezTo>
                <a:close/>
                <a:moveTo>
                  <a:pt x="356424" y="0"/>
                </a:moveTo>
                <a:cubicBezTo>
                  <a:pt x="495540" y="0"/>
                  <a:pt x="608697" y="94747"/>
                  <a:pt x="608697" y="211244"/>
                </a:cubicBezTo>
                <a:cubicBezTo>
                  <a:pt x="608697" y="274408"/>
                  <a:pt x="575802" y="333178"/>
                  <a:pt x="518290" y="373401"/>
                </a:cubicBezTo>
                <a:cubicBezTo>
                  <a:pt x="512845" y="406324"/>
                  <a:pt x="531717" y="440811"/>
                  <a:pt x="531941" y="441109"/>
                </a:cubicBezTo>
                <a:cubicBezTo>
                  <a:pt x="536267" y="448781"/>
                  <a:pt x="535969" y="458092"/>
                  <a:pt x="531120" y="465391"/>
                </a:cubicBezTo>
                <a:cubicBezTo>
                  <a:pt x="526794" y="472021"/>
                  <a:pt x="519484" y="475894"/>
                  <a:pt x="511577" y="475894"/>
                </a:cubicBezTo>
                <a:cubicBezTo>
                  <a:pt x="510756" y="475894"/>
                  <a:pt x="509936" y="475894"/>
                  <a:pt x="509041" y="475745"/>
                </a:cubicBezTo>
                <a:cubicBezTo>
                  <a:pt x="484574" y="473064"/>
                  <a:pt x="444966" y="454442"/>
                  <a:pt x="391408" y="420476"/>
                </a:cubicBezTo>
                <a:cubicBezTo>
                  <a:pt x="379920" y="421817"/>
                  <a:pt x="368135" y="422487"/>
                  <a:pt x="356424" y="422487"/>
                </a:cubicBezTo>
                <a:cubicBezTo>
                  <a:pt x="217382" y="422487"/>
                  <a:pt x="104225" y="327741"/>
                  <a:pt x="104225" y="211244"/>
                </a:cubicBezTo>
                <a:cubicBezTo>
                  <a:pt x="104225" y="94747"/>
                  <a:pt x="217382" y="0"/>
                  <a:pt x="35642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45720" rIns="91440" bIns="45720" numCol="1" spcCol="127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/>
          </a:p>
        </p:txBody>
      </p:sp>
      <p:sp>
        <p:nvSpPr>
          <p:cNvPr id="24" name="Freeform 20"/>
          <p:cNvSpPr/>
          <p:nvPr/>
        </p:nvSpPr>
        <p:spPr>
          <a:xfrm>
            <a:off x="1672036" y="2501014"/>
            <a:ext cx="709884" cy="640150"/>
          </a:xfrm>
          <a:custGeom>
            <a:avLst/>
            <a:gdLst>
              <a:gd name="connsiteX0" fmla="*/ 521432 w 608344"/>
              <a:gd name="connsiteY0" fmla="*/ 370453 h 548582"/>
              <a:gd name="connsiteX1" fmla="*/ 465737 w 608344"/>
              <a:gd name="connsiteY1" fmla="*/ 425787 h 548582"/>
              <a:gd name="connsiteX2" fmla="*/ 442491 w 608344"/>
              <a:gd name="connsiteY2" fmla="*/ 402479 h 548582"/>
              <a:gd name="connsiteX3" fmla="*/ 418201 w 608344"/>
              <a:gd name="connsiteY3" fmla="*/ 426545 h 548582"/>
              <a:gd name="connsiteX4" fmla="*/ 441447 w 608344"/>
              <a:gd name="connsiteY4" fmla="*/ 449948 h 548582"/>
              <a:gd name="connsiteX5" fmla="*/ 465642 w 608344"/>
              <a:gd name="connsiteY5" fmla="*/ 474204 h 548582"/>
              <a:gd name="connsiteX6" fmla="*/ 489932 w 608344"/>
              <a:gd name="connsiteY6" fmla="*/ 450043 h 548582"/>
              <a:gd name="connsiteX7" fmla="*/ 545532 w 608344"/>
              <a:gd name="connsiteY7" fmla="*/ 394709 h 548582"/>
              <a:gd name="connsiteX8" fmla="*/ 481962 w 608344"/>
              <a:gd name="connsiteY8" fmla="*/ 296170 h 548582"/>
              <a:gd name="connsiteX9" fmla="*/ 608344 w 608344"/>
              <a:gd name="connsiteY9" fmla="*/ 422376 h 548582"/>
              <a:gd name="connsiteX10" fmla="*/ 481962 w 608344"/>
              <a:gd name="connsiteY10" fmla="*/ 548582 h 548582"/>
              <a:gd name="connsiteX11" fmla="*/ 355579 w 608344"/>
              <a:gd name="connsiteY11" fmla="*/ 422376 h 548582"/>
              <a:gd name="connsiteX12" fmla="*/ 481962 w 608344"/>
              <a:gd name="connsiteY12" fmla="*/ 296170 h 548582"/>
              <a:gd name="connsiteX13" fmla="*/ 255835 w 608344"/>
              <a:gd name="connsiteY13" fmla="*/ 446 h 548582"/>
              <a:gd name="connsiteX14" fmla="*/ 317801 w 608344"/>
              <a:gd name="connsiteY14" fmla="*/ 13616 h 548582"/>
              <a:gd name="connsiteX15" fmla="*/ 348072 w 608344"/>
              <a:gd name="connsiteY15" fmla="*/ 41661 h 548582"/>
              <a:gd name="connsiteX16" fmla="*/ 381190 w 608344"/>
              <a:gd name="connsiteY16" fmla="*/ 146831 h 548582"/>
              <a:gd name="connsiteX17" fmla="*/ 378913 w 608344"/>
              <a:gd name="connsiteY17" fmla="*/ 156211 h 548582"/>
              <a:gd name="connsiteX18" fmla="*/ 387833 w 608344"/>
              <a:gd name="connsiteY18" fmla="*/ 200458 h 548582"/>
              <a:gd name="connsiteX19" fmla="*/ 366387 w 608344"/>
              <a:gd name="connsiteY19" fmla="*/ 237694 h 548582"/>
              <a:gd name="connsiteX20" fmla="*/ 351393 w 608344"/>
              <a:gd name="connsiteY20" fmla="*/ 278720 h 548582"/>
              <a:gd name="connsiteX21" fmla="*/ 351393 w 608344"/>
              <a:gd name="connsiteY21" fmla="*/ 322873 h 548582"/>
              <a:gd name="connsiteX22" fmla="*/ 317611 w 608344"/>
              <a:gd name="connsiteY22" fmla="*/ 422358 h 548582"/>
              <a:gd name="connsiteX23" fmla="*/ 376635 w 608344"/>
              <a:gd name="connsiteY23" fmla="*/ 548088 h 548582"/>
              <a:gd name="connsiteX24" fmla="*/ 26855 w 608344"/>
              <a:gd name="connsiteY24" fmla="*/ 548088 h 548582"/>
              <a:gd name="connsiteX25" fmla="*/ 0 w 608344"/>
              <a:gd name="connsiteY25" fmla="*/ 521274 h 548582"/>
              <a:gd name="connsiteX26" fmla="*/ 0 w 608344"/>
              <a:gd name="connsiteY26" fmla="*/ 473806 h 548582"/>
              <a:gd name="connsiteX27" fmla="*/ 19453 w 608344"/>
              <a:gd name="connsiteY27" fmla="*/ 432969 h 548582"/>
              <a:gd name="connsiteX28" fmla="*/ 173751 w 608344"/>
              <a:gd name="connsiteY28" fmla="*/ 334242 h 548582"/>
              <a:gd name="connsiteX29" fmla="*/ 176408 w 608344"/>
              <a:gd name="connsiteY29" fmla="*/ 329884 h 548582"/>
              <a:gd name="connsiteX30" fmla="*/ 176408 w 608344"/>
              <a:gd name="connsiteY30" fmla="*/ 278720 h 548582"/>
              <a:gd name="connsiteX31" fmla="*/ 161320 w 608344"/>
              <a:gd name="connsiteY31" fmla="*/ 237694 h 548582"/>
              <a:gd name="connsiteX32" fmla="*/ 139969 w 608344"/>
              <a:gd name="connsiteY32" fmla="*/ 200458 h 548582"/>
              <a:gd name="connsiteX33" fmla="*/ 148320 w 608344"/>
              <a:gd name="connsiteY33" fmla="*/ 156211 h 548582"/>
              <a:gd name="connsiteX34" fmla="*/ 146042 w 608344"/>
              <a:gd name="connsiteY34" fmla="*/ 146736 h 548582"/>
              <a:gd name="connsiteX35" fmla="*/ 145758 w 608344"/>
              <a:gd name="connsiteY35" fmla="*/ 95099 h 548582"/>
              <a:gd name="connsiteX36" fmla="*/ 176029 w 608344"/>
              <a:gd name="connsiteY36" fmla="*/ 42135 h 548582"/>
              <a:gd name="connsiteX37" fmla="*/ 203928 w 608344"/>
              <a:gd name="connsiteY37" fmla="*/ 19017 h 548582"/>
              <a:gd name="connsiteX38" fmla="*/ 231162 w 608344"/>
              <a:gd name="connsiteY38" fmla="*/ 5089 h 548582"/>
              <a:gd name="connsiteX39" fmla="*/ 255835 w 608344"/>
              <a:gd name="connsiteY39" fmla="*/ 446 h 54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344" h="548582">
                <a:moveTo>
                  <a:pt x="521432" y="370453"/>
                </a:moveTo>
                <a:lnTo>
                  <a:pt x="465737" y="425787"/>
                </a:lnTo>
                <a:lnTo>
                  <a:pt x="442491" y="402479"/>
                </a:lnTo>
                <a:lnTo>
                  <a:pt x="418201" y="426545"/>
                </a:lnTo>
                <a:lnTo>
                  <a:pt x="441447" y="449948"/>
                </a:lnTo>
                <a:lnTo>
                  <a:pt x="465642" y="474204"/>
                </a:lnTo>
                <a:lnTo>
                  <a:pt x="489932" y="450043"/>
                </a:lnTo>
                <a:lnTo>
                  <a:pt x="545532" y="394709"/>
                </a:lnTo>
                <a:close/>
                <a:moveTo>
                  <a:pt x="481962" y="296170"/>
                </a:moveTo>
                <a:cubicBezTo>
                  <a:pt x="551795" y="296170"/>
                  <a:pt x="608344" y="352641"/>
                  <a:pt x="608344" y="422376"/>
                </a:cubicBezTo>
                <a:cubicBezTo>
                  <a:pt x="608344" y="492111"/>
                  <a:pt x="551795" y="548582"/>
                  <a:pt x="481962" y="548582"/>
                </a:cubicBezTo>
                <a:cubicBezTo>
                  <a:pt x="412129" y="548582"/>
                  <a:pt x="355579" y="492111"/>
                  <a:pt x="355579" y="422376"/>
                </a:cubicBezTo>
                <a:cubicBezTo>
                  <a:pt x="355579" y="352641"/>
                  <a:pt x="412129" y="296170"/>
                  <a:pt x="481962" y="296170"/>
                </a:cubicBezTo>
                <a:close/>
                <a:moveTo>
                  <a:pt x="255835" y="446"/>
                </a:moveTo>
                <a:cubicBezTo>
                  <a:pt x="282785" y="-1828"/>
                  <a:pt x="303187" y="4899"/>
                  <a:pt x="317801" y="13616"/>
                </a:cubicBezTo>
                <a:cubicBezTo>
                  <a:pt x="339721" y="25744"/>
                  <a:pt x="348072" y="41661"/>
                  <a:pt x="348072" y="41661"/>
                </a:cubicBezTo>
                <a:cubicBezTo>
                  <a:pt x="348072" y="41661"/>
                  <a:pt x="398176" y="45167"/>
                  <a:pt x="381190" y="146831"/>
                </a:cubicBezTo>
                <a:cubicBezTo>
                  <a:pt x="380621" y="149863"/>
                  <a:pt x="379862" y="153085"/>
                  <a:pt x="378913" y="156211"/>
                </a:cubicBezTo>
                <a:cubicBezTo>
                  <a:pt x="388592" y="156211"/>
                  <a:pt x="398271" y="163507"/>
                  <a:pt x="387833" y="200458"/>
                </a:cubicBezTo>
                <a:cubicBezTo>
                  <a:pt x="379672" y="229262"/>
                  <a:pt x="372080" y="237221"/>
                  <a:pt x="366387" y="237694"/>
                </a:cubicBezTo>
                <a:cubicBezTo>
                  <a:pt x="364394" y="250675"/>
                  <a:pt x="359175" y="265076"/>
                  <a:pt x="351393" y="278720"/>
                </a:cubicBezTo>
                <a:lnTo>
                  <a:pt x="351393" y="322873"/>
                </a:lnTo>
                <a:cubicBezTo>
                  <a:pt x="330232" y="350539"/>
                  <a:pt x="317611" y="385027"/>
                  <a:pt x="317611" y="422358"/>
                </a:cubicBezTo>
                <a:cubicBezTo>
                  <a:pt x="317611" y="472764"/>
                  <a:pt x="340480" y="518053"/>
                  <a:pt x="376635" y="548088"/>
                </a:cubicBezTo>
                <a:lnTo>
                  <a:pt x="26855" y="548088"/>
                </a:lnTo>
                <a:cubicBezTo>
                  <a:pt x="12052" y="548088"/>
                  <a:pt x="0" y="536055"/>
                  <a:pt x="0" y="521274"/>
                </a:cubicBezTo>
                <a:lnTo>
                  <a:pt x="0" y="473806"/>
                </a:lnTo>
                <a:cubicBezTo>
                  <a:pt x="0" y="457983"/>
                  <a:pt x="7212" y="443013"/>
                  <a:pt x="19453" y="432969"/>
                </a:cubicBezTo>
                <a:cubicBezTo>
                  <a:pt x="86638" y="377921"/>
                  <a:pt x="159043" y="341443"/>
                  <a:pt x="173751" y="334242"/>
                </a:cubicBezTo>
                <a:cubicBezTo>
                  <a:pt x="175365" y="333484"/>
                  <a:pt x="176408" y="331779"/>
                  <a:pt x="176408" y="329884"/>
                </a:cubicBezTo>
                <a:lnTo>
                  <a:pt x="176408" y="278720"/>
                </a:lnTo>
                <a:cubicBezTo>
                  <a:pt x="168437" y="265076"/>
                  <a:pt x="163313" y="250675"/>
                  <a:pt x="161320" y="237694"/>
                </a:cubicBezTo>
                <a:cubicBezTo>
                  <a:pt x="155627" y="237221"/>
                  <a:pt x="148035" y="229072"/>
                  <a:pt x="139969" y="200458"/>
                </a:cubicBezTo>
                <a:cubicBezTo>
                  <a:pt x="129531" y="164170"/>
                  <a:pt x="138925" y="156496"/>
                  <a:pt x="148320" y="156211"/>
                </a:cubicBezTo>
                <a:cubicBezTo>
                  <a:pt x="147371" y="153085"/>
                  <a:pt x="146612" y="149863"/>
                  <a:pt x="146042" y="146736"/>
                </a:cubicBezTo>
                <a:cubicBezTo>
                  <a:pt x="142436" y="128450"/>
                  <a:pt x="141487" y="111396"/>
                  <a:pt x="145758" y="95099"/>
                </a:cubicBezTo>
                <a:cubicBezTo>
                  <a:pt x="150787" y="73212"/>
                  <a:pt x="162744" y="55684"/>
                  <a:pt x="176029" y="42135"/>
                </a:cubicBezTo>
                <a:cubicBezTo>
                  <a:pt x="184379" y="33134"/>
                  <a:pt x="193869" y="25459"/>
                  <a:pt x="203928" y="19017"/>
                </a:cubicBezTo>
                <a:cubicBezTo>
                  <a:pt x="212183" y="13332"/>
                  <a:pt x="221293" y="8405"/>
                  <a:pt x="231162" y="5089"/>
                </a:cubicBezTo>
                <a:cubicBezTo>
                  <a:pt x="238849" y="2625"/>
                  <a:pt x="247105" y="825"/>
                  <a:pt x="255835" y="4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45720" rIns="91440" bIns="45720" numCol="1" spcCol="127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0470E6CC-645C-4F28-82B0-846950FBC15E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与上年（同期）对比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1950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421248" y="5477892"/>
            <a:ext cx="9349504" cy="6136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prstClr val="black"/>
                </a:solidFill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今年产品销量呈现上升趋势，</a:t>
            </a:r>
            <a:r>
              <a:rPr lang="en-US" altLang="zh-CN" sz="1200" dirty="0">
                <a:solidFill>
                  <a:schemeClr val="tx1"/>
                </a:solidFill>
                <a:latin typeface="+mn-lt"/>
                <a:sym typeface="+mn-lt"/>
              </a:rPr>
              <a:t>A</a:t>
            </a: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类产品依旧是公司金牛产品，占比</a:t>
            </a:r>
            <a:r>
              <a:rPr lang="en-US" altLang="zh-CN" sz="1200" dirty="0">
                <a:solidFill>
                  <a:schemeClr val="tx1"/>
                </a:solidFill>
                <a:latin typeface="+mn-lt"/>
                <a:sym typeface="+mn-lt"/>
              </a:rPr>
              <a:t>53%</a:t>
            </a: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；</a:t>
            </a:r>
            <a:r>
              <a:rPr lang="en-US" altLang="zh-CN" sz="1200" dirty="0">
                <a:solidFill>
                  <a:schemeClr val="tx1"/>
                </a:solidFill>
                <a:latin typeface="+mn-lt"/>
                <a:sym typeface="+mn-lt"/>
              </a:rPr>
              <a:t>B</a:t>
            </a: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类（问题产品）产品跟进市场，销量可观，但是前景堪忧，占比</a:t>
            </a:r>
            <a:r>
              <a:rPr lang="en-US" altLang="zh-CN" sz="1200" dirty="0">
                <a:solidFill>
                  <a:schemeClr val="tx1"/>
                </a:solidFill>
                <a:latin typeface="+mn-lt"/>
                <a:sym typeface="+mn-lt"/>
              </a:rPr>
              <a:t>25%</a:t>
            </a: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；新开发的</a:t>
            </a:r>
            <a:r>
              <a:rPr lang="en-US" altLang="zh-CN" sz="1200" dirty="0">
                <a:solidFill>
                  <a:schemeClr val="tx1"/>
                </a:solidFill>
                <a:latin typeface="+mn-lt"/>
                <a:sym typeface="+mn-lt"/>
              </a:rPr>
              <a:t>C</a:t>
            </a: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类产品成上升趋势，是公司第四季度明星产品，占比</a:t>
            </a:r>
            <a:r>
              <a:rPr lang="en-US" altLang="zh-CN" sz="1200" dirty="0">
                <a:solidFill>
                  <a:schemeClr val="tx1"/>
                </a:solidFill>
                <a:latin typeface="+mn-lt"/>
                <a:sym typeface="+mn-lt"/>
              </a:rPr>
              <a:t>20%</a:t>
            </a: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；</a:t>
            </a:r>
            <a:r>
              <a:rPr lang="en-US" altLang="zh-CN" sz="1200" dirty="0">
                <a:solidFill>
                  <a:schemeClr val="tx1"/>
                </a:solidFill>
                <a:latin typeface="+mn-lt"/>
                <a:sym typeface="+mn-lt"/>
              </a:rPr>
              <a:t>D</a:t>
            </a: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类产品持续下滑，占比</a:t>
            </a:r>
            <a:r>
              <a:rPr lang="en-US" altLang="zh-CN" sz="1200" dirty="0">
                <a:solidFill>
                  <a:schemeClr val="tx1"/>
                </a:solidFill>
                <a:latin typeface="+mn-lt"/>
                <a:sym typeface="+mn-lt"/>
              </a:rPr>
              <a:t>2%</a:t>
            </a:r>
            <a:r>
              <a:rPr lang="zh-CN" altLang="en-US" sz="1200" dirty="0">
                <a:solidFill>
                  <a:schemeClr val="tx1"/>
                </a:solidFill>
                <a:latin typeface="+mn-lt"/>
                <a:sym typeface="+mn-lt"/>
              </a:rPr>
              <a:t>。</a:t>
            </a:r>
            <a:endParaRPr lang="en-US" altLang="zh-CN" sz="12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1418516" y="2313602"/>
            <a:ext cx="9352236" cy="2680616"/>
            <a:chOff x="1418516" y="2313602"/>
            <a:chExt cx="9352236" cy="2680616"/>
          </a:xfrm>
        </p:grpSpPr>
        <p:sp>
          <p:nvSpPr>
            <p:cNvPr id="18" name="îslïdé"/>
            <p:cNvSpPr/>
            <p:nvPr>
              <p:custDataLst>
                <p:tags r:id="rId4"/>
              </p:custDataLst>
            </p:nvPr>
          </p:nvSpPr>
          <p:spPr>
            <a:xfrm>
              <a:off x="1418516" y="2985488"/>
              <a:ext cx="2338380" cy="148438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 w="19050" cap="flat" cmpd="sng" algn="ctr">
              <a:noFill/>
              <a:prstDash val="solid"/>
              <a:miter lim="800000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îslïdé"/>
            <p:cNvSpPr/>
            <p:nvPr>
              <p:custDataLst>
                <p:tags r:id="rId5"/>
              </p:custDataLst>
            </p:nvPr>
          </p:nvSpPr>
          <p:spPr>
            <a:xfrm>
              <a:off x="8432372" y="2985488"/>
              <a:ext cx="2338380" cy="148438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 w="19050" cap="flat" cmpd="sng" algn="ctr">
              <a:noFill/>
              <a:prstDash val="solid"/>
              <a:miter lim="800000"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îslïdé"/>
            <p:cNvSpPr/>
            <p:nvPr>
              <p:custDataLst>
                <p:tags r:id="rId6"/>
              </p:custDataLst>
            </p:nvPr>
          </p:nvSpPr>
          <p:spPr>
            <a:xfrm>
              <a:off x="4362450" y="2480300"/>
              <a:ext cx="3467100" cy="2513918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>
              <p:custDataLst>
                <p:tags r:id="rId7"/>
              </p:custDataLst>
            </p:nvPr>
          </p:nvSpPr>
          <p:spPr>
            <a:xfrm>
              <a:off x="4763342" y="3165285"/>
              <a:ext cx="2665843" cy="1569660"/>
            </a:xfrm>
            <a:prstGeom prst="rect">
              <a:avLst/>
            </a:prstGeom>
            <a:noFill/>
          </p:spPr>
          <p:txBody>
            <a:bodyPr wrap="square" rtlCol="0">
              <a:normAutofit fontScale="77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9600" dirty="0">
                  <a:solidFill>
                    <a:schemeClr val="bg1"/>
                  </a:solidFill>
                  <a:cs typeface="+mn-ea"/>
                  <a:sym typeface="+mn-lt"/>
                </a:rPr>
                <a:t>798W</a:t>
              </a:r>
              <a:endParaRPr lang="en-US" altLang="zh-CN" sz="9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8"/>
              </p:custDataLst>
            </p:nvPr>
          </p:nvSpPr>
          <p:spPr>
            <a:xfrm>
              <a:off x="1421248" y="3251260"/>
              <a:ext cx="2339104" cy="1015663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72%</a:t>
              </a:r>
            </a:p>
          </p:txBody>
        </p:sp>
        <p:sp>
          <p:nvSpPr>
            <p:cNvPr id="9" name="文本框 8"/>
            <p:cNvSpPr txBox="1"/>
            <p:nvPr>
              <p:custDataLst>
                <p:tags r:id="rId9"/>
              </p:custDataLst>
            </p:nvPr>
          </p:nvSpPr>
          <p:spPr>
            <a:xfrm>
              <a:off x="8658877" y="3343593"/>
              <a:ext cx="1885370" cy="830997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TOP 2</a:t>
              </a:r>
            </a:p>
          </p:txBody>
        </p:sp>
        <p:grpSp>
          <p:nvGrpSpPr>
            <p:cNvPr id="5" name="组合 4"/>
            <p:cNvGrpSpPr/>
            <p:nvPr>
              <p:custDataLst>
                <p:tags r:id="rId10"/>
              </p:custDataLst>
            </p:nvPr>
          </p:nvGrpSpPr>
          <p:grpSpPr>
            <a:xfrm>
              <a:off x="1418516" y="2830154"/>
              <a:ext cx="2338380" cy="376647"/>
              <a:chOff x="1418516" y="2877779"/>
              <a:chExt cx="2338380" cy="376647"/>
            </a:xfrm>
            <a:solidFill>
              <a:schemeClr val="accent2"/>
            </a:solidFill>
          </p:grpSpPr>
          <p:sp>
            <p:nvSpPr>
              <p:cNvPr id="27" name="îslïdé"/>
              <p:cNvSpPr/>
              <p:nvPr>
                <p:custDataLst>
                  <p:tags r:id="rId17"/>
                </p:custDataLst>
              </p:nvPr>
            </p:nvSpPr>
            <p:spPr>
              <a:xfrm>
                <a:off x="1418516" y="2877779"/>
                <a:ext cx="2338380" cy="25126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65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îslïdé"/>
              <p:cNvSpPr/>
              <p:nvPr>
                <p:custDataLst>
                  <p:tags r:id="rId18"/>
                </p:custDataLst>
              </p:nvPr>
            </p:nvSpPr>
            <p:spPr>
              <a:xfrm>
                <a:off x="2424962" y="3003158"/>
                <a:ext cx="325488" cy="251268"/>
              </a:xfrm>
              <a:prstGeom prst="diamond">
                <a:avLst/>
              </a:prstGeom>
              <a:solidFill>
                <a:schemeClr val="bg1">
                  <a:lumMod val="65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>
              <p:custDataLst>
                <p:tags r:id="rId11"/>
              </p:custDataLst>
            </p:nvPr>
          </p:nvGrpSpPr>
          <p:grpSpPr>
            <a:xfrm>
              <a:off x="8432372" y="2830154"/>
              <a:ext cx="2338380" cy="376647"/>
              <a:chOff x="8432372" y="2877779"/>
              <a:chExt cx="2338380" cy="376647"/>
            </a:xfrm>
            <a:solidFill>
              <a:schemeClr val="accent2"/>
            </a:solidFill>
          </p:grpSpPr>
          <p:sp>
            <p:nvSpPr>
              <p:cNvPr id="28" name="îslïdé"/>
              <p:cNvSpPr/>
              <p:nvPr>
                <p:custDataLst>
                  <p:tags r:id="rId15"/>
                </p:custDataLst>
              </p:nvPr>
            </p:nvSpPr>
            <p:spPr>
              <a:xfrm>
                <a:off x="8432372" y="2877779"/>
                <a:ext cx="2338380" cy="25126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65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îslïdé"/>
              <p:cNvSpPr/>
              <p:nvPr>
                <p:custDataLst>
                  <p:tags r:id="rId16"/>
                </p:custDataLst>
              </p:nvPr>
            </p:nvSpPr>
            <p:spPr>
              <a:xfrm>
                <a:off x="9438818" y="3003158"/>
                <a:ext cx="325488" cy="251268"/>
              </a:xfrm>
              <a:prstGeom prst="diamond">
                <a:avLst/>
              </a:prstGeom>
              <a:solidFill>
                <a:schemeClr val="bg1">
                  <a:lumMod val="65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>
              <p:custDataLst>
                <p:tags r:id="rId12"/>
              </p:custDataLst>
            </p:nvPr>
          </p:nvGrpSpPr>
          <p:grpSpPr>
            <a:xfrm>
              <a:off x="4362450" y="2313602"/>
              <a:ext cx="3467100" cy="636943"/>
              <a:chOff x="4362450" y="2165905"/>
              <a:chExt cx="3467100" cy="636943"/>
            </a:xfrm>
            <a:solidFill>
              <a:schemeClr val="accent2"/>
            </a:solidFill>
          </p:grpSpPr>
          <p:sp>
            <p:nvSpPr>
              <p:cNvPr id="29" name="îslïdé"/>
              <p:cNvSpPr/>
              <p:nvPr>
                <p:custDataLst>
                  <p:tags r:id="rId13"/>
                </p:custDataLst>
              </p:nvPr>
            </p:nvSpPr>
            <p:spPr>
              <a:xfrm>
                <a:off x="4362450" y="2165905"/>
                <a:ext cx="3467100" cy="425544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îslïdé"/>
              <p:cNvSpPr/>
              <p:nvPr>
                <p:custDataLst>
                  <p:tags r:id="rId14"/>
                </p:custDataLst>
              </p:nvPr>
            </p:nvSpPr>
            <p:spPr>
              <a:xfrm>
                <a:off x="5854700" y="2377304"/>
                <a:ext cx="482600" cy="425544"/>
              </a:xfrm>
              <a:prstGeom prst="diamond">
                <a:avLst/>
              </a:prstGeom>
              <a:solidFill>
                <a:schemeClr val="accent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0" name="title">
            <a:extLst>
              <a:ext uri="{FF2B5EF4-FFF2-40B4-BE49-F238E27FC236}">
                <a16:creationId xmlns:a16="http://schemas.microsoft.com/office/drawing/2014/main" id="{48C7E945-0218-4A08-8F2B-6A7BEE501269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业绩数据展示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625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535006973502-成果展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BC9F34E8-7D19-4B76-B090-776E37C1A869}"/>
              </a:ext>
            </a:extLst>
          </p:cNvPr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21E1FD9-B8C7-43E4-B734-4C2CA0805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41E0ECD-CD38-4B48-8E16-D0FDBC27AD91}"/>
                </a:ext>
              </a:extLst>
            </p:cNvPr>
            <p:cNvSpPr/>
            <p:nvPr/>
          </p:nvSpPr>
          <p:spPr>
            <a:xfrm>
              <a:off x="-1" y="0"/>
              <a:ext cx="12192000" cy="685800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C8E4100-CBF7-4BAD-B930-6580468882E9}"/>
              </a:ext>
            </a:extLst>
          </p:cNvPr>
          <p:cNvGrpSpPr/>
          <p:nvPr/>
        </p:nvGrpSpPr>
        <p:grpSpPr>
          <a:xfrm>
            <a:off x="1126126" y="546936"/>
            <a:ext cx="5107473" cy="5706459"/>
            <a:chOff x="1126126" y="546936"/>
            <a:chExt cx="5107473" cy="570645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8F89F9D6-BE90-45F2-8F90-A5EB677FF07F}"/>
                </a:ext>
              </a:extLst>
            </p:cNvPr>
            <p:cNvSpPr/>
            <p:nvPr/>
          </p:nvSpPr>
          <p:spPr>
            <a:xfrm>
              <a:off x="2685343" y="1666945"/>
              <a:ext cx="3548256" cy="354825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EE2A0A23-41E9-47FD-93EF-4781B38B8C14}"/>
                </a:ext>
              </a:extLst>
            </p:cNvPr>
            <p:cNvSpPr/>
            <p:nvPr/>
          </p:nvSpPr>
          <p:spPr>
            <a:xfrm>
              <a:off x="5123326" y="141963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C92134DA-80A0-4D45-9A21-ADEB86B50607}"/>
                </a:ext>
              </a:extLst>
            </p:cNvPr>
            <p:cNvSpPr/>
            <p:nvPr/>
          </p:nvSpPr>
          <p:spPr>
            <a:xfrm>
              <a:off x="5123326" y="4840900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D4AA24A-04BC-443E-8BBA-0D730D6160BE}"/>
                </a:ext>
              </a:extLst>
            </p:cNvPr>
            <p:cNvSpPr/>
            <p:nvPr/>
          </p:nvSpPr>
          <p:spPr>
            <a:xfrm>
              <a:off x="2524922" y="407091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CF79C4D3-9664-48F1-9D6A-F322A45C9EA2}"/>
                </a:ext>
              </a:extLst>
            </p:cNvPr>
            <p:cNvSpPr/>
            <p:nvPr/>
          </p:nvSpPr>
          <p:spPr>
            <a:xfrm>
              <a:off x="1438947" y="5087209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7EDF657B-C960-4977-A46F-8385F63F9B74}"/>
                </a:ext>
              </a:extLst>
            </p:cNvPr>
            <p:cNvSpPr/>
            <p:nvPr/>
          </p:nvSpPr>
          <p:spPr>
            <a:xfrm>
              <a:off x="1126126" y="546936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4AA7459-08C1-4F4C-AB26-E9A5BEDD209C}"/>
              </a:ext>
            </a:extLst>
          </p:cNvPr>
          <p:cNvGrpSpPr/>
          <p:nvPr/>
        </p:nvGrpSpPr>
        <p:grpSpPr>
          <a:xfrm>
            <a:off x="6832389" y="2972464"/>
            <a:ext cx="3958880" cy="930105"/>
            <a:chOff x="6077646" y="2795029"/>
            <a:chExt cx="3958880" cy="930105"/>
          </a:xfrm>
        </p:grpSpPr>
        <p:sp>
          <p:nvSpPr>
            <p:cNvPr id="56" name="chapter title">
              <a:extLst>
                <a:ext uri="{FF2B5EF4-FFF2-40B4-BE49-F238E27FC236}">
                  <a16:creationId xmlns:a16="http://schemas.microsoft.com/office/drawing/2014/main" id="{DF517973-A1B0-44C9-8ECF-B14ECDB7E72F}"/>
                </a:ext>
              </a:extLst>
            </p:cNvPr>
            <p:cNvSpPr/>
            <p:nvPr/>
          </p:nvSpPr>
          <p:spPr>
            <a:xfrm>
              <a:off x="6077646" y="2795029"/>
              <a:ext cx="3958880" cy="707886"/>
            </a:xfrm>
            <a:prstGeom prst="rect">
              <a:avLst/>
            </a:prstGeom>
          </p:spPr>
          <p:txBody>
            <a:bodyPr wrap="none" anchor="ctr" anchorCtr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0" i="0" u="none" strike="noStrike" kern="1200" cap="none" spc="10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  <a:cs typeface="微软雅黑"/>
                </a:rPr>
                <a:t>成果展示</a:t>
              </a:r>
              <a:endParaRPr kumimoji="0" lang="zh-CN" altLang="en-US" sz="1400" b="0" i="0" u="none" strike="noStrike" kern="1200" cap="none" spc="10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7CC366F-E5E5-4EC8-A1FB-015DB9503C77}"/>
                </a:ext>
              </a:extLst>
            </p:cNvPr>
            <p:cNvSpPr txBox="1"/>
            <p:nvPr/>
          </p:nvSpPr>
          <p:spPr>
            <a:xfrm>
              <a:off x="6092897" y="3448135"/>
              <a:ext cx="25558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defRPr/>
              </a:pPr>
              <a:r>
                <a:rPr lang="en-US" altLang="zh-CN" sz="1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ENTER A DESCRIPTION</a:t>
              </a:r>
              <a:endParaRPr lang="zh-CN" altLang="en-US" sz="120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8" name="number">
            <a:extLst>
              <a:ext uri="{FF2B5EF4-FFF2-40B4-BE49-F238E27FC236}">
                <a16:creationId xmlns:a16="http://schemas.microsoft.com/office/drawing/2014/main" id="{35C5135A-5B98-4512-8438-187F2C5FBDBF}"/>
              </a:ext>
            </a:extLst>
          </p:cNvPr>
          <p:cNvSpPr txBox="1"/>
          <p:nvPr/>
        </p:nvSpPr>
        <p:spPr>
          <a:xfrm>
            <a:off x="3264558" y="2941616"/>
            <a:ext cx="3129462" cy="10156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LT Std 35 Light" panose="020B0402020203020204" pitchFamily="34" charset="0"/>
                <a:ea typeface="思源黑体 CN Light"/>
                <a:cs typeface="+mn-cs"/>
              </a:rPr>
              <a:t>Part 03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LT Std 35 Light" panose="020B0402020203020204" pitchFamily="34" charset="0"/>
              <a:ea typeface="思源黑体 CN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434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912476" y="1462650"/>
            <a:ext cx="10415595" cy="4482009"/>
            <a:chOff x="912476" y="1615050"/>
            <a:chExt cx="10415595" cy="4482009"/>
          </a:xfrm>
        </p:grpSpPr>
        <p:grpSp>
          <p:nvGrpSpPr>
            <p:cNvPr id="55" name="íṧḻïḓe"/>
            <p:cNvGrpSpPr/>
            <p:nvPr>
              <p:custDataLst>
                <p:tags r:id="rId3"/>
              </p:custDataLst>
            </p:nvPr>
          </p:nvGrpSpPr>
          <p:grpSpPr>
            <a:xfrm>
              <a:off x="4140650" y="1615050"/>
              <a:ext cx="2095970" cy="2491378"/>
              <a:chOff x="3647727" y="1916833"/>
              <a:chExt cx="2272018" cy="2700649"/>
            </a:xfrm>
          </p:grpSpPr>
          <p:sp>
            <p:nvSpPr>
              <p:cNvPr id="63" name="îŝ1ïḋé"/>
              <p:cNvSpPr/>
              <p:nvPr>
                <p:custDataLst>
                  <p:tags r:id="rId21"/>
                </p:custDataLst>
              </p:nvPr>
            </p:nvSpPr>
            <p:spPr>
              <a:xfrm rot="10800000">
                <a:off x="3647727" y="3053811"/>
                <a:ext cx="2272015" cy="98422"/>
              </a:xfrm>
              <a:prstGeom prst="trapezoid">
                <a:avLst>
                  <a:gd name="adj" fmla="val 75086"/>
                </a:avLst>
              </a:prstGeom>
              <a:solidFill>
                <a:schemeClr val="bg1">
                  <a:lumMod val="65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64" name="îṥlïďé"/>
              <p:cNvSpPr/>
              <p:nvPr>
                <p:custDataLst>
                  <p:tags r:id="rId22"/>
                </p:custDataLst>
              </p:nvPr>
            </p:nvSpPr>
            <p:spPr>
              <a:xfrm rot="10800000">
                <a:off x="4070710" y="4519060"/>
                <a:ext cx="1437652" cy="98422"/>
              </a:xfrm>
              <a:prstGeom prst="trapezoid">
                <a:avLst>
                  <a:gd name="adj" fmla="val 75086"/>
                </a:avLst>
              </a:prstGeom>
              <a:solidFill>
                <a:schemeClr val="bg1">
                  <a:lumMod val="65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65" name="í$ľidê"/>
              <p:cNvSpPr/>
              <p:nvPr>
                <p:custDataLst>
                  <p:tags r:id="rId23"/>
                </p:custDataLst>
              </p:nvPr>
            </p:nvSpPr>
            <p:spPr>
              <a:xfrm>
                <a:off x="3647730" y="1916833"/>
                <a:ext cx="2272015" cy="2599629"/>
              </a:xfrm>
              <a:prstGeom prst="upArrow">
                <a:avLst>
                  <a:gd name="adj1" fmla="val 63377"/>
                  <a:gd name="adj2" fmla="val 50000"/>
                </a:avLst>
              </a:prstGeom>
              <a:solidFill>
                <a:schemeClr val="accent1"/>
              </a:solidFill>
              <a:ln w="3175" cap="flat" cmpd="sng" algn="ctr">
                <a:noFill/>
                <a:prstDash val="solid"/>
              </a:ln>
              <a:effectLst>
                <a:outerShdw dist="25400" dir="5400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íṧ1îḋè"/>
            <p:cNvSpPr/>
            <p:nvPr>
              <p:custDataLst>
                <p:tags r:id="rId4"/>
              </p:custDataLst>
            </p:nvPr>
          </p:nvSpPr>
          <p:spPr bwMode="auto">
            <a:xfrm>
              <a:off x="4785884" y="2006308"/>
              <a:ext cx="731324" cy="730361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7" name="íŝḷïḓê"/>
            <p:cNvSpPr txBox="1"/>
            <p:nvPr>
              <p:custDataLst>
                <p:tags r:id="rId5"/>
              </p:custDataLst>
            </p:nvPr>
          </p:nvSpPr>
          <p:spPr>
            <a:xfrm>
              <a:off x="4650297" y="3113052"/>
              <a:ext cx="1002495" cy="340735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线下门店</a:t>
              </a:r>
            </a:p>
          </p:txBody>
        </p:sp>
        <p:sp>
          <p:nvSpPr>
            <p:cNvPr id="58" name="íŝḻîḑé"/>
            <p:cNvSpPr/>
            <p:nvPr>
              <p:custDataLst>
                <p:tags r:id="rId6"/>
              </p:custDataLst>
            </p:nvPr>
          </p:nvSpPr>
          <p:spPr>
            <a:xfrm rot="10800000" flipV="1">
              <a:off x="5955157" y="4771090"/>
              <a:ext cx="2095967" cy="90795"/>
            </a:xfrm>
            <a:prstGeom prst="trapezoid">
              <a:avLst>
                <a:gd name="adj" fmla="val 75086"/>
              </a:avLst>
            </a:prstGeom>
            <a:solidFill>
              <a:schemeClr val="bg1">
                <a:lumMod val="6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9" name="í$lïde"/>
            <p:cNvSpPr/>
            <p:nvPr>
              <p:custDataLst>
                <p:tags r:id="rId7"/>
              </p:custDataLst>
            </p:nvPr>
          </p:nvSpPr>
          <p:spPr>
            <a:xfrm rot="10800000" flipV="1">
              <a:off x="6345364" y="3428803"/>
              <a:ext cx="1326254" cy="90795"/>
            </a:xfrm>
            <a:prstGeom prst="trapezoid">
              <a:avLst>
                <a:gd name="adj" fmla="val 75086"/>
              </a:avLst>
            </a:prstGeom>
            <a:solidFill>
              <a:schemeClr val="bg1">
                <a:lumMod val="6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0" name="iṩľîdê"/>
            <p:cNvSpPr/>
            <p:nvPr>
              <p:custDataLst>
                <p:tags r:id="rId8"/>
              </p:custDataLst>
            </p:nvPr>
          </p:nvSpPr>
          <p:spPr>
            <a:xfrm flipV="1">
              <a:off x="5955158" y="3512569"/>
              <a:ext cx="2095967" cy="2398193"/>
            </a:xfrm>
            <a:prstGeom prst="upArrow">
              <a:avLst>
                <a:gd name="adj1" fmla="val 63377"/>
                <a:gd name="adj2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1" name="ïśḷidê"/>
            <p:cNvSpPr/>
            <p:nvPr>
              <p:custDataLst>
                <p:tags r:id="rId9"/>
              </p:custDataLst>
            </p:nvPr>
          </p:nvSpPr>
          <p:spPr bwMode="auto">
            <a:xfrm>
              <a:off x="6600391" y="3926290"/>
              <a:ext cx="731323" cy="499041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41754 w 607639"/>
                <a:gd name="connsiteY14" fmla="*/ 232583 h 414642"/>
                <a:gd name="connsiteX15" fmla="*/ 161961 w 607639"/>
                <a:gd name="connsiteY15" fmla="*/ 232583 h 414642"/>
                <a:gd name="connsiteX16" fmla="*/ 172110 w 607639"/>
                <a:gd name="connsiteY16" fmla="*/ 242719 h 414642"/>
                <a:gd name="connsiteX17" fmla="*/ 161961 w 607639"/>
                <a:gd name="connsiteY17" fmla="*/ 252765 h 414642"/>
                <a:gd name="connsiteX18" fmla="*/ 141754 w 607639"/>
                <a:gd name="connsiteY18" fmla="*/ 252765 h 414642"/>
                <a:gd name="connsiteX19" fmla="*/ 131605 w 607639"/>
                <a:gd name="connsiteY19" fmla="*/ 242719 h 414642"/>
                <a:gd name="connsiteX20" fmla="*/ 141754 w 607639"/>
                <a:gd name="connsiteY20" fmla="*/ 232583 h 414642"/>
                <a:gd name="connsiteX21" fmla="*/ 141758 w 607639"/>
                <a:gd name="connsiteY21" fmla="*/ 192149 h 414642"/>
                <a:gd name="connsiteX22" fmla="*/ 182279 w 607639"/>
                <a:gd name="connsiteY22" fmla="*/ 192149 h 414642"/>
                <a:gd name="connsiteX23" fmla="*/ 192432 w 607639"/>
                <a:gd name="connsiteY23" fmla="*/ 202196 h 414642"/>
                <a:gd name="connsiteX24" fmla="*/ 182279 w 607639"/>
                <a:gd name="connsiteY24" fmla="*/ 212331 h 414642"/>
                <a:gd name="connsiteX25" fmla="*/ 141758 w 607639"/>
                <a:gd name="connsiteY25" fmla="*/ 212331 h 414642"/>
                <a:gd name="connsiteX26" fmla="*/ 131605 w 607639"/>
                <a:gd name="connsiteY26" fmla="*/ 202196 h 414642"/>
                <a:gd name="connsiteX27" fmla="*/ 141758 w 607639"/>
                <a:gd name="connsiteY27" fmla="*/ 192149 h 414642"/>
                <a:gd name="connsiteX28" fmla="*/ 141754 w 607639"/>
                <a:gd name="connsiteY28" fmla="*/ 151716 h 414642"/>
                <a:gd name="connsiteX29" fmla="*/ 161961 w 607639"/>
                <a:gd name="connsiteY29" fmla="*/ 151716 h 414642"/>
                <a:gd name="connsiteX30" fmla="*/ 172110 w 607639"/>
                <a:gd name="connsiteY30" fmla="*/ 161763 h 414642"/>
                <a:gd name="connsiteX31" fmla="*/ 161961 w 607639"/>
                <a:gd name="connsiteY31" fmla="*/ 171898 h 414642"/>
                <a:gd name="connsiteX32" fmla="*/ 141754 w 607639"/>
                <a:gd name="connsiteY32" fmla="*/ 171898 h 414642"/>
                <a:gd name="connsiteX33" fmla="*/ 131605 w 607639"/>
                <a:gd name="connsiteY33" fmla="*/ 161763 h 414642"/>
                <a:gd name="connsiteX34" fmla="*/ 141754 w 607639"/>
                <a:gd name="connsiteY34" fmla="*/ 151716 h 414642"/>
                <a:gd name="connsiteX35" fmla="*/ 141758 w 607639"/>
                <a:gd name="connsiteY35" fmla="*/ 111211 h 414642"/>
                <a:gd name="connsiteX36" fmla="*/ 182279 w 607639"/>
                <a:gd name="connsiteY36" fmla="*/ 111211 h 414642"/>
                <a:gd name="connsiteX37" fmla="*/ 192432 w 607639"/>
                <a:gd name="connsiteY37" fmla="*/ 121337 h 414642"/>
                <a:gd name="connsiteX38" fmla="*/ 182279 w 607639"/>
                <a:gd name="connsiteY38" fmla="*/ 131463 h 414642"/>
                <a:gd name="connsiteX39" fmla="*/ 141758 w 607639"/>
                <a:gd name="connsiteY39" fmla="*/ 131463 h 414642"/>
                <a:gd name="connsiteX40" fmla="*/ 131605 w 607639"/>
                <a:gd name="connsiteY40" fmla="*/ 121337 h 414642"/>
                <a:gd name="connsiteX41" fmla="*/ 141758 w 607639"/>
                <a:gd name="connsiteY41" fmla="*/ 111211 h 414642"/>
                <a:gd name="connsiteX42" fmla="*/ 425367 w 607639"/>
                <a:gd name="connsiteY42" fmla="*/ 101191 h 414642"/>
                <a:gd name="connsiteX43" fmla="*/ 496228 w 607639"/>
                <a:gd name="connsiteY43" fmla="*/ 101191 h 414642"/>
                <a:gd name="connsiteX44" fmla="*/ 506377 w 607639"/>
                <a:gd name="connsiteY44" fmla="*/ 111231 h 414642"/>
                <a:gd name="connsiteX45" fmla="*/ 506377 w 607639"/>
                <a:gd name="connsiteY45" fmla="*/ 182042 h 414642"/>
                <a:gd name="connsiteX46" fmla="*/ 496228 w 607639"/>
                <a:gd name="connsiteY46" fmla="*/ 192171 h 414642"/>
                <a:gd name="connsiteX47" fmla="*/ 486080 w 607639"/>
                <a:gd name="connsiteY47" fmla="*/ 182042 h 414642"/>
                <a:gd name="connsiteX48" fmla="*/ 486080 w 607639"/>
                <a:gd name="connsiteY48" fmla="*/ 135575 h 414642"/>
                <a:gd name="connsiteX49" fmla="*/ 402043 w 607639"/>
                <a:gd name="connsiteY49" fmla="*/ 219447 h 414642"/>
                <a:gd name="connsiteX50" fmla="*/ 394921 w 607639"/>
                <a:gd name="connsiteY50" fmla="*/ 222468 h 414642"/>
                <a:gd name="connsiteX51" fmla="*/ 387889 w 607639"/>
                <a:gd name="connsiteY51" fmla="*/ 219447 h 414642"/>
                <a:gd name="connsiteX52" fmla="*/ 344268 w 607639"/>
                <a:gd name="connsiteY52" fmla="*/ 176001 h 414642"/>
                <a:gd name="connsiteX53" fmla="*/ 270380 w 607639"/>
                <a:gd name="connsiteY53" fmla="*/ 249744 h 414642"/>
                <a:gd name="connsiteX54" fmla="*/ 263258 w 607639"/>
                <a:gd name="connsiteY54" fmla="*/ 252765 h 414642"/>
                <a:gd name="connsiteX55" fmla="*/ 256225 w 607639"/>
                <a:gd name="connsiteY55" fmla="*/ 249744 h 414642"/>
                <a:gd name="connsiteX56" fmla="*/ 256225 w 607639"/>
                <a:gd name="connsiteY56" fmla="*/ 235617 h 414642"/>
                <a:gd name="connsiteX57" fmla="*/ 337235 w 607639"/>
                <a:gd name="connsiteY57" fmla="*/ 154766 h 414642"/>
                <a:gd name="connsiteX58" fmla="*/ 338837 w 607639"/>
                <a:gd name="connsiteY58" fmla="*/ 153433 h 414642"/>
                <a:gd name="connsiteX59" fmla="*/ 340618 w 607639"/>
                <a:gd name="connsiteY59" fmla="*/ 152456 h 414642"/>
                <a:gd name="connsiteX60" fmla="*/ 341508 w 607639"/>
                <a:gd name="connsiteY60" fmla="*/ 152101 h 414642"/>
                <a:gd name="connsiteX61" fmla="*/ 343378 w 607639"/>
                <a:gd name="connsiteY61" fmla="*/ 151745 h 414642"/>
                <a:gd name="connsiteX62" fmla="*/ 344268 w 607639"/>
                <a:gd name="connsiteY62" fmla="*/ 151745 h 414642"/>
                <a:gd name="connsiteX63" fmla="*/ 346226 w 607639"/>
                <a:gd name="connsiteY63" fmla="*/ 151923 h 414642"/>
                <a:gd name="connsiteX64" fmla="*/ 351390 w 607639"/>
                <a:gd name="connsiteY64" fmla="*/ 154766 h 414642"/>
                <a:gd name="connsiteX65" fmla="*/ 394921 w 607639"/>
                <a:gd name="connsiteY65" fmla="*/ 198213 h 414642"/>
                <a:gd name="connsiteX66" fmla="*/ 471925 w 607639"/>
                <a:gd name="connsiteY66" fmla="*/ 121359 h 414642"/>
                <a:gd name="connsiteX67" fmla="*/ 425367 w 607639"/>
                <a:gd name="connsiteY67" fmla="*/ 121359 h 414642"/>
                <a:gd name="connsiteX68" fmla="*/ 415218 w 607639"/>
                <a:gd name="connsiteY68" fmla="*/ 111231 h 414642"/>
                <a:gd name="connsiteX69" fmla="*/ 425367 w 607639"/>
                <a:gd name="connsiteY69" fmla="*/ 101191 h 414642"/>
                <a:gd name="connsiteX70" fmla="*/ 101297 w 607639"/>
                <a:gd name="connsiteY70" fmla="*/ 91029 h 414642"/>
                <a:gd name="connsiteX71" fmla="*/ 111423 w 607639"/>
                <a:gd name="connsiteY71" fmla="*/ 101159 h 414642"/>
                <a:gd name="connsiteX72" fmla="*/ 111423 w 607639"/>
                <a:gd name="connsiteY72" fmla="*/ 262887 h 414642"/>
                <a:gd name="connsiteX73" fmla="*/ 101297 w 607639"/>
                <a:gd name="connsiteY73" fmla="*/ 273017 h 414642"/>
                <a:gd name="connsiteX74" fmla="*/ 91171 w 607639"/>
                <a:gd name="connsiteY74" fmla="*/ 262887 h 414642"/>
                <a:gd name="connsiteX75" fmla="*/ 91171 w 607639"/>
                <a:gd name="connsiteY75" fmla="*/ 101159 h 414642"/>
                <a:gd name="connsiteX76" fmla="*/ 101297 w 607639"/>
                <a:gd name="connsiteY76" fmla="*/ 91029 h 414642"/>
                <a:gd name="connsiteX77" fmla="*/ 70848 w 607639"/>
                <a:gd name="connsiteY77" fmla="*/ 20177 h 414642"/>
                <a:gd name="connsiteX78" fmla="*/ 60791 w 607639"/>
                <a:gd name="connsiteY78" fmla="*/ 30309 h 414642"/>
                <a:gd name="connsiteX79" fmla="*/ 60791 w 607639"/>
                <a:gd name="connsiteY79" fmla="*/ 343802 h 414642"/>
                <a:gd name="connsiteX80" fmla="*/ 222780 w 607639"/>
                <a:gd name="connsiteY80" fmla="*/ 343802 h 414642"/>
                <a:gd name="connsiteX81" fmla="*/ 232927 w 607639"/>
                <a:gd name="connsiteY81" fmla="*/ 353935 h 414642"/>
                <a:gd name="connsiteX82" fmla="*/ 232927 w 607639"/>
                <a:gd name="connsiteY82" fmla="*/ 364067 h 414642"/>
                <a:gd name="connsiteX83" fmla="*/ 374712 w 607639"/>
                <a:gd name="connsiteY83" fmla="*/ 364067 h 414642"/>
                <a:gd name="connsiteX84" fmla="*/ 374712 w 607639"/>
                <a:gd name="connsiteY84" fmla="*/ 353935 h 414642"/>
                <a:gd name="connsiteX85" fmla="*/ 384859 w 607639"/>
                <a:gd name="connsiteY85" fmla="*/ 343802 h 414642"/>
                <a:gd name="connsiteX86" fmla="*/ 546848 w 607639"/>
                <a:gd name="connsiteY86" fmla="*/ 343802 h 414642"/>
                <a:gd name="connsiteX87" fmla="*/ 546848 w 607639"/>
                <a:gd name="connsiteY87" fmla="*/ 30309 h 414642"/>
                <a:gd name="connsiteX88" fmla="*/ 536702 w 607639"/>
                <a:gd name="connsiteY88" fmla="*/ 20177 h 414642"/>
                <a:gd name="connsiteX89" fmla="*/ 70848 w 607639"/>
                <a:gd name="connsiteY89" fmla="*/ 0 h 414642"/>
                <a:gd name="connsiteX90" fmla="*/ 536702 w 607639"/>
                <a:gd name="connsiteY90" fmla="*/ 0 h 414642"/>
                <a:gd name="connsiteX91" fmla="*/ 567142 w 607639"/>
                <a:gd name="connsiteY91" fmla="*/ 30309 h 414642"/>
                <a:gd name="connsiteX92" fmla="*/ 567142 w 607639"/>
                <a:gd name="connsiteY92" fmla="*/ 343802 h 414642"/>
                <a:gd name="connsiteX93" fmla="*/ 597492 w 607639"/>
                <a:gd name="connsiteY93" fmla="*/ 343802 h 414642"/>
                <a:gd name="connsiteX94" fmla="*/ 607639 w 607639"/>
                <a:gd name="connsiteY94" fmla="*/ 353935 h 414642"/>
                <a:gd name="connsiteX95" fmla="*/ 607639 w 607639"/>
                <a:gd name="connsiteY95" fmla="*/ 384244 h 414642"/>
                <a:gd name="connsiteX96" fmla="*/ 577199 w 607639"/>
                <a:gd name="connsiteY96" fmla="*/ 414642 h 414642"/>
                <a:gd name="connsiteX97" fmla="*/ 30351 w 607639"/>
                <a:gd name="connsiteY97" fmla="*/ 414642 h 414642"/>
                <a:gd name="connsiteX98" fmla="*/ 0 w 607639"/>
                <a:gd name="connsiteY98" fmla="*/ 384244 h 414642"/>
                <a:gd name="connsiteX99" fmla="*/ 0 w 607639"/>
                <a:gd name="connsiteY99" fmla="*/ 353935 h 414642"/>
                <a:gd name="connsiteX100" fmla="*/ 10147 w 607639"/>
                <a:gd name="connsiteY100" fmla="*/ 343802 h 414642"/>
                <a:gd name="connsiteX101" fmla="*/ 40497 w 607639"/>
                <a:gd name="connsiteY101" fmla="*/ 343802 h 414642"/>
                <a:gd name="connsiteX102" fmla="*/ 40497 w 607639"/>
                <a:gd name="connsiteY102" fmla="*/ 30309 h 414642"/>
                <a:gd name="connsiteX103" fmla="*/ 70848 w 607639"/>
                <a:gd name="connsiteY103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41754" y="232583"/>
                  </a:moveTo>
                  <a:lnTo>
                    <a:pt x="161961" y="232583"/>
                  </a:lnTo>
                  <a:cubicBezTo>
                    <a:pt x="168104" y="232583"/>
                    <a:pt x="172110" y="236584"/>
                    <a:pt x="172110" y="242719"/>
                  </a:cubicBezTo>
                  <a:cubicBezTo>
                    <a:pt x="172110" y="248764"/>
                    <a:pt x="168104" y="252765"/>
                    <a:pt x="161961" y="252765"/>
                  </a:cubicBezTo>
                  <a:lnTo>
                    <a:pt x="141754" y="252765"/>
                  </a:lnTo>
                  <a:cubicBezTo>
                    <a:pt x="135700" y="252765"/>
                    <a:pt x="131605" y="248764"/>
                    <a:pt x="131605" y="242719"/>
                  </a:cubicBezTo>
                  <a:cubicBezTo>
                    <a:pt x="131605" y="236584"/>
                    <a:pt x="135700" y="232583"/>
                    <a:pt x="141754" y="232583"/>
                  </a:cubicBezTo>
                  <a:close/>
                  <a:moveTo>
                    <a:pt x="141758" y="192149"/>
                  </a:moveTo>
                  <a:lnTo>
                    <a:pt x="182279" y="192149"/>
                  </a:lnTo>
                  <a:cubicBezTo>
                    <a:pt x="188335" y="192149"/>
                    <a:pt x="192432" y="196150"/>
                    <a:pt x="192432" y="202196"/>
                  </a:cubicBezTo>
                  <a:cubicBezTo>
                    <a:pt x="192432" y="208330"/>
                    <a:pt x="188335" y="212331"/>
                    <a:pt x="182279" y="212331"/>
                  </a:cubicBezTo>
                  <a:lnTo>
                    <a:pt x="141758" y="212331"/>
                  </a:lnTo>
                  <a:cubicBezTo>
                    <a:pt x="135702" y="212331"/>
                    <a:pt x="131605" y="208330"/>
                    <a:pt x="131605" y="202196"/>
                  </a:cubicBezTo>
                  <a:cubicBezTo>
                    <a:pt x="131605" y="196150"/>
                    <a:pt x="135702" y="192149"/>
                    <a:pt x="141758" y="192149"/>
                  </a:cubicBezTo>
                  <a:close/>
                  <a:moveTo>
                    <a:pt x="141754" y="151716"/>
                  </a:moveTo>
                  <a:lnTo>
                    <a:pt x="161961" y="151716"/>
                  </a:lnTo>
                  <a:cubicBezTo>
                    <a:pt x="168104" y="151716"/>
                    <a:pt x="172110" y="155717"/>
                    <a:pt x="172110" y="161763"/>
                  </a:cubicBezTo>
                  <a:cubicBezTo>
                    <a:pt x="172110" y="167897"/>
                    <a:pt x="168104" y="171898"/>
                    <a:pt x="161961" y="171898"/>
                  </a:cubicBezTo>
                  <a:lnTo>
                    <a:pt x="141754" y="171898"/>
                  </a:lnTo>
                  <a:cubicBezTo>
                    <a:pt x="135700" y="171898"/>
                    <a:pt x="131605" y="167897"/>
                    <a:pt x="131605" y="161763"/>
                  </a:cubicBezTo>
                  <a:cubicBezTo>
                    <a:pt x="131605" y="155717"/>
                    <a:pt x="135700" y="151716"/>
                    <a:pt x="141754" y="151716"/>
                  </a:cubicBezTo>
                  <a:close/>
                  <a:moveTo>
                    <a:pt x="141758" y="111211"/>
                  </a:moveTo>
                  <a:lnTo>
                    <a:pt x="182279" y="111211"/>
                  </a:lnTo>
                  <a:cubicBezTo>
                    <a:pt x="188335" y="111211"/>
                    <a:pt x="192432" y="115297"/>
                    <a:pt x="192432" y="121337"/>
                  </a:cubicBezTo>
                  <a:cubicBezTo>
                    <a:pt x="192432" y="127377"/>
                    <a:pt x="188335" y="131463"/>
                    <a:pt x="182279" y="131463"/>
                  </a:cubicBezTo>
                  <a:lnTo>
                    <a:pt x="141758" y="131463"/>
                  </a:lnTo>
                  <a:cubicBezTo>
                    <a:pt x="135702" y="131463"/>
                    <a:pt x="131605" y="127377"/>
                    <a:pt x="131605" y="121337"/>
                  </a:cubicBezTo>
                  <a:cubicBezTo>
                    <a:pt x="131605" y="115297"/>
                    <a:pt x="135702" y="111211"/>
                    <a:pt x="141758" y="111211"/>
                  </a:cubicBezTo>
                  <a:close/>
                  <a:moveTo>
                    <a:pt x="425367" y="101191"/>
                  </a:moveTo>
                  <a:lnTo>
                    <a:pt x="496228" y="101191"/>
                  </a:lnTo>
                  <a:cubicBezTo>
                    <a:pt x="502282" y="101191"/>
                    <a:pt x="506377" y="105189"/>
                    <a:pt x="506377" y="111231"/>
                  </a:cubicBezTo>
                  <a:lnTo>
                    <a:pt x="506377" y="182042"/>
                  </a:lnTo>
                  <a:cubicBezTo>
                    <a:pt x="506377" y="188084"/>
                    <a:pt x="502282" y="192171"/>
                    <a:pt x="496228" y="192171"/>
                  </a:cubicBezTo>
                  <a:cubicBezTo>
                    <a:pt x="490175" y="192171"/>
                    <a:pt x="486080" y="188084"/>
                    <a:pt x="486080" y="182042"/>
                  </a:cubicBezTo>
                  <a:lnTo>
                    <a:pt x="486080" y="135575"/>
                  </a:lnTo>
                  <a:lnTo>
                    <a:pt x="402043" y="219447"/>
                  </a:lnTo>
                  <a:cubicBezTo>
                    <a:pt x="399996" y="221491"/>
                    <a:pt x="397948" y="222468"/>
                    <a:pt x="394921" y="222468"/>
                  </a:cubicBezTo>
                  <a:cubicBezTo>
                    <a:pt x="391895" y="222468"/>
                    <a:pt x="389847" y="221491"/>
                    <a:pt x="387889" y="219447"/>
                  </a:cubicBezTo>
                  <a:lnTo>
                    <a:pt x="344268" y="176001"/>
                  </a:lnTo>
                  <a:lnTo>
                    <a:pt x="270380" y="249744"/>
                  </a:lnTo>
                  <a:cubicBezTo>
                    <a:pt x="268332" y="251788"/>
                    <a:pt x="266285" y="252765"/>
                    <a:pt x="263258" y="252765"/>
                  </a:cubicBezTo>
                  <a:cubicBezTo>
                    <a:pt x="260231" y="252765"/>
                    <a:pt x="258184" y="251788"/>
                    <a:pt x="256225" y="249744"/>
                  </a:cubicBezTo>
                  <a:cubicBezTo>
                    <a:pt x="252130" y="245746"/>
                    <a:pt x="252130" y="239616"/>
                    <a:pt x="256225" y="235617"/>
                  </a:cubicBezTo>
                  <a:lnTo>
                    <a:pt x="337235" y="154766"/>
                  </a:lnTo>
                  <a:cubicBezTo>
                    <a:pt x="337769" y="154233"/>
                    <a:pt x="338303" y="153789"/>
                    <a:pt x="338837" y="153433"/>
                  </a:cubicBezTo>
                  <a:cubicBezTo>
                    <a:pt x="339372" y="152989"/>
                    <a:pt x="339995" y="152723"/>
                    <a:pt x="340618" y="152456"/>
                  </a:cubicBezTo>
                  <a:cubicBezTo>
                    <a:pt x="340885" y="152367"/>
                    <a:pt x="341152" y="152190"/>
                    <a:pt x="341508" y="152101"/>
                  </a:cubicBezTo>
                  <a:cubicBezTo>
                    <a:pt x="342131" y="151923"/>
                    <a:pt x="342754" y="151834"/>
                    <a:pt x="343378" y="151745"/>
                  </a:cubicBezTo>
                  <a:cubicBezTo>
                    <a:pt x="343645" y="151745"/>
                    <a:pt x="344001" y="151745"/>
                    <a:pt x="344268" y="151745"/>
                  </a:cubicBezTo>
                  <a:cubicBezTo>
                    <a:pt x="344980" y="151745"/>
                    <a:pt x="345603" y="151745"/>
                    <a:pt x="346226" y="151923"/>
                  </a:cubicBezTo>
                  <a:cubicBezTo>
                    <a:pt x="348096" y="152278"/>
                    <a:pt x="349876" y="153256"/>
                    <a:pt x="351390" y="154766"/>
                  </a:cubicBezTo>
                  <a:lnTo>
                    <a:pt x="394921" y="198213"/>
                  </a:lnTo>
                  <a:lnTo>
                    <a:pt x="471925" y="121359"/>
                  </a:lnTo>
                  <a:lnTo>
                    <a:pt x="425367" y="121359"/>
                  </a:lnTo>
                  <a:cubicBezTo>
                    <a:pt x="419224" y="121359"/>
                    <a:pt x="415218" y="117361"/>
                    <a:pt x="415218" y="111231"/>
                  </a:cubicBezTo>
                  <a:cubicBezTo>
                    <a:pt x="415218" y="105189"/>
                    <a:pt x="419224" y="101191"/>
                    <a:pt x="425367" y="101191"/>
                  </a:cubicBezTo>
                  <a:close/>
                  <a:moveTo>
                    <a:pt x="101297" y="91029"/>
                  </a:moveTo>
                  <a:cubicBezTo>
                    <a:pt x="107337" y="91029"/>
                    <a:pt x="111423" y="95028"/>
                    <a:pt x="111423" y="101159"/>
                  </a:cubicBezTo>
                  <a:lnTo>
                    <a:pt x="111423" y="262887"/>
                  </a:lnTo>
                  <a:cubicBezTo>
                    <a:pt x="111423" y="268929"/>
                    <a:pt x="107337" y="273017"/>
                    <a:pt x="101297" y="273017"/>
                  </a:cubicBezTo>
                  <a:cubicBezTo>
                    <a:pt x="95257" y="273017"/>
                    <a:pt x="91171" y="268929"/>
                    <a:pt x="91171" y="262887"/>
                  </a:cubicBezTo>
                  <a:lnTo>
                    <a:pt x="91171" y="101159"/>
                  </a:lnTo>
                  <a:cubicBezTo>
                    <a:pt x="91171" y="95028"/>
                    <a:pt x="95257" y="91029"/>
                    <a:pt x="101297" y="91029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0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0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0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0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2" name="išľïḓé"/>
            <p:cNvSpPr txBox="1"/>
            <p:nvPr>
              <p:custDataLst>
                <p:tags r:id="rId10"/>
              </p:custDataLst>
            </p:nvPr>
          </p:nvSpPr>
          <p:spPr>
            <a:xfrm>
              <a:off x="6464804" y="4917374"/>
              <a:ext cx="1002495" cy="340735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线上网站</a:t>
              </a:r>
            </a:p>
          </p:txBody>
        </p:sp>
        <p:sp>
          <p:nvSpPr>
            <p:cNvPr id="67" name="梯形 66"/>
            <p:cNvSpPr/>
            <p:nvPr>
              <p:custDataLst>
                <p:tags r:id="rId11"/>
              </p:custDataLst>
            </p:nvPr>
          </p:nvSpPr>
          <p:spPr>
            <a:xfrm rot="10800000" flipV="1">
              <a:off x="1179174" y="1678479"/>
              <a:ext cx="2259858" cy="369874"/>
            </a:xfrm>
            <a:prstGeom prst="trapezoid">
              <a:avLst>
                <a:gd name="adj" fmla="val 3272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8" name="矩形 67"/>
            <p:cNvSpPr/>
            <p:nvPr>
              <p:custDataLst>
                <p:tags r:id="rId12"/>
              </p:custDataLst>
            </p:nvPr>
          </p:nvSpPr>
          <p:spPr>
            <a:xfrm>
              <a:off x="912476" y="1865207"/>
              <a:ext cx="2793256" cy="42318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9" name="梯形 68"/>
            <p:cNvSpPr/>
            <p:nvPr>
              <p:custDataLst>
                <p:tags r:id="rId13"/>
              </p:custDataLst>
            </p:nvPr>
          </p:nvSpPr>
          <p:spPr>
            <a:xfrm flipV="1">
              <a:off x="1303936" y="1678479"/>
              <a:ext cx="2010334" cy="563548"/>
            </a:xfrm>
            <a:prstGeom prst="trapezoi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0" name="矩形 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129963" y="2429091"/>
              <a:ext cx="2309070" cy="3481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46800" bIns="46800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71" name="íŝḷïḓê"/>
            <p:cNvSpPr txBox="1"/>
            <p:nvPr>
              <p:custDataLst>
                <p:tags r:id="rId15"/>
              </p:custDataLst>
            </p:nvPr>
          </p:nvSpPr>
          <p:spPr>
            <a:xfrm>
              <a:off x="1770767" y="1783256"/>
              <a:ext cx="1002495" cy="340735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线下门店</a:t>
              </a:r>
            </a:p>
          </p:txBody>
        </p:sp>
        <p:sp>
          <p:nvSpPr>
            <p:cNvPr id="73" name="梯形 72"/>
            <p:cNvSpPr/>
            <p:nvPr>
              <p:custDataLst>
                <p:tags r:id="rId16"/>
              </p:custDataLst>
            </p:nvPr>
          </p:nvSpPr>
          <p:spPr>
            <a:xfrm rot="10800000" flipV="1">
              <a:off x="8801515" y="1678479"/>
              <a:ext cx="2259858" cy="369874"/>
            </a:xfrm>
            <a:prstGeom prst="trapezoid">
              <a:avLst>
                <a:gd name="adj" fmla="val 3272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>
              <p:custDataLst>
                <p:tags r:id="rId17"/>
              </p:custDataLst>
            </p:nvPr>
          </p:nvSpPr>
          <p:spPr>
            <a:xfrm>
              <a:off x="8534815" y="1865207"/>
              <a:ext cx="2793256" cy="42318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5" name="梯形 74"/>
            <p:cNvSpPr/>
            <p:nvPr>
              <p:custDataLst>
                <p:tags r:id="rId18"/>
              </p:custDataLst>
            </p:nvPr>
          </p:nvSpPr>
          <p:spPr>
            <a:xfrm flipV="1">
              <a:off x="8926277" y="1678479"/>
              <a:ext cx="2010334" cy="563548"/>
            </a:xfrm>
            <a:prstGeom prst="trapezoid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6" name="矩形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8752303" y="2429091"/>
              <a:ext cx="2309070" cy="3481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46800" bIns="46800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77" name="išľïḓé"/>
            <p:cNvSpPr txBox="1"/>
            <p:nvPr>
              <p:custDataLst>
                <p:tags r:id="rId20"/>
              </p:custDataLst>
            </p:nvPr>
          </p:nvSpPr>
          <p:spPr>
            <a:xfrm>
              <a:off x="9400806" y="1783256"/>
              <a:ext cx="1002495" cy="340735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线上网站</a:t>
              </a:r>
            </a:p>
          </p:txBody>
        </p:sp>
      </p:grpSp>
      <p:sp>
        <p:nvSpPr>
          <p:cNvPr id="25" name="title">
            <a:extLst>
              <a:ext uri="{FF2B5EF4-FFF2-40B4-BE49-F238E27FC236}">
                <a16:creationId xmlns:a16="http://schemas.microsoft.com/office/drawing/2014/main" id="{962D49DA-A193-44F4-897C-123915C92DEA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获得经验与成绩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173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9"/>
          <p:cNvSpPr>
            <a:spLocks noChangeAspect="1" noEditPoints="1"/>
          </p:cNvSpPr>
          <p:nvPr/>
        </p:nvSpPr>
        <p:spPr bwMode="auto">
          <a:xfrm>
            <a:off x="6479850" y="1450448"/>
            <a:ext cx="515032" cy="2019846"/>
          </a:xfrm>
          <a:custGeom>
            <a:avLst/>
            <a:gdLst>
              <a:gd name="T0" fmla="*/ 556 w 592"/>
              <a:gd name="T1" fmla="*/ 422 h 2332"/>
              <a:gd name="T2" fmla="*/ 463 w 592"/>
              <a:gd name="T3" fmla="*/ 340 h 2332"/>
              <a:gd name="T4" fmla="*/ 443 w 592"/>
              <a:gd name="T5" fmla="*/ 286 h 2332"/>
              <a:gd name="T6" fmla="*/ 465 w 592"/>
              <a:gd name="T7" fmla="*/ 223 h 2332"/>
              <a:gd name="T8" fmla="*/ 398 w 592"/>
              <a:gd name="T9" fmla="*/ 18 h 2332"/>
              <a:gd name="T10" fmla="*/ 390 w 592"/>
              <a:gd name="T11" fmla="*/ 12 h 2332"/>
              <a:gd name="T12" fmla="*/ 322 w 592"/>
              <a:gd name="T13" fmla="*/ 0 h 2332"/>
              <a:gd name="T14" fmla="*/ 189 w 592"/>
              <a:gd name="T15" fmla="*/ 79 h 2332"/>
              <a:gd name="T16" fmla="*/ 206 w 592"/>
              <a:gd name="T17" fmla="*/ 92 h 2332"/>
              <a:gd name="T18" fmla="*/ 201 w 592"/>
              <a:gd name="T19" fmla="*/ 210 h 2332"/>
              <a:gd name="T20" fmla="*/ 202 w 592"/>
              <a:gd name="T21" fmla="*/ 262 h 2332"/>
              <a:gd name="T22" fmla="*/ 111 w 592"/>
              <a:gd name="T23" fmla="*/ 332 h 2332"/>
              <a:gd name="T24" fmla="*/ 65 w 592"/>
              <a:gd name="T25" fmla="*/ 494 h 2332"/>
              <a:gd name="T26" fmla="*/ 52 w 592"/>
              <a:gd name="T27" fmla="*/ 521 h 2332"/>
              <a:gd name="T28" fmla="*/ 13 w 592"/>
              <a:gd name="T29" fmla="*/ 778 h 2332"/>
              <a:gd name="T30" fmla="*/ 86 w 592"/>
              <a:gd name="T31" fmla="*/ 846 h 2332"/>
              <a:gd name="T32" fmla="*/ 90 w 592"/>
              <a:gd name="T33" fmla="*/ 1054 h 2332"/>
              <a:gd name="T34" fmla="*/ 124 w 592"/>
              <a:gd name="T35" fmla="*/ 1245 h 2332"/>
              <a:gd name="T36" fmla="*/ 195 w 592"/>
              <a:gd name="T37" fmla="*/ 1920 h 2332"/>
              <a:gd name="T38" fmla="*/ 203 w 592"/>
              <a:gd name="T39" fmla="*/ 2029 h 2332"/>
              <a:gd name="T40" fmla="*/ 147 w 592"/>
              <a:gd name="T41" fmla="*/ 2144 h 2332"/>
              <a:gd name="T42" fmla="*/ 195 w 592"/>
              <a:gd name="T43" fmla="*/ 2217 h 2332"/>
              <a:gd name="T44" fmla="*/ 297 w 592"/>
              <a:gd name="T45" fmla="*/ 2212 h 2332"/>
              <a:gd name="T46" fmla="*/ 315 w 592"/>
              <a:gd name="T47" fmla="*/ 2229 h 2332"/>
              <a:gd name="T48" fmla="*/ 267 w 592"/>
              <a:gd name="T49" fmla="*/ 2266 h 2332"/>
              <a:gd name="T50" fmla="*/ 355 w 592"/>
              <a:gd name="T51" fmla="*/ 2330 h 2332"/>
              <a:gd name="T52" fmla="*/ 531 w 592"/>
              <a:gd name="T53" fmla="*/ 2277 h 2332"/>
              <a:gd name="T54" fmla="*/ 545 w 592"/>
              <a:gd name="T55" fmla="*/ 2157 h 2332"/>
              <a:gd name="T56" fmla="*/ 527 w 592"/>
              <a:gd name="T57" fmla="*/ 1629 h 2332"/>
              <a:gd name="T58" fmla="*/ 491 w 592"/>
              <a:gd name="T59" fmla="*/ 1517 h 2332"/>
              <a:gd name="T60" fmla="*/ 494 w 592"/>
              <a:gd name="T61" fmla="*/ 1408 h 2332"/>
              <a:gd name="T62" fmla="*/ 487 w 592"/>
              <a:gd name="T63" fmla="*/ 1324 h 2332"/>
              <a:gd name="T64" fmla="*/ 517 w 592"/>
              <a:gd name="T65" fmla="*/ 1126 h 2332"/>
              <a:gd name="T66" fmla="*/ 503 w 592"/>
              <a:gd name="T67" fmla="*/ 988 h 2332"/>
              <a:gd name="T68" fmla="*/ 510 w 592"/>
              <a:gd name="T69" fmla="*/ 908 h 2332"/>
              <a:gd name="T70" fmla="*/ 539 w 592"/>
              <a:gd name="T71" fmla="*/ 754 h 2332"/>
              <a:gd name="T72" fmla="*/ 592 w 592"/>
              <a:gd name="T73" fmla="*/ 630 h 2332"/>
              <a:gd name="T74" fmla="*/ 222 w 592"/>
              <a:gd name="T75" fmla="*/ 401 h 2332"/>
              <a:gd name="T76" fmla="*/ 155 w 592"/>
              <a:gd name="T77" fmla="*/ 469 h 2332"/>
              <a:gd name="T78" fmla="*/ 128 w 592"/>
              <a:gd name="T79" fmla="*/ 500 h 2332"/>
              <a:gd name="T80" fmla="*/ 175 w 592"/>
              <a:gd name="T81" fmla="*/ 422 h 2332"/>
              <a:gd name="T82" fmla="*/ 216 w 592"/>
              <a:gd name="T83" fmla="*/ 381 h 2332"/>
              <a:gd name="T84" fmla="*/ 235 w 592"/>
              <a:gd name="T85" fmla="*/ 362 h 2332"/>
              <a:gd name="T86" fmla="*/ 279 w 592"/>
              <a:gd name="T87" fmla="*/ 364 h 2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92" h="2332">
                <a:moveTo>
                  <a:pt x="592" y="630"/>
                </a:moveTo>
                <a:cubicBezTo>
                  <a:pt x="591" y="574"/>
                  <a:pt x="589" y="534"/>
                  <a:pt x="586" y="511"/>
                </a:cubicBezTo>
                <a:cubicBezTo>
                  <a:pt x="582" y="472"/>
                  <a:pt x="572" y="443"/>
                  <a:pt x="556" y="422"/>
                </a:cubicBezTo>
                <a:cubicBezTo>
                  <a:pt x="553" y="418"/>
                  <a:pt x="547" y="412"/>
                  <a:pt x="539" y="406"/>
                </a:cubicBezTo>
                <a:cubicBezTo>
                  <a:pt x="529" y="397"/>
                  <a:pt x="523" y="391"/>
                  <a:pt x="520" y="388"/>
                </a:cubicBezTo>
                <a:cubicBezTo>
                  <a:pt x="497" y="365"/>
                  <a:pt x="478" y="349"/>
                  <a:pt x="463" y="340"/>
                </a:cubicBezTo>
                <a:cubicBezTo>
                  <a:pt x="463" y="336"/>
                  <a:pt x="460" y="328"/>
                  <a:pt x="454" y="318"/>
                </a:cubicBezTo>
                <a:cubicBezTo>
                  <a:pt x="454" y="317"/>
                  <a:pt x="453" y="316"/>
                  <a:pt x="453" y="315"/>
                </a:cubicBezTo>
                <a:cubicBezTo>
                  <a:pt x="447" y="303"/>
                  <a:pt x="443" y="293"/>
                  <a:pt x="443" y="286"/>
                </a:cubicBezTo>
                <a:cubicBezTo>
                  <a:pt x="441" y="284"/>
                  <a:pt x="439" y="284"/>
                  <a:pt x="436" y="284"/>
                </a:cubicBezTo>
                <a:cubicBezTo>
                  <a:pt x="434" y="284"/>
                  <a:pt x="431" y="283"/>
                  <a:pt x="427" y="283"/>
                </a:cubicBezTo>
                <a:cubicBezTo>
                  <a:pt x="444" y="271"/>
                  <a:pt x="456" y="251"/>
                  <a:pt x="465" y="223"/>
                </a:cubicBezTo>
                <a:cubicBezTo>
                  <a:pt x="473" y="196"/>
                  <a:pt x="476" y="168"/>
                  <a:pt x="474" y="138"/>
                </a:cubicBezTo>
                <a:cubicBezTo>
                  <a:pt x="472" y="107"/>
                  <a:pt x="465" y="80"/>
                  <a:pt x="453" y="60"/>
                </a:cubicBezTo>
                <a:cubicBezTo>
                  <a:pt x="439" y="36"/>
                  <a:pt x="421" y="22"/>
                  <a:pt x="398" y="18"/>
                </a:cubicBezTo>
                <a:cubicBezTo>
                  <a:pt x="395" y="18"/>
                  <a:pt x="395" y="16"/>
                  <a:pt x="397" y="14"/>
                </a:cubicBezTo>
                <a:cubicBezTo>
                  <a:pt x="398" y="12"/>
                  <a:pt x="398" y="11"/>
                  <a:pt x="396" y="11"/>
                </a:cubicBezTo>
                <a:cubicBezTo>
                  <a:pt x="393" y="10"/>
                  <a:pt x="391" y="10"/>
                  <a:pt x="390" y="12"/>
                </a:cubicBezTo>
                <a:cubicBezTo>
                  <a:pt x="389" y="14"/>
                  <a:pt x="388" y="16"/>
                  <a:pt x="387" y="16"/>
                </a:cubicBezTo>
                <a:cubicBezTo>
                  <a:pt x="383" y="11"/>
                  <a:pt x="374" y="7"/>
                  <a:pt x="359" y="4"/>
                </a:cubicBezTo>
                <a:cubicBezTo>
                  <a:pt x="346" y="1"/>
                  <a:pt x="333" y="0"/>
                  <a:pt x="322" y="0"/>
                </a:cubicBezTo>
                <a:cubicBezTo>
                  <a:pt x="301" y="3"/>
                  <a:pt x="277" y="12"/>
                  <a:pt x="249" y="28"/>
                </a:cubicBezTo>
                <a:cubicBezTo>
                  <a:pt x="234" y="37"/>
                  <a:pt x="214" y="49"/>
                  <a:pt x="189" y="64"/>
                </a:cubicBezTo>
                <a:cubicBezTo>
                  <a:pt x="191" y="69"/>
                  <a:pt x="190" y="74"/>
                  <a:pt x="189" y="79"/>
                </a:cubicBezTo>
                <a:cubicBezTo>
                  <a:pt x="187" y="82"/>
                  <a:pt x="185" y="86"/>
                  <a:pt x="183" y="94"/>
                </a:cubicBezTo>
                <a:cubicBezTo>
                  <a:pt x="188" y="95"/>
                  <a:pt x="193" y="95"/>
                  <a:pt x="197" y="94"/>
                </a:cubicBezTo>
                <a:cubicBezTo>
                  <a:pt x="202" y="92"/>
                  <a:pt x="205" y="92"/>
                  <a:pt x="206" y="92"/>
                </a:cubicBezTo>
                <a:cubicBezTo>
                  <a:pt x="204" y="100"/>
                  <a:pt x="200" y="113"/>
                  <a:pt x="194" y="130"/>
                </a:cubicBezTo>
                <a:cubicBezTo>
                  <a:pt x="190" y="144"/>
                  <a:pt x="189" y="160"/>
                  <a:pt x="189" y="174"/>
                </a:cubicBezTo>
                <a:cubicBezTo>
                  <a:pt x="203" y="182"/>
                  <a:pt x="207" y="194"/>
                  <a:pt x="201" y="210"/>
                </a:cubicBezTo>
                <a:cubicBezTo>
                  <a:pt x="198" y="219"/>
                  <a:pt x="191" y="233"/>
                  <a:pt x="181" y="252"/>
                </a:cubicBezTo>
                <a:cubicBezTo>
                  <a:pt x="181" y="256"/>
                  <a:pt x="184" y="258"/>
                  <a:pt x="189" y="260"/>
                </a:cubicBezTo>
                <a:cubicBezTo>
                  <a:pt x="191" y="261"/>
                  <a:pt x="195" y="262"/>
                  <a:pt x="202" y="262"/>
                </a:cubicBezTo>
                <a:cubicBezTo>
                  <a:pt x="202" y="274"/>
                  <a:pt x="203" y="283"/>
                  <a:pt x="205" y="290"/>
                </a:cubicBezTo>
                <a:cubicBezTo>
                  <a:pt x="207" y="294"/>
                  <a:pt x="211" y="300"/>
                  <a:pt x="217" y="308"/>
                </a:cubicBezTo>
                <a:cubicBezTo>
                  <a:pt x="180" y="300"/>
                  <a:pt x="145" y="308"/>
                  <a:pt x="111" y="332"/>
                </a:cubicBezTo>
                <a:cubicBezTo>
                  <a:pt x="107" y="344"/>
                  <a:pt x="101" y="367"/>
                  <a:pt x="95" y="402"/>
                </a:cubicBezTo>
                <a:cubicBezTo>
                  <a:pt x="89" y="436"/>
                  <a:pt x="82" y="460"/>
                  <a:pt x="75" y="475"/>
                </a:cubicBezTo>
                <a:cubicBezTo>
                  <a:pt x="73" y="479"/>
                  <a:pt x="70" y="485"/>
                  <a:pt x="65" y="494"/>
                </a:cubicBezTo>
                <a:cubicBezTo>
                  <a:pt x="63" y="498"/>
                  <a:pt x="61" y="501"/>
                  <a:pt x="59" y="504"/>
                </a:cubicBezTo>
                <a:cubicBezTo>
                  <a:pt x="57" y="508"/>
                  <a:pt x="55" y="512"/>
                  <a:pt x="54" y="515"/>
                </a:cubicBezTo>
                <a:cubicBezTo>
                  <a:pt x="53" y="517"/>
                  <a:pt x="53" y="519"/>
                  <a:pt x="52" y="521"/>
                </a:cubicBezTo>
                <a:cubicBezTo>
                  <a:pt x="36" y="559"/>
                  <a:pt x="26" y="582"/>
                  <a:pt x="23" y="592"/>
                </a:cubicBezTo>
                <a:cubicBezTo>
                  <a:pt x="12" y="622"/>
                  <a:pt x="5" y="650"/>
                  <a:pt x="3" y="676"/>
                </a:cubicBezTo>
                <a:cubicBezTo>
                  <a:pt x="0" y="718"/>
                  <a:pt x="4" y="753"/>
                  <a:pt x="13" y="778"/>
                </a:cubicBezTo>
                <a:cubicBezTo>
                  <a:pt x="27" y="812"/>
                  <a:pt x="51" y="826"/>
                  <a:pt x="86" y="820"/>
                </a:cubicBezTo>
                <a:cubicBezTo>
                  <a:pt x="88" y="822"/>
                  <a:pt x="89" y="827"/>
                  <a:pt x="88" y="832"/>
                </a:cubicBezTo>
                <a:cubicBezTo>
                  <a:pt x="87" y="836"/>
                  <a:pt x="87" y="840"/>
                  <a:pt x="86" y="846"/>
                </a:cubicBezTo>
                <a:cubicBezTo>
                  <a:pt x="89" y="846"/>
                  <a:pt x="93" y="848"/>
                  <a:pt x="99" y="849"/>
                </a:cubicBezTo>
                <a:cubicBezTo>
                  <a:pt x="104" y="850"/>
                  <a:pt x="108" y="851"/>
                  <a:pt x="111" y="851"/>
                </a:cubicBezTo>
                <a:cubicBezTo>
                  <a:pt x="109" y="883"/>
                  <a:pt x="102" y="951"/>
                  <a:pt x="90" y="1054"/>
                </a:cubicBezTo>
                <a:cubicBezTo>
                  <a:pt x="80" y="1138"/>
                  <a:pt x="75" y="1205"/>
                  <a:pt x="77" y="1256"/>
                </a:cubicBezTo>
                <a:cubicBezTo>
                  <a:pt x="82" y="1253"/>
                  <a:pt x="89" y="1251"/>
                  <a:pt x="100" y="1250"/>
                </a:cubicBezTo>
                <a:cubicBezTo>
                  <a:pt x="112" y="1248"/>
                  <a:pt x="120" y="1246"/>
                  <a:pt x="124" y="1245"/>
                </a:cubicBezTo>
                <a:cubicBezTo>
                  <a:pt x="128" y="1310"/>
                  <a:pt x="134" y="1412"/>
                  <a:pt x="142" y="1551"/>
                </a:cubicBezTo>
                <a:cubicBezTo>
                  <a:pt x="150" y="1674"/>
                  <a:pt x="161" y="1773"/>
                  <a:pt x="175" y="1846"/>
                </a:cubicBezTo>
                <a:cubicBezTo>
                  <a:pt x="177" y="1862"/>
                  <a:pt x="185" y="1886"/>
                  <a:pt x="195" y="1920"/>
                </a:cubicBezTo>
                <a:cubicBezTo>
                  <a:pt x="198" y="1930"/>
                  <a:pt x="202" y="1943"/>
                  <a:pt x="208" y="1962"/>
                </a:cubicBezTo>
                <a:cubicBezTo>
                  <a:pt x="213" y="1977"/>
                  <a:pt x="215" y="1988"/>
                  <a:pt x="215" y="1994"/>
                </a:cubicBezTo>
                <a:cubicBezTo>
                  <a:pt x="215" y="1996"/>
                  <a:pt x="211" y="2008"/>
                  <a:pt x="203" y="2029"/>
                </a:cubicBezTo>
                <a:cubicBezTo>
                  <a:pt x="198" y="2043"/>
                  <a:pt x="200" y="2054"/>
                  <a:pt x="208" y="2062"/>
                </a:cubicBezTo>
                <a:cubicBezTo>
                  <a:pt x="204" y="2072"/>
                  <a:pt x="193" y="2086"/>
                  <a:pt x="176" y="2103"/>
                </a:cubicBezTo>
                <a:cubicBezTo>
                  <a:pt x="159" y="2120"/>
                  <a:pt x="150" y="2133"/>
                  <a:pt x="147" y="2144"/>
                </a:cubicBezTo>
                <a:cubicBezTo>
                  <a:pt x="132" y="2155"/>
                  <a:pt x="107" y="2160"/>
                  <a:pt x="73" y="2160"/>
                </a:cubicBezTo>
                <a:cubicBezTo>
                  <a:pt x="35" y="2176"/>
                  <a:pt x="45" y="2198"/>
                  <a:pt x="103" y="2226"/>
                </a:cubicBezTo>
                <a:cubicBezTo>
                  <a:pt x="131" y="2229"/>
                  <a:pt x="161" y="2226"/>
                  <a:pt x="195" y="2217"/>
                </a:cubicBezTo>
                <a:cubicBezTo>
                  <a:pt x="250" y="2202"/>
                  <a:pt x="277" y="2194"/>
                  <a:pt x="278" y="2194"/>
                </a:cubicBezTo>
                <a:cubicBezTo>
                  <a:pt x="281" y="2195"/>
                  <a:pt x="285" y="2198"/>
                  <a:pt x="288" y="2202"/>
                </a:cubicBezTo>
                <a:cubicBezTo>
                  <a:pt x="291" y="2208"/>
                  <a:pt x="294" y="2211"/>
                  <a:pt x="297" y="2212"/>
                </a:cubicBezTo>
                <a:cubicBezTo>
                  <a:pt x="300" y="2212"/>
                  <a:pt x="305" y="2211"/>
                  <a:pt x="313" y="2210"/>
                </a:cubicBezTo>
                <a:cubicBezTo>
                  <a:pt x="319" y="2209"/>
                  <a:pt x="324" y="2209"/>
                  <a:pt x="329" y="2209"/>
                </a:cubicBezTo>
                <a:cubicBezTo>
                  <a:pt x="325" y="2213"/>
                  <a:pt x="321" y="2219"/>
                  <a:pt x="315" y="2229"/>
                </a:cubicBezTo>
                <a:cubicBezTo>
                  <a:pt x="309" y="2238"/>
                  <a:pt x="304" y="2245"/>
                  <a:pt x="299" y="2249"/>
                </a:cubicBezTo>
                <a:cubicBezTo>
                  <a:pt x="296" y="2252"/>
                  <a:pt x="291" y="2255"/>
                  <a:pt x="283" y="2258"/>
                </a:cubicBezTo>
                <a:cubicBezTo>
                  <a:pt x="275" y="2261"/>
                  <a:pt x="270" y="2264"/>
                  <a:pt x="267" y="2266"/>
                </a:cubicBezTo>
                <a:cubicBezTo>
                  <a:pt x="264" y="2269"/>
                  <a:pt x="259" y="2275"/>
                  <a:pt x="253" y="2285"/>
                </a:cubicBezTo>
                <a:cubicBezTo>
                  <a:pt x="248" y="2292"/>
                  <a:pt x="247" y="2299"/>
                  <a:pt x="252" y="2304"/>
                </a:cubicBezTo>
                <a:cubicBezTo>
                  <a:pt x="268" y="2324"/>
                  <a:pt x="303" y="2332"/>
                  <a:pt x="355" y="2330"/>
                </a:cubicBezTo>
                <a:cubicBezTo>
                  <a:pt x="406" y="2326"/>
                  <a:pt x="443" y="2314"/>
                  <a:pt x="467" y="2292"/>
                </a:cubicBezTo>
                <a:cubicBezTo>
                  <a:pt x="477" y="2296"/>
                  <a:pt x="489" y="2297"/>
                  <a:pt x="501" y="2293"/>
                </a:cubicBezTo>
                <a:cubicBezTo>
                  <a:pt x="511" y="2290"/>
                  <a:pt x="521" y="2285"/>
                  <a:pt x="531" y="2277"/>
                </a:cubicBezTo>
                <a:cubicBezTo>
                  <a:pt x="531" y="2265"/>
                  <a:pt x="530" y="2252"/>
                  <a:pt x="527" y="2237"/>
                </a:cubicBezTo>
                <a:cubicBezTo>
                  <a:pt x="523" y="2212"/>
                  <a:pt x="520" y="2199"/>
                  <a:pt x="520" y="2199"/>
                </a:cubicBezTo>
                <a:cubicBezTo>
                  <a:pt x="534" y="2191"/>
                  <a:pt x="542" y="2177"/>
                  <a:pt x="545" y="2157"/>
                </a:cubicBezTo>
                <a:cubicBezTo>
                  <a:pt x="547" y="2135"/>
                  <a:pt x="538" y="2124"/>
                  <a:pt x="516" y="2123"/>
                </a:cubicBezTo>
                <a:cubicBezTo>
                  <a:pt x="538" y="2067"/>
                  <a:pt x="548" y="1987"/>
                  <a:pt x="547" y="1884"/>
                </a:cubicBezTo>
                <a:cubicBezTo>
                  <a:pt x="546" y="1815"/>
                  <a:pt x="539" y="1730"/>
                  <a:pt x="527" y="1629"/>
                </a:cubicBezTo>
                <a:cubicBezTo>
                  <a:pt x="524" y="1610"/>
                  <a:pt x="519" y="1590"/>
                  <a:pt x="512" y="1570"/>
                </a:cubicBezTo>
                <a:cubicBezTo>
                  <a:pt x="511" y="1568"/>
                  <a:pt x="507" y="1559"/>
                  <a:pt x="500" y="1543"/>
                </a:cubicBezTo>
                <a:cubicBezTo>
                  <a:pt x="494" y="1532"/>
                  <a:pt x="491" y="1524"/>
                  <a:pt x="491" y="1517"/>
                </a:cubicBezTo>
                <a:cubicBezTo>
                  <a:pt x="490" y="1507"/>
                  <a:pt x="491" y="1492"/>
                  <a:pt x="493" y="1470"/>
                </a:cubicBezTo>
                <a:cubicBezTo>
                  <a:pt x="497" y="1448"/>
                  <a:pt x="497" y="1432"/>
                  <a:pt x="497" y="1422"/>
                </a:cubicBezTo>
                <a:cubicBezTo>
                  <a:pt x="497" y="1419"/>
                  <a:pt x="496" y="1414"/>
                  <a:pt x="494" y="1408"/>
                </a:cubicBezTo>
                <a:cubicBezTo>
                  <a:pt x="492" y="1401"/>
                  <a:pt x="491" y="1396"/>
                  <a:pt x="491" y="1393"/>
                </a:cubicBezTo>
                <a:cubicBezTo>
                  <a:pt x="493" y="1358"/>
                  <a:pt x="493" y="1358"/>
                  <a:pt x="493" y="1358"/>
                </a:cubicBezTo>
                <a:cubicBezTo>
                  <a:pt x="493" y="1344"/>
                  <a:pt x="491" y="1332"/>
                  <a:pt x="487" y="1324"/>
                </a:cubicBezTo>
                <a:cubicBezTo>
                  <a:pt x="490" y="1308"/>
                  <a:pt x="493" y="1290"/>
                  <a:pt x="495" y="1270"/>
                </a:cubicBezTo>
                <a:cubicBezTo>
                  <a:pt x="498" y="1246"/>
                  <a:pt x="500" y="1230"/>
                  <a:pt x="501" y="1218"/>
                </a:cubicBezTo>
                <a:cubicBezTo>
                  <a:pt x="509" y="1178"/>
                  <a:pt x="514" y="1146"/>
                  <a:pt x="517" y="1126"/>
                </a:cubicBezTo>
                <a:cubicBezTo>
                  <a:pt x="522" y="1088"/>
                  <a:pt x="522" y="1056"/>
                  <a:pt x="516" y="1028"/>
                </a:cubicBezTo>
                <a:cubicBezTo>
                  <a:pt x="515" y="1024"/>
                  <a:pt x="513" y="1018"/>
                  <a:pt x="510" y="1009"/>
                </a:cubicBezTo>
                <a:cubicBezTo>
                  <a:pt x="506" y="1000"/>
                  <a:pt x="504" y="994"/>
                  <a:pt x="503" y="988"/>
                </a:cubicBezTo>
                <a:cubicBezTo>
                  <a:pt x="501" y="969"/>
                  <a:pt x="501" y="952"/>
                  <a:pt x="501" y="936"/>
                </a:cubicBezTo>
                <a:cubicBezTo>
                  <a:pt x="502" y="932"/>
                  <a:pt x="503" y="927"/>
                  <a:pt x="505" y="922"/>
                </a:cubicBezTo>
                <a:cubicBezTo>
                  <a:pt x="507" y="915"/>
                  <a:pt x="509" y="910"/>
                  <a:pt x="510" y="908"/>
                </a:cubicBezTo>
                <a:cubicBezTo>
                  <a:pt x="512" y="896"/>
                  <a:pt x="515" y="878"/>
                  <a:pt x="517" y="852"/>
                </a:cubicBezTo>
                <a:cubicBezTo>
                  <a:pt x="519" y="826"/>
                  <a:pt x="522" y="808"/>
                  <a:pt x="525" y="796"/>
                </a:cubicBezTo>
                <a:cubicBezTo>
                  <a:pt x="527" y="785"/>
                  <a:pt x="532" y="771"/>
                  <a:pt x="539" y="754"/>
                </a:cubicBezTo>
                <a:cubicBezTo>
                  <a:pt x="550" y="725"/>
                  <a:pt x="556" y="710"/>
                  <a:pt x="556" y="710"/>
                </a:cubicBezTo>
                <a:cubicBezTo>
                  <a:pt x="566" y="681"/>
                  <a:pt x="571" y="666"/>
                  <a:pt x="572" y="666"/>
                </a:cubicBezTo>
                <a:cubicBezTo>
                  <a:pt x="578" y="650"/>
                  <a:pt x="585" y="638"/>
                  <a:pt x="592" y="630"/>
                </a:cubicBezTo>
                <a:close/>
                <a:moveTo>
                  <a:pt x="279" y="364"/>
                </a:moveTo>
                <a:cubicBezTo>
                  <a:pt x="274" y="372"/>
                  <a:pt x="272" y="377"/>
                  <a:pt x="271" y="378"/>
                </a:cubicBezTo>
                <a:cubicBezTo>
                  <a:pt x="266" y="382"/>
                  <a:pt x="249" y="390"/>
                  <a:pt x="222" y="401"/>
                </a:cubicBezTo>
                <a:cubicBezTo>
                  <a:pt x="201" y="410"/>
                  <a:pt x="187" y="419"/>
                  <a:pt x="179" y="429"/>
                </a:cubicBezTo>
                <a:cubicBezTo>
                  <a:pt x="175" y="433"/>
                  <a:pt x="172" y="440"/>
                  <a:pt x="167" y="449"/>
                </a:cubicBezTo>
                <a:cubicBezTo>
                  <a:pt x="163" y="458"/>
                  <a:pt x="159" y="465"/>
                  <a:pt x="155" y="469"/>
                </a:cubicBezTo>
                <a:cubicBezTo>
                  <a:pt x="154" y="477"/>
                  <a:pt x="151" y="485"/>
                  <a:pt x="147" y="492"/>
                </a:cubicBezTo>
                <a:cubicBezTo>
                  <a:pt x="145" y="497"/>
                  <a:pt x="140" y="503"/>
                  <a:pt x="135" y="511"/>
                </a:cubicBezTo>
                <a:cubicBezTo>
                  <a:pt x="131" y="508"/>
                  <a:pt x="129" y="504"/>
                  <a:pt x="128" y="500"/>
                </a:cubicBezTo>
                <a:cubicBezTo>
                  <a:pt x="124" y="488"/>
                  <a:pt x="130" y="472"/>
                  <a:pt x="145" y="452"/>
                </a:cubicBezTo>
                <a:cubicBezTo>
                  <a:pt x="147" y="449"/>
                  <a:pt x="153" y="444"/>
                  <a:pt x="160" y="438"/>
                </a:cubicBezTo>
                <a:cubicBezTo>
                  <a:pt x="167" y="432"/>
                  <a:pt x="172" y="426"/>
                  <a:pt x="175" y="422"/>
                </a:cubicBezTo>
                <a:cubicBezTo>
                  <a:pt x="178" y="417"/>
                  <a:pt x="181" y="410"/>
                  <a:pt x="183" y="400"/>
                </a:cubicBezTo>
                <a:cubicBezTo>
                  <a:pt x="186" y="389"/>
                  <a:pt x="189" y="381"/>
                  <a:pt x="191" y="376"/>
                </a:cubicBezTo>
                <a:cubicBezTo>
                  <a:pt x="201" y="380"/>
                  <a:pt x="209" y="382"/>
                  <a:pt x="216" y="381"/>
                </a:cubicBezTo>
                <a:cubicBezTo>
                  <a:pt x="223" y="380"/>
                  <a:pt x="231" y="378"/>
                  <a:pt x="240" y="374"/>
                </a:cubicBezTo>
                <a:cubicBezTo>
                  <a:pt x="240" y="372"/>
                  <a:pt x="239" y="370"/>
                  <a:pt x="237" y="368"/>
                </a:cubicBezTo>
                <a:cubicBezTo>
                  <a:pt x="235" y="366"/>
                  <a:pt x="235" y="364"/>
                  <a:pt x="235" y="362"/>
                </a:cubicBezTo>
                <a:cubicBezTo>
                  <a:pt x="242" y="364"/>
                  <a:pt x="250" y="362"/>
                  <a:pt x="258" y="354"/>
                </a:cubicBezTo>
                <a:cubicBezTo>
                  <a:pt x="267" y="347"/>
                  <a:pt x="275" y="345"/>
                  <a:pt x="282" y="348"/>
                </a:cubicBezTo>
                <a:cubicBezTo>
                  <a:pt x="283" y="352"/>
                  <a:pt x="283" y="358"/>
                  <a:pt x="279" y="364"/>
                </a:cubicBezTo>
                <a:cubicBezTo>
                  <a:pt x="279" y="364"/>
                  <a:pt x="279" y="364"/>
                  <a:pt x="279" y="36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" name="Freeform 5"/>
          <p:cNvSpPr>
            <a:spLocks noChangeAspect="1" noEditPoints="1"/>
          </p:cNvSpPr>
          <p:nvPr/>
        </p:nvSpPr>
        <p:spPr bwMode="auto">
          <a:xfrm>
            <a:off x="6335038" y="3960890"/>
            <a:ext cx="804656" cy="2019846"/>
          </a:xfrm>
          <a:custGeom>
            <a:avLst/>
            <a:gdLst>
              <a:gd name="T0" fmla="*/ 137 w 180"/>
              <a:gd name="T1" fmla="*/ 75 h 457"/>
              <a:gd name="T2" fmla="*/ 99 w 180"/>
              <a:gd name="T3" fmla="*/ 61 h 457"/>
              <a:gd name="T4" fmla="*/ 81 w 180"/>
              <a:gd name="T5" fmla="*/ 69 h 457"/>
              <a:gd name="T6" fmla="*/ 95 w 180"/>
              <a:gd name="T7" fmla="*/ 56 h 457"/>
              <a:gd name="T8" fmla="*/ 101 w 180"/>
              <a:gd name="T9" fmla="*/ 47 h 457"/>
              <a:gd name="T10" fmla="*/ 89 w 180"/>
              <a:gd name="T11" fmla="*/ 3 h 457"/>
              <a:gd name="T12" fmla="*/ 60 w 180"/>
              <a:gd name="T13" fmla="*/ 39 h 457"/>
              <a:gd name="T14" fmla="*/ 64 w 180"/>
              <a:gd name="T15" fmla="*/ 63 h 457"/>
              <a:gd name="T16" fmla="*/ 61 w 180"/>
              <a:gd name="T17" fmla="*/ 68 h 457"/>
              <a:gd name="T18" fmla="*/ 61 w 180"/>
              <a:gd name="T19" fmla="*/ 67 h 457"/>
              <a:gd name="T20" fmla="*/ 26 w 180"/>
              <a:gd name="T21" fmla="*/ 92 h 457"/>
              <a:gd name="T22" fmla="*/ 7 w 180"/>
              <a:gd name="T23" fmla="*/ 118 h 457"/>
              <a:gd name="T24" fmla="*/ 9 w 180"/>
              <a:gd name="T25" fmla="*/ 149 h 457"/>
              <a:gd name="T26" fmla="*/ 32 w 180"/>
              <a:gd name="T27" fmla="*/ 178 h 457"/>
              <a:gd name="T28" fmla="*/ 39 w 180"/>
              <a:gd name="T29" fmla="*/ 220 h 457"/>
              <a:gd name="T30" fmla="*/ 47 w 180"/>
              <a:gd name="T31" fmla="*/ 318 h 457"/>
              <a:gd name="T32" fmla="*/ 57 w 180"/>
              <a:gd name="T33" fmla="*/ 359 h 457"/>
              <a:gd name="T34" fmla="*/ 39 w 180"/>
              <a:gd name="T35" fmla="*/ 403 h 457"/>
              <a:gd name="T36" fmla="*/ 51 w 180"/>
              <a:gd name="T37" fmla="*/ 416 h 457"/>
              <a:gd name="T38" fmla="*/ 86 w 180"/>
              <a:gd name="T39" fmla="*/ 403 h 457"/>
              <a:gd name="T40" fmla="*/ 82 w 180"/>
              <a:gd name="T41" fmla="*/ 382 h 457"/>
              <a:gd name="T42" fmla="*/ 85 w 180"/>
              <a:gd name="T43" fmla="*/ 336 h 457"/>
              <a:gd name="T44" fmla="*/ 81 w 180"/>
              <a:gd name="T45" fmla="*/ 303 h 457"/>
              <a:gd name="T46" fmla="*/ 86 w 180"/>
              <a:gd name="T47" fmla="*/ 327 h 457"/>
              <a:gd name="T48" fmla="*/ 90 w 180"/>
              <a:gd name="T49" fmla="*/ 378 h 457"/>
              <a:gd name="T50" fmla="*/ 96 w 180"/>
              <a:gd name="T51" fmla="*/ 418 h 457"/>
              <a:gd name="T52" fmla="*/ 96 w 180"/>
              <a:gd name="T53" fmla="*/ 456 h 457"/>
              <a:gd name="T54" fmla="*/ 122 w 180"/>
              <a:gd name="T55" fmla="*/ 421 h 457"/>
              <a:gd name="T56" fmla="*/ 124 w 180"/>
              <a:gd name="T57" fmla="*/ 384 h 457"/>
              <a:gd name="T58" fmla="*/ 124 w 180"/>
              <a:gd name="T59" fmla="*/ 355 h 457"/>
              <a:gd name="T60" fmla="*/ 123 w 180"/>
              <a:gd name="T61" fmla="*/ 335 h 457"/>
              <a:gd name="T62" fmla="*/ 116 w 180"/>
              <a:gd name="T63" fmla="*/ 284 h 457"/>
              <a:gd name="T64" fmla="*/ 119 w 180"/>
              <a:gd name="T65" fmla="*/ 253 h 457"/>
              <a:gd name="T66" fmla="*/ 122 w 180"/>
              <a:gd name="T67" fmla="*/ 229 h 457"/>
              <a:gd name="T68" fmla="*/ 140 w 180"/>
              <a:gd name="T69" fmla="*/ 225 h 457"/>
              <a:gd name="T70" fmla="*/ 143 w 180"/>
              <a:gd name="T71" fmla="*/ 180 h 457"/>
              <a:gd name="T72" fmla="*/ 175 w 180"/>
              <a:gd name="T73" fmla="*/ 132 h 457"/>
              <a:gd name="T74" fmla="*/ 33 w 180"/>
              <a:gd name="T75" fmla="*/ 146 h 457"/>
              <a:gd name="T76" fmla="*/ 28 w 180"/>
              <a:gd name="T77" fmla="*/ 129 h 457"/>
              <a:gd name="T78" fmla="*/ 36 w 180"/>
              <a:gd name="T79" fmla="*/ 144 h 457"/>
              <a:gd name="T80" fmla="*/ 42 w 180"/>
              <a:gd name="T81" fmla="*/ 124 h 457"/>
              <a:gd name="T82" fmla="*/ 60 w 180"/>
              <a:gd name="T83" fmla="*/ 72 h 457"/>
              <a:gd name="T84" fmla="*/ 66 w 180"/>
              <a:gd name="T85" fmla="*/ 82 h 457"/>
              <a:gd name="T86" fmla="*/ 53 w 180"/>
              <a:gd name="T87" fmla="*/ 138 h 457"/>
              <a:gd name="T88" fmla="*/ 117 w 180"/>
              <a:gd name="T89" fmla="*/ 191 h 457"/>
              <a:gd name="T90" fmla="*/ 63 w 180"/>
              <a:gd name="T91" fmla="*/ 199 h 457"/>
              <a:gd name="T92" fmla="*/ 71 w 180"/>
              <a:gd name="T93" fmla="*/ 95 h 457"/>
              <a:gd name="T94" fmla="*/ 77 w 180"/>
              <a:gd name="T95" fmla="*/ 66 h 457"/>
              <a:gd name="T96" fmla="*/ 82 w 180"/>
              <a:gd name="T97" fmla="*/ 115 h 457"/>
              <a:gd name="T98" fmla="*/ 105 w 180"/>
              <a:gd name="T99" fmla="*/ 161 h 457"/>
              <a:gd name="T100" fmla="*/ 102 w 180"/>
              <a:gd name="T101" fmla="*/ 174 h 457"/>
              <a:gd name="T102" fmla="*/ 114 w 180"/>
              <a:gd name="T103" fmla="*/ 183 h 457"/>
              <a:gd name="T104" fmla="*/ 118 w 180"/>
              <a:gd name="T105" fmla="*/ 180 h 457"/>
              <a:gd name="T106" fmla="*/ 138 w 180"/>
              <a:gd name="T107" fmla="*/ 135 h 457"/>
              <a:gd name="T108" fmla="*/ 136 w 180"/>
              <a:gd name="T109" fmla="*/ 117 h 457"/>
              <a:gd name="T110" fmla="*/ 142 w 180"/>
              <a:gd name="T111" fmla="*/ 128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80" h="457">
                <a:moveTo>
                  <a:pt x="177" y="118"/>
                </a:moveTo>
                <a:cubicBezTo>
                  <a:pt x="175" y="113"/>
                  <a:pt x="164" y="101"/>
                  <a:pt x="159" y="97"/>
                </a:cubicBezTo>
                <a:cubicBezTo>
                  <a:pt x="155" y="93"/>
                  <a:pt x="145" y="86"/>
                  <a:pt x="142" y="84"/>
                </a:cubicBezTo>
                <a:cubicBezTo>
                  <a:pt x="138" y="82"/>
                  <a:pt x="138" y="78"/>
                  <a:pt x="137" y="75"/>
                </a:cubicBezTo>
                <a:cubicBezTo>
                  <a:pt x="136" y="72"/>
                  <a:pt x="136" y="68"/>
                  <a:pt x="133" y="62"/>
                </a:cubicBezTo>
                <a:cubicBezTo>
                  <a:pt x="130" y="57"/>
                  <a:pt x="118" y="60"/>
                  <a:pt x="114" y="61"/>
                </a:cubicBezTo>
                <a:cubicBezTo>
                  <a:pt x="109" y="61"/>
                  <a:pt x="108" y="62"/>
                  <a:pt x="104" y="64"/>
                </a:cubicBezTo>
                <a:cubicBezTo>
                  <a:pt x="100" y="65"/>
                  <a:pt x="101" y="63"/>
                  <a:pt x="99" y="61"/>
                </a:cubicBezTo>
                <a:cubicBezTo>
                  <a:pt x="98" y="61"/>
                  <a:pt x="97" y="60"/>
                  <a:pt x="97" y="59"/>
                </a:cubicBezTo>
                <a:cubicBezTo>
                  <a:pt x="93" y="63"/>
                  <a:pt x="90" y="69"/>
                  <a:pt x="87" y="77"/>
                </a:cubicBezTo>
                <a:cubicBezTo>
                  <a:pt x="87" y="77"/>
                  <a:pt x="87" y="76"/>
                  <a:pt x="86" y="75"/>
                </a:cubicBezTo>
                <a:cubicBezTo>
                  <a:pt x="85" y="74"/>
                  <a:pt x="83" y="71"/>
                  <a:pt x="81" y="69"/>
                </a:cubicBezTo>
                <a:cubicBezTo>
                  <a:pt x="80" y="67"/>
                  <a:pt x="78" y="66"/>
                  <a:pt x="77" y="66"/>
                </a:cubicBezTo>
                <a:cubicBezTo>
                  <a:pt x="76" y="66"/>
                  <a:pt x="75" y="66"/>
                  <a:pt x="74" y="66"/>
                </a:cubicBezTo>
                <a:cubicBezTo>
                  <a:pt x="75" y="66"/>
                  <a:pt x="75" y="66"/>
                  <a:pt x="75" y="66"/>
                </a:cubicBezTo>
                <a:cubicBezTo>
                  <a:pt x="77" y="65"/>
                  <a:pt x="95" y="56"/>
                  <a:pt x="95" y="56"/>
                </a:cubicBezTo>
                <a:cubicBezTo>
                  <a:pt x="96" y="56"/>
                  <a:pt x="96" y="56"/>
                  <a:pt x="96" y="56"/>
                </a:cubicBezTo>
                <a:cubicBezTo>
                  <a:pt x="96" y="56"/>
                  <a:pt x="96" y="55"/>
                  <a:pt x="96" y="55"/>
                </a:cubicBezTo>
                <a:cubicBezTo>
                  <a:pt x="97" y="54"/>
                  <a:pt x="98" y="49"/>
                  <a:pt x="98" y="48"/>
                </a:cubicBezTo>
                <a:cubicBezTo>
                  <a:pt x="99" y="47"/>
                  <a:pt x="99" y="47"/>
                  <a:pt x="101" y="47"/>
                </a:cubicBezTo>
                <a:cubicBezTo>
                  <a:pt x="104" y="46"/>
                  <a:pt x="105" y="40"/>
                  <a:pt x="105" y="36"/>
                </a:cubicBezTo>
                <a:cubicBezTo>
                  <a:pt x="106" y="32"/>
                  <a:pt x="104" y="33"/>
                  <a:pt x="103" y="33"/>
                </a:cubicBezTo>
                <a:cubicBezTo>
                  <a:pt x="102" y="33"/>
                  <a:pt x="104" y="30"/>
                  <a:pt x="104" y="23"/>
                </a:cubicBezTo>
                <a:cubicBezTo>
                  <a:pt x="104" y="16"/>
                  <a:pt x="98" y="5"/>
                  <a:pt x="89" y="3"/>
                </a:cubicBezTo>
                <a:cubicBezTo>
                  <a:pt x="81" y="0"/>
                  <a:pt x="70" y="2"/>
                  <a:pt x="64" y="11"/>
                </a:cubicBezTo>
                <a:cubicBezTo>
                  <a:pt x="57" y="20"/>
                  <a:pt x="60" y="28"/>
                  <a:pt x="60" y="31"/>
                </a:cubicBezTo>
                <a:cubicBezTo>
                  <a:pt x="60" y="34"/>
                  <a:pt x="60" y="34"/>
                  <a:pt x="60" y="34"/>
                </a:cubicBezTo>
                <a:cubicBezTo>
                  <a:pt x="59" y="35"/>
                  <a:pt x="59" y="37"/>
                  <a:pt x="60" y="39"/>
                </a:cubicBezTo>
                <a:cubicBezTo>
                  <a:pt x="61" y="42"/>
                  <a:pt x="61" y="44"/>
                  <a:pt x="61" y="46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53"/>
                  <a:pt x="65" y="56"/>
                  <a:pt x="65" y="59"/>
                </a:cubicBezTo>
                <a:cubicBezTo>
                  <a:pt x="65" y="60"/>
                  <a:pt x="65" y="61"/>
                  <a:pt x="64" y="63"/>
                </a:cubicBezTo>
                <a:cubicBezTo>
                  <a:pt x="65" y="61"/>
                  <a:pt x="65" y="61"/>
                  <a:pt x="65" y="61"/>
                </a:cubicBezTo>
                <a:cubicBezTo>
                  <a:pt x="70" y="68"/>
                  <a:pt x="70" y="68"/>
                  <a:pt x="70" y="68"/>
                </a:cubicBezTo>
                <a:cubicBezTo>
                  <a:pt x="69" y="68"/>
                  <a:pt x="66" y="67"/>
                  <a:pt x="64" y="67"/>
                </a:cubicBezTo>
                <a:cubicBezTo>
                  <a:pt x="63" y="67"/>
                  <a:pt x="62" y="67"/>
                  <a:pt x="61" y="68"/>
                </a:cubicBezTo>
                <a:cubicBezTo>
                  <a:pt x="60" y="69"/>
                  <a:pt x="60" y="71"/>
                  <a:pt x="60" y="72"/>
                </a:cubicBezTo>
                <a:cubicBezTo>
                  <a:pt x="60" y="73"/>
                  <a:pt x="60" y="73"/>
                  <a:pt x="60" y="73"/>
                </a:cubicBezTo>
                <a:cubicBezTo>
                  <a:pt x="59" y="72"/>
                  <a:pt x="59" y="71"/>
                  <a:pt x="59" y="70"/>
                </a:cubicBezTo>
                <a:cubicBezTo>
                  <a:pt x="59" y="68"/>
                  <a:pt x="61" y="67"/>
                  <a:pt x="61" y="67"/>
                </a:cubicBezTo>
                <a:cubicBezTo>
                  <a:pt x="61" y="67"/>
                  <a:pt x="57" y="67"/>
                  <a:pt x="52" y="68"/>
                </a:cubicBezTo>
                <a:cubicBezTo>
                  <a:pt x="47" y="69"/>
                  <a:pt x="41" y="72"/>
                  <a:pt x="37" y="73"/>
                </a:cubicBezTo>
                <a:cubicBezTo>
                  <a:pt x="34" y="73"/>
                  <a:pt x="30" y="86"/>
                  <a:pt x="30" y="88"/>
                </a:cubicBezTo>
                <a:cubicBezTo>
                  <a:pt x="29" y="90"/>
                  <a:pt x="28" y="90"/>
                  <a:pt x="26" y="92"/>
                </a:cubicBezTo>
                <a:cubicBezTo>
                  <a:pt x="24" y="94"/>
                  <a:pt x="24" y="96"/>
                  <a:pt x="22" y="99"/>
                </a:cubicBezTo>
                <a:cubicBezTo>
                  <a:pt x="20" y="102"/>
                  <a:pt x="19" y="102"/>
                  <a:pt x="19" y="103"/>
                </a:cubicBezTo>
                <a:cubicBezTo>
                  <a:pt x="19" y="104"/>
                  <a:pt x="16" y="105"/>
                  <a:pt x="13" y="109"/>
                </a:cubicBezTo>
                <a:cubicBezTo>
                  <a:pt x="11" y="112"/>
                  <a:pt x="9" y="114"/>
                  <a:pt x="7" y="118"/>
                </a:cubicBezTo>
                <a:cubicBezTo>
                  <a:pt x="5" y="122"/>
                  <a:pt x="4" y="121"/>
                  <a:pt x="2" y="125"/>
                </a:cubicBezTo>
                <a:cubicBezTo>
                  <a:pt x="0" y="129"/>
                  <a:pt x="2" y="129"/>
                  <a:pt x="3" y="132"/>
                </a:cubicBezTo>
                <a:cubicBezTo>
                  <a:pt x="3" y="134"/>
                  <a:pt x="5" y="137"/>
                  <a:pt x="6" y="140"/>
                </a:cubicBezTo>
                <a:cubicBezTo>
                  <a:pt x="8" y="143"/>
                  <a:pt x="8" y="145"/>
                  <a:pt x="9" y="149"/>
                </a:cubicBezTo>
                <a:cubicBezTo>
                  <a:pt x="11" y="152"/>
                  <a:pt x="14" y="158"/>
                  <a:pt x="16" y="162"/>
                </a:cubicBezTo>
                <a:cubicBezTo>
                  <a:pt x="18" y="166"/>
                  <a:pt x="22" y="173"/>
                  <a:pt x="23" y="175"/>
                </a:cubicBezTo>
                <a:cubicBezTo>
                  <a:pt x="24" y="178"/>
                  <a:pt x="26" y="178"/>
                  <a:pt x="29" y="179"/>
                </a:cubicBezTo>
                <a:cubicBezTo>
                  <a:pt x="31" y="180"/>
                  <a:pt x="32" y="178"/>
                  <a:pt x="32" y="178"/>
                </a:cubicBezTo>
                <a:cubicBezTo>
                  <a:pt x="32" y="178"/>
                  <a:pt x="31" y="180"/>
                  <a:pt x="32" y="186"/>
                </a:cubicBezTo>
                <a:cubicBezTo>
                  <a:pt x="32" y="191"/>
                  <a:pt x="33" y="204"/>
                  <a:pt x="33" y="209"/>
                </a:cubicBezTo>
                <a:cubicBezTo>
                  <a:pt x="33" y="215"/>
                  <a:pt x="33" y="221"/>
                  <a:pt x="34" y="223"/>
                </a:cubicBezTo>
                <a:cubicBezTo>
                  <a:pt x="35" y="225"/>
                  <a:pt x="39" y="220"/>
                  <a:pt x="39" y="220"/>
                </a:cubicBezTo>
                <a:cubicBezTo>
                  <a:pt x="39" y="220"/>
                  <a:pt x="39" y="223"/>
                  <a:pt x="39" y="228"/>
                </a:cubicBezTo>
                <a:cubicBezTo>
                  <a:pt x="39" y="232"/>
                  <a:pt x="40" y="245"/>
                  <a:pt x="40" y="253"/>
                </a:cubicBezTo>
                <a:cubicBezTo>
                  <a:pt x="40" y="261"/>
                  <a:pt x="41" y="266"/>
                  <a:pt x="43" y="288"/>
                </a:cubicBezTo>
                <a:cubicBezTo>
                  <a:pt x="46" y="310"/>
                  <a:pt x="46" y="310"/>
                  <a:pt x="47" y="318"/>
                </a:cubicBezTo>
                <a:cubicBezTo>
                  <a:pt x="48" y="326"/>
                  <a:pt x="51" y="331"/>
                  <a:pt x="52" y="335"/>
                </a:cubicBezTo>
                <a:cubicBezTo>
                  <a:pt x="54" y="338"/>
                  <a:pt x="54" y="341"/>
                  <a:pt x="54" y="343"/>
                </a:cubicBezTo>
                <a:cubicBezTo>
                  <a:pt x="55" y="345"/>
                  <a:pt x="54" y="348"/>
                  <a:pt x="54" y="351"/>
                </a:cubicBezTo>
                <a:cubicBezTo>
                  <a:pt x="54" y="353"/>
                  <a:pt x="56" y="355"/>
                  <a:pt x="57" y="359"/>
                </a:cubicBezTo>
                <a:cubicBezTo>
                  <a:pt x="57" y="363"/>
                  <a:pt x="58" y="367"/>
                  <a:pt x="58" y="373"/>
                </a:cubicBezTo>
                <a:cubicBezTo>
                  <a:pt x="57" y="379"/>
                  <a:pt x="60" y="382"/>
                  <a:pt x="59" y="382"/>
                </a:cubicBezTo>
                <a:cubicBezTo>
                  <a:pt x="57" y="382"/>
                  <a:pt x="57" y="382"/>
                  <a:pt x="56" y="388"/>
                </a:cubicBezTo>
                <a:cubicBezTo>
                  <a:pt x="54" y="393"/>
                  <a:pt x="45" y="400"/>
                  <a:pt x="39" y="403"/>
                </a:cubicBezTo>
                <a:cubicBezTo>
                  <a:pt x="33" y="406"/>
                  <a:pt x="29" y="407"/>
                  <a:pt x="27" y="407"/>
                </a:cubicBezTo>
                <a:cubicBezTo>
                  <a:pt x="24" y="407"/>
                  <a:pt x="25" y="410"/>
                  <a:pt x="24" y="410"/>
                </a:cubicBezTo>
                <a:cubicBezTo>
                  <a:pt x="23" y="410"/>
                  <a:pt x="23" y="412"/>
                  <a:pt x="27" y="414"/>
                </a:cubicBezTo>
                <a:cubicBezTo>
                  <a:pt x="31" y="417"/>
                  <a:pt x="41" y="418"/>
                  <a:pt x="51" y="416"/>
                </a:cubicBezTo>
                <a:cubicBezTo>
                  <a:pt x="61" y="414"/>
                  <a:pt x="67" y="408"/>
                  <a:pt x="68" y="407"/>
                </a:cubicBezTo>
                <a:cubicBezTo>
                  <a:pt x="69" y="406"/>
                  <a:pt x="71" y="408"/>
                  <a:pt x="71" y="408"/>
                </a:cubicBezTo>
                <a:cubicBezTo>
                  <a:pt x="72" y="409"/>
                  <a:pt x="82" y="407"/>
                  <a:pt x="83" y="406"/>
                </a:cubicBezTo>
                <a:cubicBezTo>
                  <a:pt x="85" y="405"/>
                  <a:pt x="86" y="406"/>
                  <a:pt x="86" y="403"/>
                </a:cubicBezTo>
                <a:cubicBezTo>
                  <a:pt x="86" y="401"/>
                  <a:pt x="85" y="399"/>
                  <a:pt x="84" y="398"/>
                </a:cubicBezTo>
                <a:cubicBezTo>
                  <a:pt x="84" y="397"/>
                  <a:pt x="85" y="397"/>
                  <a:pt x="85" y="396"/>
                </a:cubicBezTo>
                <a:cubicBezTo>
                  <a:pt x="85" y="395"/>
                  <a:pt x="84" y="389"/>
                  <a:pt x="85" y="387"/>
                </a:cubicBezTo>
                <a:cubicBezTo>
                  <a:pt x="86" y="384"/>
                  <a:pt x="84" y="383"/>
                  <a:pt x="82" y="382"/>
                </a:cubicBezTo>
                <a:cubicBezTo>
                  <a:pt x="81" y="381"/>
                  <a:pt x="83" y="379"/>
                  <a:pt x="83" y="376"/>
                </a:cubicBezTo>
                <a:cubicBezTo>
                  <a:pt x="83" y="373"/>
                  <a:pt x="83" y="365"/>
                  <a:pt x="83" y="362"/>
                </a:cubicBezTo>
                <a:cubicBezTo>
                  <a:pt x="83" y="358"/>
                  <a:pt x="84" y="355"/>
                  <a:pt x="86" y="350"/>
                </a:cubicBezTo>
                <a:cubicBezTo>
                  <a:pt x="87" y="346"/>
                  <a:pt x="86" y="340"/>
                  <a:pt x="85" y="336"/>
                </a:cubicBezTo>
                <a:cubicBezTo>
                  <a:pt x="85" y="332"/>
                  <a:pt x="84" y="330"/>
                  <a:pt x="84" y="326"/>
                </a:cubicBezTo>
                <a:cubicBezTo>
                  <a:pt x="84" y="322"/>
                  <a:pt x="84" y="318"/>
                  <a:pt x="83" y="316"/>
                </a:cubicBezTo>
                <a:cubicBezTo>
                  <a:pt x="83" y="315"/>
                  <a:pt x="82" y="312"/>
                  <a:pt x="82" y="310"/>
                </a:cubicBezTo>
                <a:cubicBezTo>
                  <a:pt x="82" y="308"/>
                  <a:pt x="81" y="303"/>
                  <a:pt x="81" y="303"/>
                </a:cubicBezTo>
                <a:cubicBezTo>
                  <a:pt x="81" y="303"/>
                  <a:pt x="82" y="306"/>
                  <a:pt x="83" y="307"/>
                </a:cubicBezTo>
                <a:cubicBezTo>
                  <a:pt x="83" y="308"/>
                  <a:pt x="84" y="310"/>
                  <a:pt x="84" y="313"/>
                </a:cubicBezTo>
                <a:cubicBezTo>
                  <a:pt x="84" y="316"/>
                  <a:pt x="85" y="317"/>
                  <a:pt x="85" y="320"/>
                </a:cubicBezTo>
                <a:cubicBezTo>
                  <a:pt x="86" y="323"/>
                  <a:pt x="86" y="324"/>
                  <a:pt x="86" y="327"/>
                </a:cubicBezTo>
                <a:cubicBezTo>
                  <a:pt x="86" y="330"/>
                  <a:pt x="87" y="333"/>
                  <a:pt x="87" y="337"/>
                </a:cubicBezTo>
                <a:cubicBezTo>
                  <a:pt x="87" y="342"/>
                  <a:pt x="89" y="343"/>
                  <a:pt x="88" y="347"/>
                </a:cubicBezTo>
                <a:cubicBezTo>
                  <a:pt x="87" y="351"/>
                  <a:pt x="89" y="367"/>
                  <a:pt x="90" y="371"/>
                </a:cubicBezTo>
                <a:cubicBezTo>
                  <a:pt x="91" y="374"/>
                  <a:pt x="90" y="375"/>
                  <a:pt x="90" y="378"/>
                </a:cubicBezTo>
                <a:cubicBezTo>
                  <a:pt x="89" y="380"/>
                  <a:pt x="89" y="384"/>
                  <a:pt x="90" y="388"/>
                </a:cubicBezTo>
                <a:cubicBezTo>
                  <a:pt x="90" y="391"/>
                  <a:pt x="88" y="397"/>
                  <a:pt x="88" y="400"/>
                </a:cubicBezTo>
                <a:cubicBezTo>
                  <a:pt x="88" y="403"/>
                  <a:pt x="93" y="404"/>
                  <a:pt x="95" y="407"/>
                </a:cubicBezTo>
                <a:cubicBezTo>
                  <a:pt x="97" y="410"/>
                  <a:pt x="97" y="413"/>
                  <a:pt x="96" y="418"/>
                </a:cubicBezTo>
                <a:cubicBezTo>
                  <a:pt x="96" y="423"/>
                  <a:pt x="93" y="426"/>
                  <a:pt x="92" y="428"/>
                </a:cubicBezTo>
                <a:cubicBezTo>
                  <a:pt x="90" y="430"/>
                  <a:pt x="85" y="437"/>
                  <a:pt x="83" y="441"/>
                </a:cubicBezTo>
                <a:cubicBezTo>
                  <a:pt x="82" y="445"/>
                  <a:pt x="78" y="449"/>
                  <a:pt x="77" y="452"/>
                </a:cubicBezTo>
                <a:cubicBezTo>
                  <a:pt x="75" y="455"/>
                  <a:pt x="90" y="457"/>
                  <a:pt x="96" y="456"/>
                </a:cubicBezTo>
                <a:cubicBezTo>
                  <a:pt x="101" y="454"/>
                  <a:pt x="112" y="449"/>
                  <a:pt x="114" y="445"/>
                </a:cubicBezTo>
                <a:cubicBezTo>
                  <a:pt x="115" y="440"/>
                  <a:pt x="119" y="436"/>
                  <a:pt x="122" y="434"/>
                </a:cubicBezTo>
                <a:cubicBezTo>
                  <a:pt x="124" y="433"/>
                  <a:pt x="123" y="426"/>
                  <a:pt x="122" y="424"/>
                </a:cubicBezTo>
                <a:cubicBezTo>
                  <a:pt x="122" y="421"/>
                  <a:pt x="122" y="422"/>
                  <a:pt x="122" y="421"/>
                </a:cubicBezTo>
                <a:cubicBezTo>
                  <a:pt x="123" y="419"/>
                  <a:pt x="123" y="417"/>
                  <a:pt x="124" y="414"/>
                </a:cubicBezTo>
                <a:cubicBezTo>
                  <a:pt x="125" y="411"/>
                  <a:pt x="122" y="408"/>
                  <a:pt x="120" y="406"/>
                </a:cubicBezTo>
                <a:cubicBezTo>
                  <a:pt x="118" y="404"/>
                  <a:pt x="121" y="395"/>
                  <a:pt x="121" y="395"/>
                </a:cubicBezTo>
                <a:cubicBezTo>
                  <a:pt x="121" y="395"/>
                  <a:pt x="122" y="388"/>
                  <a:pt x="124" y="384"/>
                </a:cubicBezTo>
                <a:cubicBezTo>
                  <a:pt x="126" y="380"/>
                  <a:pt x="126" y="378"/>
                  <a:pt x="126" y="378"/>
                </a:cubicBezTo>
                <a:cubicBezTo>
                  <a:pt x="126" y="378"/>
                  <a:pt x="125" y="373"/>
                  <a:pt x="126" y="369"/>
                </a:cubicBezTo>
                <a:cubicBezTo>
                  <a:pt x="126" y="365"/>
                  <a:pt x="126" y="367"/>
                  <a:pt x="125" y="363"/>
                </a:cubicBezTo>
                <a:cubicBezTo>
                  <a:pt x="124" y="359"/>
                  <a:pt x="124" y="359"/>
                  <a:pt x="124" y="355"/>
                </a:cubicBezTo>
                <a:cubicBezTo>
                  <a:pt x="124" y="351"/>
                  <a:pt x="124" y="351"/>
                  <a:pt x="124" y="348"/>
                </a:cubicBezTo>
                <a:cubicBezTo>
                  <a:pt x="123" y="345"/>
                  <a:pt x="123" y="347"/>
                  <a:pt x="123" y="344"/>
                </a:cubicBezTo>
                <a:cubicBezTo>
                  <a:pt x="124" y="341"/>
                  <a:pt x="124" y="342"/>
                  <a:pt x="123" y="340"/>
                </a:cubicBezTo>
                <a:cubicBezTo>
                  <a:pt x="122" y="338"/>
                  <a:pt x="121" y="338"/>
                  <a:pt x="123" y="335"/>
                </a:cubicBezTo>
                <a:cubicBezTo>
                  <a:pt x="124" y="331"/>
                  <a:pt x="121" y="331"/>
                  <a:pt x="121" y="322"/>
                </a:cubicBezTo>
                <a:cubicBezTo>
                  <a:pt x="122" y="312"/>
                  <a:pt x="119" y="304"/>
                  <a:pt x="118" y="297"/>
                </a:cubicBezTo>
                <a:cubicBezTo>
                  <a:pt x="117" y="291"/>
                  <a:pt x="117" y="291"/>
                  <a:pt x="116" y="288"/>
                </a:cubicBezTo>
                <a:cubicBezTo>
                  <a:pt x="116" y="285"/>
                  <a:pt x="116" y="286"/>
                  <a:pt x="116" y="284"/>
                </a:cubicBezTo>
                <a:cubicBezTo>
                  <a:pt x="116" y="281"/>
                  <a:pt x="117" y="280"/>
                  <a:pt x="117" y="278"/>
                </a:cubicBezTo>
                <a:cubicBezTo>
                  <a:pt x="118" y="275"/>
                  <a:pt x="118" y="275"/>
                  <a:pt x="119" y="270"/>
                </a:cubicBezTo>
                <a:cubicBezTo>
                  <a:pt x="119" y="266"/>
                  <a:pt x="119" y="263"/>
                  <a:pt x="120" y="260"/>
                </a:cubicBezTo>
                <a:cubicBezTo>
                  <a:pt x="120" y="256"/>
                  <a:pt x="119" y="257"/>
                  <a:pt x="119" y="253"/>
                </a:cubicBezTo>
                <a:cubicBezTo>
                  <a:pt x="119" y="249"/>
                  <a:pt x="119" y="251"/>
                  <a:pt x="119" y="247"/>
                </a:cubicBezTo>
                <a:cubicBezTo>
                  <a:pt x="119" y="244"/>
                  <a:pt x="120" y="245"/>
                  <a:pt x="120" y="242"/>
                </a:cubicBezTo>
                <a:cubicBezTo>
                  <a:pt x="120" y="240"/>
                  <a:pt x="120" y="240"/>
                  <a:pt x="121" y="236"/>
                </a:cubicBezTo>
                <a:cubicBezTo>
                  <a:pt x="122" y="233"/>
                  <a:pt x="122" y="232"/>
                  <a:pt x="122" y="229"/>
                </a:cubicBezTo>
                <a:cubicBezTo>
                  <a:pt x="121" y="226"/>
                  <a:pt x="123" y="225"/>
                  <a:pt x="123" y="225"/>
                </a:cubicBezTo>
                <a:cubicBezTo>
                  <a:pt x="123" y="225"/>
                  <a:pt x="129" y="225"/>
                  <a:pt x="130" y="225"/>
                </a:cubicBezTo>
                <a:cubicBezTo>
                  <a:pt x="132" y="225"/>
                  <a:pt x="134" y="225"/>
                  <a:pt x="137" y="225"/>
                </a:cubicBezTo>
                <a:cubicBezTo>
                  <a:pt x="139" y="224"/>
                  <a:pt x="139" y="225"/>
                  <a:pt x="140" y="225"/>
                </a:cubicBezTo>
                <a:cubicBezTo>
                  <a:pt x="141" y="226"/>
                  <a:pt x="145" y="225"/>
                  <a:pt x="148" y="224"/>
                </a:cubicBezTo>
                <a:cubicBezTo>
                  <a:pt x="152" y="223"/>
                  <a:pt x="151" y="224"/>
                  <a:pt x="154" y="222"/>
                </a:cubicBezTo>
                <a:cubicBezTo>
                  <a:pt x="157" y="221"/>
                  <a:pt x="153" y="214"/>
                  <a:pt x="152" y="211"/>
                </a:cubicBezTo>
                <a:cubicBezTo>
                  <a:pt x="150" y="207"/>
                  <a:pt x="145" y="185"/>
                  <a:pt x="143" y="180"/>
                </a:cubicBezTo>
                <a:cubicBezTo>
                  <a:pt x="142" y="174"/>
                  <a:pt x="141" y="173"/>
                  <a:pt x="141" y="173"/>
                </a:cubicBezTo>
                <a:cubicBezTo>
                  <a:pt x="141" y="173"/>
                  <a:pt x="144" y="171"/>
                  <a:pt x="146" y="168"/>
                </a:cubicBezTo>
                <a:cubicBezTo>
                  <a:pt x="148" y="164"/>
                  <a:pt x="159" y="153"/>
                  <a:pt x="164" y="145"/>
                </a:cubicBezTo>
                <a:cubicBezTo>
                  <a:pt x="170" y="138"/>
                  <a:pt x="170" y="135"/>
                  <a:pt x="175" y="132"/>
                </a:cubicBezTo>
                <a:cubicBezTo>
                  <a:pt x="180" y="128"/>
                  <a:pt x="178" y="124"/>
                  <a:pt x="177" y="118"/>
                </a:cubicBezTo>
                <a:close/>
                <a:moveTo>
                  <a:pt x="36" y="151"/>
                </a:moveTo>
                <a:cubicBezTo>
                  <a:pt x="36" y="152"/>
                  <a:pt x="34" y="151"/>
                  <a:pt x="33" y="151"/>
                </a:cubicBezTo>
                <a:cubicBezTo>
                  <a:pt x="33" y="150"/>
                  <a:pt x="34" y="149"/>
                  <a:pt x="33" y="146"/>
                </a:cubicBezTo>
                <a:cubicBezTo>
                  <a:pt x="31" y="143"/>
                  <a:pt x="31" y="143"/>
                  <a:pt x="30" y="141"/>
                </a:cubicBezTo>
                <a:cubicBezTo>
                  <a:pt x="30" y="139"/>
                  <a:pt x="30" y="139"/>
                  <a:pt x="29" y="136"/>
                </a:cubicBezTo>
                <a:cubicBezTo>
                  <a:pt x="28" y="133"/>
                  <a:pt x="25" y="132"/>
                  <a:pt x="27" y="131"/>
                </a:cubicBezTo>
                <a:cubicBezTo>
                  <a:pt x="28" y="131"/>
                  <a:pt x="29" y="131"/>
                  <a:pt x="28" y="129"/>
                </a:cubicBezTo>
                <a:cubicBezTo>
                  <a:pt x="28" y="127"/>
                  <a:pt x="27" y="127"/>
                  <a:pt x="30" y="126"/>
                </a:cubicBezTo>
                <a:cubicBezTo>
                  <a:pt x="32" y="125"/>
                  <a:pt x="32" y="125"/>
                  <a:pt x="32" y="125"/>
                </a:cubicBezTo>
                <a:cubicBezTo>
                  <a:pt x="32" y="125"/>
                  <a:pt x="33" y="132"/>
                  <a:pt x="34" y="136"/>
                </a:cubicBezTo>
                <a:cubicBezTo>
                  <a:pt x="36" y="141"/>
                  <a:pt x="37" y="141"/>
                  <a:pt x="36" y="144"/>
                </a:cubicBezTo>
                <a:cubicBezTo>
                  <a:pt x="36" y="147"/>
                  <a:pt x="37" y="149"/>
                  <a:pt x="36" y="151"/>
                </a:cubicBezTo>
                <a:close/>
                <a:moveTo>
                  <a:pt x="48" y="195"/>
                </a:moveTo>
                <a:cubicBezTo>
                  <a:pt x="45" y="193"/>
                  <a:pt x="43" y="183"/>
                  <a:pt x="42" y="171"/>
                </a:cubicBezTo>
                <a:cubicBezTo>
                  <a:pt x="41" y="158"/>
                  <a:pt x="42" y="139"/>
                  <a:pt x="42" y="124"/>
                </a:cubicBezTo>
                <a:cubicBezTo>
                  <a:pt x="43" y="110"/>
                  <a:pt x="58" y="85"/>
                  <a:pt x="59" y="83"/>
                </a:cubicBezTo>
                <a:cubicBezTo>
                  <a:pt x="60" y="81"/>
                  <a:pt x="60" y="79"/>
                  <a:pt x="60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0" y="75"/>
                  <a:pt x="60" y="74"/>
                  <a:pt x="60" y="72"/>
                </a:cubicBezTo>
                <a:cubicBezTo>
                  <a:pt x="60" y="71"/>
                  <a:pt x="60" y="69"/>
                  <a:pt x="61" y="68"/>
                </a:cubicBezTo>
                <a:cubicBezTo>
                  <a:pt x="62" y="67"/>
                  <a:pt x="63" y="67"/>
                  <a:pt x="64" y="67"/>
                </a:cubicBezTo>
                <a:cubicBezTo>
                  <a:pt x="66" y="67"/>
                  <a:pt x="69" y="68"/>
                  <a:pt x="70" y="69"/>
                </a:cubicBezTo>
                <a:cubicBezTo>
                  <a:pt x="61" y="69"/>
                  <a:pt x="66" y="80"/>
                  <a:pt x="66" y="82"/>
                </a:cubicBezTo>
                <a:cubicBezTo>
                  <a:pt x="66" y="84"/>
                  <a:pt x="64" y="87"/>
                  <a:pt x="63" y="89"/>
                </a:cubicBezTo>
                <a:cubicBezTo>
                  <a:pt x="62" y="91"/>
                  <a:pt x="61" y="94"/>
                  <a:pt x="60" y="99"/>
                </a:cubicBezTo>
                <a:cubicBezTo>
                  <a:pt x="60" y="104"/>
                  <a:pt x="57" y="110"/>
                  <a:pt x="56" y="112"/>
                </a:cubicBezTo>
                <a:cubicBezTo>
                  <a:pt x="56" y="115"/>
                  <a:pt x="54" y="130"/>
                  <a:pt x="53" y="138"/>
                </a:cubicBezTo>
                <a:cubicBezTo>
                  <a:pt x="51" y="146"/>
                  <a:pt x="51" y="187"/>
                  <a:pt x="51" y="190"/>
                </a:cubicBezTo>
                <a:cubicBezTo>
                  <a:pt x="51" y="191"/>
                  <a:pt x="52" y="194"/>
                  <a:pt x="53" y="197"/>
                </a:cubicBezTo>
                <a:cubicBezTo>
                  <a:pt x="51" y="197"/>
                  <a:pt x="49" y="196"/>
                  <a:pt x="48" y="195"/>
                </a:cubicBezTo>
                <a:close/>
                <a:moveTo>
                  <a:pt x="117" y="191"/>
                </a:moveTo>
                <a:cubicBezTo>
                  <a:pt x="117" y="191"/>
                  <a:pt x="114" y="192"/>
                  <a:pt x="112" y="193"/>
                </a:cubicBezTo>
                <a:cubicBezTo>
                  <a:pt x="110" y="193"/>
                  <a:pt x="106" y="193"/>
                  <a:pt x="103" y="193"/>
                </a:cubicBezTo>
                <a:cubicBezTo>
                  <a:pt x="100" y="193"/>
                  <a:pt x="99" y="194"/>
                  <a:pt x="91" y="195"/>
                </a:cubicBezTo>
                <a:cubicBezTo>
                  <a:pt x="83" y="196"/>
                  <a:pt x="70" y="199"/>
                  <a:pt x="63" y="199"/>
                </a:cubicBezTo>
                <a:cubicBezTo>
                  <a:pt x="62" y="199"/>
                  <a:pt x="62" y="199"/>
                  <a:pt x="61" y="199"/>
                </a:cubicBezTo>
                <a:cubicBezTo>
                  <a:pt x="63" y="196"/>
                  <a:pt x="65" y="194"/>
                  <a:pt x="66" y="193"/>
                </a:cubicBezTo>
                <a:cubicBezTo>
                  <a:pt x="67" y="191"/>
                  <a:pt x="69" y="145"/>
                  <a:pt x="68" y="136"/>
                </a:cubicBezTo>
                <a:cubicBezTo>
                  <a:pt x="68" y="127"/>
                  <a:pt x="71" y="102"/>
                  <a:pt x="71" y="95"/>
                </a:cubicBezTo>
                <a:cubicBezTo>
                  <a:pt x="71" y="88"/>
                  <a:pt x="72" y="83"/>
                  <a:pt x="75" y="78"/>
                </a:cubicBezTo>
                <a:cubicBezTo>
                  <a:pt x="78" y="72"/>
                  <a:pt x="71" y="69"/>
                  <a:pt x="70" y="69"/>
                </a:cubicBezTo>
                <a:cubicBezTo>
                  <a:pt x="70" y="69"/>
                  <a:pt x="71" y="68"/>
                  <a:pt x="72" y="67"/>
                </a:cubicBezTo>
                <a:cubicBezTo>
                  <a:pt x="73" y="67"/>
                  <a:pt x="75" y="66"/>
                  <a:pt x="77" y="66"/>
                </a:cubicBezTo>
                <a:cubicBezTo>
                  <a:pt x="78" y="66"/>
                  <a:pt x="80" y="67"/>
                  <a:pt x="81" y="69"/>
                </a:cubicBezTo>
                <a:cubicBezTo>
                  <a:pt x="85" y="75"/>
                  <a:pt x="87" y="77"/>
                  <a:pt x="87" y="77"/>
                </a:cubicBezTo>
                <a:cubicBezTo>
                  <a:pt x="87" y="77"/>
                  <a:pt x="87" y="77"/>
                  <a:pt x="87" y="77"/>
                </a:cubicBezTo>
                <a:cubicBezTo>
                  <a:pt x="83" y="90"/>
                  <a:pt x="82" y="106"/>
                  <a:pt x="82" y="115"/>
                </a:cubicBezTo>
                <a:cubicBezTo>
                  <a:pt x="82" y="129"/>
                  <a:pt x="96" y="145"/>
                  <a:pt x="100" y="150"/>
                </a:cubicBezTo>
                <a:cubicBezTo>
                  <a:pt x="103" y="154"/>
                  <a:pt x="110" y="157"/>
                  <a:pt x="110" y="157"/>
                </a:cubicBezTo>
                <a:cubicBezTo>
                  <a:pt x="110" y="157"/>
                  <a:pt x="113" y="160"/>
                  <a:pt x="112" y="160"/>
                </a:cubicBezTo>
                <a:cubicBezTo>
                  <a:pt x="110" y="160"/>
                  <a:pt x="108" y="161"/>
                  <a:pt x="105" y="161"/>
                </a:cubicBezTo>
                <a:cubicBezTo>
                  <a:pt x="103" y="161"/>
                  <a:pt x="102" y="162"/>
                  <a:pt x="101" y="163"/>
                </a:cubicBezTo>
                <a:cubicBezTo>
                  <a:pt x="99" y="164"/>
                  <a:pt x="100" y="166"/>
                  <a:pt x="100" y="167"/>
                </a:cubicBezTo>
                <a:cubicBezTo>
                  <a:pt x="101" y="168"/>
                  <a:pt x="101" y="168"/>
                  <a:pt x="100" y="171"/>
                </a:cubicBezTo>
                <a:cubicBezTo>
                  <a:pt x="99" y="173"/>
                  <a:pt x="102" y="173"/>
                  <a:pt x="102" y="174"/>
                </a:cubicBezTo>
                <a:cubicBezTo>
                  <a:pt x="102" y="175"/>
                  <a:pt x="103" y="176"/>
                  <a:pt x="104" y="178"/>
                </a:cubicBezTo>
                <a:cubicBezTo>
                  <a:pt x="105" y="180"/>
                  <a:pt x="106" y="182"/>
                  <a:pt x="107" y="183"/>
                </a:cubicBezTo>
                <a:cubicBezTo>
                  <a:pt x="107" y="185"/>
                  <a:pt x="110" y="186"/>
                  <a:pt x="113" y="186"/>
                </a:cubicBezTo>
                <a:cubicBezTo>
                  <a:pt x="115" y="187"/>
                  <a:pt x="114" y="183"/>
                  <a:pt x="114" y="183"/>
                </a:cubicBezTo>
                <a:cubicBezTo>
                  <a:pt x="114" y="183"/>
                  <a:pt x="114" y="184"/>
                  <a:pt x="116" y="183"/>
                </a:cubicBezTo>
                <a:cubicBezTo>
                  <a:pt x="119" y="183"/>
                  <a:pt x="116" y="180"/>
                  <a:pt x="117" y="180"/>
                </a:cubicBezTo>
                <a:cubicBezTo>
                  <a:pt x="118" y="180"/>
                  <a:pt x="117" y="178"/>
                  <a:pt x="117" y="179"/>
                </a:cubicBezTo>
                <a:cubicBezTo>
                  <a:pt x="118" y="179"/>
                  <a:pt x="118" y="180"/>
                  <a:pt x="118" y="180"/>
                </a:cubicBezTo>
                <a:lnTo>
                  <a:pt x="117" y="191"/>
                </a:lnTo>
                <a:close/>
                <a:moveTo>
                  <a:pt x="142" y="128"/>
                </a:moveTo>
                <a:cubicBezTo>
                  <a:pt x="141" y="128"/>
                  <a:pt x="139" y="128"/>
                  <a:pt x="139" y="131"/>
                </a:cubicBezTo>
                <a:cubicBezTo>
                  <a:pt x="138" y="133"/>
                  <a:pt x="139" y="133"/>
                  <a:pt x="138" y="135"/>
                </a:cubicBezTo>
                <a:cubicBezTo>
                  <a:pt x="137" y="136"/>
                  <a:pt x="138" y="136"/>
                  <a:pt x="137" y="137"/>
                </a:cubicBezTo>
                <a:cubicBezTo>
                  <a:pt x="136" y="138"/>
                  <a:pt x="130" y="141"/>
                  <a:pt x="130" y="141"/>
                </a:cubicBezTo>
                <a:cubicBezTo>
                  <a:pt x="130" y="141"/>
                  <a:pt x="127" y="135"/>
                  <a:pt x="128" y="132"/>
                </a:cubicBezTo>
                <a:cubicBezTo>
                  <a:pt x="129" y="130"/>
                  <a:pt x="136" y="117"/>
                  <a:pt x="136" y="117"/>
                </a:cubicBezTo>
                <a:cubicBezTo>
                  <a:pt x="136" y="117"/>
                  <a:pt x="137" y="115"/>
                  <a:pt x="137" y="117"/>
                </a:cubicBezTo>
                <a:cubicBezTo>
                  <a:pt x="138" y="119"/>
                  <a:pt x="138" y="121"/>
                  <a:pt x="139" y="122"/>
                </a:cubicBezTo>
                <a:cubicBezTo>
                  <a:pt x="141" y="124"/>
                  <a:pt x="141" y="124"/>
                  <a:pt x="142" y="125"/>
                </a:cubicBezTo>
                <a:cubicBezTo>
                  <a:pt x="142" y="126"/>
                  <a:pt x="143" y="128"/>
                  <a:pt x="142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" name="Freeform 200"/>
          <p:cNvSpPr>
            <a:spLocks noChangeAspect="1" noEditPoints="1"/>
          </p:cNvSpPr>
          <p:nvPr/>
        </p:nvSpPr>
        <p:spPr bwMode="auto">
          <a:xfrm>
            <a:off x="4998168" y="1450448"/>
            <a:ext cx="639222" cy="2019846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5" name="Freeform 9"/>
          <p:cNvSpPr>
            <a:spLocks noChangeAspect="1"/>
          </p:cNvSpPr>
          <p:nvPr/>
        </p:nvSpPr>
        <p:spPr bwMode="auto">
          <a:xfrm>
            <a:off x="5073957" y="3960890"/>
            <a:ext cx="487644" cy="2019846"/>
          </a:xfrm>
          <a:custGeom>
            <a:avLst/>
            <a:gdLst>
              <a:gd name="T0" fmla="*/ 563 w 563"/>
              <a:gd name="T1" fmla="*/ 1247 h 2332"/>
              <a:gd name="T2" fmla="*/ 519 w 563"/>
              <a:gd name="T3" fmla="*/ 943 h 2332"/>
              <a:gd name="T4" fmla="*/ 519 w 563"/>
              <a:gd name="T5" fmla="*/ 723 h 2332"/>
              <a:gd name="T6" fmla="*/ 519 w 563"/>
              <a:gd name="T7" fmla="*/ 602 h 2332"/>
              <a:gd name="T8" fmla="*/ 475 w 563"/>
              <a:gd name="T9" fmla="*/ 404 h 2332"/>
              <a:gd name="T10" fmla="*/ 373 w 563"/>
              <a:gd name="T11" fmla="*/ 319 h 2332"/>
              <a:gd name="T12" fmla="*/ 351 w 563"/>
              <a:gd name="T13" fmla="*/ 283 h 2332"/>
              <a:gd name="T14" fmla="*/ 322 w 563"/>
              <a:gd name="T15" fmla="*/ 255 h 2332"/>
              <a:gd name="T16" fmla="*/ 307 w 563"/>
              <a:gd name="T17" fmla="*/ 262 h 2332"/>
              <a:gd name="T18" fmla="*/ 293 w 563"/>
              <a:gd name="T19" fmla="*/ 227 h 2332"/>
              <a:gd name="T20" fmla="*/ 293 w 563"/>
              <a:gd name="T21" fmla="*/ 191 h 2332"/>
              <a:gd name="T22" fmla="*/ 271 w 563"/>
              <a:gd name="T23" fmla="*/ 85 h 2332"/>
              <a:gd name="T24" fmla="*/ 190 w 563"/>
              <a:gd name="T25" fmla="*/ 14 h 2332"/>
              <a:gd name="T26" fmla="*/ 95 w 563"/>
              <a:gd name="T27" fmla="*/ 14 h 2332"/>
              <a:gd name="T28" fmla="*/ 30 w 563"/>
              <a:gd name="T29" fmla="*/ 71 h 2332"/>
              <a:gd name="T30" fmla="*/ 15 w 563"/>
              <a:gd name="T31" fmla="*/ 149 h 2332"/>
              <a:gd name="T32" fmla="*/ 30 w 563"/>
              <a:gd name="T33" fmla="*/ 198 h 2332"/>
              <a:gd name="T34" fmla="*/ 37 w 563"/>
              <a:gd name="T35" fmla="*/ 234 h 2332"/>
              <a:gd name="T36" fmla="*/ 51 w 563"/>
              <a:gd name="T37" fmla="*/ 248 h 2332"/>
              <a:gd name="T38" fmla="*/ 73 w 563"/>
              <a:gd name="T39" fmla="*/ 291 h 2332"/>
              <a:gd name="T40" fmla="*/ 103 w 563"/>
              <a:gd name="T41" fmla="*/ 333 h 2332"/>
              <a:gd name="T42" fmla="*/ 139 w 563"/>
              <a:gd name="T43" fmla="*/ 361 h 2332"/>
              <a:gd name="T44" fmla="*/ 190 w 563"/>
              <a:gd name="T45" fmla="*/ 361 h 2332"/>
              <a:gd name="T46" fmla="*/ 183 w 563"/>
              <a:gd name="T47" fmla="*/ 376 h 2332"/>
              <a:gd name="T48" fmla="*/ 183 w 563"/>
              <a:gd name="T49" fmla="*/ 383 h 2332"/>
              <a:gd name="T50" fmla="*/ 176 w 563"/>
              <a:gd name="T51" fmla="*/ 404 h 2332"/>
              <a:gd name="T52" fmla="*/ 176 w 563"/>
              <a:gd name="T53" fmla="*/ 411 h 2332"/>
              <a:gd name="T54" fmla="*/ 161 w 563"/>
              <a:gd name="T55" fmla="*/ 454 h 2332"/>
              <a:gd name="T56" fmla="*/ 103 w 563"/>
              <a:gd name="T57" fmla="*/ 702 h 2332"/>
              <a:gd name="T58" fmla="*/ 73 w 563"/>
              <a:gd name="T59" fmla="*/ 857 h 2332"/>
              <a:gd name="T60" fmla="*/ 51 w 563"/>
              <a:gd name="T61" fmla="*/ 971 h 2332"/>
              <a:gd name="T62" fmla="*/ 51 w 563"/>
              <a:gd name="T63" fmla="*/ 1013 h 2332"/>
              <a:gd name="T64" fmla="*/ 44 w 563"/>
              <a:gd name="T65" fmla="*/ 1233 h 2332"/>
              <a:gd name="T66" fmla="*/ 44 w 563"/>
              <a:gd name="T67" fmla="*/ 1304 h 2332"/>
              <a:gd name="T68" fmla="*/ 132 w 563"/>
              <a:gd name="T69" fmla="*/ 1318 h 2332"/>
              <a:gd name="T70" fmla="*/ 139 w 563"/>
              <a:gd name="T71" fmla="*/ 1318 h 2332"/>
              <a:gd name="T72" fmla="*/ 168 w 563"/>
              <a:gd name="T73" fmla="*/ 1672 h 2332"/>
              <a:gd name="T74" fmla="*/ 263 w 563"/>
              <a:gd name="T75" fmla="*/ 2062 h 2332"/>
              <a:gd name="T76" fmla="*/ 307 w 563"/>
              <a:gd name="T77" fmla="*/ 2154 h 2332"/>
              <a:gd name="T78" fmla="*/ 285 w 563"/>
              <a:gd name="T79" fmla="*/ 2197 h 2332"/>
              <a:gd name="T80" fmla="*/ 205 w 563"/>
              <a:gd name="T81" fmla="*/ 2239 h 2332"/>
              <a:gd name="T82" fmla="*/ 139 w 563"/>
              <a:gd name="T83" fmla="*/ 2261 h 2332"/>
              <a:gd name="T84" fmla="*/ 168 w 563"/>
              <a:gd name="T85" fmla="*/ 2289 h 2332"/>
              <a:gd name="T86" fmla="*/ 154 w 563"/>
              <a:gd name="T87" fmla="*/ 2303 h 2332"/>
              <a:gd name="T88" fmla="*/ 271 w 563"/>
              <a:gd name="T89" fmla="*/ 2332 h 2332"/>
              <a:gd name="T90" fmla="*/ 402 w 563"/>
              <a:gd name="T91" fmla="*/ 2310 h 2332"/>
              <a:gd name="T92" fmla="*/ 483 w 563"/>
              <a:gd name="T93" fmla="*/ 2317 h 2332"/>
              <a:gd name="T94" fmla="*/ 527 w 563"/>
              <a:gd name="T95" fmla="*/ 2239 h 2332"/>
              <a:gd name="T96" fmla="*/ 527 w 563"/>
              <a:gd name="T97" fmla="*/ 2133 h 2332"/>
              <a:gd name="T98" fmla="*/ 497 w 563"/>
              <a:gd name="T99" fmla="*/ 1991 h 2332"/>
              <a:gd name="T100" fmla="*/ 490 w 563"/>
              <a:gd name="T101" fmla="*/ 1750 h 2332"/>
              <a:gd name="T102" fmla="*/ 475 w 563"/>
              <a:gd name="T103" fmla="*/ 1488 h 2332"/>
              <a:gd name="T104" fmla="*/ 490 w 563"/>
              <a:gd name="T105" fmla="*/ 1283 h 2332"/>
              <a:gd name="T106" fmla="*/ 519 w 563"/>
              <a:gd name="T107" fmla="*/ 1247 h 2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3" h="2332">
                <a:moveTo>
                  <a:pt x="519" y="1247"/>
                </a:moveTo>
                <a:lnTo>
                  <a:pt x="556" y="1247"/>
                </a:lnTo>
                <a:lnTo>
                  <a:pt x="563" y="1247"/>
                </a:lnTo>
                <a:lnTo>
                  <a:pt x="548" y="1183"/>
                </a:lnTo>
                <a:lnTo>
                  <a:pt x="534" y="1070"/>
                </a:lnTo>
                <a:lnTo>
                  <a:pt x="519" y="943"/>
                </a:lnTo>
                <a:lnTo>
                  <a:pt x="512" y="843"/>
                </a:lnTo>
                <a:lnTo>
                  <a:pt x="512" y="751"/>
                </a:lnTo>
                <a:lnTo>
                  <a:pt x="519" y="723"/>
                </a:lnTo>
                <a:lnTo>
                  <a:pt x="512" y="645"/>
                </a:lnTo>
                <a:lnTo>
                  <a:pt x="519" y="624"/>
                </a:lnTo>
                <a:lnTo>
                  <a:pt x="519" y="602"/>
                </a:lnTo>
                <a:lnTo>
                  <a:pt x="519" y="553"/>
                </a:lnTo>
                <a:lnTo>
                  <a:pt x="505" y="482"/>
                </a:lnTo>
                <a:lnTo>
                  <a:pt x="475" y="404"/>
                </a:lnTo>
                <a:lnTo>
                  <a:pt x="453" y="368"/>
                </a:lnTo>
                <a:lnTo>
                  <a:pt x="402" y="333"/>
                </a:lnTo>
                <a:lnTo>
                  <a:pt x="373" y="319"/>
                </a:lnTo>
                <a:lnTo>
                  <a:pt x="358" y="305"/>
                </a:lnTo>
                <a:lnTo>
                  <a:pt x="351" y="291"/>
                </a:lnTo>
                <a:lnTo>
                  <a:pt x="351" y="283"/>
                </a:lnTo>
                <a:lnTo>
                  <a:pt x="344" y="276"/>
                </a:lnTo>
                <a:lnTo>
                  <a:pt x="344" y="276"/>
                </a:lnTo>
                <a:lnTo>
                  <a:pt x="322" y="255"/>
                </a:lnTo>
                <a:lnTo>
                  <a:pt x="307" y="255"/>
                </a:lnTo>
                <a:lnTo>
                  <a:pt x="307" y="262"/>
                </a:lnTo>
                <a:lnTo>
                  <a:pt x="307" y="262"/>
                </a:lnTo>
                <a:lnTo>
                  <a:pt x="300" y="241"/>
                </a:lnTo>
                <a:lnTo>
                  <a:pt x="293" y="234"/>
                </a:lnTo>
                <a:lnTo>
                  <a:pt x="293" y="227"/>
                </a:lnTo>
                <a:lnTo>
                  <a:pt x="293" y="234"/>
                </a:lnTo>
                <a:lnTo>
                  <a:pt x="293" y="220"/>
                </a:lnTo>
                <a:lnTo>
                  <a:pt x="293" y="191"/>
                </a:lnTo>
                <a:lnTo>
                  <a:pt x="293" y="142"/>
                </a:lnTo>
                <a:lnTo>
                  <a:pt x="285" y="113"/>
                </a:lnTo>
                <a:lnTo>
                  <a:pt x="271" y="85"/>
                </a:lnTo>
                <a:lnTo>
                  <a:pt x="249" y="64"/>
                </a:lnTo>
                <a:lnTo>
                  <a:pt x="220" y="28"/>
                </a:lnTo>
                <a:lnTo>
                  <a:pt x="190" y="14"/>
                </a:lnTo>
                <a:lnTo>
                  <a:pt x="154" y="0"/>
                </a:lnTo>
                <a:lnTo>
                  <a:pt x="117" y="7"/>
                </a:lnTo>
                <a:lnTo>
                  <a:pt x="95" y="14"/>
                </a:lnTo>
                <a:lnTo>
                  <a:pt x="73" y="28"/>
                </a:lnTo>
                <a:lnTo>
                  <a:pt x="44" y="43"/>
                </a:lnTo>
                <a:lnTo>
                  <a:pt x="30" y="71"/>
                </a:lnTo>
                <a:lnTo>
                  <a:pt x="8" y="106"/>
                </a:lnTo>
                <a:lnTo>
                  <a:pt x="0" y="128"/>
                </a:lnTo>
                <a:lnTo>
                  <a:pt x="15" y="149"/>
                </a:lnTo>
                <a:lnTo>
                  <a:pt x="15" y="156"/>
                </a:lnTo>
                <a:lnTo>
                  <a:pt x="22" y="184"/>
                </a:lnTo>
                <a:lnTo>
                  <a:pt x="30" y="198"/>
                </a:lnTo>
                <a:lnTo>
                  <a:pt x="30" y="213"/>
                </a:lnTo>
                <a:lnTo>
                  <a:pt x="30" y="227"/>
                </a:lnTo>
                <a:lnTo>
                  <a:pt x="37" y="234"/>
                </a:lnTo>
                <a:lnTo>
                  <a:pt x="37" y="234"/>
                </a:lnTo>
                <a:lnTo>
                  <a:pt x="44" y="248"/>
                </a:lnTo>
                <a:lnTo>
                  <a:pt x="51" y="248"/>
                </a:lnTo>
                <a:lnTo>
                  <a:pt x="51" y="269"/>
                </a:lnTo>
                <a:lnTo>
                  <a:pt x="59" y="276"/>
                </a:lnTo>
                <a:lnTo>
                  <a:pt x="73" y="291"/>
                </a:lnTo>
                <a:lnTo>
                  <a:pt x="88" y="305"/>
                </a:lnTo>
                <a:lnTo>
                  <a:pt x="95" y="319"/>
                </a:lnTo>
                <a:lnTo>
                  <a:pt x="103" y="333"/>
                </a:lnTo>
                <a:lnTo>
                  <a:pt x="117" y="333"/>
                </a:lnTo>
                <a:lnTo>
                  <a:pt x="125" y="354"/>
                </a:lnTo>
                <a:lnTo>
                  <a:pt x="139" y="361"/>
                </a:lnTo>
                <a:lnTo>
                  <a:pt x="161" y="361"/>
                </a:lnTo>
                <a:lnTo>
                  <a:pt x="183" y="354"/>
                </a:lnTo>
                <a:lnTo>
                  <a:pt x="190" y="361"/>
                </a:lnTo>
                <a:lnTo>
                  <a:pt x="190" y="361"/>
                </a:lnTo>
                <a:lnTo>
                  <a:pt x="190" y="361"/>
                </a:lnTo>
                <a:lnTo>
                  <a:pt x="183" y="376"/>
                </a:lnTo>
                <a:lnTo>
                  <a:pt x="176" y="390"/>
                </a:lnTo>
                <a:lnTo>
                  <a:pt x="176" y="404"/>
                </a:lnTo>
                <a:lnTo>
                  <a:pt x="183" y="383"/>
                </a:lnTo>
                <a:lnTo>
                  <a:pt x="183" y="383"/>
                </a:lnTo>
                <a:lnTo>
                  <a:pt x="183" y="383"/>
                </a:lnTo>
                <a:lnTo>
                  <a:pt x="176" y="404"/>
                </a:lnTo>
                <a:lnTo>
                  <a:pt x="176" y="404"/>
                </a:lnTo>
                <a:lnTo>
                  <a:pt x="176" y="404"/>
                </a:lnTo>
                <a:lnTo>
                  <a:pt x="176" y="411"/>
                </a:lnTo>
                <a:lnTo>
                  <a:pt x="168" y="439"/>
                </a:lnTo>
                <a:lnTo>
                  <a:pt x="168" y="446"/>
                </a:lnTo>
                <a:lnTo>
                  <a:pt x="161" y="454"/>
                </a:lnTo>
                <a:lnTo>
                  <a:pt x="139" y="517"/>
                </a:lnTo>
                <a:lnTo>
                  <a:pt x="125" y="595"/>
                </a:lnTo>
                <a:lnTo>
                  <a:pt x="103" y="702"/>
                </a:lnTo>
                <a:lnTo>
                  <a:pt x="95" y="744"/>
                </a:lnTo>
                <a:lnTo>
                  <a:pt x="103" y="716"/>
                </a:lnTo>
                <a:lnTo>
                  <a:pt x="73" y="857"/>
                </a:lnTo>
                <a:lnTo>
                  <a:pt x="59" y="921"/>
                </a:lnTo>
                <a:lnTo>
                  <a:pt x="51" y="964"/>
                </a:lnTo>
                <a:lnTo>
                  <a:pt x="51" y="971"/>
                </a:lnTo>
                <a:lnTo>
                  <a:pt x="51" y="978"/>
                </a:lnTo>
                <a:lnTo>
                  <a:pt x="51" y="971"/>
                </a:lnTo>
                <a:lnTo>
                  <a:pt x="51" y="1013"/>
                </a:lnTo>
                <a:lnTo>
                  <a:pt x="59" y="1063"/>
                </a:lnTo>
                <a:lnTo>
                  <a:pt x="51" y="1155"/>
                </a:lnTo>
                <a:lnTo>
                  <a:pt x="44" y="1233"/>
                </a:lnTo>
                <a:lnTo>
                  <a:pt x="37" y="1304"/>
                </a:lnTo>
                <a:lnTo>
                  <a:pt x="37" y="1304"/>
                </a:lnTo>
                <a:lnTo>
                  <a:pt x="44" y="1304"/>
                </a:lnTo>
                <a:lnTo>
                  <a:pt x="59" y="1311"/>
                </a:lnTo>
                <a:lnTo>
                  <a:pt x="88" y="1318"/>
                </a:lnTo>
                <a:lnTo>
                  <a:pt x="132" y="1318"/>
                </a:lnTo>
                <a:lnTo>
                  <a:pt x="256" y="1318"/>
                </a:lnTo>
                <a:lnTo>
                  <a:pt x="256" y="1318"/>
                </a:lnTo>
                <a:lnTo>
                  <a:pt x="139" y="1318"/>
                </a:lnTo>
                <a:lnTo>
                  <a:pt x="132" y="1361"/>
                </a:lnTo>
                <a:lnTo>
                  <a:pt x="154" y="1502"/>
                </a:lnTo>
                <a:lnTo>
                  <a:pt x="168" y="1672"/>
                </a:lnTo>
                <a:lnTo>
                  <a:pt x="198" y="1807"/>
                </a:lnTo>
                <a:lnTo>
                  <a:pt x="212" y="1913"/>
                </a:lnTo>
                <a:lnTo>
                  <a:pt x="263" y="2062"/>
                </a:lnTo>
                <a:lnTo>
                  <a:pt x="293" y="2126"/>
                </a:lnTo>
                <a:lnTo>
                  <a:pt x="307" y="2133"/>
                </a:lnTo>
                <a:lnTo>
                  <a:pt x="307" y="2154"/>
                </a:lnTo>
                <a:lnTo>
                  <a:pt x="293" y="2183"/>
                </a:lnTo>
                <a:lnTo>
                  <a:pt x="300" y="2190"/>
                </a:lnTo>
                <a:lnTo>
                  <a:pt x="285" y="2197"/>
                </a:lnTo>
                <a:lnTo>
                  <a:pt x="256" y="2225"/>
                </a:lnTo>
                <a:lnTo>
                  <a:pt x="227" y="2239"/>
                </a:lnTo>
                <a:lnTo>
                  <a:pt x="205" y="2239"/>
                </a:lnTo>
                <a:lnTo>
                  <a:pt x="168" y="2239"/>
                </a:lnTo>
                <a:lnTo>
                  <a:pt x="154" y="2254"/>
                </a:lnTo>
                <a:lnTo>
                  <a:pt x="139" y="2261"/>
                </a:lnTo>
                <a:lnTo>
                  <a:pt x="139" y="2268"/>
                </a:lnTo>
                <a:lnTo>
                  <a:pt x="139" y="2275"/>
                </a:lnTo>
                <a:lnTo>
                  <a:pt x="168" y="2289"/>
                </a:lnTo>
                <a:lnTo>
                  <a:pt x="161" y="2296"/>
                </a:lnTo>
                <a:lnTo>
                  <a:pt x="161" y="2296"/>
                </a:lnTo>
                <a:lnTo>
                  <a:pt x="154" y="2303"/>
                </a:lnTo>
                <a:lnTo>
                  <a:pt x="154" y="2317"/>
                </a:lnTo>
                <a:lnTo>
                  <a:pt x="190" y="2324"/>
                </a:lnTo>
                <a:lnTo>
                  <a:pt x="271" y="2332"/>
                </a:lnTo>
                <a:lnTo>
                  <a:pt x="358" y="2332"/>
                </a:lnTo>
                <a:lnTo>
                  <a:pt x="388" y="2317"/>
                </a:lnTo>
                <a:lnTo>
                  <a:pt x="402" y="2310"/>
                </a:lnTo>
                <a:lnTo>
                  <a:pt x="417" y="2317"/>
                </a:lnTo>
                <a:lnTo>
                  <a:pt x="432" y="2324"/>
                </a:lnTo>
                <a:lnTo>
                  <a:pt x="483" y="2317"/>
                </a:lnTo>
                <a:lnTo>
                  <a:pt x="505" y="2303"/>
                </a:lnTo>
                <a:lnTo>
                  <a:pt x="519" y="2254"/>
                </a:lnTo>
                <a:lnTo>
                  <a:pt x="527" y="2239"/>
                </a:lnTo>
                <a:lnTo>
                  <a:pt x="527" y="2239"/>
                </a:lnTo>
                <a:lnTo>
                  <a:pt x="527" y="2190"/>
                </a:lnTo>
                <a:lnTo>
                  <a:pt x="527" y="2133"/>
                </a:lnTo>
                <a:lnTo>
                  <a:pt x="512" y="2084"/>
                </a:lnTo>
                <a:lnTo>
                  <a:pt x="519" y="2062"/>
                </a:lnTo>
                <a:lnTo>
                  <a:pt x="497" y="1991"/>
                </a:lnTo>
                <a:lnTo>
                  <a:pt x="512" y="1935"/>
                </a:lnTo>
                <a:lnTo>
                  <a:pt x="497" y="1821"/>
                </a:lnTo>
                <a:lnTo>
                  <a:pt x="490" y="1750"/>
                </a:lnTo>
                <a:lnTo>
                  <a:pt x="483" y="1694"/>
                </a:lnTo>
                <a:lnTo>
                  <a:pt x="475" y="1552"/>
                </a:lnTo>
                <a:lnTo>
                  <a:pt x="475" y="1488"/>
                </a:lnTo>
                <a:lnTo>
                  <a:pt x="490" y="1424"/>
                </a:lnTo>
                <a:lnTo>
                  <a:pt x="490" y="1318"/>
                </a:lnTo>
                <a:lnTo>
                  <a:pt x="490" y="1283"/>
                </a:lnTo>
                <a:lnTo>
                  <a:pt x="439" y="1304"/>
                </a:lnTo>
                <a:lnTo>
                  <a:pt x="519" y="1276"/>
                </a:lnTo>
                <a:lnTo>
                  <a:pt x="519" y="124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cxnSp>
        <p:nvCxnSpPr>
          <p:cNvPr id="6" name="Straight Connector 34"/>
          <p:cNvCxnSpPr/>
          <p:nvPr/>
        </p:nvCxnSpPr>
        <p:spPr>
          <a:xfrm>
            <a:off x="5986214" y="1166813"/>
            <a:ext cx="0" cy="4930774"/>
          </a:xfrm>
          <a:prstGeom prst="line">
            <a:avLst/>
          </a:prstGeom>
          <a:ln w="15875">
            <a:gradFill flip="none" rotWithShape="1"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  <a:alpha val="32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5"/>
          <p:cNvCxnSpPr>
            <a:cxnSpLocks/>
          </p:cNvCxnSpPr>
          <p:nvPr/>
        </p:nvCxnSpPr>
        <p:spPr>
          <a:xfrm flipH="1">
            <a:off x="660400" y="3632201"/>
            <a:ext cx="10858501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  <a:alpha val="32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id="{E4E752DA-3164-4921-A287-17062E7BD9D9}"/>
              </a:ext>
            </a:extLst>
          </p:cNvPr>
          <p:cNvGrpSpPr/>
          <p:nvPr/>
        </p:nvGrpSpPr>
        <p:grpSpPr>
          <a:xfrm>
            <a:off x="861923" y="3926401"/>
            <a:ext cx="3148999" cy="1503124"/>
            <a:chOff x="683273" y="3955411"/>
            <a:chExt cx="3434400" cy="1503124"/>
          </a:xfrm>
        </p:grpSpPr>
        <p:sp>
          <p:nvSpPr>
            <p:cNvPr id="20" name="文本框 39">
              <a:extLst>
                <a:ext uri="{FF2B5EF4-FFF2-40B4-BE49-F238E27FC236}">
                  <a16:creationId xmlns:a16="http://schemas.microsoft.com/office/drawing/2014/main" id="{FD589A0E-4EE6-4759-A0AB-3E1B6061C848}"/>
                </a:ext>
              </a:extLst>
            </p:cNvPr>
            <p:cNvSpPr txBox="1"/>
            <p:nvPr/>
          </p:nvSpPr>
          <p:spPr bwMode="auto">
            <a:xfrm>
              <a:off x="683273" y="3955411"/>
              <a:ext cx="3434400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142C2B9-6899-473B-AA46-479C467E1D17}"/>
                </a:ext>
              </a:extLst>
            </p:cNvPr>
            <p:cNvSpPr/>
            <p:nvPr/>
          </p:nvSpPr>
          <p:spPr bwMode="auto">
            <a:xfrm>
              <a:off x="683273" y="4397217"/>
              <a:ext cx="3434400" cy="1061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A4C55FA-4BBA-44F8-9B2D-006219475BFF}"/>
              </a:ext>
            </a:extLst>
          </p:cNvPr>
          <p:cNvGrpSpPr/>
          <p:nvPr/>
        </p:nvGrpSpPr>
        <p:grpSpPr>
          <a:xfrm>
            <a:off x="861923" y="1834875"/>
            <a:ext cx="3147464" cy="1503124"/>
            <a:chOff x="683274" y="1863885"/>
            <a:chExt cx="3432726" cy="1503124"/>
          </a:xfrm>
        </p:grpSpPr>
        <p:sp>
          <p:nvSpPr>
            <p:cNvPr id="18" name="文本框 42">
              <a:extLst>
                <a:ext uri="{FF2B5EF4-FFF2-40B4-BE49-F238E27FC236}">
                  <a16:creationId xmlns:a16="http://schemas.microsoft.com/office/drawing/2014/main" id="{FBE11F76-8D2B-4F06-B72D-DF956EFE8D8A}"/>
                </a:ext>
              </a:extLst>
            </p:cNvPr>
            <p:cNvSpPr txBox="1"/>
            <p:nvPr/>
          </p:nvSpPr>
          <p:spPr bwMode="auto">
            <a:xfrm>
              <a:off x="683274" y="1863885"/>
              <a:ext cx="343272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A2F923C-FC87-409E-B061-F0933FEEBAF2}"/>
                </a:ext>
              </a:extLst>
            </p:cNvPr>
            <p:cNvSpPr/>
            <p:nvPr/>
          </p:nvSpPr>
          <p:spPr bwMode="auto">
            <a:xfrm>
              <a:off x="683274" y="2305691"/>
              <a:ext cx="3432726" cy="1061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CEF01BC-6094-47F8-AAA4-628ACE7E18A0}"/>
              </a:ext>
            </a:extLst>
          </p:cNvPr>
          <p:cNvGrpSpPr/>
          <p:nvPr/>
        </p:nvGrpSpPr>
        <p:grpSpPr>
          <a:xfrm>
            <a:off x="8058886" y="3926401"/>
            <a:ext cx="3148999" cy="1503124"/>
            <a:chOff x="8087431" y="3955411"/>
            <a:chExt cx="3434400" cy="1503124"/>
          </a:xfrm>
        </p:grpSpPr>
        <p:sp>
          <p:nvSpPr>
            <p:cNvPr id="16" name="文本框 46">
              <a:extLst>
                <a:ext uri="{FF2B5EF4-FFF2-40B4-BE49-F238E27FC236}">
                  <a16:creationId xmlns:a16="http://schemas.microsoft.com/office/drawing/2014/main" id="{67B3718E-D4D5-4E02-890A-B5BE71213E0F}"/>
                </a:ext>
              </a:extLst>
            </p:cNvPr>
            <p:cNvSpPr txBox="1"/>
            <p:nvPr/>
          </p:nvSpPr>
          <p:spPr bwMode="auto">
            <a:xfrm>
              <a:off x="8087431" y="3955411"/>
              <a:ext cx="3434400" cy="4418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C0521F1-ADD5-4ECB-80D0-85E62C069308}"/>
                </a:ext>
              </a:extLst>
            </p:cNvPr>
            <p:cNvSpPr/>
            <p:nvPr/>
          </p:nvSpPr>
          <p:spPr bwMode="auto">
            <a:xfrm>
              <a:off x="8087431" y="4397217"/>
              <a:ext cx="3434400" cy="1061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98D9C75-5C24-477B-BFEC-A7AC74BE8CC4}"/>
              </a:ext>
            </a:extLst>
          </p:cNvPr>
          <p:cNvGrpSpPr/>
          <p:nvPr/>
        </p:nvGrpSpPr>
        <p:grpSpPr>
          <a:xfrm>
            <a:off x="8060422" y="1834875"/>
            <a:ext cx="3147464" cy="1503124"/>
            <a:chOff x="8087431" y="1863885"/>
            <a:chExt cx="3432726" cy="1503124"/>
          </a:xfrm>
        </p:grpSpPr>
        <p:sp>
          <p:nvSpPr>
            <p:cNvPr id="14" name="文本框 49">
              <a:extLst>
                <a:ext uri="{FF2B5EF4-FFF2-40B4-BE49-F238E27FC236}">
                  <a16:creationId xmlns:a16="http://schemas.microsoft.com/office/drawing/2014/main" id="{6D96E819-61DB-4482-A775-45ED08DB634E}"/>
                </a:ext>
              </a:extLst>
            </p:cNvPr>
            <p:cNvSpPr txBox="1"/>
            <p:nvPr/>
          </p:nvSpPr>
          <p:spPr bwMode="auto">
            <a:xfrm>
              <a:off x="8087431" y="1863885"/>
              <a:ext cx="343272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2831E34-1074-484C-8DA7-7C8945828EA4}"/>
                </a:ext>
              </a:extLst>
            </p:cNvPr>
            <p:cNvSpPr/>
            <p:nvPr/>
          </p:nvSpPr>
          <p:spPr bwMode="auto">
            <a:xfrm>
              <a:off x="8087431" y="2305691"/>
              <a:ext cx="3432726" cy="1061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</p:grpSp>
      <p:sp>
        <p:nvSpPr>
          <p:cNvPr id="23" name="title">
            <a:extLst>
              <a:ext uri="{FF2B5EF4-FFF2-40B4-BE49-F238E27FC236}">
                <a16:creationId xmlns:a16="http://schemas.microsoft.com/office/drawing/2014/main" id="{F1BB662B-60EC-4855-BA77-64E9F48D5D07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已完成项目汇总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2304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70EAF03D-E067-4735-87A6-2FAE9A560073}"/>
              </a:ext>
            </a:extLst>
          </p:cNvPr>
          <p:cNvSpPr/>
          <p:nvPr/>
        </p:nvSpPr>
        <p:spPr>
          <a:xfrm>
            <a:off x="1" y="109795"/>
            <a:ext cx="12192000" cy="4080046"/>
          </a:xfrm>
          <a:custGeom>
            <a:avLst/>
            <a:gdLst>
              <a:gd name="connsiteX0" fmla="*/ 0 w 9601201"/>
              <a:gd name="connsiteY0" fmla="*/ 0 h 4080046"/>
              <a:gd name="connsiteX1" fmla="*/ 9601201 w 9601201"/>
              <a:gd name="connsiteY1" fmla="*/ 0 h 4080046"/>
              <a:gd name="connsiteX2" fmla="*/ 9601201 w 9601201"/>
              <a:gd name="connsiteY2" fmla="*/ 1047978 h 4080046"/>
              <a:gd name="connsiteX3" fmla="*/ 9429423 w 9601201"/>
              <a:gd name="connsiteY3" fmla="*/ 1258349 h 4080046"/>
              <a:gd name="connsiteX4" fmla="*/ 1072586 w 9601201"/>
              <a:gd name="connsiteY4" fmla="*/ 4080046 h 4080046"/>
              <a:gd name="connsiteX5" fmla="*/ 119035 w 9601201"/>
              <a:gd name="connsiteY5" fmla="*/ 4053824 h 4080046"/>
              <a:gd name="connsiteX6" fmla="*/ 0 w 9601201"/>
              <a:gd name="connsiteY6" fmla="*/ 4045587 h 4080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1201" h="4080046">
                <a:moveTo>
                  <a:pt x="0" y="0"/>
                </a:moveTo>
                <a:lnTo>
                  <a:pt x="9601201" y="0"/>
                </a:lnTo>
                <a:lnTo>
                  <a:pt x="9601201" y="1047978"/>
                </a:lnTo>
                <a:lnTo>
                  <a:pt x="9429423" y="1258349"/>
                </a:lnTo>
                <a:cubicBezTo>
                  <a:pt x="7903360" y="2930731"/>
                  <a:pt x="4734431" y="4080046"/>
                  <a:pt x="1072586" y="4080046"/>
                </a:cubicBezTo>
                <a:cubicBezTo>
                  <a:pt x="750666" y="4080046"/>
                  <a:pt x="432555" y="4071164"/>
                  <a:pt x="119035" y="4053824"/>
                </a:cubicBezTo>
                <a:lnTo>
                  <a:pt x="0" y="404558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86B5785B-DCD5-410C-AD69-09BF71BAACB2}"/>
              </a:ext>
            </a:extLst>
          </p:cNvPr>
          <p:cNvSpPr/>
          <p:nvPr/>
        </p:nvSpPr>
        <p:spPr>
          <a:xfrm>
            <a:off x="0" y="0"/>
            <a:ext cx="12192000" cy="4080046"/>
          </a:xfrm>
          <a:custGeom>
            <a:avLst/>
            <a:gdLst>
              <a:gd name="connsiteX0" fmla="*/ 0 w 9601201"/>
              <a:gd name="connsiteY0" fmla="*/ 0 h 4080046"/>
              <a:gd name="connsiteX1" fmla="*/ 9601201 w 9601201"/>
              <a:gd name="connsiteY1" fmla="*/ 0 h 4080046"/>
              <a:gd name="connsiteX2" fmla="*/ 9601201 w 9601201"/>
              <a:gd name="connsiteY2" fmla="*/ 1047978 h 4080046"/>
              <a:gd name="connsiteX3" fmla="*/ 9429423 w 9601201"/>
              <a:gd name="connsiteY3" fmla="*/ 1258349 h 4080046"/>
              <a:gd name="connsiteX4" fmla="*/ 1072586 w 9601201"/>
              <a:gd name="connsiteY4" fmla="*/ 4080046 h 4080046"/>
              <a:gd name="connsiteX5" fmla="*/ 119035 w 9601201"/>
              <a:gd name="connsiteY5" fmla="*/ 4053824 h 4080046"/>
              <a:gd name="connsiteX6" fmla="*/ 0 w 9601201"/>
              <a:gd name="connsiteY6" fmla="*/ 4045587 h 4080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1201" h="4080046">
                <a:moveTo>
                  <a:pt x="0" y="0"/>
                </a:moveTo>
                <a:lnTo>
                  <a:pt x="9601201" y="0"/>
                </a:lnTo>
                <a:lnTo>
                  <a:pt x="9601201" y="1047978"/>
                </a:lnTo>
                <a:lnTo>
                  <a:pt x="9429423" y="1258349"/>
                </a:lnTo>
                <a:cubicBezTo>
                  <a:pt x="7903360" y="2930731"/>
                  <a:pt x="4734431" y="4080046"/>
                  <a:pt x="1072586" y="4080046"/>
                </a:cubicBezTo>
                <a:cubicBezTo>
                  <a:pt x="750666" y="4080046"/>
                  <a:pt x="432555" y="4071164"/>
                  <a:pt x="119035" y="4053824"/>
                </a:cubicBezTo>
                <a:lnTo>
                  <a:pt x="0" y="4045587"/>
                </a:lnTo>
                <a:close/>
              </a:path>
            </a:pathLst>
          </a:custGeom>
          <a:blipFill>
            <a:blip r:embed="rId2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C82A2D3-D757-4A50-9EBF-A851D6CE46E9}"/>
              </a:ext>
            </a:extLst>
          </p:cNvPr>
          <p:cNvSpPr/>
          <p:nvPr/>
        </p:nvSpPr>
        <p:spPr>
          <a:xfrm>
            <a:off x="1104901" y="3523584"/>
            <a:ext cx="1125930" cy="11259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03482F2-4EA3-4A33-A163-0E79FA643248}"/>
              </a:ext>
            </a:extLst>
          </p:cNvPr>
          <p:cNvSpPr/>
          <p:nvPr/>
        </p:nvSpPr>
        <p:spPr>
          <a:xfrm>
            <a:off x="3109418" y="3430970"/>
            <a:ext cx="1125930" cy="112593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A53B31A-BF23-4797-B5DA-5D53C7F0172C}"/>
              </a:ext>
            </a:extLst>
          </p:cNvPr>
          <p:cNvSpPr/>
          <p:nvPr/>
        </p:nvSpPr>
        <p:spPr>
          <a:xfrm>
            <a:off x="5331718" y="3131184"/>
            <a:ext cx="1125930" cy="11259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B5F456A4-DCA5-41CB-AF43-D7D01E37FF34}"/>
              </a:ext>
            </a:extLst>
          </p:cNvPr>
          <p:cNvSpPr/>
          <p:nvPr/>
        </p:nvSpPr>
        <p:spPr>
          <a:xfrm>
            <a:off x="7554018" y="2627965"/>
            <a:ext cx="1125930" cy="11259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AE76A7D-EBA2-456E-A5FE-AE87C18DE1AB}"/>
              </a:ext>
            </a:extLst>
          </p:cNvPr>
          <p:cNvSpPr/>
          <p:nvPr/>
        </p:nvSpPr>
        <p:spPr>
          <a:xfrm>
            <a:off x="836371" y="4993958"/>
            <a:ext cx="1487729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E882BF35-187D-4920-B1E3-9BE0703A660B}"/>
              </a:ext>
            </a:extLst>
          </p:cNvPr>
          <p:cNvSpPr/>
          <p:nvPr/>
        </p:nvSpPr>
        <p:spPr>
          <a:xfrm flipH="1">
            <a:off x="1547412" y="4842723"/>
            <a:ext cx="240908" cy="87984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858C8DF9-18DD-4EF8-BF78-5BC2DB5CA2FC}"/>
              </a:ext>
            </a:extLst>
          </p:cNvPr>
          <p:cNvSpPr/>
          <p:nvPr/>
        </p:nvSpPr>
        <p:spPr>
          <a:xfrm flipH="1">
            <a:off x="3574332" y="4719428"/>
            <a:ext cx="240908" cy="87984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9C1F5A1-946D-45C6-97FA-DDFA384E6BDC}"/>
              </a:ext>
            </a:extLst>
          </p:cNvPr>
          <p:cNvSpPr/>
          <p:nvPr/>
        </p:nvSpPr>
        <p:spPr>
          <a:xfrm>
            <a:off x="2950921" y="4893523"/>
            <a:ext cx="1487729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</p:txBody>
      </p:sp>
      <p:sp>
        <p:nvSpPr>
          <p:cNvPr id="29" name="等腰三角形 28">
            <a:extLst>
              <a:ext uri="{FF2B5EF4-FFF2-40B4-BE49-F238E27FC236}">
                <a16:creationId xmlns:a16="http://schemas.microsoft.com/office/drawing/2014/main" id="{4106AE1D-A6E1-4B29-8F35-0A22040C4DA5}"/>
              </a:ext>
            </a:extLst>
          </p:cNvPr>
          <p:cNvSpPr/>
          <p:nvPr/>
        </p:nvSpPr>
        <p:spPr>
          <a:xfrm flipH="1">
            <a:off x="5812086" y="4433137"/>
            <a:ext cx="240908" cy="87984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2A777D8-2B46-46D7-AAF0-1A3DBD64B949}"/>
              </a:ext>
            </a:extLst>
          </p:cNvPr>
          <p:cNvSpPr/>
          <p:nvPr/>
        </p:nvSpPr>
        <p:spPr>
          <a:xfrm>
            <a:off x="5188675" y="4607232"/>
            <a:ext cx="1487729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id="{AD337E8A-68B5-49A6-A867-E23FA9F9855D}"/>
              </a:ext>
            </a:extLst>
          </p:cNvPr>
          <p:cNvSpPr/>
          <p:nvPr/>
        </p:nvSpPr>
        <p:spPr>
          <a:xfrm flipH="1">
            <a:off x="8049840" y="3905951"/>
            <a:ext cx="240908" cy="8798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412AA45-4787-4AD9-BCCB-38CB39E3216F}"/>
              </a:ext>
            </a:extLst>
          </p:cNvPr>
          <p:cNvSpPr/>
          <p:nvPr/>
        </p:nvSpPr>
        <p:spPr>
          <a:xfrm>
            <a:off x="7426429" y="4080046"/>
            <a:ext cx="1487729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62FCCB0B-7D1A-4ADC-8ADA-822A35E3662B}"/>
              </a:ext>
            </a:extLst>
          </p:cNvPr>
          <p:cNvSpPr/>
          <p:nvPr/>
        </p:nvSpPr>
        <p:spPr>
          <a:xfrm>
            <a:off x="9776318" y="1862130"/>
            <a:ext cx="1125930" cy="11259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>
            <a:extLst>
              <a:ext uri="{FF2B5EF4-FFF2-40B4-BE49-F238E27FC236}">
                <a16:creationId xmlns:a16="http://schemas.microsoft.com/office/drawing/2014/main" id="{5290AA18-F7B7-4E7D-AAF1-6A6B2B889539}"/>
              </a:ext>
            </a:extLst>
          </p:cNvPr>
          <p:cNvSpPr/>
          <p:nvPr/>
        </p:nvSpPr>
        <p:spPr>
          <a:xfrm flipH="1">
            <a:off x="10272140" y="3267481"/>
            <a:ext cx="240908" cy="87984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99B414D-4227-4CE6-B61C-CC4557C2AB1D}"/>
              </a:ext>
            </a:extLst>
          </p:cNvPr>
          <p:cNvSpPr/>
          <p:nvPr/>
        </p:nvSpPr>
        <p:spPr>
          <a:xfrm>
            <a:off x="9648729" y="3441576"/>
            <a:ext cx="1487729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在此处输入描述性解释性文字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D921149-38DB-42D8-8E9C-A9AB775DC816}"/>
              </a:ext>
            </a:extLst>
          </p:cNvPr>
          <p:cNvSpPr txBox="1"/>
          <p:nvPr/>
        </p:nvSpPr>
        <p:spPr>
          <a:xfrm>
            <a:off x="1196278" y="3886494"/>
            <a:ext cx="95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AD0C970-439D-4E6D-8ECE-607802545D7D}"/>
              </a:ext>
            </a:extLst>
          </p:cNvPr>
          <p:cNvSpPr txBox="1"/>
          <p:nvPr/>
        </p:nvSpPr>
        <p:spPr>
          <a:xfrm>
            <a:off x="3199612" y="3788462"/>
            <a:ext cx="95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9503F37-24A5-4E5B-A744-5FBAA43B202D}"/>
              </a:ext>
            </a:extLst>
          </p:cNvPr>
          <p:cNvSpPr txBox="1"/>
          <p:nvPr/>
        </p:nvSpPr>
        <p:spPr>
          <a:xfrm>
            <a:off x="5457615" y="3486384"/>
            <a:ext cx="95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674578B-23ED-4F8C-A843-C526FEDC5C7D}"/>
              </a:ext>
            </a:extLst>
          </p:cNvPr>
          <p:cNvSpPr txBox="1"/>
          <p:nvPr/>
        </p:nvSpPr>
        <p:spPr>
          <a:xfrm>
            <a:off x="7602588" y="2977201"/>
            <a:ext cx="95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6D4721C-1F33-4E10-AA9D-B2FF56CFF44D}"/>
              </a:ext>
            </a:extLst>
          </p:cNvPr>
          <p:cNvSpPr txBox="1"/>
          <p:nvPr/>
        </p:nvSpPr>
        <p:spPr>
          <a:xfrm>
            <a:off x="9863033" y="2214489"/>
            <a:ext cx="95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38C360F1-A0BA-4F5B-AC99-63F34FE21E97}"/>
              </a:ext>
            </a:extLst>
          </p:cNvPr>
          <p:cNvSpPr/>
          <p:nvPr/>
        </p:nvSpPr>
        <p:spPr>
          <a:xfrm>
            <a:off x="11601333" y="6350466"/>
            <a:ext cx="365116" cy="3651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2</a:t>
            </a:r>
            <a:endParaRPr lang="zh-CN" altLang="en-US" sz="2000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F72B586F-FFBE-4789-96D5-F59EFECB984C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重点项目展望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618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535006973502-问题改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BC9F34E8-7D19-4B76-B090-776E37C1A869}"/>
              </a:ext>
            </a:extLst>
          </p:cNvPr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21E1FD9-B8C7-43E4-B734-4C2CA0805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41E0ECD-CD38-4B48-8E16-D0FDBC27AD91}"/>
                </a:ext>
              </a:extLst>
            </p:cNvPr>
            <p:cNvSpPr/>
            <p:nvPr/>
          </p:nvSpPr>
          <p:spPr>
            <a:xfrm>
              <a:off x="-1" y="0"/>
              <a:ext cx="12192000" cy="685800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C8E4100-CBF7-4BAD-B930-6580468882E9}"/>
              </a:ext>
            </a:extLst>
          </p:cNvPr>
          <p:cNvGrpSpPr/>
          <p:nvPr/>
        </p:nvGrpSpPr>
        <p:grpSpPr>
          <a:xfrm>
            <a:off x="1126126" y="546936"/>
            <a:ext cx="5107473" cy="5706459"/>
            <a:chOff x="1126126" y="546936"/>
            <a:chExt cx="5107473" cy="570645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8F89F9D6-BE90-45F2-8F90-A5EB677FF07F}"/>
                </a:ext>
              </a:extLst>
            </p:cNvPr>
            <p:cNvSpPr/>
            <p:nvPr/>
          </p:nvSpPr>
          <p:spPr>
            <a:xfrm>
              <a:off x="2685343" y="1666945"/>
              <a:ext cx="3548256" cy="354825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EE2A0A23-41E9-47FD-93EF-4781B38B8C14}"/>
                </a:ext>
              </a:extLst>
            </p:cNvPr>
            <p:cNvSpPr/>
            <p:nvPr/>
          </p:nvSpPr>
          <p:spPr>
            <a:xfrm>
              <a:off x="5123326" y="141963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C92134DA-80A0-4D45-9A21-ADEB86B50607}"/>
                </a:ext>
              </a:extLst>
            </p:cNvPr>
            <p:cNvSpPr/>
            <p:nvPr/>
          </p:nvSpPr>
          <p:spPr>
            <a:xfrm>
              <a:off x="5123326" y="4840900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D4AA24A-04BC-443E-8BBA-0D730D6160BE}"/>
                </a:ext>
              </a:extLst>
            </p:cNvPr>
            <p:cNvSpPr/>
            <p:nvPr/>
          </p:nvSpPr>
          <p:spPr>
            <a:xfrm>
              <a:off x="2524922" y="407091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CF79C4D3-9664-48F1-9D6A-F322A45C9EA2}"/>
                </a:ext>
              </a:extLst>
            </p:cNvPr>
            <p:cNvSpPr/>
            <p:nvPr/>
          </p:nvSpPr>
          <p:spPr>
            <a:xfrm>
              <a:off x="1438947" y="5087209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7EDF657B-C960-4977-A46F-8385F63F9B74}"/>
                </a:ext>
              </a:extLst>
            </p:cNvPr>
            <p:cNvSpPr/>
            <p:nvPr/>
          </p:nvSpPr>
          <p:spPr>
            <a:xfrm>
              <a:off x="1126126" y="546936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4AA7459-08C1-4F4C-AB26-E9A5BEDD209C}"/>
              </a:ext>
            </a:extLst>
          </p:cNvPr>
          <p:cNvGrpSpPr/>
          <p:nvPr/>
        </p:nvGrpSpPr>
        <p:grpSpPr>
          <a:xfrm>
            <a:off x="6832389" y="2972464"/>
            <a:ext cx="3958880" cy="930105"/>
            <a:chOff x="6077646" y="2795029"/>
            <a:chExt cx="3958880" cy="930105"/>
          </a:xfrm>
        </p:grpSpPr>
        <p:sp>
          <p:nvSpPr>
            <p:cNvPr id="56" name="chapter title">
              <a:extLst>
                <a:ext uri="{FF2B5EF4-FFF2-40B4-BE49-F238E27FC236}">
                  <a16:creationId xmlns:a16="http://schemas.microsoft.com/office/drawing/2014/main" id="{DF517973-A1B0-44C9-8ECF-B14ECDB7E72F}"/>
                </a:ext>
              </a:extLst>
            </p:cNvPr>
            <p:cNvSpPr/>
            <p:nvPr/>
          </p:nvSpPr>
          <p:spPr>
            <a:xfrm>
              <a:off x="6077646" y="2795029"/>
              <a:ext cx="3958880" cy="707886"/>
            </a:xfrm>
            <a:prstGeom prst="rect">
              <a:avLst/>
            </a:prstGeom>
          </p:spPr>
          <p:txBody>
            <a:bodyPr wrap="none" anchor="ctr" anchorCtr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0" i="0" u="none" strike="noStrike" kern="1200" cap="none" spc="10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  <a:cs typeface="微软雅黑"/>
                </a:rPr>
                <a:t>问题改进</a:t>
              </a:r>
              <a:endParaRPr kumimoji="0" lang="zh-CN" altLang="en-US" sz="1400" b="0" i="0" u="none" strike="noStrike" kern="1200" cap="none" spc="10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7CC366F-E5E5-4EC8-A1FB-015DB9503C77}"/>
                </a:ext>
              </a:extLst>
            </p:cNvPr>
            <p:cNvSpPr txBox="1"/>
            <p:nvPr/>
          </p:nvSpPr>
          <p:spPr>
            <a:xfrm>
              <a:off x="6092897" y="3448135"/>
              <a:ext cx="25558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defRPr/>
              </a:pPr>
              <a:r>
                <a:rPr lang="en-US" altLang="zh-CN" sz="1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ENTER A DESCRIPTION</a:t>
              </a:r>
              <a:endParaRPr lang="zh-CN" altLang="en-US" sz="120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8" name="number">
            <a:extLst>
              <a:ext uri="{FF2B5EF4-FFF2-40B4-BE49-F238E27FC236}">
                <a16:creationId xmlns:a16="http://schemas.microsoft.com/office/drawing/2014/main" id="{35C5135A-5B98-4512-8438-187F2C5FBDBF}"/>
              </a:ext>
            </a:extLst>
          </p:cNvPr>
          <p:cNvSpPr txBox="1"/>
          <p:nvPr/>
        </p:nvSpPr>
        <p:spPr>
          <a:xfrm>
            <a:off x="3264558" y="2941616"/>
            <a:ext cx="3129462" cy="10156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LT Std 35 Light" panose="020B0402020203020204" pitchFamily="34" charset="0"/>
                <a:ea typeface="思源黑体 CN Light"/>
                <a:cs typeface="+mn-cs"/>
              </a:rPr>
              <a:t>Part 04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LT Std 35 Light" panose="020B0402020203020204" pitchFamily="34" charset="0"/>
              <a:ea typeface="思源黑体 CN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194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îṥľïde">
            <a:extLst>
              <a:ext uri="{FF2B5EF4-FFF2-40B4-BE49-F238E27FC236}">
                <a16:creationId xmlns:a16="http://schemas.microsoft.com/office/drawing/2014/main" id="{9DB58D8B-64B0-4B25-8692-F1B8049E64CB}"/>
              </a:ext>
            </a:extLst>
          </p:cNvPr>
          <p:cNvSpPr/>
          <p:nvPr/>
        </p:nvSpPr>
        <p:spPr>
          <a:xfrm rot="5400000">
            <a:off x="-758472" y="846379"/>
            <a:ext cx="5132023" cy="5571643"/>
          </a:xfrm>
          <a:prstGeom prst="donut">
            <a:avLst>
              <a:gd name="adj" fmla="val 21222"/>
            </a:avLst>
          </a:prstGeom>
          <a:gradFill flip="none" rotWithShape="1">
            <a:gsLst>
              <a:gs pos="57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bg1">
                  <a:lumMod val="85000"/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ED63B7DE-CE77-49CA-A9CC-09BBBB199B27}"/>
              </a:ext>
            </a:extLst>
          </p:cNvPr>
          <p:cNvSpPr>
            <a:spLocks/>
          </p:cNvSpPr>
          <p:nvPr/>
        </p:nvSpPr>
        <p:spPr bwMode="auto">
          <a:xfrm>
            <a:off x="827738" y="2823236"/>
            <a:ext cx="1986002" cy="1644782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652" h="4688">
                <a:moveTo>
                  <a:pt x="5470" y="134"/>
                </a:moveTo>
                <a:cubicBezTo>
                  <a:pt x="5133" y="532"/>
                  <a:pt x="4281" y="1247"/>
                  <a:pt x="2533" y="1190"/>
                </a:cubicBezTo>
                <a:lnTo>
                  <a:pt x="791" y="1190"/>
                </a:lnTo>
                <a:cubicBezTo>
                  <a:pt x="354" y="1190"/>
                  <a:pt x="0" y="1544"/>
                  <a:pt x="0" y="1980"/>
                </a:cubicBezTo>
                <a:lnTo>
                  <a:pt x="0" y="2178"/>
                </a:lnTo>
                <a:cubicBezTo>
                  <a:pt x="0" y="2615"/>
                  <a:pt x="354" y="2969"/>
                  <a:pt x="791" y="2969"/>
                </a:cubicBezTo>
                <a:lnTo>
                  <a:pt x="1223" y="2969"/>
                </a:lnTo>
                <a:lnTo>
                  <a:pt x="2142" y="4480"/>
                </a:lnTo>
                <a:cubicBezTo>
                  <a:pt x="2232" y="4630"/>
                  <a:pt x="2433" y="4688"/>
                  <a:pt x="2589" y="4611"/>
                </a:cubicBezTo>
                <a:lnTo>
                  <a:pt x="2971" y="4423"/>
                </a:lnTo>
                <a:cubicBezTo>
                  <a:pt x="3127" y="4346"/>
                  <a:pt x="3181" y="4162"/>
                  <a:pt x="3090" y="4013"/>
                </a:cubicBezTo>
                <a:lnTo>
                  <a:pt x="2452" y="2969"/>
                </a:lnTo>
                <a:lnTo>
                  <a:pt x="2533" y="2969"/>
                </a:lnTo>
                <a:cubicBezTo>
                  <a:pt x="4281" y="2911"/>
                  <a:pt x="5133" y="3626"/>
                  <a:pt x="5470" y="4025"/>
                </a:cubicBezTo>
                <a:cubicBezTo>
                  <a:pt x="5583" y="4158"/>
                  <a:pt x="5652" y="4141"/>
                  <a:pt x="5652" y="3967"/>
                </a:cubicBezTo>
                <a:lnTo>
                  <a:pt x="5652" y="192"/>
                </a:lnTo>
                <a:cubicBezTo>
                  <a:pt x="5652" y="17"/>
                  <a:pt x="5583" y="0"/>
                  <a:pt x="5470" y="134"/>
                </a:cubicBezTo>
                <a:close/>
                <a:moveTo>
                  <a:pt x="1568" y="2418"/>
                </a:moveTo>
                <a:lnTo>
                  <a:pt x="738" y="2418"/>
                </a:lnTo>
                <a:cubicBezTo>
                  <a:pt x="672" y="2418"/>
                  <a:pt x="619" y="2365"/>
                  <a:pt x="619" y="2300"/>
                </a:cubicBezTo>
                <a:cubicBezTo>
                  <a:pt x="619" y="2234"/>
                  <a:pt x="672" y="2181"/>
                  <a:pt x="738" y="2181"/>
                </a:cubicBezTo>
                <a:lnTo>
                  <a:pt x="1568" y="2181"/>
                </a:lnTo>
                <a:cubicBezTo>
                  <a:pt x="1633" y="2181"/>
                  <a:pt x="1686" y="2234"/>
                  <a:pt x="1686" y="2300"/>
                </a:cubicBezTo>
                <a:cubicBezTo>
                  <a:pt x="1686" y="2365"/>
                  <a:pt x="1633" y="2418"/>
                  <a:pt x="1568" y="2418"/>
                </a:cubicBezTo>
                <a:close/>
                <a:moveTo>
                  <a:pt x="1568" y="1891"/>
                </a:moveTo>
                <a:lnTo>
                  <a:pt x="738" y="1891"/>
                </a:lnTo>
                <a:cubicBezTo>
                  <a:pt x="672" y="1891"/>
                  <a:pt x="619" y="1838"/>
                  <a:pt x="619" y="1773"/>
                </a:cubicBezTo>
                <a:cubicBezTo>
                  <a:pt x="619" y="1707"/>
                  <a:pt x="672" y="1654"/>
                  <a:pt x="738" y="1654"/>
                </a:cubicBezTo>
                <a:lnTo>
                  <a:pt x="1568" y="1654"/>
                </a:lnTo>
                <a:cubicBezTo>
                  <a:pt x="1633" y="1654"/>
                  <a:pt x="1686" y="1707"/>
                  <a:pt x="1686" y="1773"/>
                </a:cubicBezTo>
                <a:cubicBezTo>
                  <a:pt x="1686" y="1838"/>
                  <a:pt x="1633" y="1891"/>
                  <a:pt x="1568" y="189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SzTx/>
              <a:buFontTx/>
              <a:buNone/>
            </a:pPr>
            <a:endParaRPr lang="id-ID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50" name="AutoShape 4">
            <a:extLst>
              <a:ext uri="{FF2B5EF4-FFF2-40B4-BE49-F238E27FC236}">
                <a16:creationId xmlns:a16="http://schemas.microsoft.com/office/drawing/2014/main" id="{7B4E8B0C-DACA-4F09-BDAF-F87FBEDFA2D4}"/>
              </a:ext>
            </a:extLst>
          </p:cNvPr>
          <p:cNvSpPr>
            <a:spLocks/>
          </p:cNvSpPr>
          <p:nvPr/>
        </p:nvSpPr>
        <p:spPr bwMode="auto">
          <a:xfrm>
            <a:off x="3591510" y="4772632"/>
            <a:ext cx="5904915" cy="697240"/>
          </a:xfrm>
          <a:custGeom>
            <a:avLst/>
            <a:gdLst>
              <a:gd name="T0" fmla="*/ 10796 w 21593"/>
              <a:gd name="T1" fmla="*/ 10800 h 21600"/>
              <a:gd name="T2" fmla="*/ 10796 w 21593"/>
              <a:gd name="T3" fmla="*/ 10800 h 21600"/>
              <a:gd name="T4" fmla="*/ 10796 w 21593"/>
              <a:gd name="T5" fmla="*/ 10800 h 21600"/>
              <a:gd name="T6" fmla="*/ 10796 w 21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3" h="21600">
                <a:moveTo>
                  <a:pt x="0" y="0"/>
                </a:moveTo>
                <a:lnTo>
                  <a:pt x="0" y="21600"/>
                </a:lnTo>
                <a:lnTo>
                  <a:pt x="20494" y="21480"/>
                </a:lnTo>
                <a:cubicBezTo>
                  <a:pt x="21105" y="21145"/>
                  <a:pt x="21585" y="16520"/>
                  <a:pt x="21592" y="10884"/>
                </a:cubicBezTo>
                <a:cubicBezTo>
                  <a:pt x="21600" y="5144"/>
                  <a:pt x="21117" y="356"/>
                  <a:pt x="2049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id-ID"/>
            </a:defPPr>
            <a:lvl1pPr marL="92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156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219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283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346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2860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7432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2004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6576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00000"/>
              </a:lnSpc>
              <a:buSzTx/>
              <a:buFontTx/>
              <a:buNone/>
            </a:pPr>
            <a:endParaRPr lang="id-ID" sz="3200">
              <a:solidFill>
                <a:srgbClr val="74C606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51" name="AutoShape 18">
            <a:extLst>
              <a:ext uri="{FF2B5EF4-FFF2-40B4-BE49-F238E27FC236}">
                <a16:creationId xmlns:a16="http://schemas.microsoft.com/office/drawing/2014/main" id="{090E2AC5-7631-4129-BA45-F9B029748D80}"/>
              </a:ext>
            </a:extLst>
          </p:cNvPr>
          <p:cNvSpPr>
            <a:spLocks/>
          </p:cNvSpPr>
          <p:nvPr/>
        </p:nvSpPr>
        <p:spPr bwMode="auto">
          <a:xfrm>
            <a:off x="3239054" y="4761252"/>
            <a:ext cx="720000" cy="7200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7150">
            <a:solidFill>
              <a:schemeClr val="bg1"/>
            </a:solidFill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id-ID"/>
            </a:defPPr>
            <a:lvl1pPr marL="92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156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219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283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346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2860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7432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2004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6576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indent="0">
              <a:lnSpc>
                <a:spcPct val="100000"/>
              </a:lnSpc>
              <a:buSzTx/>
              <a:buNone/>
            </a:pPr>
            <a:endParaRPr lang="id-ID" sz="3200">
              <a:solidFill>
                <a:srgbClr val="B7EDE6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52" name="work-tools-cross_53063">
            <a:extLst>
              <a:ext uri="{FF2B5EF4-FFF2-40B4-BE49-F238E27FC236}">
                <a16:creationId xmlns:a16="http://schemas.microsoft.com/office/drawing/2014/main" id="{582A377F-80E9-42F6-A22B-5966FBEBA79B}"/>
              </a:ext>
            </a:extLst>
          </p:cNvPr>
          <p:cNvSpPr>
            <a:spLocks noChangeAspect="1"/>
          </p:cNvSpPr>
          <p:nvPr/>
        </p:nvSpPr>
        <p:spPr bwMode="auto">
          <a:xfrm>
            <a:off x="3432776" y="4961339"/>
            <a:ext cx="332556" cy="319826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F066426-1F95-4F32-B3F4-F9A85DCB8308}"/>
              </a:ext>
            </a:extLst>
          </p:cNvPr>
          <p:cNvGrpSpPr/>
          <p:nvPr/>
        </p:nvGrpSpPr>
        <p:grpSpPr>
          <a:xfrm>
            <a:off x="4051149" y="4900350"/>
            <a:ext cx="5080886" cy="441805"/>
            <a:chOff x="4663189" y="1710596"/>
            <a:chExt cx="5080886" cy="441805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CC54BA0-62E0-496C-A508-4E54C84B96F7}"/>
                </a:ext>
              </a:extLst>
            </p:cNvPr>
            <p:cNvSpPr txBox="1"/>
            <p:nvPr/>
          </p:nvSpPr>
          <p:spPr bwMode="auto">
            <a:xfrm>
              <a:off x="4663189" y="1710596"/>
              <a:ext cx="1194551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B78A1684-9A19-455C-A1E9-0AC703830C06}"/>
                </a:ext>
              </a:extLst>
            </p:cNvPr>
            <p:cNvSpPr/>
            <p:nvPr/>
          </p:nvSpPr>
          <p:spPr bwMode="auto">
            <a:xfrm>
              <a:off x="5857740" y="1710596"/>
              <a:ext cx="3886335" cy="441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.……</a:t>
              </a:r>
            </a:p>
          </p:txBody>
        </p:sp>
      </p:grpSp>
      <p:sp>
        <p:nvSpPr>
          <p:cNvPr id="56" name="AutoShape 3">
            <a:extLst>
              <a:ext uri="{FF2B5EF4-FFF2-40B4-BE49-F238E27FC236}">
                <a16:creationId xmlns:a16="http://schemas.microsoft.com/office/drawing/2014/main" id="{5BF0B30E-617E-494D-805D-A70F58CCBD25}"/>
              </a:ext>
            </a:extLst>
          </p:cNvPr>
          <p:cNvSpPr>
            <a:spLocks/>
          </p:cNvSpPr>
          <p:nvPr/>
        </p:nvSpPr>
        <p:spPr bwMode="auto">
          <a:xfrm>
            <a:off x="4448041" y="3780337"/>
            <a:ext cx="5916860" cy="6964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0501" y="21480"/>
                </a:lnTo>
                <a:cubicBezTo>
                  <a:pt x="21115" y="21221"/>
                  <a:pt x="21599" y="16554"/>
                  <a:pt x="21599" y="10884"/>
                </a:cubicBezTo>
                <a:cubicBezTo>
                  <a:pt x="21599" y="5212"/>
                  <a:pt x="21116" y="542"/>
                  <a:pt x="20501" y="2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id-ID"/>
            </a:defPPr>
            <a:lvl1pPr marL="92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156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219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283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346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2860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7432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2004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6576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indent="0">
              <a:lnSpc>
                <a:spcPct val="100000"/>
              </a:lnSpc>
              <a:buSzTx/>
              <a:buNone/>
            </a:pPr>
            <a:endParaRPr lang="id-ID" sz="3200">
              <a:solidFill>
                <a:srgbClr val="B7EDE6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57" name="AutoShape 17">
            <a:extLst>
              <a:ext uri="{FF2B5EF4-FFF2-40B4-BE49-F238E27FC236}">
                <a16:creationId xmlns:a16="http://schemas.microsoft.com/office/drawing/2014/main" id="{2F55CBF7-49F0-406A-B42E-CE9D20788385}"/>
              </a:ext>
            </a:extLst>
          </p:cNvPr>
          <p:cNvSpPr>
            <a:spLocks/>
          </p:cNvSpPr>
          <p:nvPr/>
        </p:nvSpPr>
        <p:spPr bwMode="auto">
          <a:xfrm>
            <a:off x="4100972" y="3768551"/>
            <a:ext cx="720000" cy="7200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/>
            </a:solidFill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id-ID"/>
            </a:defPPr>
            <a:lvl1pPr marL="92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156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219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283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346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2860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7432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2004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6576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indent="0">
              <a:lnSpc>
                <a:spcPct val="100000"/>
              </a:lnSpc>
              <a:buSzTx/>
              <a:buNone/>
            </a:pPr>
            <a:endParaRPr lang="id-ID" sz="3200">
              <a:solidFill>
                <a:srgbClr val="B7EDE6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58" name="live-chat_72439">
            <a:extLst>
              <a:ext uri="{FF2B5EF4-FFF2-40B4-BE49-F238E27FC236}">
                <a16:creationId xmlns:a16="http://schemas.microsoft.com/office/drawing/2014/main" id="{CCF24DC3-8A8B-444D-B2A4-654F32D67699}"/>
              </a:ext>
            </a:extLst>
          </p:cNvPr>
          <p:cNvSpPr>
            <a:spLocks noChangeAspect="1"/>
          </p:cNvSpPr>
          <p:nvPr/>
        </p:nvSpPr>
        <p:spPr bwMode="auto">
          <a:xfrm>
            <a:off x="4294694" y="3962585"/>
            <a:ext cx="332556" cy="331932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 fontScale="92500" lnSpcReduction="10000"/>
          </a:bodyPr>
          <a:lstStyle/>
          <a:p>
            <a:endParaRPr lang="zh-CN" altLang="en-US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FF256DA4-AF3A-4E20-B718-4AD300EBB428}"/>
              </a:ext>
            </a:extLst>
          </p:cNvPr>
          <p:cNvGrpSpPr/>
          <p:nvPr/>
        </p:nvGrpSpPr>
        <p:grpSpPr>
          <a:xfrm>
            <a:off x="4913653" y="3907649"/>
            <a:ext cx="5080886" cy="441805"/>
            <a:chOff x="4663189" y="1710596"/>
            <a:chExt cx="5080886" cy="441805"/>
          </a:xfrm>
        </p:grpSpPr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23F8CF15-84B1-4C60-B46E-7A37AE17AACD}"/>
                </a:ext>
              </a:extLst>
            </p:cNvPr>
            <p:cNvSpPr txBox="1"/>
            <p:nvPr/>
          </p:nvSpPr>
          <p:spPr bwMode="auto">
            <a:xfrm>
              <a:off x="4663189" y="1710596"/>
              <a:ext cx="1194551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76D7BAD2-1D2A-424E-A73D-05F2FB71171E}"/>
                </a:ext>
              </a:extLst>
            </p:cNvPr>
            <p:cNvSpPr/>
            <p:nvPr/>
          </p:nvSpPr>
          <p:spPr bwMode="auto">
            <a:xfrm>
              <a:off x="5857740" y="1710596"/>
              <a:ext cx="3886335" cy="441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在此添加您的标题简要概述介绍，作为重点提要</a:t>
              </a:r>
              <a:r>
                <a:rPr lang="en-US" altLang="zh-CN" sz="1100" dirty="0">
                  <a:solidFill>
                    <a:schemeClr val="bg1"/>
                  </a:solidFill>
                </a:rPr>
                <a:t>.……</a:t>
              </a:r>
            </a:p>
          </p:txBody>
        </p:sp>
      </p:grpSp>
      <p:sp>
        <p:nvSpPr>
          <p:cNvPr id="62" name="AutoShape 2">
            <a:extLst>
              <a:ext uri="{FF2B5EF4-FFF2-40B4-BE49-F238E27FC236}">
                <a16:creationId xmlns:a16="http://schemas.microsoft.com/office/drawing/2014/main" id="{2DE3F0C6-D5FD-49C3-B432-F9F58C8383EB}"/>
              </a:ext>
            </a:extLst>
          </p:cNvPr>
          <p:cNvSpPr>
            <a:spLocks/>
          </p:cNvSpPr>
          <p:nvPr/>
        </p:nvSpPr>
        <p:spPr bwMode="auto">
          <a:xfrm>
            <a:off x="4448041" y="2787230"/>
            <a:ext cx="5916860" cy="697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0501" y="21480"/>
                </a:lnTo>
                <a:cubicBezTo>
                  <a:pt x="21115" y="21221"/>
                  <a:pt x="21599" y="16554"/>
                  <a:pt x="21599" y="10884"/>
                </a:cubicBezTo>
                <a:cubicBezTo>
                  <a:pt x="21599" y="5212"/>
                  <a:pt x="21116" y="542"/>
                  <a:pt x="20501" y="2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id-ID"/>
            </a:defPPr>
            <a:lvl1pPr marL="92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156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219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283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346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2860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7432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2004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6576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00000"/>
              </a:lnSpc>
              <a:buSzTx/>
              <a:buFontTx/>
              <a:buNone/>
            </a:pPr>
            <a:endParaRPr lang="id-ID" sz="3200">
              <a:solidFill>
                <a:srgbClr val="B7EDE6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63" name="AutoShape 16">
            <a:extLst>
              <a:ext uri="{FF2B5EF4-FFF2-40B4-BE49-F238E27FC236}">
                <a16:creationId xmlns:a16="http://schemas.microsoft.com/office/drawing/2014/main" id="{894DBE97-8135-4992-908D-EC2545B52616}"/>
              </a:ext>
            </a:extLst>
          </p:cNvPr>
          <p:cNvSpPr>
            <a:spLocks/>
          </p:cNvSpPr>
          <p:nvPr/>
        </p:nvSpPr>
        <p:spPr bwMode="auto">
          <a:xfrm>
            <a:off x="4100972" y="2775850"/>
            <a:ext cx="720000" cy="7200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7150">
            <a:solidFill>
              <a:schemeClr val="bg1"/>
            </a:solidFill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id-ID"/>
            </a:defPPr>
            <a:lvl1pPr marL="92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156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219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283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346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2860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7432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2004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6576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indent="0">
              <a:lnSpc>
                <a:spcPct val="100000"/>
              </a:lnSpc>
              <a:buSzTx/>
              <a:buNone/>
            </a:pPr>
            <a:endParaRPr lang="id-ID" sz="3200">
              <a:solidFill>
                <a:srgbClr val="B7EDE6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64" name="statistics-settings_72708">
            <a:extLst>
              <a:ext uri="{FF2B5EF4-FFF2-40B4-BE49-F238E27FC236}">
                <a16:creationId xmlns:a16="http://schemas.microsoft.com/office/drawing/2014/main" id="{0F1357E7-C500-4FF7-B470-90ED27F43861}"/>
              </a:ext>
            </a:extLst>
          </p:cNvPr>
          <p:cNvSpPr>
            <a:spLocks noChangeAspect="1"/>
          </p:cNvSpPr>
          <p:nvPr/>
        </p:nvSpPr>
        <p:spPr bwMode="auto">
          <a:xfrm>
            <a:off x="4294692" y="2975884"/>
            <a:ext cx="332560" cy="319932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A3439E38-7136-4916-A304-EDFA4F58CA42}"/>
              </a:ext>
            </a:extLst>
          </p:cNvPr>
          <p:cNvGrpSpPr/>
          <p:nvPr/>
        </p:nvGrpSpPr>
        <p:grpSpPr>
          <a:xfrm>
            <a:off x="4913653" y="2914948"/>
            <a:ext cx="5080886" cy="441805"/>
            <a:chOff x="4663189" y="1710596"/>
            <a:chExt cx="5080886" cy="441805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5F7A5186-E1D8-45C9-90CC-493158470D7A}"/>
                </a:ext>
              </a:extLst>
            </p:cNvPr>
            <p:cNvSpPr txBox="1"/>
            <p:nvPr/>
          </p:nvSpPr>
          <p:spPr bwMode="auto">
            <a:xfrm>
              <a:off x="4663189" y="1710596"/>
              <a:ext cx="1194551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2000" b="1" dirty="0"/>
                <a:t>添加标题</a:t>
              </a:r>
              <a:endParaRPr lang="en-US" altLang="zh-CN" sz="2000" b="1" dirty="0"/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AEC5F155-A521-40D8-A36B-47D34EC68D03}"/>
                </a:ext>
              </a:extLst>
            </p:cNvPr>
            <p:cNvSpPr/>
            <p:nvPr/>
          </p:nvSpPr>
          <p:spPr bwMode="auto">
            <a:xfrm>
              <a:off x="5857740" y="1710596"/>
              <a:ext cx="3886335" cy="441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.……</a:t>
              </a:r>
            </a:p>
          </p:txBody>
        </p:sp>
      </p:grpSp>
      <p:sp>
        <p:nvSpPr>
          <p:cNvPr id="81" name="AutoShape 5">
            <a:extLst>
              <a:ext uri="{FF2B5EF4-FFF2-40B4-BE49-F238E27FC236}">
                <a16:creationId xmlns:a16="http://schemas.microsoft.com/office/drawing/2014/main" id="{095CA7E0-141C-4930-B825-C86AAC718BB5}"/>
              </a:ext>
            </a:extLst>
          </p:cNvPr>
          <p:cNvSpPr>
            <a:spLocks/>
          </p:cNvSpPr>
          <p:nvPr/>
        </p:nvSpPr>
        <p:spPr bwMode="auto">
          <a:xfrm>
            <a:off x="3591510" y="1794528"/>
            <a:ext cx="5904915" cy="697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0501" y="21480"/>
                </a:lnTo>
                <a:cubicBezTo>
                  <a:pt x="21116" y="21210"/>
                  <a:pt x="21600" y="16543"/>
                  <a:pt x="21599" y="10878"/>
                </a:cubicBezTo>
                <a:cubicBezTo>
                  <a:pt x="21599" y="5216"/>
                  <a:pt x="21116" y="552"/>
                  <a:pt x="20501" y="2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id-ID"/>
            </a:defPPr>
            <a:lvl1pPr marL="92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156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219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283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346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2860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7432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2004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6576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indent="0">
              <a:lnSpc>
                <a:spcPct val="100000"/>
              </a:lnSpc>
              <a:buSzTx/>
              <a:buNone/>
            </a:pPr>
            <a:endParaRPr lang="id-ID" sz="3200">
              <a:solidFill>
                <a:srgbClr val="B7EDE6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84" name="AutoShape 7">
            <a:extLst>
              <a:ext uri="{FF2B5EF4-FFF2-40B4-BE49-F238E27FC236}">
                <a16:creationId xmlns:a16="http://schemas.microsoft.com/office/drawing/2014/main" id="{24C4FD51-2A00-46F6-A1B7-984D4E2B921E}"/>
              </a:ext>
            </a:extLst>
          </p:cNvPr>
          <p:cNvSpPr>
            <a:spLocks/>
          </p:cNvSpPr>
          <p:nvPr/>
        </p:nvSpPr>
        <p:spPr bwMode="auto">
          <a:xfrm>
            <a:off x="3239054" y="1783148"/>
            <a:ext cx="720000" cy="7200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7150">
            <a:solidFill>
              <a:schemeClr val="bg1"/>
            </a:solidFill>
          </a:ln>
          <a:effectLst/>
          <a:extLst/>
        </p:spPr>
        <p:txBody>
          <a:bodyPr wrap="square" lIns="91440" tIns="45720" rIns="91440" bIns="45720" anchor="ctr">
            <a:normAutofit/>
          </a:bodyPr>
          <a:lstStyle>
            <a:defPPr>
              <a:defRPr lang="id-ID"/>
            </a:defPPr>
            <a:lvl1pPr marL="92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156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219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2832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3467100" indent="-927100" algn="ctr" defTabSz="825500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2860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7432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2004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657600" algn="l" defTabSz="914400" rtl="0" eaLnBrk="1" latinLnBrk="0" hangingPunct="1">
              <a:defRPr sz="7600" kern="1200">
                <a:solidFill>
                  <a:srgbClr val="777776"/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indent="0">
              <a:lnSpc>
                <a:spcPct val="100000"/>
              </a:lnSpc>
              <a:buSzTx/>
              <a:buNone/>
            </a:pPr>
            <a:endParaRPr lang="id-ID" sz="3200">
              <a:solidFill>
                <a:srgbClr val="B7EDE6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85" name="Freeform 30">
            <a:extLst>
              <a:ext uri="{FF2B5EF4-FFF2-40B4-BE49-F238E27FC236}">
                <a16:creationId xmlns:a16="http://schemas.microsoft.com/office/drawing/2014/main" id="{3275B11A-37B6-4DA0-BC9E-1B9B38747FA9}"/>
              </a:ext>
            </a:extLst>
          </p:cNvPr>
          <p:cNvSpPr>
            <a:spLocks noEditPoints="1"/>
          </p:cNvSpPr>
          <p:nvPr/>
        </p:nvSpPr>
        <p:spPr bwMode="auto">
          <a:xfrm>
            <a:off x="3412833" y="1992419"/>
            <a:ext cx="372442" cy="301458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/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8CC9CA39-C47B-486E-90ED-D94869581C9B}"/>
              </a:ext>
            </a:extLst>
          </p:cNvPr>
          <p:cNvGrpSpPr/>
          <p:nvPr/>
        </p:nvGrpSpPr>
        <p:grpSpPr>
          <a:xfrm>
            <a:off x="4051149" y="1922246"/>
            <a:ext cx="5080886" cy="441805"/>
            <a:chOff x="4663189" y="1710596"/>
            <a:chExt cx="5080886" cy="441805"/>
          </a:xfrm>
        </p:grpSpPr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92981FF7-1FD0-48EE-9641-E18EFCE2483C}"/>
                </a:ext>
              </a:extLst>
            </p:cNvPr>
            <p:cNvSpPr txBox="1"/>
            <p:nvPr/>
          </p:nvSpPr>
          <p:spPr bwMode="auto">
            <a:xfrm>
              <a:off x="4663189" y="1710596"/>
              <a:ext cx="1194551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5D33AAED-B243-42DB-934D-CE7A7F3F4D38}"/>
                </a:ext>
              </a:extLst>
            </p:cNvPr>
            <p:cNvSpPr/>
            <p:nvPr/>
          </p:nvSpPr>
          <p:spPr bwMode="auto">
            <a:xfrm>
              <a:off x="5857740" y="1710596"/>
              <a:ext cx="3886335" cy="441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在此添加您的标题简要概述介绍，作为重点提要</a:t>
              </a:r>
              <a:r>
                <a:rPr lang="en-US" altLang="zh-CN" sz="1100" dirty="0">
                  <a:solidFill>
                    <a:schemeClr val="bg1"/>
                  </a:solidFill>
                </a:rPr>
                <a:t>.……</a:t>
              </a:r>
            </a:p>
          </p:txBody>
        </p:sp>
      </p:grpSp>
      <p:sp>
        <p:nvSpPr>
          <p:cNvPr id="29" name="title">
            <a:extLst>
              <a:ext uri="{FF2B5EF4-FFF2-40B4-BE49-F238E27FC236}">
                <a16:creationId xmlns:a16="http://schemas.microsoft.com/office/drawing/2014/main" id="{6B9C86ED-BC3C-41B6-8268-CC4EF3AEE7EA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认识不足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3701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ttp://chn.docer.com/works?userid=251545333          _1"/>
          <p:cNvSpPr/>
          <p:nvPr/>
        </p:nvSpPr>
        <p:spPr>
          <a:xfrm flipH="1">
            <a:off x="5688456" y="2217699"/>
            <a:ext cx="805862" cy="3258685"/>
          </a:xfrm>
          <a:prstGeom prst="line">
            <a:avLst/>
          </a:prstGeom>
          <a:ln w="12700">
            <a:solidFill>
              <a:srgbClr val="828386"/>
            </a:solidFill>
            <a:miter lim="400000"/>
          </a:ln>
        </p:spPr>
        <p:txBody>
          <a:bodyPr lIns="0" tIns="0" rIns="0" bIns="0"/>
          <a:lstStyle/>
          <a:p>
            <a:pPr defTabSz="227965">
              <a:defRPr sz="1200">
                <a:solidFill>
                  <a:srgbClr val="00000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1200" dirty="0"/>
          </a:p>
        </p:txBody>
      </p:sp>
      <p:sp>
        <p:nvSpPr>
          <p:cNvPr id="25" name="http://chn.docer.com/works?userid=251545333          _2"/>
          <p:cNvSpPr/>
          <p:nvPr/>
        </p:nvSpPr>
        <p:spPr>
          <a:xfrm flipV="1">
            <a:off x="5291988" y="2626037"/>
            <a:ext cx="0" cy="819412"/>
          </a:xfrm>
          <a:prstGeom prst="line">
            <a:avLst/>
          </a:prstGeom>
          <a:ln w="12700">
            <a:solidFill>
              <a:srgbClr val="828386"/>
            </a:solidFill>
            <a:miter lim="400000"/>
          </a:ln>
        </p:spPr>
        <p:txBody>
          <a:bodyPr lIns="0" tIns="0" rIns="0" bIns="0"/>
          <a:lstStyle/>
          <a:p>
            <a:pPr defTabSz="227965">
              <a:defRPr sz="1200">
                <a:solidFill>
                  <a:srgbClr val="00000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1200" dirty="0"/>
          </a:p>
        </p:txBody>
      </p:sp>
      <p:sp>
        <p:nvSpPr>
          <p:cNvPr id="26" name="http://chn.docer.com/works?userid=251545333          _3"/>
          <p:cNvSpPr/>
          <p:nvPr/>
        </p:nvSpPr>
        <p:spPr>
          <a:xfrm flipV="1">
            <a:off x="5291988" y="4248634"/>
            <a:ext cx="0" cy="811292"/>
          </a:xfrm>
          <a:prstGeom prst="line">
            <a:avLst/>
          </a:prstGeom>
          <a:ln w="12700">
            <a:solidFill>
              <a:srgbClr val="828386"/>
            </a:solidFill>
            <a:miter lim="400000"/>
          </a:ln>
        </p:spPr>
        <p:txBody>
          <a:bodyPr lIns="0" tIns="0" rIns="0" bIns="0"/>
          <a:lstStyle/>
          <a:p>
            <a:pPr defTabSz="227965">
              <a:defRPr sz="1200">
                <a:solidFill>
                  <a:srgbClr val="00000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1200" dirty="0"/>
          </a:p>
        </p:txBody>
      </p:sp>
      <p:sp>
        <p:nvSpPr>
          <p:cNvPr id="27" name="http://chn.docer.com/works?userid=251545333          _4"/>
          <p:cNvSpPr/>
          <p:nvPr/>
        </p:nvSpPr>
        <p:spPr>
          <a:xfrm>
            <a:off x="4891053" y="1816102"/>
            <a:ext cx="811095" cy="81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6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6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46" name="http://chn.docer.com/works?userid=251545333          _5"/>
          <p:cNvSpPr/>
          <p:nvPr/>
        </p:nvSpPr>
        <p:spPr>
          <a:xfrm>
            <a:off x="5145499" y="2058022"/>
            <a:ext cx="302202" cy="3274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00" y="9969"/>
                </a:moveTo>
                <a:cubicBezTo>
                  <a:pt x="12600" y="10878"/>
                  <a:pt x="11784" y="11631"/>
                  <a:pt x="10800" y="11631"/>
                </a:cubicBezTo>
                <a:cubicBezTo>
                  <a:pt x="9816" y="11631"/>
                  <a:pt x="9000" y="10878"/>
                  <a:pt x="9000" y="9969"/>
                </a:cubicBezTo>
                <a:lnTo>
                  <a:pt x="9000" y="1662"/>
                </a:lnTo>
                <a:cubicBezTo>
                  <a:pt x="9000" y="753"/>
                  <a:pt x="9816" y="0"/>
                  <a:pt x="10800" y="0"/>
                </a:cubicBezTo>
                <a:cubicBezTo>
                  <a:pt x="11784" y="0"/>
                  <a:pt x="12600" y="753"/>
                  <a:pt x="12600" y="1662"/>
                </a:cubicBezTo>
                <a:cubicBezTo>
                  <a:pt x="12600" y="1662"/>
                  <a:pt x="12600" y="9969"/>
                  <a:pt x="12600" y="9969"/>
                </a:cubicBezTo>
                <a:close/>
                <a:moveTo>
                  <a:pt x="10800" y="21600"/>
                </a:moveTo>
                <a:cubicBezTo>
                  <a:pt x="4852" y="21600"/>
                  <a:pt x="0" y="17122"/>
                  <a:pt x="0" y="11631"/>
                </a:cubicBezTo>
                <a:cubicBezTo>
                  <a:pt x="0" y="8476"/>
                  <a:pt x="1575" y="5569"/>
                  <a:pt x="4317" y="3674"/>
                </a:cubicBezTo>
                <a:cubicBezTo>
                  <a:pt x="5119" y="3115"/>
                  <a:pt x="6244" y="3258"/>
                  <a:pt x="6834" y="3998"/>
                </a:cubicBezTo>
                <a:cubicBezTo>
                  <a:pt x="7439" y="4725"/>
                  <a:pt x="7270" y="5776"/>
                  <a:pt x="6483" y="6322"/>
                </a:cubicBezTo>
                <a:cubicBezTo>
                  <a:pt x="4655" y="7594"/>
                  <a:pt x="3600" y="9528"/>
                  <a:pt x="3600" y="11631"/>
                </a:cubicBezTo>
                <a:cubicBezTo>
                  <a:pt x="3600" y="15291"/>
                  <a:pt x="6834" y="18277"/>
                  <a:pt x="10800" y="18277"/>
                </a:cubicBezTo>
                <a:cubicBezTo>
                  <a:pt x="14766" y="18277"/>
                  <a:pt x="18000" y="15291"/>
                  <a:pt x="18000" y="11631"/>
                </a:cubicBezTo>
                <a:cubicBezTo>
                  <a:pt x="18000" y="9528"/>
                  <a:pt x="16945" y="7594"/>
                  <a:pt x="15117" y="6322"/>
                </a:cubicBezTo>
                <a:cubicBezTo>
                  <a:pt x="14330" y="5776"/>
                  <a:pt x="14161" y="4725"/>
                  <a:pt x="14766" y="3998"/>
                </a:cubicBezTo>
                <a:cubicBezTo>
                  <a:pt x="15356" y="3258"/>
                  <a:pt x="16495" y="3115"/>
                  <a:pt x="17283" y="3674"/>
                </a:cubicBezTo>
                <a:cubicBezTo>
                  <a:pt x="20025" y="5569"/>
                  <a:pt x="21600" y="8476"/>
                  <a:pt x="21600" y="11631"/>
                </a:cubicBezTo>
                <a:cubicBezTo>
                  <a:pt x="21600" y="17122"/>
                  <a:pt x="16748" y="21600"/>
                  <a:pt x="108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2279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ource Sans Pro Light" panose="020B0403030403020204"/>
                <a:ea typeface="Source Sans Pro Light" panose="020B0403030403020204"/>
                <a:cs typeface="Source Sans Pro Light" panose="020B0403030403020204"/>
                <a:sym typeface="Source Sans Pro Light" panose="020B0403030403020204"/>
              </a:defRPr>
            </a:pPr>
            <a:endParaRPr sz="3000" dirty="0"/>
          </a:p>
        </p:txBody>
      </p:sp>
      <p:sp>
        <p:nvSpPr>
          <p:cNvPr id="47" name="http://chn.docer.com/works?userid=251545333          _6"/>
          <p:cNvSpPr/>
          <p:nvPr/>
        </p:nvSpPr>
        <p:spPr>
          <a:xfrm>
            <a:off x="4891053" y="5056092"/>
            <a:ext cx="811095" cy="81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6"/>
                  <a:pt x="16766" y="21600"/>
                  <a:pt x="10800" y="21600"/>
                </a:cubicBezTo>
                <a:cubicBezTo>
                  <a:pt x="4835" y="21600"/>
                  <a:pt x="0" y="16766"/>
                  <a:pt x="0" y="10800"/>
                </a:cubicBezTo>
                <a:cubicBezTo>
                  <a:pt x="0" y="4836"/>
                  <a:pt x="4835" y="0"/>
                  <a:pt x="10800" y="0"/>
                </a:cubicBezTo>
                <a:cubicBezTo>
                  <a:pt x="16766" y="0"/>
                  <a:pt x="21600" y="4836"/>
                  <a:pt x="21600" y="108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48" name="http://chn.docer.com/works?userid=251545333          _7"/>
          <p:cNvSpPr/>
          <p:nvPr/>
        </p:nvSpPr>
        <p:spPr>
          <a:xfrm>
            <a:off x="5170124" y="5335242"/>
            <a:ext cx="252954" cy="253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5" y="15576"/>
                </a:moveTo>
                <a:cubicBezTo>
                  <a:pt x="12143" y="16865"/>
                  <a:pt x="9843" y="18851"/>
                  <a:pt x="8177" y="21277"/>
                </a:cubicBezTo>
                <a:cubicBezTo>
                  <a:pt x="9016" y="21487"/>
                  <a:pt x="9894" y="21600"/>
                  <a:pt x="10799" y="21600"/>
                </a:cubicBezTo>
                <a:cubicBezTo>
                  <a:pt x="12428" y="21600"/>
                  <a:pt x="13971" y="21237"/>
                  <a:pt x="15356" y="20591"/>
                </a:cubicBezTo>
                <a:cubicBezTo>
                  <a:pt x="15579" y="19502"/>
                  <a:pt x="15697" y="18376"/>
                  <a:pt x="15697" y="17223"/>
                </a:cubicBezTo>
                <a:cubicBezTo>
                  <a:pt x="15697" y="16807"/>
                  <a:pt x="15678" y="16393"/>
                  <a:pt x="15646" y="15985"/>
                </a:cubicBezTo>
                <a:cubicBezTo>
                  <a:pt x="15369" y="15896"/>
                  <a:pt x="15114" y="15759"/>
                  <a:pt x="14895" y="15576"/>
                </a:cubicBezTo>
                <a:close/>
                <a:moveTo>
                  <a:pt x="18049" y="2795"/>
                </a:moveTo>
                <a:cubicBezTo>
                  <a:pt x="16317" y="2963"/>
                  <a:pt x="14665" y="3399"/>
                  <a:pt x="13127" y="4049"/>
                </a:cubicBezTo>
                <a:cubicBezTo>
                  <a:pt x="13134" y="4126"/>
                  <a:pt x="13139" y="4202"/>
                  <a:pt x="13139" y="4280"/>
                </a:cubicBezTo>
                <a:cubicBezTo>
                  <a:pt x="13139" y="4643"/>
                  <a:pt x="13052" y="4984"/>
                  <a:pt x="12903" y="5288"/>
                </a:cubicBezTo>
                <a:cubicBezTo>
                  <a:pt x="14442" y="7095"/>
                  <a:pt x="15635" y="9197"/>
                  <a:pt x="16388" y="11500"/>
                </a:cubicBezTo>
                <a:cubicBezTo>
                  <a:pt x="17324" y="11518"/>
                  <a:pt x="18122" y="12089"/>
                  <a:pt x="18466" y="12902"/>
                </a:cubicBezTo>
                <a:cubicBezTo>
                  <a:pt x="19506" y="12797"/>
                  <a:pt x="20518" y="12597"/>
                  <a:pt x="21492" y="12311"/>
                </a:cubicBezTo>
                <a:cubicBezTo>
                  <a:pt x="21563" y="11818"/>
                  <a:pt x="21600" y="11313"/>
                  <a:pt x="21600" y="10800"/>
                </a:cubicBezTo>
                <a:cubicBezTo>
                  <a:pt x="21599" y="7626"/>
                  <a:pt x="20230" y="4770"/>
                  <a:pt x="18049" y="2795"/>
                </a:cubicBezTo>
                <a:close/>
                <a:moveTo>
                  <a:pt x="13739" y="14350"/>
                </a:moveTo>
                <a:cubicBezTo>
                  <a:pt x="11072" y="13907"/>
                  <a:pt x="8601" y="12889"/>
                  <a:pt x="6449" y="11434"/>
                </a:cubicBezTo>
                <a:cubicBezTo>
                  <a:pt x="6099" y="11648"/>
                  <a:pt x="5689" y="11773"/>
                  <a:pt x="5251" y="11773"/>
                </a:cubicBezTo>
                <a:cubicBezTo>
                  <a:pt x="5087" y="11773"/>
                  <a:pt x="4931" y="11756"/>
                  <a:pt x="4779" y="11725"/>
                </a:cubicBezTo>
                <a:cubicBezTo>
                  <a:pt x="3749" y="13676"/>
                  <a:pt x="3091" y="15853"/>
                  <a:pt x="2902" y="18163"/>
                </a:cubicBezTo>
                <a:cubicBezTo>
                  <a:pt x="3930" y="19266"/>
                  <a:pt x="5183" y="20154"/>
                  <a:pt x="6593" y="20751"/>
                </a:cubicBezTo>
                <a:cubicBezTo>
                  <a:pt x="8345" y="18059"/>
                  <a:pt x="10791" y="15834"/>
                  <a:pt x="13739" y="14350"/>
                </a:cubicBezTo>
                <a:close/>
                <a:moveTo>
                  <a:pt x="17257" y="15907"/>
                </a:moveTo>
                <a:cubicBezTo>
                  <a:pt x="17287" y="16343"/>
                  <a:pt x="17305" y="16781"/>
                  <a:pt x="17305" y="17223"/>
                </a:cubicBezTo>
                <a:cubicBezTo>
                  <a:pt x="17305" y="18003"/>
                  <a:pt x="17255" y="18771"/>
                  <a:pt x="17162" y="19525"/>
                </a:cubicBezTo>
                <a:cubicBezTo>
                  <a:pt x="18993" y="18189"/>
                  <a:pt x="20388" y="16288"/>
                  <a:pt x="21091" y="14080"/>
                </a:cubicBezTo>
                <a:cubicBezTo>
                  <a:pt x="20257" y="14282"/>
                  <a:pt x="19403" y="14426"/>
                  <a:pt x="18530" y="14508"/>
                </a:cubicBezTo>
                <a:cubicBezTo>
                  <a:pt x="18327" y="15139"/>
                  <a:pt x="17859" y="15646"/>
                  <a:pt x="17257" y="15907"/>
                </a:cubicBezTo>
                <a:close/>
                <a:moveTo>
                  <a:pt x="14276" y="12805"/>
                </a:moveTo>
                <a:cubicBezTo>
                  <a:pt x="14419" y="12507"/>
                  <a:pt x="14622" y="12243"/>
                  <a:pt x="14874" y="12035"/>
                </a:cubicBezTo>
                <a:cubicBezTo>
                  <a:pt x="14195" y="9949"/>
                  <a:pt x="13121" y="8039"/>
                  <a:pt x="11737" y="6396"/>
                </a:cubicBezTo>
                <a:cubicBezTo>
                  <a:pt x="11463" y="6514"/>
                  <a:pt x="11160" y="6577"/>
                  <a:pt x="10841" y="6577"/>
                </a:cubicBezTo>
                <a:cubicBezTo>
                  <a:pt x="10342" y="6577"/>
                  <a:pt x="9882" y="6417"/>
                  <a:pt x="9506" y="6149"/>
                </a:cubicBezTo>
                <a:cubicBezTo>
                  <a:pt x="8672" y="6781"/>
                  <a:pt x="7901" y="7491"/>
                  <a:pt x="7200" y="8265"/>
                </a:cubicBezTo>
                <a:cubicBezTo>
                  <a:pt x="7421" y="8616"/>
                  <a:pt x="7549" y="9031"/>
                  <a:pt x="7549" y="9475"/>
                </a:cubicBezTo>
                <a:cubicBezTo>
                  <a:pt x="7549" y="9714"/>
                  <a:pt x="7512" y="9945"/>
                  <a:pt x="7444" y="10163"/>
                </a:cubicBezTo>
                <a:cubicBezTo>
                  <a:pt x="9459" y="11509"/>
                  <a:pt x="11779" y="12434"/>
                  <a:pt x="14276" y="12805"/>
                </a:cubicBezTo>
                <a:close/>
                <a:moveTo>
                  <a:pt x="10842" y="1983"/>
                </a:moveTo>
                <a:cubicBezTo>
                  <a:pt x="11448" y="1983"/>
                  <a:pt x="11998" y="2218"/>
                  <a:pt x="12410" y="2604"/>
                </a:cubicBezTo>
                <a:cubicBezTo>
                  <a:pt x="13609" y="2088"/>
                  <a:pt x="14870" y="1691"/>
                  <a:pt x="16184" y="1439"/>
                </a:cubicBezTo>
                <a:cubicBezTo>
                  <a:pt x="14598" y="525"/>
                  <a:pt x="12760" y="0"/>
                  <a:pt x="10799" y="0"/>
                </a:cubicBezTo>
                <a:cubicBezTo>
                  <a:pt x="9463" y="0"/>
                  <a:pt x="8183" y="245"/>
                  <a:pt x="7001" y="690"/>
                </a:cubicBezTo>
                <a:cubicBezTo>
                  <a:pt x="7938" y="1154"/>
                  <a:pt x="8833" y="1694"/>
                  <a:pt x="9673" y="2304"/>
                </a:cubicBezTo>
                <a:cubicBezTo>
                  <a:pt x="10017" y="2100"/>
                  <a:pt x="10415" y="1983"/>
                  <a:pt x="10842" y="1983"/>
                </a:cubicBezTo>
                <a:close/>
                <a:moveTo>
                  <a:pt x="2953" y="9475"/>
                </a:moveTo>
                <a:cubicBezTo>
                  <a:pt x="2953" y="9153"/>
                  <a:pt x="3021" y="8845"/>
                  <a:pt x="3140" y="8568"/>
                </a:cubicBezTo>
                <a:cubicBezTo>
                  <a:pt x="2402" y="7756"/>
                  <a:pt x="1735" y="6882"/>
                  <a:pt x="1150" y="5952"/>
                </a:cubicBezTo>
                <a:cubicBezTo>
                  <a:pt x="417" y="7409"/>
                  <a:pt x="0" y="9057"/>
                  <a:pt x="0" y="10801"/>
                </a:cubicBezTo>
                <a:cubicBezTo>
                  <a:pt x="0" y="12819"/>
                  <a:pt x="556" y="14708"/>
                  <a:pt x="1520" y="16324"/>
                </a:cubicBezTo>
                <a:cubicBezTo>
                  <a:pt x="1865" y="14382"/>
                  <a:pt x="2519" y="12546"/>
                  <a:pt x="3421" y="10863"/>
                </a:cubicBezTo>
                <a:cubicBezTo>
                  <a:pt x="3128" y="10478"/>
                  <a:pt x="2953" y="9996"/>
                  <a:pt x="2953" y="9475"/>
                </a:cubicBezTo>
                <a:close/>
                <a:moveTo>
                  <a:pt x="5252" y="7178"/>
                </a:moveTo>
                <a:cubicBezTo>
                  <a:pt x="5486" y="7178"/>
                  <a:pt x="5714" y="7212"/>
                  <a:pt x="5928" y="7279"/>
                </a:cubicBezTo>
                <a:cubicBezTo>
                  <a:pt x="6738" y="6372"/>
                  <a:pt x="7636" y="5546"/>
                  <a:pt x="8608" y="4814"/>
                </a:cubicBezTo>
                <a:cubicBezTo>
                  <a:pt x="8567" y="4643"/>
                  <a:pt x="8545" y="4463"/>
                  <a:pt x="8545" y="4280"/>
                </a:cubicBezTo>
                <a:cubicBezTo>
                  <a:pt x="8545" y="4025"/>
                  <a:pt x="8587" y="3780"/>
                  <a:pt x="8664" y="3551"/>
                </a:cubicBezTo>
                <a:cubicBezTo>
                  <a:pt x="7574" y="2771"/>
                  <a:pt x="6390" y="2115"/>
                  <a:pt x="5130" y="1609"/>
                </a:cubicBezTo>
                <a:cubicBezTo>
                  <a:pt x="3950" y="2339"/>
                  <a:pt x="2920" y="3289"/>
                  <a:pt x="2099" y="4404"/>
                </a:cubicBezTo>
                <a:cubicBezTo>
                  <a:pt x="2708" y="5484"/>
                  <a:pt x="3432" y="6490"/>
                  <a:pt x="4256" y="7406"/>
                </a:cubicBezTo>
                <a:cubicBezTo>
                  <a:pt x="4557" y="7261"/>
                  <a:pt x="4893" y="7178"/>
                  <a:pt x="5252" y="717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43656" tIns="43656" rIns="43656" bIns="43656" numCol="1" anchor="ctr">
            <a:noAutofit/>
          </a:bodyPr>
          <a:lstStyle/>
          <a:p>
            <a:pPr defTabSz="2279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ource Sans Pro Light" panose="020B0403030403020204"/>
                <a:ea typeface="Source Sans Pro Light" panose="020B0403030403020204"/>
                <a:cs typeface="Source Sans Pro Light" panose="020B0403030403020204"/>
                <a:sym typeface="Source Sans Pro Light" panose="020B0403030403020204"/>
              </a:defRPr>
            </a:pPr>
            <a:endParaRPr sz="3000" dirty="0"/>
          </a:p>
        </p:txBody>
      </p:sp>
      <p:sp>
        <p:nvSpPr>
          <p:cNvPr id="49" name="http://chn.docer.com/works?userid=251545333          _8"/>
          <p:cNvSpPr/>
          <p:nvPr/>
        </p:nvSpPr>
        <p:spPr>
          <a:xfrm flipV="1">
            <a:off x="6890785" y="2626037"/>
            <a:ext cx="0" cy="819412"/>
          </a:xfrm>
          <a:prstGeom prst="line">
            <a:avLst/>
          </a:prstGeom>
          <a:ln w="12700">
            <a:solidFill>
              <a:srgbClr val="828386"/>
            </a:solidFill>
            <a:miter lim="400000"/>
          </a:ln>
        </p:spPr>
        <p:txBody>
          <a:bodyPr lIns="0" tIns="0" rIns="0" bIns="0"/>
          <a:lstStyle/>
          <a:p>
            <a:pPr defTabSz="227965">
              <a:defRPr sz="1200">
                <a:solidFill>
                  <a:srgbClr val="00000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1200" dirty="0"/>
          </a:p>
        </p:txBody>
      </p:sp>
      <p:sp>
        <p:nvSpPr>
          <p:cNvPr id="50" name="http://chn.docer.com/works?userid=251545333          _9"/>
          <p:cNvSpPr/>
          <p:nvPr/>
        </p:nvSpPr>
        <p:spPr>
          <a:xfrm flipV="1">
            <a:off x="6890785" y="4248635"/>
            <a:ext cx="0" cy="811292"/>
          </a:xfrm>
          <a:prstGeom prst="line">
            <a:avLst/>
          </a:prstGeom>
          <a:ln w="12700">
            <a:solidFill>
              <a:srgbClr val="828386"/>
            </a:solidFill>
            <a:miter lim="400000"/>
          </a:ln>
        </p:spPr>
        <p:txBody>
          <a:bodyPr lIns="0" tIns="0" rIns="0" bIns="0"/>
          <a:lstStyle/>
          <a:p>
            <a:pPr defTabSz="227965">
              <a:defRPr sz="1200">
                <a:solidFill>
                  <a:srgbClr val="00000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1200" dirty="0"/>
          </a:p>
        </p:txBody>
      </p:sp>
      <p:sp>
        <p:nvSpPr>
          <p:cNvPr id="51" name="http://chn.docer.com/works?userid=251545333          _10"/>
          <p:cNvSpPr/>
          <p:nvPr/>
        </p:nvSpPr>
        <p:spPr>
          <a:xfrm>
            <a:off x="6489849" y="1816102"/>
            <a:ext cx="811095" cy="81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6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6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52" name="http://chn.docer.com/works?userid=251545333          _11"/>
          <p:cNvSpPr/>
          <p:nvPr/>
        </p:nvSpPr>
        <p:spPr>
          <a:xfrm>
            <a:off x="6736497" y="2095252"/>
            <a:ext cx="317800" cy="253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454" extrusionOk="0">
                <a:moveTo>
                  <a:pt x="18429" y="20384"/>
                </a:moveTo>
                <a:cubicBezTo>
                  <a:pt x="18429" y="20969"/>
                  <a:pt x="18042" y="21454"/>
                  <a:pt x="17576" y="21454"/>
                </a:cubicBezTo>
                <a:lnTo>
                  <a:pt x="12456" y="21454"/>
                </a:lnTo>
                <a:lnTo>
                  <a:pt x="12456" y="15034"/>
                </a:lnTo>
                <a:lnTo>
                  <a:pt x="9042" y="15034"/>
                </a:lnTo>
                <a:lnTo>
                  <a:pt x="9042" y="21454"/>
                </a:lnTo>
                <a:lnTo>
                  <a:pt x="3922" y="21454"/>
                </a:lnTo>
                <a:cubicBezTo>
                  <a:pt x="3456" y="21454"/>
                  <a:pt x="3069" y="20969"/>
                  <a:pt x="3069" y="20384"/>
                </a:cubicBezTo>
                <a:lnTo>
                  <a:pt x="3069" y="12359"/>
                </a:lnTo>
                <a:cubicBezTo>
                  <a:pt x="3069" y="12326"/>
                  <a:pt x="3082" y="12292"/>
                  <a:pt x="3082" y="12259"/>
                </a:cubicBezTo>
                <a:lnTo>
                  <a:pt x="10749" y="4334"/>
                </a:lnTo>
                <a:lnTo>
                  <a:pt x="18416" y="12259"/>
                </a:lnTo>
                <a:cubicBezTo>
                  <a:pt x="18429" y="12292"/>
                  <a:pt x="18429" y="12326"/>
                  <a:pt x="18429" y="12359"/>
                </a:cubicBezTo>
                <a:cubicBezTo>
                  <a:pt x="18429" y="12359"/>
                  <a:pt x="18429" y="20384"/>
                  <a:pt x="18429" y="20384"/>
                </a:cubicBezTo>
                <a:close/>
                <a:moveTo>
                  <a:pt x="20576" y="12443"/>
                </a:moveTo>
                <a:cubicBezTo>
                  <a:pt x="20509" y="12543"/>
                  <a:pt x="20402" y="12610"/>
                  <a:pt x="20296" y="12627"/>
                </a:cubicBezTo>
                <a:cubicBezTo>
                  <a:pt x="20282" y="12627"/>
                  <a:pt x="20269" y="12627"/>
                  <a:pt x="20256" y="12627"/>
                </a:cubicBezTo>
                <a:cubicBezTo>
                  <a:pt x="20149" y="12627"/>
                  <a:pt x="20056" y="12593"/>
                  <a:pt x="19976" y="12510"/>
                </a:cubicBezTo>
                <a:lnTo>
                  <a:pt x="10749" y="2863"/>
                </a:lnTo>
                <a:lnTo>
                  <a:pt x="1522" y="12510"/>
                </a:lnTo>
                <a:cubicBezTo>
                  <a:pt x="1429" y="12593"/>
                  <a:pt x="1322" y="12643"/>
                  <a:pt x="1202" y="12627"/>
                </a:cubicBezTo>
                <a:cubicBezTo>
                  <a:pt x="1096" y="12610"/>
                  <a:pt x="989" y="12543"/>
                  <a:pt x="922" y="12443"/>
                </a:cubicBezTo>
                <a:lnTo>
                  <a:pt x="96" y="11206"/>
                </a:lnTo>
                <a:cubicBezTo>
                  <a:pt x="-51" y="10988"/>
                  <a:pt x="-24" y="10637"/>
                  <a:pt x="149" y="10453"/>
                </a:cubicBezTo>
                <a:lnTo>
                  <a:pt x="9736" y="439"/>
                </a:lnTo>
                <a:cubicBezTo>
                  <a:pt x="10296" y="-146"/>
                  <a:pt x="11202" y="-146"/>
                  <a:pt x="11762" y="439"/>
                </a:cubicBezTo>
                <a:lnTo>
                  <a:pt x="15016" y="3850"/>
                </a:lnTo>
                <a:lnTo>
                  <a:pt x="15016" y="590"/>
                </a:lnTo>
                <a:cubicBezTo>
                  <a:pt x="15016" y="289"/>
                  <a:pt x="15202" y="55"/>
                  <a:pt x="15442" y="55"/>
                </a:cubicBezTo>
                <a:lnTo>
                  <a:pt x="18002" y="55"/>
                </a:lnTo>
                <a:cubicBezTo>
                  <a:pt x="18242" y="55"/>
                  <a:pt x="18429" y="289"/>
                  <a:pt x="18429" y="590"/>
                </a:cubicBezTo>
                <a:lnTo>
                  <a:pt x="18429" y="7411"/>
                </a:lnTo>
                <a:lnTo>
                  <a:pt x="21349" y="10453"/>
                </a:lnTo>
                <a:cubicBezTo>
                  <a:pt x="21522" y="10637"/>
                  <a:pt x="21549" y="10988"/>
                  <a:pt x="21402" y="11206"/>
                </a:cubicBezTo>
                <a:cubicBezTo>
                  <a:pt x="21402" y="11206"/>
                  <a:pt x="20576" y="12443"/>
                  <a:pt x="20576" y="12443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2279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ource Sans Pro Light" panose="020B0403030403020204"/>
                <a:ea typeface="Source Sans Pro Light" panose="020B0403030403020204"/>
                <a:cs typeface="Source Sans Pro Light" panose="020B0403030403020204"/>
                <a:sym typeface="Source Sans Pro Light" panose="020B0403030403020204"/>
              </a:defRPr>
            </a:pPr>
            <a:endParaRPr sz="3000" dirty="0"/>
          </a:p>
        </p:txBody>
      </p:sp>
      <p:sp>
        <p:nvSpPr>
          <p:cNvPr id="53" name="http://chn.docer.com/works?userid=251545333          _12"/>
          <p:cNvSpPr/>
          <p:nvPr/>
        </p:nvSpPr>
        <p:spPr>
          <a:xfrm>
            <a:off x="6489850" y="3444076"/>
            <a:ext cx="811097" cy="81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6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6"/>
                  <a:pt x="4835" y="0"/>
                  <a:pt x="10800" y="0"/>
                </a:cubicBezTo>
                <a:cubicBezTo>
                  <a:pt x="16766" y="0"/>
                  <a:pt x="21600" y="4836"/>
                  <a:pt x="21600" y="108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54" name="http://chn.docer.com/works?userid=251545333          _13"/>
          <p:cNvSpPr/>
          <p:nvPr/>
        </p:nvSpPr>
        <p:spPr>
          <a:xfrm>
            <a:off x="6741234" y="3734076"/>
            <a:ext cx="308329" cy="231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62" y="12600"/>
                </a:moveTo>
                <a:cubicBezTo>
                  <a:pt x="21442" y="12600"/>
                  <a:pt x="21600" y="12811"/>
                  <a:pt x="21600" y="13050"/>
                </a:cubicBezTo>
                <a:lnTo>
                  <a:pt x="21600" y="15750"/>
                </a:lnTo>
                <a:cubicBezTo>
                  <a:pt x="21600" y="15989"/>
                  <a:pt x="21442" y="16200"/>
                  <a:pt x="21262" y="16200"/>
                </a:cubicBezTo>
                <a:lnTo>
                  <a:pt x="17550" y="16200"/>
                </a:lnTo>
                <a:lnTo>
                  <a:pt x="17550" y="21150"/>
                </a:lnTo>
                <a:cubicBezTo>
                  <a:pt x="17550" y="21389"/>
                  <a:pt x="17392" y="21600"/>
                  <a:pt x="17212" y="21600"/>
                </a:cubicBezTo>
                <a:lnTo>
                  <a:pt x="15188" y="21600"/>
                </a:lnTo>
                <a:cubicBezTo>
                  <a:pt x="15008" y="21600"/>
                  <a:pt x="14850" y="21389"/>
                  <a:pt x="14850" y="21150"/>
                </a:cubicBezTo>
                <a:lnTo>
                  <a:pt x="14850" y="16200"/>
                </a:lnTo>
                <a:lnTo>
                  <a:pt x="11137" y="16200"/>
                </a:lnTo>
                <a:cubicBezTo>
                  <a:pt x="10958" y="16200"/>
                  <a:pt x="10800" y="15989"/>
                  <a:pt x="10800" y="15750"/>
                </a:cubicBezTo>
                <a:lnTo>
                  <a:pt x="10800" y="13050"/>
                </a:lnTo>
                <a:cubicBezTo>
                  <a:pt x="10800" y="12811"/>
                  <a:pt x="10958" y="12600"/>
                  <a:pt x="11137" y="12600"/>
                </a:cubicBezTo>
                <a:lnTo>
                  <a:pt x="14850" y="12600"/>
                </a:lnTo>
                <a:lnTo>
                  <a:pt x="14850" y="7650"/>
                </a:lnTo>
                <a:cubicBezTo>
                  <a:pt x="14850" y="7411"/>
                  <a:pt x="15008" y="7200"/>
                  <a:pt x="15188" y="7200"/>
                </a:cubicBezTo>
                <a:lnTo>
                  <a:pt x="17212" y="7200"/>
                </a:lnTo>
                <a:cubicBezTo>
                  <a:pt x="17392" y="7200"/>
                  <a:pt x="17550" y="7411"/>
                  <a:pt x="17550" y="7650"/>
                </a:cubicBezTo>
                <a:lnTo>
                  <a:pt x="17550" y="12600"/>
                </a:lnTo>
                <a:cubicBezTo>
                  <a:pt x="17550" y="12600"/>
                  <a:pt x="21262" y="12600"/>
                  <a:pt x="21262" y="12600"/>
                </a:cubicBezTo>
                <a:close/>
                <a:moveTo>
                  <a:pt x="3375" y="5400"/>
                </a:moveTo>
                <a:cubicBezTo>
                  <a:pt x="3375" y="2419"/>
                  <a:pt x="5189" y="0"/>
                  <a:pt x="7425" y="0"/>
                </a:cubicBezTo>
                <a:cubicBezTo>
                  <a:pt x="9661" y="0"/>
                  <a:pt x="11475" y="2419"/>
                  <a:pt x="11475" y="5400"/>
                </a:cubicBezTo>
                <a:cubicBezTo>
                  <a:pt x="11475" y="8381"/>
                  <a:pt x="9661" y="10800"/>
                  <a:pt x="7425" y="10800"/>
                </a:cubicBezTo>
                <a:cubicBezTo>
                  <a:pt x="5189" y="10800"/>
                  <a:pt x="3375" y="8381"/>
                  <a:pt x="3375" y="5400"/>
                </a:cubicBezTo>
                <a:close/>
                <a:moveTo>
                  <a:pt x="11137" y="17550"/>
                </a:moveTo>
                <a:lnTo>
                  <a:pt x="13837" y="17550"/>
                </a:lnTo>
                <a:lnTo>
                  <a:pt x="13837" y="20897"/>
                </a:lnTo>
                <a:cubicBezTo>
                  <a:pt x="13321" y="21403"/>
                  <a:pt x="12667" y="21600"/>
                  <a:pt x="12034" y="21600"/>
                </a:cubicBezTo>
                <a:lnTo>
                  <a:pt x="2816" y="21600"/>
                </a:lnTo>
                <a:cubicBezTo>
                  <a:pt x="1129" y="21600"/>
                  <a:pt x="0" y="20250"/>
                  <a:pt x="0" y="17958"/>
                </a:cubicBezTo>
                <a:cubicBezTo>
                  <a:pt x="0" y="14780"/>
                  <a:pt x="559" y="9900"/>
                  <a:pt x="3649" y="9900"/>
                </a:cubicBezTo>
                <a:cubicBezTo>
                  <a:pt x="3818" y="9900"/>
                  <a:pt x="3934" y="9998"/>
                  <a:pt x="4061" y="10139"/>
                </a:cubicBezTo>
                <a:cubicBezTo>
                  <a:pt x="5094" y="11194"/>
                  <a:pt x="6096" y="11855"/>
                  <a:pt x="7425" y="11855"/>
                </a:cubicBezTo>
                <a:cubicBezTo>
                  <a:pt x="8754" y="11855"/>
                  <a:pt x="9756" y="11194"/>
                  <a:pt x="10789" y="10139"/>
                </a:cubicBezTo>
                <a:cubicBezTo>
                  <a:pt x="10916" y="9998"/>
                  <a:pt x="11032" y="9900"/>
                  <a:pt x="11201" y="9900"/>
                </a:cubicBezTo>
                <a:cubicBezTo>
                  <a:pt x="12097" y="9900"/>
                  <a:pt x="12888" y="10350"/>
                  <a:pt x="13489" y="11250"/>
                </a:cubicBezTo>
                <a:lnTo>
                  <a:pt x="11137" y="11250"/>
                </a:lnTo>
                <a:cubicBezTo>
                  <a:pt x="10399" y="11250"/>
                  <a:pt x="9788" y="12066"/>
                  <a:pt x="9788" y="13050"/>
                </a:cubicBezTo>
                <a:lnTo>
                  <a:pt x="9788" y="15750"/>
                </a:lnTo>
                <a:cubicBezTo>
                  <a:pt x="9788" y="16734"/>
                  <a:pt x="10399" y="17550"/>
                  <a:pt x="11137" y="1755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2279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ource Sans Pro Light" panose="020B0403030403020204"/>
                <a:ea typeface="Source Sans Pro Light" panose="020B0403030403020204"/>
                <a:cs typeface="Source Sans Pro Light" panose="020B0403030403020204"/>
                <a:sym typeface="Source Sans Pro Light" panose="020B0403030403020204"/>
              </a:defRPr>
            </a:pPr>
            <a:endParaRPr sz="3000" dirty="0"/>
          </a:p>
        </p:txBody>
      </p:sp>
      <p:sp>
        <p:nvSpPr>
          <p:cNvPr id="55" name="http://chn.docer.com/works?userid=251545333          _14"/>
          <p:cNvSpPr/>
          <p:nvPr/>
        </p:nvSpPr>
        <p:spPr>
          <a:xfrm>
            <a:off x="6489849" y="5056092"/>
            <a:ext cx="811095" cy="81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6"/>
                  <a:pt x="16766" y="21600"/>
                  <a:pt x="10800" y="21600"/>
                </a:cubicBezTo>
                <a:cubicBezTo>
                  <a:pt x="4835" y="21600"/>
                  <a:pt x="0" y="16766"/>
                  <a:pt x="0" y="10800"/>
                </a:cubicBezTo>
                <a:cubicBezTo>
                  <a:pt x="0" y="4836"/>
                  <a:pt x="4835" y="0"/>
                  <a:pt x="10800" y="0"/>
                </a:cubicBezTo>
                <a:cubicBezTo>
                  <a:pt x="16766" y="0"/>
                  <a:pt x="21600" y="4836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56" name="http://chn.docer.com/works?userid=251545333          _15"/>
          <p:cNvSpPr/>
          <p:nvPr/>
        </p:nvSpPr>
        <p:spPr>
          <a:xfrm>
            <a:off x="6759891" y="5335241"/>
            <a:ext cx="271013" cy="253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600" extrusionOk="0">
                <a:moveTo>
                  <a:pt x="19357" y="12343"/>
                </a:moveTo>
                <a:lnTo>
                  <a:pt x="17854" y="12343"/>
                </a:lnTo>
                <a:cubicBezTo>
                  <a:pt x="17102" y="11379"/>
                  <a:pt x="16048" y="10836"/>
                  <a:pt x="14882" y="10800"/>
                </a:cubicBezTo>
                <a:cubicBezTo>
                  <a:pt x="15465" y="9896"/>
                  <a:pt x="15790" y="8811"/>
                  <a:pt x="15790" y="7714"/>
                </a:cubicBezTo>
                <a:cubicBezTo>
                  <a:pt x="15790" y="7449"/>
                  <a:pt x="15768" y="7184"/>
                  <a:pt x="15734" y="6919"/>
                </a:cubicBezTo>
                <a:cubicBezTo>
                  <a:pt x="16216" y="7100"/>
                  <a:pt x="16710" y="7196"/>
                  <a:pt x="17226" y="7196"/>
                </a:cubicBezTo>
                <a:cubicBezTo>
                  <a:pt x="18740" y="7196"/>
                  <a:pt x="19906" y="6171"/>
                  <a:pt x="20142" y="6171"/>
                </a:cubicBezTo>
                <a:cubicBezTo>
                  <a:pt x="21566" y="6171"/>
                  <a:pt x="21532" y="9450"/>
                  <a:pt x="21532" y="10426"/>
                </a:cubicBezTo>
                <a:cubicBezTo>
                  <a:pt x="21532" y="11764"/>
                  <a:pt x="20478" y="12343"/>
                  <a:pt x="19357" y="12343"/>
                </a:cubicBezTo>
                <a:close/>
                <a:moveTo>
                  <a:pt x="17226" y="6171"/>
                </a:moveTo>
                <a:cubicBezTo>
                  <a:pt x="15645" y="6171"/>
                  <a:pt x="14355" y="4785"/>
                  <a:pt x="14355" y="3086"/>
                </a:cubicBezTo>
                <a:cubicBezTo>
                  <a:pt x="14355" y="1386"/>
                  <a:pt x="15645" y="0"/>
                  <a:pt x="17226" y="0"/>
                </a:cubicBezTo>
                <a:cubicBezTo>
                  <a:pt x="18807" y="0"/>
                  <a:pt x="20097" y="1386"/>
                  <a:pt x="20097" y="3086"/>
                </a:cubicBezTo>
                <a:cubicBezTo>
                  <a:pt x="20097" y="4785"/>
                  <a:pt x="18807" y="6171"/>
                  <a:pt x="17226" y="6171"/>
                </a:cubicBezTo>
                <a:close/>
                <a:moveTo>
                  <a:pt x="10766" y="12343"/>
                </a:moveTo>
                <a:cubicBezTo>
                  <a:pt x="8388" y="12343"/>
                  <a:pt x="6459" y="10270"/>
                  <a:pt x="6459" y="7714"/>
                </a:cubicBezTo>
                <a:cubicBezTo>
                  <a:pt x="6459" y="5159"/>
                  <a:pt x="8388" y="3086"/>
                  <a:pt x="10766" y="3086"/>
                </a:cubicBezTo>
                <a:cubicBezTo>
                  <a:pt x="13144" y="3086"/>
                  <a:pt x="15073" y="5159"/>
                  <a:pt x="15073" y="7714"/>
                </a:cubicBezTo>
                <a:cubicBezTo>
                  <a:pt x="15073" y="10270"/>
                  <a:pt x="13144" y="12343"/>
                  <a:pt x="10766" y="12343"/>
                </a:cubicBezTo>
                <a:close/>
                <a:moveTo>
                  <a:pt x="15667" y="21600"/>
                </a:moveTo>
                <a:lnTo>
                  <a:pt x="5865" y="21600"/>
                </a:lnTo>
                <a:cubicBezTo>
                  <a:pt x="4071" y="21600"/>
                  <a:pt x="2871" y="20431"/>
                  <a:pt x="2871" y="18478"/>
                </a:cubicBezTo>
                <a:cubicBezTo>
                  <a:pt x="2871" y="15754"/>
                  <a:pt x="3465" y="11571"/>
                  <a:pt x="6751" y="11571"/>
                </a:cubicBezTo>
                <a:cubicBezTo>
                  <a:pt x="7132" y="11571"/>
                  <a:pt x="8523" y="13247"/>
                  <a:pt x="10766" y="13247"/>
                </a:cubicBezTo>
                <a:cubicBezTo>
                  <a:pt x="13009" y="13247"/>
                  <a:pt x="14400" y="11571"/>
                  <a:pt x="14781" y="11571"/>
                </a:cubicBezTo>
                <a:cubicBezTo>
                  <a:pt x="18067" y="11571"/>
                  <a:pt x="18661" y="15754"/>
                  <a:pt x="18661" y="18478"/>
                </a:cubicBezTo>
                <a:cubicBezTo>
                  <a:pt x="18661" y="20431"/>
                  <a:pt x="17461" y="21600"/>
                  <a:pt x="15667" y="21600"/>
                </a:cubicBezTo>
                <a:close/>
                <a:moveTo>
                  <a:pt x="4306" y="6171"/>
                </a:moveTo>
                <a:cubicBezTo>
                  <a:pt x="2725" y="6171"/>
                  <a:pt x="1435" y="4785"/>
                  <a:pt x="1435" y="3086"/>
                </a:cubicBezTo>
                <a:cubicBezTo>
                  <a:pt x="1435" y="1386"/>
                  <a:pt x="2725" y="0"/>
                  <a:pt x="4306" y="0"/>
                </a:cubicBezTo>
                <a:cubicBezTo>
                  <a:pt x="5887" y="0"/>
                  <a:pt x="7177" y="1386"/>
                  <a:pt x="7177" y="3086"/>
                </a:cubicBezTo>
                <a:cubicBezTo>
                  <a:pt x="7177" y="4785"/>
                  <a:pt x="5887" y="6171"/>
                  <a:pt x="4306" y="6171"/>
                </a:cubicBezTo>
                <a:close/>
                <a:moveTo>
                  <a:pt x="3678" y="12343"/>
                </a:moveTo>
                <a:lnTo>
                  <a:pt x="2175" y="12343"/>
                </a:lnTo>
                <a:cubicBezTo>
                  <a:pt x="1054" y="12343"/>
                  <a:pt x="0" y="11764"/>
                  <a:pt x="0" y="10426"/>
                </a:cubicBezTo>
                <a:cubicBezTo>
                  <a:pt x="0" y="9450"/>
                  <a:pt x="-34" y="6171"/>
                  <a:pt x="1390" y="6171"/>
                </a:cubicBezTo>
                <a:cubicBezTo>
                  <a:pt x="1626" y="6171"/>
                  <a:pt x="2792" y="7196"/>
                  <a:pt x="4306" y="7196"/>
                </a:cubicBezTo>
                <a:cubicBezTo>
                  <a:pt x="4822" y="7196"/>
                  <a:pt x="5316" y="7100"/>
                  <a:pt x="5798" y="6919"/>
                </a:cubicBezTo>
                <a:cubicBezTo>
                  <a:pt x="5764" y="7184"/>
                  <a:pt x="5742" y="7449"/>
                  <a:pt x="5742" y="7714"/>
                </a:cubicBezTo>
                <a:cubicBezTo>
                  <a:pt x="5742" y="8811"/>
                  <a:pt x="6067" y="9896"/>
                  <a:pt x="6650" y="10800"/>
                </a:cubicBezTo>
                <a:cubicBezTo>
                  <a:pt x="5484" y="10836"/>
                  <a:pt x="4430" y="11379"/>
                  <a:pt x="3678" y="12343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2279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ource Sans Pro Light" panose="020B0403030403020204"/>
                <a:ea typeface="Source Sans Pro Light" panose="020B0403030403020204"/>
                <a:cs typeface="Source Sans Pro Light" panose="020B0403030403020204"/>
                <a:sym typeface="Source Sans Pro Light" panose="020B0403030403020204"/>
              </a:defRPr>
            </a:pPr>
            <a:endParaRPr sz="3000" dirty="0"/>
          </a:p>
        </p:txBody>
      </p:sp>
      <p:sp>
        <p:nvSpPr>
          <p:cNvPr id="57" name="http://chn.docer.com/works?userid=251545333          _16"/>
          <p:cNvSpPr/>
          <p:nvPr/>
        </p:nvSpPr>
        <p:spPr>
          <a:xfrm>
            <a:off x="4891053" y="3444076"/>
            <a:ext cx="811095" cy="81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6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6"/>
                  <a:pt x="4835" y="0"/>
                  <a:pt x="10800" y="0"/>
                </a:cubicBezTo>
                <a:cubicBezTo>
                  <a:pt x="16766" y="0"/>
                  <a:pt x="21600" y="4836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58" name="http://chn.docer.com/works?userid=251545333          _17"/>
          <p:cNvSpPr/>
          <p:nvPr/>
        </p:nvSpPr>
        <p:spPr>
          <a:xfrm>
            <a:off x="5145501" y="3698590"/>
            <a:ext cx="302201" cy="302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38" y="19791"/>
                </a:moveTo>
                <a:lnTo>
                  <a:pt x="19803" y="21138"/>
                </a:lnTo>
                <a:cubicBezTo>
                  <a:pt x="19504" y="21425"/>
                  <a:pt x="19092" y="21600"/>
                  <a:pt x="18668" y="21600"/>
                </a:cubicBezTo>
                <a:cubicBezTo>
                  <a:pt x="18243" y="21600"/>
                  <a:pt x="17832" y="21425"/>
                  <a:pt x="17545" y="21138"/>
                </a:cubicBezTo>
                <a:lnTo>
                  <a:pt x="13015" y="16596"/>
                </a:lnTo>
                <a:cubicBezTo>
                  <a:pt x="12715" y="16309"/>
                  <a:pt x="12541" y="15897"/>
                  <a:pt x="12541" y="15473"/>
                </a:cubicBezTo>
                <a:cubicBezTo>
                  <a:pt x="12541" y="14999"/>
                  <a:pt x="12740" y="14612"/>
                  <a:pt x="13077" y="14275"/>
                </a:cubicBezTo>
                <a:lnTo>
                  <a:pt x="9883" y="11081"/>
                </a:lnTo>
                <a:lnTo>
                  <a:pt x="8311" y="12653"/>
                </a:lnTo>
                <a:cubicBezTo>
                  <a:pt x="8198" y="12765"/>
                  <a:pt x="8049" y="12828"/>
                  <a:pt x="7886" y="12828"/>
                </a:cubicBezTo>
                <a:cubicBezTo>
                  <a:pt x="7724" y="12828"/>
                  <a:pt x="7574" y="12765"/>
                  <a:pt x="7462" y="12653"/>
                </a:cubicBezTo>
                <a:cubicBezTo>
                  <a:pt x="7836" y="13027"/>
                  <a:pt x="8186" y="13302"/>
                  <a:pt x="8186" y="13876"/>
                </a:cubicBezTo>
                <a:cubicBezTo>
                  <a:pt x="8186" y="14200"/>
                  <a:pt x="8061" y="14487"/>
                  <a:pt x="7836" y="14724"/>
                </a:cubicBezTo>
                <a:cubicBezTo>
                  <a:pt x="7412" y="15174"/>
                  <a:pt x="6963" y="15773"/>
                  <a:pt x="6289" y="15773"/>
                </a:cubicBezTo>
                <a:cubicBezTo>
                  <a:pt x="5977" y="15773"/>
                  <a:pt x="5665" y="15648"/>
                  <a:pt x="5441" y="15423"/>
                </a:cubicBezTo>
                <a:lnTo>
                  <a:pt x="349" y="10332"/>
                </a:lnTo>
                <a:cubicBezTo>
                  <a:pt x="125" y="10107"/>
                  <a:pt x="0" y="9795"/>
                  <a:pt x="0" y="9484"/>
                </a:cubicBezTo>
                <a:cubicBezTo>
                  <a:pt x="0" y="8810"/>
                  <a:pt x="599" y="8360"/>
                  <a:pt x="1048" y="7936"/>
                </a:cubicBezTo>
                <a:cubicBezTo>
                  <a:pt x="1285" y="7712"/>
                  <a:pt x="1572" y="7587"/>
                  <a:pt x="1897" y="7587"/>
                </a:cubicBezTo>
                <a:cubicBezTo>
                  <a:pt x="2471" y="7587"/>
                  <a:pt x="2745" y="7936"/>
                  <a:pt x="3120" y="8311"/>
                </a:cubicBezTo>
                <a:cubicBezTo>
                  <a:pt x="3007" y="8198"/>
                  <a:pt x="2945" y="8049"/>
                  <a:pt x="2945" y="7886"/>
                </a:cubicBezTo>
                <a:cubicBezTo>
                  <a:pt x="2945" y="7724"/>
                  <a:pt x="3007" y="7574"/>
                  <a:pt x="3120" y="7462"/>
                </a:cubicBezTo>
                <a:lnTo>
                  <a:pt x="7462" y="3120"/>
                </a:lnTo>
                <a:cubicBezTo>
                  <a:pt x="7574" y="3007"/>
                  <a:pt x="7724" y="2945"/>
                  <a:pt x="7886" y="2945"/>
                </a:cubicBezTo>
                <a:cubicBezTo>
                  <a:pt x="8049" y="2945"/>
                  <a:pt x="8198" y="3007"/>
                  <a:pt x="8311" y="3120"/>
                </a:cubicBezTo>
                <a:cubicBezTo>
                  <a:pt x="7936" y="2745"/>
                  <a:pt x="7587" y="2471"/>
                  <a:pt x="7587" y="1897"/>
                </a:cubicBezTo>
                <a:cubicBezTo>
                  <a:pt x="7587" y="1572"/>
                  <a:pt x="7712" y="1285"/>
                  <a:pt x="7936" y="1048"/>
                </a:cubicBezTo>
                <a:cubicBezTo>
                  <a:pt x="8360" y="599"/>
                  <a:pt x="8810" y="0"/>
                  <a:pt x="9484" y="0"/>
                </a:cubicBezTo>
                <a:cubicBezTo>
                  <a:pt x="9795" y="0"/>
                  <a:pt x="10107" y="125"/>
                  <a:pt x="10332" y="349"/>
                </a:cubicBezTo>
                <a:lnTo>
                  <a:pt x="15423" y="5441"/>
                </a:lnTo>
                <a:cubicBezTo>
                  <a:pt x="15648" y="5665"/>
                  <a:pt x="15773" y="5977"/>
                  <a:pt x="15773" y="6289"/>
                </a:cubicBezTo>
                <a:cubicBezTo>
                  <a:pt x="15773" y="6963"/>
                  <a:pt x="15174" y="7412"/>
                  <a:pt x="14724" y="7836"/>
                </a:cubicBezTo>
                <a:cubicBezTo>
                  <a:pt x="14487" y="8061"/>
                  <a:pt x="14200" y="8186"/>
                  <a:pt x="13876" y="8186"/>
                </a:cubicBezTo>
                <a:cubicBezTo>
                  <a:pt x="13302" y="8186"/>
                  <a:pt x="13027" y="7836"/>
                  <a:pt x="12653" y="7462"/>
                </a:cubicBezTo>
                <a:cubicBezTo>
                  <a:pt x="12765" y="7574"/>
                  <a:pt x="12828" y="7724"/>
                  <a:pt x="12828" y="7886"/>
                </a:cubicBezTo>
                <a:cubicBezTo>
                  <a:pt x="12828" y="8049"/>
                  <a:pt x="12765" y="8198"/>
                  <a:pt x="12653" y="8311"/>
                </a:cubicBezTo>
                <a:lnTo>
                  <a:pt x="11081" y="9883"/>
                </a:lnTo>
                <a:lnTo>
                  <a:pt x="14275" y="13077"/>
                </a:lnTo>
                <a:cubicBezTo>
                  <a:pt x="14612" y="12740"/>
                  <a:pt x="14999" y="12541"/>
                  <a:pt x="15473" y="12541"/>
                </a:cubicBezTo>
                <a:cubicBezTo>
                  <a:pt x="15897" y="12541"/>
                  <a:pt x="16309" y="12715"/>
                  <a:pt x="16609" y="13002"/>
                </a:cubicBezTo>
                <a:lnTo>
                  <a:pt x="21138" y="17532"/>
                </a:lnTo>
                <a:cubicBezTo>
                  <a:pt x="21425" y="17832"/>
                  <a:pt x="21600" y="18243"/>
                  <a:pt x="21600" y="18668"/>
                </a:cubicBezTo>
                <a:cubicBezTo>
                  <a:pt x="21600" y="19092"/>
                  <a:pt x="21425" y="19504"/>
                  <a:pt x="21138" y="1979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2279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ource Sans Pro Light" panose="020B0403030403020204"/>
                <a:ea typeface="Source Sans Pro Light" panose="020B0403030403020204"/>
                <a:cs typeface="Source Sans Pro Light" panose="020B0403030403020204"/>
                <a:sym typeface="Source Sans Pro Light" panose="020B0403030403020204"/>
              </a:defRPr>
            </a:pPr>
            <a:endParaRPr sz="3000" dirty="0"/>
          </a:p>
        </p:txBody>
      </p:sp>
      <p:sp>
        <p:nvSpPr>
          <p:cNvPr id="32" name="http://chn.docer.com/works?userid=251545333          _21"/>
          <p:cNvSpPr txBox="1">
            <a:spLocks noChangeArrowheads="1"/>
          </p:cNvSpPr>
          <p:nvPr/>
        </p:nvSpPr>
        <p:spPr bwMode="auto">
          <a:xfrm>
            <a:off x="7450765" y="1721344"/>
            <a:ext cx="1569660" cy="4589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defRPr b="1" i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输入标题内容</a:t>
            </a:r>
          </a:p>
        </p:txBody>
      </p:sp>
      <p:sp>
        <p:nvSpPr>
          <p:cNvPr id="33" name="http://chn.docer.com/works?userid=251545333          _22"/>
          <p:cNvSpPr/>
          <p:nvPr/>
        </p:nvSpPr>
        <p:spPr>
          <a:xfrm>
            <a:off x="7450764" y="2113889"/>
            <a:ext cx="2645733" cy="823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请替换文字内容，添加相关标题，修改文字内容，也可以直接复制你的内容到此</a:t>
            </a:r>
          </a:p>
        </p:txBody>
      </p:sp>
      <p:sp>
        <p:nvSpPr>
          <p:cNvPr id="36" name="http://chn.docer.com/works?userid=251545333          _23"/>
          <p:cNvSpPr txBox="1">
            <a:spLocks noChangeArrowheads="1"/>
          </p:cNvSpPr>
          <p:nvPr/>
        </p:nvSpPr>
        <p:spPr bwMode="auto">
          <a:xfrm>
            <a:off x="7450765" y="3350686"/>
            <a:ext cx="1569660" cy="4589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defRPr b="1" i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输入标题内容</a:t>
            </a:r>
          </a:p>
        </p:txBody>
      </p:sp>
      <p:sp>
        <p:nvSpPr>
          <p:cNvPr id="37" name="http://chn.docer.com/works?userid=251545333          _24"/>
          <p:cNvSpPr/>
          <p:nvPr/>
        </p:nvSpPr>
        <p:spPr>
          <a:xfrm>
            <a:off x="7450764" y="3743231"/>
            <a:ext cx="2645733" cy="823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请替换文字内容，添加相关标题，修改文字内容，也可以直接复制你的内容到此</a:t>
            </a:r>
          </a:p>
        </p:txBody>
      </p:sp>
      <p:sp>
        <p:nvSpPr>
          <p:cNvPr id="39" name="http://chn.docer.com/works?userid=251545333          _25"/>
          <p:cNvSpPr txBox="1">
            <a:spLocks noChangeArrowheads="1"/>
          </p:cNvSpPr>
          <p:nvPr/>
        </p:nvSpPr>
        <p:spPr bwMode="auto">
          <a:xfrm>
            <a:off x="7450765" y="4980029"/>
            <a:ext cx="1569660" cy="4589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defRPr b="1" i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l"/>
            <a:r>
              <a:rPr lang="zh-CN" altLang="en-US" dirty="0">
                <a:solidFill>
                  <a:schemeClr val="accent1"/>
                </a:solidFill>
              </a:rPr>
              <a:t>输入标题内容</a:t>
            </a:r>
          </a:p>
        </p:txBody>
      </p:sp>
      <p:sp>
        <p:nvSpPr>
          <p:cNvPr id="40" name="http://chn.docer.com/works?userid=251545333          _26"/>
          <p:cNvSpPr/>
          <p:nvPr/>
        </p:nvSpPr>
        <p:spPr>
          <a:xfrm>
            <a:off x="7450764" y="5372574"/>
            <a:ext cx="2645733" cy="823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请替换文字内容，添加相关标题，修改文字内容，也可以直接复制你的内容到此</a:t>
            </a:r>
          </a:p>
        </p:txBody>
      </p:sp>
      <p:sp>
        <p:nvSpPr>
          <p:cNvPr id="67" name="http://chn.docer.com/works?userid=251545333          _27"/>
          <p:cNvSpPr txBox="1">
            <a:spLocks noChangeArrowheads="1"/>
          </p:cNvSpPr>
          <p:nvPr/>
        </p:nvSpPr>
        <p:spPr bwMode="auto">
          <a:xfrm>
            <a:off x="2958488" y="4980029"/>
            <a:ext cx="1569660" cy="4589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defRPr b="1" i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输入标题内容</a:t>
            </a:r>
          </a:p>
        </p:txBody>
      </p:sp>
      <p:sp>
        <p:nvSpPr>
          <p:cNvPr id="68" name="http://chn.docer.com/works?userid=251545333          _28"/>
          <p:cNvSpPr/>
          <p:nvPr/>
        </p:nvSpPr>
        <p:spPr>
          <a:xfrm>
            <a:off x="1882415" y="5372574"/>
            <a:ext cx="2645733" cy="823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请替换文字内容，添加相关标题，修改文字内容，也可以直接复制你的内容到此</a:t>
            </a:r>
          </a:p>
        </p:txBody>
      </p:sp>
      <p:sp>
        <p:nvSpPr>
          <p:cNvPr id="70" name="http://chn.docer.com/works?userid=251545333          _29"/>
          <p:cNvSpPr txBox="1">
            <a:spLocks noChangeArrowheads="1"/>
          </p:cNvSpPr>
          <p:nvPr/>
        </p:nvSpPr>
        <p:spPr bwMode="auto">
          <a:xfrm>
            <a:off x="2958488" y="3350686"/>
            <a:ext cx="1569660" cy="4589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defRPr b="1" i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/>
            <a:r>
              <a:rPr lang="zh-CN" altLang="en-US" dirty="0">
                <a:solidFill>
                  <a:schemeClr val="accent1"/>
                </a:solidFill>
              </a:rPr>
              <a:t>输入标题内容</a:t>
            </a:r>
          </a:p>
        </p:txBody>
      </p:sp>
      <p:sp>
        <p:nvSpPr>
          <p:cNvPr id="71" name="http://chn.docer.com/works?userid=251545333          _30"/>
          <p:cNvSpPr/>
          <p:nvPr/>
        </p:nvSpPr>
        <p:spPr>
          <a:xfrm>
            <a:off x="1882415" y="3743231"/>
            <a:ext cx="2645733" cy="823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请替换文字内容，添加相关标题，修改文字内容，也可以直接复制你的内容到此</a:t>
            </a:r>
          </a:p>
        </p:txBody>
      </p:sp>
      <p:sp>
        <p:nvSpPr>
          <p:cNvPr id="73" name="http://chn.docer.com/works?userid=251545333          _31"/>
          <p:cNvSpPr txBox="1">
            <a:spLocks noChangeArrowheads="1"/>
          </p:cNvSpPr>
          <p:nvPr/>
        </p:nvSpPr>
        <p:spPr bwMode="auto">
          <a:xfrm>
            <a:off x="2958488" y="1721344"/>
            <a:ext cx="1569660" cy="4589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defRPr b="1" i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输入标题内容</a:t>
            </a:r>
          </a:p>
        </p:txBody>
      </p:sp>
      <p:sp>
        <p:nvSpPr>
          <p:cNvPr id="74" name="http://chn.docer.com/works?userid=251545333          _32"/>
          <p:cNvSpPr/>
          <p:nvPr/>
        </p:nvSpPr>
        <p:spPr>
          <a:xfrm>
            <a:off x="1882415" y="2113889"/>
            <a:ext cx="2645733" cy="823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请替换文字内容，添加相关标题，修改文字内容，也可以直接复制你的内容到此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26A9A27C-690E-42F4-9C38-ED600CDB70DB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管理不足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577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4000">
        <p14:reveal/>
      </p:transition>
    </mc:Choice>
    <mc:Fallback xmlns="">
      <p:transition spd="slow" advClick="0" advTm="4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4">
            <a:extLst>
              <a:ext uri="{FF2B5EF4-FFF2-40B4-BE49-F238E27FC236}">
                <a16:creationId xmlns:a16="http://schemas.microsoft.com/office/drawing/2014/main" id="{4BDCA5B4-4EE5-48C2-978E-93D9EE051CA0}"/>
              </a:ext>
            </a:extLst>
          </p:cNvPr>
          <p:cNvSpPr>
            <a:spLocks/>
          </p:cNvSpPr>
          <p:nvPr/>
        </p:nvSpPr>
        <p:spPr bwMode="auto">
          <a:xfrm>
            <a:off x="4267046" y="1861457"/>
            <a:ext cx="2181055" cy="2122372"/>
          </a:xfrm>
          <a:custGeom>
            <a:avLst/>
            <a:gdLst>
              <a:gd name="T0" fmla="*/ 131 w 164"/>
              <a:gd name="T1" fmla="*/ 15 h 159"/>
              <a:gd name="T2" fmla="*/ 85 w 164"/>
              <a:gd name="T3" fmla="*/ 0 h 159"/>
              <a:gd name="T4" fmla="*/ 0 w 164"/>
              <a:gd name="T5" fmla="*/ 86 h 159"/>
              <a:gd name="T6" fmla="*/ 0 w 164"/>
              <a:gd name="T7" fmla="*/ 159 h 159"/>
              <a:gd name="T8" fmla="*/ 10 w 164"/>
              <a:gd name="T9" fmla="*/ 140 h 159"/>
              <a:gd name="T10" fmla="*/ 57 w 164"/>
              <a:gd name="T11" fmla="*/ 104 h 159"/>
              <a:gd name="T12" fmla="*/ 164 w 164"/>
              <a:gd name="T13" fmla="*/ 56 h 159"/>
              <a:gd name="T14" fmla="*/ 131 w 164"/>
              <a:gd name="T15" fmla="*/ 15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4" h="159">
                <a:moveTo>
                  <a:pt x="131" y="15"/>
                </a:moveTo>
                <a:cubicBezTo>
                  <a:pt x="112" y="2"/>
                  <a:pt x="92" y="0"/>
                  <a:pt x="85" y="0"/>
                </a:cubicBezTo>
                <a:cubicBezTo>
                  <a:pt x="38" y="1"/>
                  <a:pt x="0" y="39"/>
                  <a:pt x="0" y="86"/>
                </a:cubicBezTo>
                <a:cubicBezTo>
                  <a:pt x="0" y="159"/>
                  <a:pt x="0" y="159"/>
                  <a:pt x="0" y="159"/>
                </a:cubicBezTo>
                <a:cubicBezTo>
                  <a:pt x="3" y="153"/>
                  <a:pt x="6" y="146"/>
                  <a:pt x="10" y="140"/>
                </a:cubicBezTo>
                <a:cubicBezTo>
                  <a:pt x="28" y="115"/>
                  <a:pt x="55" y="104"/>
                  <a:pt x="57" y="104"/>
                </a:cubicBezTo>
                <a:cubicBezTo>
                  <a:pt x="164" y="56"/>
                  <a:pt x="164" y="56"/>
                  <a:pt x="164" y="56"/>
                </a:cubicBezTo>
                <a:cubicBezTo>
                  <a:pt x="161" y="49"/>
                  <a:pt x="150" y="29"/>
                  <a:pt x="131" y="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2400"/>
          </a:p>
        </p:txBody>
      </p:sp>
      <p:sp>
        <p:nvSpPr>
          <p:cNvPr id="3" name="Freeform 15">
            <a:extLst>
              <a:ext uri="{FF2B5EF4-FFF2-40B4-BE49-F238E27FC236}">
                <a16:creationId xmlns:a16="http://schemas.microsoft.com/office/drawing/2014/main" id="{E7E9D82D-A158-490E-B63A-00B14D4BDA9D}"/>
              </a:ext>
            </a:extLst>
          </p:cNvPr>
          <p:cNvSpPr>
            <a:spLocks/>
          </p:cNvSpPr>
          <p:nvPr/>
        </p:nvSpPr>
        <p:spPr bwMode="auto">
          <a:xfrm>
            <a:off x="4267046" y="3348095"/>
            <a:ext cx="2122372" cy="2171271"/>
          </a:xfrm>
          <a:custGeom>
            <a:avLst/>
            <a:gdLst>
              <a:gd name="T0" fmla="*/ 56 w 159"/>
              <a:gd name="T1" fmla="*/ 0 h 163"/>
              <a:gd name="T2" fmla="*/ 15 w 159"/>
              <a:gd name="T3" fmla="*/ 33 h 163"/>
              <a:gd name="T4" fmla="*/ 0 w 159"/>
              <a:gd name="T5" fmla="*/ 79 h 163"/>
              <a:gd name="T6" fmla="*/ 86 w 159"/>
              <a:gd name="T7" fmla="*/ 163 h 163"/>
              <a:gd name="T8" fmla="*/ 159 w 159"/>
              <a:gd name="T9" fmla="*/ 163 h 163"/>
              <a:gd name="T10" fmla="*/ 140 w 159"/>
              <a:gd name="T11" fmla="*/ 153 h 163"/>
              <a:gd name="T12" fmla="*/ 104 w 159"/>
              <a:gd name="T13" fmla="*/ 107 h 163"/>
              <a:gd name="T14" fmla="*/ 56 w 159"/>
              <a:gd name="T15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63">
                <a:moveTo>
                  <a:pt x="56" y="0"/>
                </a:moveTo>
                <a:cubicBezTo>
                  <a:pt x="49" y="3"/>
                  <a:pt x="29" y="13"/>
                  <a:pt x="15" y="33"/>
                </a:cubicBezTo>
                <a:cubicBezTo>
                  <a:pt x="2" y="52"/>
                  <a:pt x="0" y="71"/>
                  <a:pt x="0" y="79"/>
                </a:cubicBezTo>
                <a:cubicBezTo>
                  <a:pt x="1" y="125"/>
                  <a:pt x="39" y="163"/>
                  <a:pt x="86" y="163"/>
                </a:cubicBezTo>
                <a:cubicBezTo>
                  <a:pt x="159" y="163"/>
                  <a:pt x="159" y="163"/>
                  <a:pt x="159" y="163"/>
                </a:cubicBezTo>
                <a:cubicBezTo>
                  <a:pt x="153" y="161"/>
                  <a:pt x="146" y="158"/>
                  <a:pt x="140" y="153"/>
                </a:cubicBezTo>
                <a:cubicBezTo>
                  <a:pt x="115" y="136"/>
                  <a:pt x="104" y="109"/>
                  <a:pt x="104" y="107"/>
                </a:cubicBezTo>
                <a:lnTo>
                  <a:pt x="5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2400"/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B5E47121-F282-434B-A8D6-C86CCD2A9FF4}"/>
              </a:ext>
            </a:extLst>
          </p:cNvPr>
          <p:cNvSpPr>
            <a:spLocks/>
          </p:cNvSpPr>
          <p:nvPr/>
        </p:nvSpPr>
        <p:spPr bwMode="auto">
          <a:xfrm>
            <a:off x="5812367" y="1861458"/>
            <a:ext cx="2112588" cy="2190832"/>
          </a:xfrm>
          <a:custGeom>
            <a:avLst/>
            <a:gdLst>
              <a:gd name="T0" fmla="*/ 73 w 158"/>
              <a:gd name="T1" fmla="*/ 0 h 164"/>
              <a:gd name="T2" fmla="*/ 0 w 158"/>
              <a:gd name="T3" fmla="*/ 0 h 164"/>
              <a:gd name="T4" fmla="*/ 18 w 158"/>
              <a:gd name="T5" fmla="*/ 10 h 164"/>
              <a:gd name="T6" fmla="*/ 55 w 158"/>
              <a:gd name="T7" fmla="*/ 57 h 164"/>
              <a:gd name="T8" fmla="*/ 102 w 158"/>
              <a:gd name="T9" fmla="*/ 164 h 164"/>
              <a:gd name="T10" fmla="*/ 143 w 158"/>
              <a:gd name="T11" fmla="*/ 131 h 164"/>
              <a:gd name="T12" fmla="*/ 158 w 158"/>
              <a:gd name="T13" fmla="*/ 85 h 164"/>
              <a:gd name="T14" fmla="*/ 73 w 158"/>
              <a:gd name="T15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" h="164">
                <a:moveTo>
                  <a:pt x="73" y="0"/>
                </a:moveTo>
                <a:cubicBezTo>
                  <a:pt x="0" y="0"/>
                  <a:pt x="0" y="0"/>
                  <a:pt x="0" y="0"/>
                </a:cubicBezTo>
                <a:cubicBezTo>
                  <a:pt x="6" y="3"/>
                  <a:pt x="12" y="6"/>
                  <a:pt x="18" y="10"/>
                </a:cubicBezTo>
                <a:cubicBezTo>
                  <a:pt x="43" y="28"/>
                  <a:pt x="54" y="55"/>
                  <a:pt x="55" y="57"/>
                </a:cubicBezTo>
                <a:cubicBezTo>
                  <a:pt x="102" y="164"/>
                  <a:pt x="102" y="164"/>
                  <a:pt x="102" y="164"/>
                </a:cubicBezTo>
                <a:cubicBezTo>
                  <a:pt x="109" y="161"/>
                  <a:pt x="130" y="150"/>
                  <a:pt x="143" y="131"/>
                </a:cubicBezTo>
                <a:cubicBezTo>
                  <a:pt x="157" y="112"/>
                  <a:pt x="158" y="92"/>
                  <a:pt x="158" y="85"/>
                </a:cubicBezTo>
                <a:cubicBezTo>
                  <a:pt x="158" y="38"/>
                  <a:pt x="119" y="0"/>
                  <a:pt x="7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2400"/>
          </a:p>
        </p:txBody>
      </p:sp>
      <p:sp>
        <p:nvSpPr>
          <p:cNvPr id="5" name="Freeform 17">
            <a:extLst>
              <a:ext uri="{FF2B5EF4-FFF2-40B4-BE49-F238E27FC236}">
                <a16:creationId xmlns:a16="http://schemas.microsoft.com/office/drawing/2014/main" id="{AD9BD766-5B72-44E9-BD80-5CE227220737}"/>
              </a:ext>
            </a:extLst>
          </p:cNvPr>
          <p:cNvSpPr>
            <a:spLocks/>
          </p:cNvSpPr>
          <p:nvPr/>
        </p:nvSpPr>
        <p:spPr bwMode="auto">
          <a:xfrm>
            <a:off x="5743905" y="3416560"/>
            <a:ext cx="2181055" cy="2102811"/>
          </a:xfrm>
          <a:custGeom>
            <a:avLst/>
            <a:gdLst>
              <a:gd name="T0" fmla="*/ 107 w 163"/>
              <a:gd name="T1" fmla="*/ 55 h 158"/>
              <a:gd name="T2" fmla="*/ 0 w 163"/>
              <a:gd name="T3" fmla="*/ 102 h 158"/>
              <a:gd name="T4" fmla="*/ 33 w 163"/>
              <a:gd name="T5" fmla="*/ 143 h 158"/>
              <a:gd name="T6" fmla="*/ 78 w 163"/>
              <a:gd name="T7" fmla="*/ 158 h 158"/>
              <a:gd name="T8" fmla="*/ 163 w 163"/>
              <a:gd name="T9" fmla="*/ 73 h 158"/>
              <a:gd name="T10" fmla="*/ 163 w 163"/>
              <a:gd name="T11" fmla="*/ 0 h 158"/>
              <a:gd name="T12" fmla="*/ 153 w 163"/>
              <a:gd name="T13" fmla="*/ 18 h 158"/>
              <a:gd name="T14" fmla="*/ 107 w 163"/>
              <a:gd name="T15" fmla="*/ 55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3" h="158">
                <a:moveTo>
                  <a:pt x="107" y="55"/>
                </a:moveTo>
                <a:cubicBezTo>
                  <a:pt x="0" y="102"/>
                  <a:pt x="0" y="102"/>
                  <a:pt x="0" y="102"/>
                </a:cubicBezTo>
                <a:cubicBezTo>
                  <a:pt x="3" y="109"/>
                  <a:pt x="13" y="130"/>
                  <a:pt x="33" y="143"/>
                </a:cubicBezTo>
                <a:cubicBezTo>
                  <a:pt x="52" y="157"/>
                  <a:pt x="71" y="158"/>
                  <a:pt x="78" y="158"/>
                </a:cubicBezTo>
                <a:cubicBezTo>
                  <a:pt x="125" y="158"/>
                  <a:pt x="163" y="119"/>
                  <a:pt x="163" y="73"/>
                </a:cubicBezTo>
                <a:cubicBezTo>
                  <a:pt x="163" y="0"/>
                  <a:pt x="163" y="0"/>
                  <a:pt x="163" y="0"/>
                </a:cubicBezTo>
                <a:cubicBezTo>
                  <a:pt x="161" y="6"/>
                  <a:pt x="158" y="12"/>
                  <a:pt x="153" y="18"/>
                </a:cubicBezTo>
                <a:cubicBezTo>
                  <a:pt x="136" y="43"/>
                  <a:pt x="109" y="54"/>
                  <a:pt x="107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240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E20CF7C-4991-40E1-9D46-DA6A00F1958D}"/>
              </a:ext>
            </a:extLst>
          </p:cNvPr>
          <p:cNvSpPr/>
          <p:nvPr/>
        </p:nvSpPr>
        <p:spPr>
          <a:xfrm>
            <a:off x="7329531" y="1861457"/>
            <a:ext cx="595424" cy="595424"/>
          </a:xfrm>
          <a:prstGeom prst="roundRect">
            <a:avLst>
              <a:gd name="adj" fmla="val 23810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lnSpcReduction="10000"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</a:rPr>
              <a:t>2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Rounded Rectangle 19">
            <a:extLst>
              <a:ext uri="{FF2B5EF4-FFF2-40B4-BE49-F238E27FC236}">
                <a16:creationId xmlns:a16="http://schemas.microsoft.com/office/drawing/2014/main" id="{750372C2-C302-497B-8BB8-DDEB85D3BA7B}"/>
              </a:ext>
            </a:extLst>
          </p:cNvPr>
          <p:cNvSpPr/>
          <p:nvPr/>
        </p:nvSpPr>
        <p:spPr>
          <a:xfrm>
            <a:off x="4267046" y="1861452"/>
            <a:ext cx="595424" cy="595424"/>
          </a:xfrm>
          <a:prstGeom prst="roundRect">
            <a:avLst>
              <a:gd name="adj" fmla="val 23810"/>
            </a:avLst>
          </a:prstGeom>
          <a:solidFill>
            <a:schemeClr val="accent1"/>
          </a:solidFill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lnSpcReduction="10000"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</a:rPr>
              <a:t>1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Rounded Rectangle 20">
            <a:extLst>
              <a:ext uri="{FF2B5EF4-FFF2-40B4-BE49-F238E27FC236}">
                <a16:creationId xmlns:a16="http://schemas.microsoft.com/office/drawing/2014/main" id="{28F98D8F-DE8C-4274-9308-1D6207838E44}"/>
              </a:ext>
            </a:extLst>
          </p:cNvPr>
          <p:cNvSpPr/>
          <p:nvPr/>
        </p:nvSpPr>
        <p:spPr>
          <a:xfrm>
            <a:off x="7329531" y="4923053"/>
            <a:ext cx="595424" cy="595424"/>
          </a:xfrm>
          <a:prstGeom prst="roundRect">
            <a:avLst>
              <a:gd name="adj" fmla="val 23810"/>
            </a:avLst>
          </a:prstGeom>
          <a:solidFill>
            <a:schemeClr val="accent1"/>
          </a:solidFill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lnSpcReduction="10000"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</a:rPr>
              <a:t>3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Rounded Rectangle 21">
            <a:extLst>
              <a:ext uri="{FF2B5EF4-FFF2-40B4-BE49-F238E27FC236}">
                <a16:creationId xmlns:a16="http://schemas.microsoft.com/office/drawing/2014/main" id="{9B7EAB88-DB0A-4233-8D51-306797501CCD}"/>
              </a:ext>
            </a:extLst>
          </p:cNvPr>
          <p:cNvSpPr/>
          <p:nvPr/>
        </p:nvSpPr>
        <p:spPr>
          <a:xfrm>
            <a:off x="4267046" y="4923053"/>
            <a:ext cx="595424" cy="595424"/>
          </a:xfrm>
          <a:prstGeom prst="roundRect">
            <a:avLst>
              <a:gd name="adj" fmla="val 23810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lnSpcReduction="10000"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</a:rPr>
              <a:t>4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F986EAF-A6BF-4DE8-A8DF-4F00C24C9835}"/>
              </a:ext>
            </a:extLst>
          </p:cNvPr>
          <p:cNvGrpSpPr/>
          <p:nvPr/>
        </p:nvGrpSpPr>
        <p:grpSpPr>
          <a:xfrm>
            <a:off x="671513" y="1784012"/>
            <a:ext cx="3595533" cy="1017430"/>
            <a:chOff x="671513" y="1784012"/>
            <a:chExt cx="3595533" cy="1017430"/>
          </a:xfrm>
        </p:grpSpPr>
        <p:cxnSp>
          <p:nvCxnSpPr>
            <p:cNvPr id="12" name="Straight Connector 31">
              <a:extLst>
                <a:ext uri="{FF2B5EF4-FFF2-40B4-BE49-F238E27FC236}">
                  <a16:creationId xmlns:a16="http://schemas.microsoft.com/office/drawing/2014/main" id="{F99BBE04-5354-4027-A45C-6015AEB48D0E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>
              <a:off x="671513" y="2159164"/>
              <a:ext cx="359553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C29C97B-4124-473D-A09F-6B6E596A6CAB}"/>
                </a:ext>
              </a:extLst>
            </p:cNvPr>
            <p:cNvSpPr txBox="1"/>
            <p:nvPr/>
          </p:nvSpPr>
          <p:spPr>
            <a:xfrm>
              <a:off x="671513" y="1784012"/>
              <a:ext cx="313753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>
                <a:buSzPct val="25000"/>
              </a:pPr>
              <a:r>
                <a:rPr lang="zh-CN" altLang="en-US" sz="2000" b="1" dirty="0"/>
                <a:t>添加标题</a:t>
              </a:r>
              <a:endParaRPr lang="de-DE" sz="2000" b="1" dirty="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CBAE5983-5021-4A8A-A047-B1FB1DE4B754}"/>
                </a:ext>
              </a:extLst>
            </p:cNvPr>
            <p:cNvSpPr txBox="1"/>
            <p:nvPr/>
          </p:nvSpPr>
          <p:spPr>
            <a:xfrm>
              <a:off x="671513" y="2176524"/>
              <a:ext cx="313753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zh-CN" altLang="en-US" sz="1200" dirty="0"/>
                <a:t>在此添加您的标题简要概述介绍，作为重点提要</a:t>
              </a:r>
              <a:r>
                <a:rPr lang="en-US" altLang="zh-CN" sz="1200" dirty="0"/>
                <a:t>.….</a:t>
              </a:r>
              <a:r>
                <a:rPr lang="de-DE" sz="1200" dirty="0"/>
                <a:t>.</a:t>
              </a:r>
            </a:p>
          </p:txBody>
        </p:sp>
        <p:sp>
          <p:nvSpPr>
            <p:cNvPr id="36" name="任意多边形 32" title="WSpneox6o6">
              <a:extLst>
                <a:ext uri="{FF2B5EF4-FFF2-40B4-BE49-F238E27FC236}">
                  <a16:creationId xmlns:a16="http://schemas.microsoft.com/office/drawing/2014/main" id="{53C26A65-3A8D-44D3-85E8-E1E19C861B0C}"/>
                </a:ext>
              </a:extLst>
            </p:cNvPr>
            <p:cNvSpPr/>
            <p:nvPr/>
          </p:nvSpPr>
          <p:spPr bwMode="auto">
            <a:xfrm>
              <a:off x="3809043" y="1802303"/>
              <a:ext cx="315000" cy="361102"/>
            </a:xfrm>
            <a:custGeom>
              <a:avLst/>
              <a:gdLst>
                <a:gd name="connsiteX0" fmla="*/ 95356 w 293583"/>
                <a:gd name="connsiteY0" fmla="*/ 263525 h 336550"/>
                <a:gd name="connsiteX1" fmla="*/ 89006 w 293583"/>
                <a:gd name="connsiteY1" fmla="*/ 266065 h 336550"/>
                <a:gd name="connsiteX2" fmla="*/ 85196 w 293583"/>
                <a:gd name="connsiteY2" fmla="*/ 271145 h 336550"/>
                <a:gd name="connsiteX3" fmla="*/ 86466 w 293583"/>
                <a:gd name="connsiteY3" fmla="*/ 277495 h 336550"/>
                <a:gd name="connsiteX4" fmla="*/ 86466 w 293583"/>
                <a:gd name="connsiteY4" fmla="*/ 278765 h 336550"/>
                <a:gd name="connsiteX5" fmla="*/ 94086 w 293583"/>
                <a:gd name="connsiteY5" fmla="*/ 282575 h 336550"/>
                <a:gd name="connsiteX6" fmla="*/ 97896 w 293583"/>
                <a:gd name="connsiteY6" fmla="*/ 281305 h 336550"/>
                <a:gd name="connsiteX7" fmla="*/ 104246 w 293583"/>
                <a:gd name="connsiteY7" fmla="*/ 278765 h 336550"/>
                <a:gd name="connsiteX8" fmla="*/ 95356 w 293583"/>
                <a:gd name="connsiteY8" fmla="*/ 263525 h 336550"/>
                <a:gd name="connsiteX9" fmla="*/ 194734 w 293583"/>
                <a:gd name="connsiteY9" fmla="*/ 241300 h 336550"/>
                <a:gd name="connsiteX10" fmla="*/ 123296 w 293583"/>
                <a:gd name="connsiteY10" fmla="*/ 278628 h 336550"/>
                <a:gd name="connsiteX11" fmla="*/ 127265 w 293583"/>
                <a:gd name="connsiteY11" fmla="*/ 285064 h 336550"/>
                <a:gd name="connsiteX12" fmla="*/ 135202 w 293583"/>
                <a:gd name="connsiteY12" fmla="*/ 288925 h 336550"/>
                <a:gd name="connsiteX13" fmla="*/ 139171 w 293583"/>
                <a:gd name="connsiteY13" fmla="*/ 287638 h 336550"/>
                <a:gd name="connsiteX14" fmla="*/ 202671 w 293583"/>
                <a:gd name="connsiteY14" fmla="*/ 254172 h 336550"/>
                <a:gd name="connsiteX15" fmla="*/ 194734 w 293583"/>
                <a:gd name="connsiteY15" fmla="*/ 241300 h 336550"/>
                <a:gd name="connsiteX16" fmla="*/ 77894 w 293583"/>
                <a:gd name="connsiteY16" fmla="*/ 230187 h 336550"/>
                <a:gd name="connsiteX17" fmla="*/ 71544 w 293583"/>
                <a:gd name="connsiteY17" fmla="*/ 234156 h 336550"/>
                <a:gd name="connsiteX18" fmla="*/ 66464 w 293583"/>
                <a:gd name="connsiteY18" fmla="*/ 236802 h 336550"/>
                <a:gd name="connsiteX19" fmla="*/ 62654 w 293583"/>
                <a:gd name="connsiteY19" fmla="*/ 248708 h 336550"/>
                <a:gd name="connsiteX20" fmla="*/ 63924 w 293583"/>
                <a:gd name="connsiteY20" fmla="*/ 250031 h 336550"/>
                <a:gd name="connsiteX21" fmla="*/ 71544 w 293583"/>
                <a:gd name="connsiteY21" fmla="*/ 254000 h 336550"/>
                <a:gd name="connsiteX22" fmla="*/ 75354 w 293583"/>
                <a:gd name="connsiteY22" fmla="*/ 254000 h 336550"/>
                <a:gd name="connsiteX23" fmla="*/ 80434 w 293583"/>
                <a:gd name="connsiteY23" fmla="*/ 250031 h 336550"/>
                <a:gd name="connsiteX24" fmla="*/ 86784 w 293583"/>
                <a:gd name="connsiteY24" fmla="*/ 247385 h 336550"/>
                <a:gd name="connsiteX25" fmla="*/ 77894 w 293583"/>
                <a:gd name="connsiteY25" fmla="*/ 230187 h 336550"/>
                <a:gd name="connsiteX26" fmla="*/ 61067 w 293583"/>
                <a:gd name="connsiteY26" fmla="*/ 198437 h 336550"/>
                <a:gd name="connsiteX27" fmla="*/ 54187 w 293583"/>
                <a:gd name="connsiteY27" fmla="*/ 202604 h 336550"/>
                <a:gd name="connsiteX28" fmla="*/ 50060 w 293583"/>
                <a:gd name="connsiteY28" fmla="*/ 206771 h 336550"/>
                <a:gd name="connsiteX29" fmla="*/ 51436 w 293583"/>
                <a:gd name="connsiteY29" fmla="*/ 215106 h 336550"/>
                <a:gd name="connsiteX30" fmla="*/ 59691 w 293583"/>
                <a:gd name="connsiteY30" fmla="*/ 220662 h 336550"/>
                <a:gd name="connsiteX31" fmla="*/ 63818 w 293583"/>
                <a:gd name="connsiteY31" fmla="*/ 219273 h 336550"/>
                <a:gd name="connsiteX32" fmla="*/ 69322 w 293583"/>
                <a:gd name="connsiteY32" fmla="*/ 216495 h 336550"/>
                <a:gd name="connsiteX33" fmla="*/ 61067 w 293583"/>
                <a:gd name="connsiteY33" fmla="*/ 198437 h 336550"/>
                <a:gd name="connsiteX34" fmla="*/ 141011 w 293583"/>
                <a:gd name="connsiteY34" fmla="*/ 42862 h 336550"/>
                <a:gd name="connsiteX35" fmla="*/ 29634 w 293583"/>
                <a:gd name="connsiteY35" fmla="*/ 103643 h 336550"/>
                <a:gd name="connsiteX36" fmla="*/ 116115 w 293583"/>
                <a:gd name="connsiteY36" fmla="*/ 263525 h 336550"/>
                <a:gd name="connsiteX37" fmla="*/ 190803 w 293583"/>
                <a:gd name="connsiteY37" fmla="*/ 222564 h 336550"/>
                <a:gd name="connsiteX38" fmla="*/ 193424 w 293583"/>
                <a:gd name="connsiteY38" fmla="*/ 198780 h 336550"/>
                <a:gd name="connsiteX39" fmla="*/ 193424 w 293583"/>
                <a:gd name="connsiteY39" fmla="*/ 197458 h 336550"/>
                <a:gd name="connsiteX40" fmla="*/ 194734 w 293583"/>
                <a:gd name="connsiteY40" fmla="*/ 189530 h 336550"/>
                <a:gd name="connsiteX41" fmla="*/ 185562 w 293583"/>
                <a:gd name="connsiteY41" fmla="*/ 186888 h 336550"/>
                <a:gd name="connsiteX42" fmla="*/ 152804 w 293583"/>
                <a:gd name="connsiteY42" fmla="*/ 167068 h 336550"/>
                <a:gd name="connsiteX43" fmla="*/ 177700 w 293583"/>
                <a:gd name="connsiteY43" fmla="*/ 130070 h 336550"/>
                <a:gd name="connsiteX44" fmla="*/ 185562 w 293583"/>
                <a:gd name="connsiteY44" fmla="*/ 126106 h 336550"/>
                <a:gd name="connsiteX45" fmla="*/ 141011 w 293583"/>
                <a:gd name="connsiteY45" fmla="*/ 42862 h 336550"/>
                <a:gd name="connsiteX46" fmla="*/ 120699 w 293583"/>
                <a:gd name="connsiteY46" fmla="*/ 17462 h 336550"/>
                <a:gd name="connsiteX47" fmla="*/ 116748 w 293583"/>
                <a:gd name="connsiteY47" fmla="*/ 18785 h 336550"/>
                <a:gd name="connsiteX48" fmla="*/ 20614 w 293583"/>
                <a:gd name="connsiteY48" fmla="*/ 70379 h 336550"/>
                <a:gd name="connsiteX49" fmla="*/ 16663 w 293583"/>
                <a:gd name="connsiteY49" fmla="*/ 75671 h 336550"/>
                <a:gd name="connsiteX50" fmla="*/ 16663 w 293583"/>
                <a:gd name="connsiteY50" fmla="*/ 82285 h 336550"/>
                <a:gd name="connsiteX51" fmla="*/ 20614 w 293583"/>
                <a:gd name="connsiteY51" fmla="*/ 88900 h 336550"/>
                <a:gd name="connsiteX52" fmla="*/ 131234 w 293583"/>
                <a:gd name="connsiteY52" fmla="*/ 29368 h 336550"/>
                <a:gd name="connsiteX53" fmla="*/ 128600 w 293583"/>
                <a:gd name="connsiteY53" fmla="*/ 22754 h 336550"/>
                <a:gd name="connsiteX54" fmla="*/ 120699 w 293583"/>
                <a:gd name="connsiteY54" fmla="*/ 17462 h 336550"/>
                <a:gd name="connsiteX55" fmla="*/ 192839 w 293583"/>
                <a:gd name="connsiteY55" fmla="*/ 5790 h 336550"/>
                <a:gd name="connsiteX56" fmla="*/ 202058 w 293583"/>
                <a:gd name="connsiteY56" fmla="*/ 13634 h 336550"/>
                <a:gd name="connsiteX57" fmla="*/ 202058 w 293583"/>
                <a:gd name="connsiteY57" fmla="*/ 17556 h 336550"/>
                <a:gd name="connsiteX58" fmla="*/ 275805 w 293583"/>
                <a:gd name="connsiteY58" fmla="*/ 26707 h 336550"/>
                <a:gd name="connsiteX59" fmla="*/ 275805 w 293583"/>
                <a:gd name="connsiteY59" fmla="*/ 111685 h 336550"/>
                <a:gd name="connsiteX60" fmla="*/ 270537 w 293583"/>
                <a:gd name="connsiteY60" fmla="*/ 114300 h 336550"/>
                <a:gd name="connsiteX61" fmla="*/ 263953 w 293583"/>
                <a:gd name="connsiteY61" fmla="*/ 111685 h 336550"/>
                <a:gd name="connsiteX62" fmla="*/ 263953 w 293583"/>
                <a:gd name="connsiteY62" fmla="*/ 99919 h 336550"/>
                <a:gd name="connsiteX63" fmla="*/ 263953 w 293583"/>
                <a:gd name="connsiteY63" fmla="*/ 38474 h 336550"/>
                <a:gd name="connsiteX64" fmla="*/ 233664 w 293583"/>
                <a:gd name="connsiteY64" fmla="*/ 26707 h 336550"/>
                <a:gd name="connsiteX65" fmla="*/ 213910 w 293583"/>
                <a:gd name="connsiteY65" fmla="*/ 30629 h 336550"/>
                <a:gd name="connsiteX66" fmla="*/ 217861 w 293583"/>
                <a:gd name="connsiteY66" fmla="*/ 30629 h 336550"/>
                <a:gd name="connsiteX67" fmla="*/ 227079 w 293583"/>
                <a:gd name="connsiteY67" fmla="*/ 39781 h 336550"/>
                <a:gd name="connsiteX68" fmla="*/ 217861 w 293583"/>
                <a:gd name="connsiteY68" fmla="*/ 48932 h 336550"/>
                <a:gd name="connsiteX69" fmla="*/ 192839 w 293583"/>
                <a:gd name="connsiteY69" fmla="*/ 48932 h 336550"/>
                <a:gd name="connsiteX70" fmla="*/ 183621 w 293583"/>
                <a:gd name="connsiteY70" fmla="*/ 39781 h 336550"/>
                <a:gd name="connsiteX71" fmla="*/ 183621 w 293583"/>
                <a:gd name="connsiteY71" fmla="*/ 13634 h 336550"/>
                <a:gd name="connsiteX72" fmla="*/ 192839 w 293583"/>
                <a:gd name="connsiteY72" fmla="*/ 5790 h 336550"/>
                <a:gd name="connsiteX73" fmla="*/ 121837 w 293583"/>
                <a:gd name="connsiteY73" fmla="*/ 0 h 336550"/>
                <a:gd name="connsiteX74" fmla="*/ 144205 w 293583"/>
                <a:gd name="connsiteY74" fmla="*/ 13146 h 336550"/>
                <a:gd name="connsiteX75" fmla="*/ 203415 w 293583"/>
                <a:gd name="connsiteY75" fmla="*/ 120948 h 336550"/>
                <a:gd name="connsiteX76" fmla="*/ 236309 w 293583"/>
                <a:gd name="connsiteY76" fmla="*/ 123577 h 336550"/>
                <a:gd name="connsiteX77" fmla="*/ 262624 w 293583"/>
                <a:gd name="connsiteY77" fmla="*/ 153814 h 336550"/>
                <a:gd name="connsiteX78" fmla="*/ 265256 w 293583"/>
                <a:gd name="connsiteY78" fmla="*/ 160387 h 336550"/>
                <a:gd name="connsiteX79" fmla="*/ 274466 w 293583"/>
                <a:gd name="connsiteY79" fmla="*/ 281335 h 336550"/>
                <a:gd name="connsiteX80" fmla="*/ 266572 w 293583"/>
                <a:gd name="connsiteY80" fmla="*/ 286593 h 336550"/>
                <a:gd name="connsiteX81" fmla="*/ 262624 w 293583"/>
                <a:gd name="connsiteY81" fmla="*/ 286593 h 336550"/>
                <a:gd name="connsiteX82" fmla="*/ 257361 w 293583"/>
                <a:gd name="connsiteY82" fmla="*/ 274762 h 336550"/>
                <a:gd name="connsiteX83" fmla="*/ 248151 w 293583"/>
                <a:gd name="connsiteY83" fmla="*/ 165646 h 336550"/>
                <a:gd name="connsiteX84" fmla="*/ 246835 w 293583"/>
                <a:gd name="connsiteY84" fmla="*/ 159072 h 336550"/>
                <a:gd name="connsiteX85" fmla="*/ 229730 w 293583"/>
                <a:gd name="connsiteY85" fmla="*/ 139353 h 336550"/>
                <a:gd name="connsiteX86" fmla="*/ 184994 w 293583"/>
                <a:gd name="connsiteY86" fmla="*/ 145926 h 336550"/>
                <a:gd name="connsiteX87" fmla="*/ 170520 w 293583"/>
                <a:gd name="connsiteY87" fmla="*/ 161702 h 336550"/>
                <a:gd name="connsiteX88" fmla="*/ 184994 w 293583"/>
                <a:gd name="connsiteY88" fmla="*/ 169590 h 336550"/>
                <a:gd name="connsiteX89" fmla="*/ 209994 w 293583"/>
                <a:gd name="connsiteY89" fmla="*/ 180107 h 336550"/>
                <a:gd name="connsiteX90" fmla="*/ 211309 w 293583"/>
                <a:gd name="connsiteY90" fmla="*/ 202456 h 336550"/>
                <a:gd name="connsiteX91" fmla="*/ 227099 w 293583"/>
                <a:gd name="connsiteY91" fmla="*/ 251098 h 336550"/>
                <a:gd name="connsiteX92" fmla="*/ 231046 w 293583"/>
                <a:gd name="connsiteY92" fmla="*/ 262930 h 336550"/>
                <a:gd name="connsiteX93" fmla="*/ 219204 w 293583"/>
                <a:gd name="connsiteY93" fmla="*/ 266874 h 336550"/>
                <a:gd name="connsiteX94" fmla="*/ 217888 w 293583"/>
                <a:gd name="connsiteY94" fmla="*/ 265559 h 336550"/>
                <a:gd name="connsiteX95" fmla="*/ 154731 w 293583"/>
                <a:gd name="connsiteY95" fmla="*/ 299740 h 336550"/>
                <a:gd name="connsiteX96" fmla="*/ 175783 w 293583"/>
                <a:gd name="connsiteY96" fmla="*/ 319460 h 336550"/>
                <a:gd name="connsiteX97" fmla="*/ 179731 w 293583"/>
                <a:gd name="connsiteY97" fmla="*/ 331291 h 336550"/>
                <a:gd name="connsiteX98" fmla="*/ 171836 w 293583"/>
                <a:gd name="connsiteY98" fmla="*/ 336550 h 336550"/>
                <a:gd name="connsiteX99" fmla="*/ 167889 w 293583"/>
                <a:gd name="connsiteY99" fmla="*/ 335235 h 336550"/>
                <a:gd name="connsiteX100" fmla="*/ 137626 w 293583"/>
                <a:gd name="connsiteY100" fmla="*/ 306313 h 336550"/>
                <a:gd name="connsiteX101" fmla="*/ 136311 w 293583"/>
                <a:gd name="connsiteY101" fmla="*/ 306313 h 336550"/>
                <a:gd name="connsiteX102" fmla="*/ 112627 w 293583"/>
                <a:gd name="connsiteY102" fmla="*/ 294481 h 336550"/>
                <a:gd name="connsiteX103" fmla="*/ 107364 w 293583"/>
                <a:gd name="connsiteY103" fmla="*/ 297111 h 336550"/>
                <a:gd name="connsiteX104" fmla="*/ 94206 w 293583"/>
                <a:gd name="connsiteY104" fmla="*/ 301055 h 336550"/>
                <a:gd name="connsiteX105" fmla="*/ 70522 w 293583"/>
                <a:gd name="connsiteY105" fmla="*/ 286593 h 336550"/>
                <a:gd name="connsiteX106" fmla="*/ 70522 w 293583"/>
                <a:gd name="connsiteY106" fmla="*/ 285279 h 336550"/>
                <a:gd name="connsiteX107" fmla="*/ 67891 w 293583"/>
                <a:gd name="connsiteY107" fmla="*/ 272132 h 336550"/>
                <a:gd name="connsiteX108" fmla="*/ 48154 w 293583"/>
                <a:gd name="connsiteY108" fmla="*/ 257671 h 336550"/>
                <a:gd name="connsiteX109" fmla="*/ 48154 w 293583"/>
                <a:gd name="connsiteY109" fmla="*/ 256356 h 336550"/>
                <a:gd name="connsiteX110" fmla="*/ 46838 w 293583"/>
                <a:gd name="connsiteY110" fmla="*/ 234007 h 336550"/>
                <a:gd name="connsiteX111" fmla="*/ 36312 w 293583"/>
                <a:gd name="connsiteY111" fmla="*/ 223490 h 336550"/>
                <a:gd name="connsiteX112" fmla="*/ 36312 w 293583"/>
                <a:gd name="connsiteY112" fmla="*/ 222176 h 336550"/>
                <a:gd name="connsiteX113" fmla="*/ 33681 w 293583"/>
                <a:gd name="connsiteY113" fmla="*/ 202456 h 336550"/>
                <a:gd name="connsiteX114" fmla="*/ 46838 w 293583"/>
                <a:gd name="connsiteY114" fmla="*/ 186680 h 336550"/>
                <a:gd name="connsiteX115" fmla="*/ 53417 w 293583"/>
                <a:gd name="connsiteY115" fmla="*/ 182736 h 336550"/>
                <a:gd name="connsiteX116" fmla="*/ 3418 w 293583"/>
                <a:gd name="connsiteY116" fmla="*/ 90711 h 336550"/>
                <a:gd name="connsiteX117" fmla="*/ 787 w 293583"/>
                <a:gd name="connsiteY117" fmla="*/ 70991 h 336550"/>
                <a:gd name="connsiteX118" fmla="*/ 13944 w 293583"/>
                <a:gd name="connsiteY118" fmla="*/ 55215 h 336550"/>
                <a:gd name="connsiteX119" fmla="*/ 108679 w 293583"/>
                <a:gd name="connsiteY119" fmla="*/ 2629 h 336550"/>
                <a:gd name="connsiteX120" fmla="*/ 121837 w 293583"/>
                <a:gd name="connsiteY12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93583" h="336550">
                  <a:moveTo>
                    <a:pt x="95356" y="263525"/>
                  </a:moveTo>
                  <a:cubicBezTo>
                    <a:pt x="95356" y="263525"/>
                    <a:pt x="95356" y="263525"/>
                    <a:pt x="89006" y="266065"/>
                  </a:cubicBezTo>
                  <a:cubicBezTo>
                    <a:pt x="87736" y="267335"/>
                    <a:pt x="86466" y="268605"/>
                    <a:pt x="85196" y="271145"/>
                  </a:cubicBezTo>
                  <a:cubicBezTo>
                    <a:pt x="85196" y="273685"/>
                    <a:pt x="85196" y="274955"/>
                    <a:pt x="86466" y="277495"/>
                  </a:cubicBezTo>
                  <a:cubicBezTo>
                    <a:pt x="86466" y="277495"/>
                    <a:pt x="86466" y="277495"/>
                    <a:pt x="86466" y="278765"/>
                  </a:cubicBezTo>
                  <a:cubicBezTo>
                    <a:pt x="87736" y="281305"/>
                    <a:pt x="91546" y="282575"/>
                    <a:pt x="94086" y="282575"/>
                  </a:cubicBezTo>
                  <a:cubicBezTo>
                    <a:pt x="95356" y="282575"/>
                    <a:pt x="96626" y="282575"/>
                    <a:pt x="97896" y="281305"/>
                  </a:cubicBezTo>
                  <a:lnTo>
                    <a:pt x="104246" y="278765"/>
                  </a:lnTo>
                  <a:cubicBezTo>
                    <a:pt x="104246" y="278765"/>
                    <a:pt x="104246" y="278765"/>
                    <a:pt x="95356" y="263525"/>
                  </a:cubicBezTo>
                  <a:close/>
                  <a:moveTo>
                    <a:pt x="194734" y="241300"/>
                  </a:moveTo>
                  <a:cubicBezTo>
                    <a:pt x="194734" y="241300"/>
                    <a:pt x="194734" y="241300"/>
                    <a:pt x="123296" y="278628"/>
                  </a:cubicBezTo>
                  <a:cubicBezTo>
                    <a:pt x="123296" y="278628"/>
                    <a:pt x="123296" y="278628"/>
                    <a:pt x="127265" y="285064"/>
                  </a:cubicBezTo>
                  <a:cubicBezTo>
                    <a:pt x="128588" y="287638"/>
                    <a:pt x="131233" y="288925"/>
                    <a:pt x="135202" y="288925"/>
                  </a:cubicBezTo>
                  <a:cubicBezTo>
                    <a:pt x="136525" y="288925"/>
                    <a:pt x="137848" y="288925"/>
                    <a:pt x="139171" y="287638"/>
                  </a:cubicBezTo>
                  <a:cubicBezTo>
                    <a:pt x="139171" y="287638"/>
                    <a:pt x="139171" y="287638"/>
                    <a:pt x="202671" y="254172"/>
                  </a:cubicBezTo>
                  <a:cubicBezTo>
                    <a:pt x="200025" y="250310"/>
                    <a:pt x="196057" y="246449"/>
                    <a:pt x="194734" y="241300"/>
                  </a:cubicBezTo>
                  <a:close/>
                  <a:moveTo>
                    <a:pt x="77894" y="230187"/>
                  </a:moveTo>
                  <a:cubicBezTo>
                    <a:pt x="77894" y="230187"/>
                    <a:pt x="77894" y="230187"/>
                    <a:pt x="71544" y="234156"/>
                  </a:cubicBezTo>
                  <a:cubicBezTo>
                    <a:pt x="71544" y="234156"/>
                    <a:pt x="71544" y="234156"/>
                    <a:pt x="66464" y="236802"/>
                  </a:cubicBezTo>
                  <a:cubicBezTo>
                    <a:pt x="62654" y="239448"/>
                    <a:pt x="61384" y="244739"/>
                    <a:pt x="62654" y="248708"/>
                  </a:cubicBezTo>
                  <a:cubicBezTo>
                    <a:pt x="62654" y="248708"/>
                    <a:pt x="62654" y="248708"/>
                    <a:pt x="63924" y="250031"/>
                  </a:cubicBezTo>
                  <a:cubicBezTo>
                    <a:pt x="65194" y="252677"/>
                    <a:pt x="67734" y="254000"/>
                    <a:pt x="71544" y="254000"/>
                  </a:cubicBezTo>
                  <a:cubicBezTo>
                    <a:pt x="72814" y="254000"/>
                    <a:pt x="74084" y="254000"/>
                    <a:pt x="75354" y="254000"/>
                  </a:cubicBezTo>
                  <a:cubicBezTo>
                    <a:pt x="75354" y="254000"/>
                    <a:pt x="75354" y="254000"/>
                    <a:pt x="80434" y="250031"/>
                  </a:cubicBezTo>
                  <a:cubicBezTo>
                    <a:pt x="80434" y="250031"/>
                    <a:pt x="80434" y="250031"/>
                    <a:pt x="86784" y="247385"/>
                  </a:cubicBezTo>
                  <a:cubicBezTo>
                    <a:pt x="86784" y="247385"/>
                    <a:pt x="86784" y="247385"/>
                    <a:pt x="77894" y="230187"/>
                  </a:cubicBezTo>
                  <a:close/>
                  <a:moveTo>
                    <a:pt x="61067" y="198437"/>
                  </a:moveTo>
                  <a:cubicBezTo>
                    <a:pt x="61067" y="198437"/>
                    <a:pt x="61067" y="198437"/>
                    <a:pt x="54187" y="202604"/>
                  </a:cubicBezTo>
                  <a:cubicBezTo>
                    <a:pt x="52811" y="202604"/>
                    <a:pt x="51436" y="205382"/>
                    <a:pt x="50060" y="206771"/>
                  </a:cubicBezTo>
                  <a:cubicBezTo>
                    <a:pt x="48684" y="209550"/>
                    <a:pt x="50060" y="212328"/>
                    <a:pt x="51436" y="215106"/>
                  </a:cubicBezTo>
                  <a:cubicBezTo>
                    <a:pt x="52811" y="217884"/>
                    <a:pt x="55563" y="220662"/>
                    <a:pt x="59691" y="220662"/>
                  </a:cubicBezTo>
                  <a:cubicBezTo>
                    <a:pt x="61067" y="220662"/>
                    <a:pt x="62443" y="220662"/>
                    <a:pt x="63818" y="219273"/>
                  </a:cubicBezTo>
                  <a:cubicBezTo>
                    <a:pt x="63818" y="219273"/>
                    <a:pt x="63818" y="219273"/>
                    <a:pt x="69322" y="216495"/>
                  </a:cubicBezTo>
                  <a:cubicBezTo>
                    <a:pt x="69322" y="216495"/>
                    <a:pt x="69322" y="216495"/>
                    <a:pt x="61067" y="198437"/>
                  </a:cubicBezTo>
                  <a:close/>
                  <a:moveTo>
                    <a:pt x="141011" y="42862"/>
                  </a:moveTo>
                  <a:cubicBezTo>
                    <a:pt x="141011" y="42862"/>
                    <a:pt x="141011" y="42862"/>
                    <a:pt x="29634" y="103643"/>
                  </a:cubicBezTo>
                  <a:cubicBezTo>
                    <a:pt x="29634" y="103643"/>
                    <a:pt x="29634" y="103643"/>
                    <a:pt x="116115" y="263525"/>
                  </a:cubicBezTo>
                  <a:cubicBezTo>
                    <a:pt x="116115" y="263525"/>
                    <a:pt x="116115" y="263525"/>
                    <a:pt x="190803" y="222564"/>
                  </a:cubicBezTo>
                  <a:cubicBezTo>
                    <a:pt x="190803" y="215957"/>
                    <a:pt x="190803" y="208029"/>
                    <a:pt x="193424" y="198780"/>
                  </a:cubicBezTo>
                  <a:cubicBezTo>
                    <a:pt x="193424" y="197458"/>
                    <a:pt x="193424" y="197458"/>
                    <a:pt x="193424" y="197458"/>
                  </a:cubicBezTo>
                  <a:cubicBezTo>
                    <a:pt x="194734" y="194816"/>
                    <a:pt x="194734" y="190852"/>
                    <a:pt x="194734" y="189530"/>
                  </a:cubicBezTo>
                  <a:cubicBezTo>
                    <a:pt x="193424" y="188209"/>
                    <a:pt x="190803" y="186888"/>
                    <a:pt x="185562" y="186888"/>
                  </a:cubicBezTo>
                  <a:cubicBezTo>
                    <a:pt x="176389" y="188209"/>
                    <a:pt x="159355" y="185566"/>
                    <a:pt x="152804" y="167068"/>
                  </a:cubicBezTo>
                  <a:cubicBezTo>
                    <a:pt x="147562" y="153854"/>
                    <a:pt x="158045" y="139319"/>
                    <a:pt x="177700" y="130070"/>
                  </a:cubicBezTo>
                  <a:cubicBezTo>
                    <a:pt x="180320" y="128749"/>
                    <a:pt x="182941" y="127428"/>
                    <a:pt x="185562" y="126106"/>
                  </a:cubicBezTo>
                  <a:cubicBezTo>
                    <a:pt x="185562" y="126106"/>
                    <a:pt x="185562" y="126106"/>
                    <a:pt x="141011" y="42862"/>
                  </a:cubicBezTo>
                  <a:close/>
                  <a:moveTo>
                    <a:pt x="120699" y="17462"/>
                  </a:moveTo>
                  <a:cubicBezTo>
                    <a:pt x="119382" y="17462"/>
                    <a:pt x="118065" y="18785"/>
                    <a:pt x="116748" y="18785"/>
                  </a:cubicBezTo>
                  <a:cubicBezTo>
                    <a:pt x="116748" y="18785"/>
                    <a:pt x="116748" y="18785"/>
                    <a:pt x="20614" y="70379"/>
                  </a:cubicBezTo>
                  <a:cubicBezTo>
                    <a:pt x="17980" y="71702"/>
                    <a:pt x="16663" y="74348"/>
                    <a:pt x="16663" y="75671"/>
                  </a:cubicBezTo>
                  <a:cubicBezTo>
                    <a:pt x="15346" y="78317"/>
                    <a:pt x="15346" y="80962"/>
                    <a:pt x="16663" y="82285"/>
                  </a:cubicBezTo>
                  <a:cubicBezTo>
                    <a:pt x="16663" y="82285"/>
                    <a:pt x="16663" y="82285"/>
                    <a:pt x="20614" y="88900"/>
                  </a:cubicBezTo>
                  <a:cubicBezTo>
                    <a:pt x="20614" y="88900"/>
                    <a:pt x="20614" y="88900"/>
                    <a:pt x="131234" y="29368"/>
                  </a:cubicBezTo>
                  <a:cubicBezTo>
                    <a:pt x="131234" y="29368"/>
                    <a:pt x="131234" y="29368"/>
                    <a:pt x="128600" y="22754"/>
                  </a:cubicBezTo>
                  <a:cubicBezTo>
                    <a:pt x="125966" y="20108"/>
                    <a:pt x="123332" y="17462"/>
                    <a:pt x="120699" y="17462"/>
                  </a:cubicBezTo>
                  <a:close/>
                  <a:moveTo>
                    <a:pt x="192839" y="5790"/>
                  </a:moveTo>
                  <a:cubicBezTo>
                    <a:pt x="198107" y="5790"/>
                    <a:pt x="202058" y="9712"/>
                    <a:pt x="202058" y="13634"/>
                  </a:cubicBezTo>
                  <a:cubicBezTo>
                    <a:pt x="202058" y="13634"/>
                    <a:pt x="202058" y="13634"/>
                    <a:pt x="202058" y="17556"/>
                  </a:cubicBezTo>
                  <a:cubicBezTo>
                    <a:pt x="224445" y="3175"/>
                    <a:pt x="256051" y="5790"/>
                    <a:pt x="275805" y="26707"/>
                  </a:cubicBezTo>
                  <a:cubicBezTo>
                    <a:pt x="299509" y="50240"/>
                    <a:pt x="299509" y="88153"/>
                    <a:pt x="275805" y="111685"/>
                  </a:cubicBezTo>
                  <a:cubicBezTo>
                    <a:pt x="274488" y="114300"/>
                    <a:pt x="271854" y="114300"/>
                    <a:pt x="270537" y="114300"/>
                  </a:cubicBezTo>
                  <a:cubicBezTo>
                    <a:pt x="267903" y="114300"/>
                    <a:pt x="265269" y="114300"/>
                    <a:pt x="263953" y="111685"/>
                  </a:cubicBezTo>
                  <a:cubicBezTo>
                    <a:pt x="260002" y="109071"/>
                    <a:pt x="260002" y="102534"/>
                    <a:pt x="263953" y="99919"/>
                  </a:cubicBezTo>
                  <a:cubicBezTo>
                    <a:pt x="281072" y="82924"/>
                    <a:pt x="281072" y="55469"/>
                    <a:pt x="263953" y="38474"/>
                  </a:cubicBezTo>
                  <a:cubicBezTo>
                    <a:pt x="256051" y="30629"/>
                    <a:pt x="244199" y="26707"/>
                    <a:pt x="233664" y="26707"/>
                  </a:cubicBezTo>
                  <a:cubicBezTo>
                    <a:pt x="225762" y="26707"/>
                    <a:pt x="219178" y="28015"/>
                    <a:pt x="213910" y="30629"/>
                  </a:cubicBezTo>
                  <a:cubicBezTo>
                    <a:pt x="213910" y="30629"/>
                    <a:pt x="213910" y="30629"/>
                    <a:pt x="217861" y="30629"/>
                  </a:cubicBezTo>
                  <a:cubicBezTo>
                    <a:pt x="223128" y="30629"/>
                    <a:pt x="227079" y="34551"/>
                    <a:pt x="227079" y="39781"/>
                  </a:cubicBezTo>
                  <a:cubicBezTo>
                    <a:pt x="227079" y="45010"/>
                    <a:pt x="223128" y="48932"/>
                    <a:pt x="217861" y="48932"/>
                  </a:cubicBezTo>
                  <a:cubicBezTo>
                    <a:pt x="217861" y="48932"/>
                    <a:pt x="217861" y="48932"/>
                    <a:pt x="192839" y="48932"/>
                  </a:cubicBezTo>
                  <a:cubicBezTo>
                    <a:pt x="187572" y="48932"/>
                    <a:pt x="183621" y="45010"/>
                    <a:pt x="183621" y="39781"/>
                  </a:cubicBezTo>
                  <a:cubicBezTo>
                    <a:pt x="183621" y="39781"/>
                    <a:pt x="183621" y="39781"/>
                    <a:pt x="183621" y="13634"/>
                  </a:cubicBezTo>
                  <a:cubicBezTo>
                    <a:pt x="183621" y="9712"/>
                    <a:pt x="187572" y="5790"/>
                    <a:pt x="192839" y="5790"/>
                  </a:cubicBezTo>
                  <a:close/>
                  <a:moveTo>
                    <a:pt x="121837" y="0"/>
                  </a:moveTo>
                  <a:cubicBezTo>
                    <a:pt x="131047" y="0"/>
                    <a:pt x="140258" y="5259"/>
                    <a:pt x="144205" y="13146"/>
                  </a:cubicBezTo>
                  <a:cubicBezTo>
                    <a:pt x="144205" y="13146"/>
                    <a:pt x="144205" y="13146"/>
                    <a:pt x="203415" y="120948"/>
                  </a:cubicBezTo>
                  <a:cubicBezTo>
                    <a:pt x="215257" y="118318"/>
                    <a:pt x="227099" y="119633"/>
                    <a:pt x="236309" y="123577"/>
                  </a:cubicBezTo>
                  <a:cubicBezTo>
                    <a:pt x="248151" y="128836"/>
                    <a:pt x="257361" y="139353"/>
                    <a:pt x="262624" y="153814"/>
                  </a:cubicBezTo>
                  <a:cubicBezTo>
                    <a:pt x="263940" y="155129"/>
                    <a:pt x="263940" y="157758"/>
                    <a:pt x="265256" y="160387"/>
                  </a:cubicBezTo>
                  <a:cubicBezTo>
                    <a:pt x="277098" y="191939"/>
                    <a:pt x="291571" y="236637"/>
                    <a:pt x="274466" y="281335"/>
                  </a:cubicBezTo>
                  <a:cubicBezTo>
                    <a:pt x="273150" y="285279"/>
                    <a:pt x="269203" y="286593"/>
                    <a:pt x="266572" y="286593"/>
                  </a:cubicBezTo>
                  <a:cubicBezTo>
                    <a:pt x="265256" y="286593"/>
                    <a:pt x="263940" y="286593"/>
                    <a:pt x="262624" y="286593"/>
                  </a:cubicBezTo>
                  <a:cubicBezTo>
                    <a:pt x="258677" y="285279"/>
                    <a:pt x="256045" y="280020"/>
                    <a:pt x="257361" y="274762"/>
                  </a:cubicBezTo>
                  <a:cubicBezTo>
                    <a:pt x="273150" y="235322"/>
                    <a:pt x="259993" y="197197"/>
                    <a:pt x="248151" y="165646"/>
                  </a:cubicBezTo>
                  <a:cubicBezTo>
                    <a:pt x="248151" y="164331"/>
                    <a:pt x="246835" y="161702"/>
                    <a:pt x="246835" y="159072"/>
                  </a:cubicBezTo>
                  <a:cubicBezTo>
                    <a:pt x="242888" y="149870"/>
                    <a:pt x="237625" y="143297"/>
                    <a:pt x="229730" y="139353"/>
                  </a:cubicBezTo>
                  <a:cubicBezTo>
                    <a:pt x="219204" y="135409"/>
                    <a:pt x="203415" y="136723"/>
                    <a:pt x="184994" y="145926"/>
                  </a:cubicBezTo>
                  <a:cubicBezTo>
                    <a:pt x="178415" y="148555"/>
                    <a:pt x="167889" y="156443"/>
                    <a:pt x="170520" y="161702"/>
                  </a:cubicBezTo>
                  <a:cubicBezTo>
                    <a:pt x="173152" y="170904"/>
                    <a:pt x="183678" y="169590"/>
                    <a:pt x="184994" y="169590"/>
                  </a:cubicBezTo>
                  <a:cubicBezTo>
                    <a:pt x="196836" y="169590"/>
                    <a:pt x="204731" y="172219"/>
                    <a:pt x="209994" y="180107"/>
                  </a:cubicBezTo>
                  <a:cubicBezTo>
                    <a:pt x="215257" y="189309"/>
                    <a:pt x="212625" y="199827"/>
                    <a:pt x="211309" y="202456"/>
                  </a:cubicBezTo>
                  <a:cubicBezTo>
                    <a:pt x="206046" y="226120"/>
                    <a:pt x="211309" y="241895"/>
                    <a:pt x="227099" y="251098"/>
                  </a:cubicBezTo>
                  <a:cubicBezTo>
                    <a:pt x="231046" y="252413"/>
                    <a:pt x="233677" y="257671"/>
                    <a:pt x="231046" y="262930"/>
                  </a:cubicBezTo>
                  <a:cubicBezTo>
                    <a:pt x="228414" y="266874"/>
                    <a:pt x="223151" y="268188"/>
                    <a:pt x="219204" y="266874"/>
                  </a:cubicBezTo>
                  <a:cubicBezTo>
                    <a:pt x="219204" y="265559"/>
                    <a:pt x="219204" y="265559"/>
                    <a:pt x="217888" y="265559"/>
                  </a:cubicBezTo>
                  <a:cubicBezTo>
                    <a:pt x="217888" y="265559"/>
                    <a:pt x="217888" y="265559"/>
                    <a:pt x="154731" y="299740"/>
                  </a:cubicBezTo>
                  <a:cubicBezTo>
                    <a:pt x="158679" y="306313"/>
                    <a:pt x="166573" y="315516"/>
                    <a:pt x="175783" y="319460"/>
                  </a:cubicBezTo>
                  <a:cubicBezTo>
                    <a:pt x="179731" y="322089"/>
                    <a:pt x="182362" y="327347"/>
                    <a:pt x="179731" y="331291"/>
                  </a:cubicBezTo>
                  <a:cubicBezTo>
                    <a:pt x="178415" y="335235"/>
                    <a:pt x="175783" y="336550"/>
                    <a:pt x="171836" y="336550"/>
                  </a:cubicBezTo>
                  <a:cubicBezTo>
                    <a:pt x="170520" y="336550"/>
                    <a:pt x="169205" y="336550"/>
                    <a:pt x="167889" y="335235"/>
                  </a:cubicBezTo>
                  <a:cubicBezTo>
                    <a:pt x="153415" y="328662"/>
                    <a:pt x="142889" y="314201"/>
                    <a:pt x="137626" y="306313"/>
                  </a:cubicBezTo>
                  <a:cubicBezTo>
                    <a:pt x="137626" y="306313"/>
                    <a:pt x="136311" y="306313"/>
                    <a:pt x="136311" y="306313"/>
                  </a:cubicBezTo>
                  <a:cubicBezTo>
                    <a:pt x="127100" y="306313"/>
                    <a:pt x="117890" y="302369"/>
                    <a:pt x="112627" y="294481"/>
                  </a:cubicBezTo>
                  <a:cubicBezTo>
                    <a:pt x="112627" y="294481"/>
                    <a:pt x="112627" y="294481"/>
                    <a:pt x="107364" y="297111"/>
                  </a:cubicBezTo>
                  <a:cubicBezTo>
                    <a:pt x="103416" y="299740"/>
                    <a:pt x="98153" y="301055"/>
                    <a:pt x="94206" y="301055"/>
                  </a:cubicBezTo>
                  <a:cubicBezTo>
                    <a:pt x="84996" y="301055"/>
                    <a:pt x="75785" y="295796"/>
                    <a:pt x="70522" y="286593"/>
                  </a:cubicBezTo>
                  <a:cubicBezTo>
                    <a:pt x="70522" y="286593"/>
                    <a:pt x="70522" y="286593"/>
                    <a:pt x="70522" y="285279"/>
                  </a:cubicBezTo>
                  <a:cubicBezTo>
                    <a:pt x="67891" y="281335"/>
                    <a:pt x="66575" y="276076"/>
                    <a:pt x="67891" y="272132"/>
                  </a:cubicBezTo>
                  <a:cubicBezTo>
                    <a:pt x="58680" y="270818"/>
                    <a:pt x="52102" y="265559"/>
                    <a:pt x="48154" y="257671"/>
                  </a:cubicBezTo>
                  <a:cubicBezTo>
                    <a:pt x="48154" y="257671"/>
                    <a:pt x="48154" y="257671"/>
                    <a:pt x="48154" y="256356"/>
                  </a:cubicBezTo>
                  <a:cubicBezTo>
                    <a:pt x="42891" y="249783"/>
                    <a:pt x="42891" y="240581"/>
                    <a:pt x="46838" y="234007"/>
                  </a:cubicBezTo>
                  <a:cubicBezTo>
                    <a:pt x="42891" y="231378"/>
                    <a:pt x="38944" y="227434"/>
                    <a:pt x="36312" y="223490"/>
                  </a:cubicBezTo>
                  <a:cubicBezTo>
                    <a:pt x="36312" y="223490"/>
                    <a:pt x="36312" y="223490"/>
                    <a:pt x="36312" y="222176"/>
                  </a:cubicBezTo>
                  <a:cubicBezTo>
                    <a:pt x="32365" y="215602"/>
                    <a:pt x="32365" y="209029"/>
                    <a:pt x="33681" y="202456"/>
                  </a:cubicBezTo>
                  <a:cubicBezTo>
                    <a:pt x="36312" y="195883"/>
                    <a:pt x="40260" y="189309"/>
                    <a:pt x="46838" y="186680"/>
                  </a:cubicBezTo>
                  <a:cubicBezTo>
                    <a:pt x="46838" y="186680"/>
                    <a:pt x="46838" y="186680"/>
                    <a:pt x="53417" y="182736"/>
                  </a:cubicBezTo>
                  <a:cubicBezTo>
                    <a:pt x="53417" y="182736"/>
                    <a:pt x="53417" y="182736"/>
                    <a:pt x="3418" y="90711"/>
                  </a:cubicBezTo>
                  <a:cubicBezTo>
                    <a:pt x="-529" y="84138"/>
                    <a:pt x="-529" y="77564"/>
                    <a:pt x="787" y="70991"/>
                  </a:cubicBezTo>
                  <a:cubicBezTo>
                    <a:pt x="3418" y="63103"/>
                    <a:pt x="7365" y="57845"/>
                    <a:pt x="13944" y="55215"/>
                  </a:cubicBezTo>
                  <a:cubicBezTo>
                    <a:pt x="13944" y="55215"/>
                    <a:pt x="13944" y="55215"/>
                    <a:pt x="108679" y="2629"/>
                  </a:cubicBezTo>
                  <a:cubicBezTo>
                    <a:pt x="112627" y="1315"/>
                    <a:pt x="116574" y="0"/>
                    <a:pt x="1218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FAD7012-1032-4244-8873-EC723009BA0E}"/>
              </a:ext>
            </a:extLst>
          </p:cNvPr>
          <p:cNvGrpSpPr/>
          <p:nvPr/>
        </p:nvGrpSpPr>
        <p:grpSpPr>
          <a:xfrm>
            <a:off x="671513" y="4712050"/>
            <a:ext cx="3595533" cy="1017430"/>
            <a:chOff x="671513" y="1784012"/>
            <a:chExt cx="3595533" cy="1017430"/>
          </a:xfrm>
        </p:grpSpPr>
        <p:cxnSp>
          <p:nvCxnSpPr>
            <p:cNvPr id="38" name="Straight Connector 31">
              <a:extLst>
                <a:ext uri="{FF2B5EF4-FFF2-40B4-BE49-F238E27FC236}">
                  <a16:creationId xmlns:a16="http://schemas.microsoft.com/office/drawing/2014/main" id="{1B93A2FE-EB55-48F6-9113-DEA7EEA3663F}"/>
                </a:ext>
              </a:extLst>
            </p:cNvPr>
            <p:cNvCxnSpPr>
              <a:cxnSpLocks/>
            </p:cNvCxnSpPr>
            <p:nvPr/>
          </p:nvCxnSpPr>
          <p:spPr>
            <a:xfrm>
              <a:off x="671513" y="2159164"/>
              <a:ext cx="359553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368CB083-7EB4-4768-A833-D8A839DD80A6}"/>
                </a:ext>
              </a:extLst>
            </p:cNvPr>
            <p:cNvSpPr txBox="1"/>
            <p:nvPr/>
          </p:nvSpPr>
          <p:spPr>
            <a:xfrm>
              <a:off x="671513" y="1784012"/>
              <a:ext cx="313753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>
                <a:buSzPct val="25000"/>
              </a:pPr>
              <a:r>
                <a:rPr lang="zh-CN" altLang="en-US" sz="2000" b="1" dirty="0"/>
                <a:t>添加标题</a:t>
              </a:r>
              <a:endParaRPr lang="de-DE" sz="2000" b="1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1A76EDF-46E8-4E27-84BF-1E0E823E6716}"/>
                </a:ext>
              </a:extLst>
            </p:cNvPr>
            <p:cNvSpPr txBox="1"/>
            <p:nvPr/>
          </p:nvSpPr>
          <p:spPr>
            <a:xfrm>
              <a:off x="671513" y="2176524"/>
              <a:ext cx="313753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zh-CN" altLang="en-US" sz="1200" dirty="0"/>
                <a:t>在此添加您的标题简要概述介绍，作为重点提要</a:t>
              </a:r>
              <a:r>
                <a:rPr lang="en-US" altLang="zh-CN" sz="1200" dirty="0"/>
                <a:t>.….</a:t>
              </a:r>
              <a:r>
                <a:rPr lang="de-DE" sz="1200" dirty="0"/>
                <a:t>.</a:t>
              </a:r>
            </a:p>
          </p:txBody>
        </p:sp>
        <p:sp>
          <p:nvSpPr>
            <p:cNvPr id="41" name="任意多边形 32" title="WSpneox6o6">
              <a:extLst>
                <a:ext uri="{FF2B5EF4-FFF2-40B4-BE49-F238E27FC236}">
                  <a16:creationId xmlns:a16="http://schemas.microsoft.com/office/drawing/2014/main" id="{7BCC7B97-605D-4A12-A096-C70D2F0AFE6D}"/>
                </a:ext>
              </a:extLst>
            </p:cNvPr>
            <p:cNvSpPr/>
            <p:nvPr/>
          </p:nvSpPr>
          <p:spPr bwMode="auto">
            <a:xfrm>
              <a:off x="3809043" y="1802303"/>
              <a:ext cx="315000" cy="361102"/>
            </a:xfrm>
            <a:custGeom>
              <a:avLst/>
              <a:gdLst>
                <a:gd name="connsiteX0" fmla="*/ 95356 w 293583"/>
                <a:gd name="connsiteY0" fmla="*/ 263525 h 336550"/>
                <a:gd name="connsiteX1" fmla="*/ 89006 w 293583"/>
                <a:gd name="connsiteY1" fmla="*/ 266065 h 336550"/>
                <a:gd name="connsiteX2" fmla="*/ 85196 w 293583"/>
                <a:gd name="connsiteY2" fmla="*/ 271145 h 336550"/>
                <a:gd name="connsiteX3" fmla="*/ 86466 w 293583"/>
                <a:gd name="connsiteY3" fmla="*/ 277495 h 336550"/>
                <a:gd name="connsiteX4" fmla="*/ 86466 w 293583"/>
                <a:gd name="connsiteY4" fmla="*/ 278765 h 336550"/>
                <a:gd name="connsiteX5" fmla="*/ 94086 w 293583"/>
                <a:gd name="connsiteY5" fmla="*/ 282575 h 336550"/>
                <a:gd name="connsiteX6" fmla="*/ 97896 w 293583"/>
                <a:gd name="connsiteY6" fmla="*/ 281305 h 336550"/>
                <a:gd name="connsiteX7" fmla="*/ 104246 w 293583"/>
                <a:gd name="connsiteY7" fmla="*/ 278765 h 336550"/>
                <a:gd name="connsiteX8" fmla="*/ 95356 w 293583"/>
                <a:gd name="connsiteY8" fmla="*/ 263525 h 336550"/>
                <a:gd name="connsiteX9" fmla="*/ 194734 w 293583"/>
                <a:gd name="connsiteY9" fmla="*/ 241300 h 336550"/>
                <a:gd name="connsiteX10" fmla="*/ 123296 w 293583"/>
                <a:gd name="connsiteY10" fmla="*/ 278628 h 336550"/>
                <a:gd name="connsiteX11" fmla="*/ 127265 w 293583"/>
                <a:gd name="connsiteY11" fmla="*/ 285064 h 336550"/>
                <a:gd name="connsiteX12" fmla="*/ 135202 w 293583"/>
                <a:gd name="connsiteY12" fmla="*/ 288925 h 336550"/>
                <a:gd name="connsiteX13" fmla="*/ 139171 w 293583"/>
                <a:gd name="connsiteY13" fmla="*/ 287638 h 336550"/>
                <a:gd name="connsiteX14" fmla="*/ 202671 w 293583"/>
                <a:gd name="connsiteY14" fmla="*/ 254172 h 336550"/>
                <a:gd name="connsiteX15" fmla="*/ 194734 w 293583"/>
                <a:gd name="connsiteY15" fmla="*/ 241300 h 336550"/>
                <a:gd name="connsiteX16" fmla="*/ 77894 w 293583"/>
                <a:gd name="connsiteY16" fmla="*/ 230187 h 336550"/>
                <a:gd name="connsiteX17" fmla="*/ 71544 w 293583"/>
                <a:gd name="connsiteY17" fmla="*/ 234156 h 336550"/>
                <a:gd name="connsiteX18" fmla="*/ 66464 w 293583"/>
                <a:gd name="connsiteY18" fmla="*/ 236802 h 336550"/>
                <a:gd name="connsiteX19" fmla="*/ 62654 w 293583"/>
                <a:gd name="connsiteY19" fmla="*/ 248708 h 336550"/>
                <a:gd name="connsiteX20" fmla="*/ 63924 w 293583"/>
                <a:gd name="connsiteY20" fmla="*/ 250031 h 336550"/>
                <a:gd name="connsiteX21" fmla="*/ 71544 w 293583"/>
                <a:gd name="connsiteY21" fmla="*/ 254000 h 336550"/>
                <a:gd name="connsiteX22" fmla="*/ 75354 w 293583"/>
                <a:gd name="connsiteY22" fmla="*/ 254000 h 336550"/>
                <a:gd name="connsiteX23" fmla="*/ 80434 w 293583"/>
                <a:gd name="connsiteY23" fmla="*/ 250031 h 336550"/>
                <a:gd name="connsiteX24" fmla="*/ 86784 w 293583"/>
                <a:gd name="connsiteY24" fmla="*/ 247385 h 336550"/>
                <a:gd name="connsiteX25" fmla="*/ 77894 w 293583"/>
                <a:gd name="connsiteY25" fmla="*/ 230187 h 336550"/>
                <a:gd name="connsiteX26" fmla="*/ 61067 w 293583"/>
                <a:gd name="connsiteY26" fmla="*/ 198437 h 336550"/>
                <a:gd name="connsiteX27" fmla="*/ 54187 w 293583"/>
                <a:gd name="connsiteY27" fmla="*/ 202604 h 336550"/>
                <a:gd name="connsiteX28" fmla="*/ 50060 w 293583"/>
                <a:gd name="connsiteY28" fmla="*/ 206771 h 336550"/>
                <a:gd name="connsiteX29" fmla="*/ 51436 w 293583"/>
                <a:gd name="connsiteY29" fmla="*/ 215106 h 336550"/>
                <a:gd name="connsiteX30" fmla="*/ 59691 w 293583"/>
                <a:gd name="connsiteY30" fmla="*/ 220662 h 336550"/>
                <a:gd name="connsiteX31" fmla="*/ 63818 w 293583"/>
                <a:gd name="connsiteY31" fmla="*/ 219273 h 336550"/>
                <a:gd name="connsiteX32" fmla="*/ 69322 w 293583"/>
                <a:gd name="connsiteY32" fmla="*/ 216495 h 336550"/>
                <a:gd name="connsiteX33" fmla="*/ 61067 w 293583"/>
                <a:gd name="connsiteY33" fmla="*/ 198437 h 336550"/>
                <a:gd name="connsiteX34" fmla="*/ 141011 w 293583"/>
                <a:gd name="connsiteY34" fmla="*/ 42862 h 336550"/>
                <a:gd name="connsiteX35" fmla="*/ 29634 w 293583"/>
                <a:gd name="connsiteY35" fmla="*/ 103643 h 336550"/>
                <a:gd name="connsiteX36" fmla="*/ 116115 w 293583"/>
                <a:gd name="connsiteY36" fmla="*/ 263525 h 336550"/>
                <a:gd name="connsiteX37" fmla="*/ 190803 w 293583"/>
                <a:gd name="connsiteY37" fmla="*/ 222564 h 336550"/>
                <a:gd name="connsiteX38" fmla="*/ 193424 w 293583"/>
                <a:gd name="connsiteY38" fmla="*/ 198780 h 336550"/>
                <a:gd name="connsiteX39" fmla="*/ 193424 w 293583"/>
                <a:gd name="connsiteY39" fmla="*/ 197458 h 336550"/>
                <a:gd name="connsiteX40" fmla="*/ 194734 w 293583"/>
                <a:gd name="connsiteY40" fmla="*/ 189530 h 336550"/>
                <a:gd name="connsiteX41" fmla="*/ 185562 w 293583"/>
                <a:gd name="connsiteY41" fmla="*/ 186888 h 336550"/>
                <a:gd name="connsiteX42" fmla="*/ 152804 w 293583"/>
                <a:gd name="connsiteY42" fmla="*/ 167068 h 336550"/>
                <a:gd name="connsiteX43" fmla="*/ 177700 w 293583"/>
                <a:gd name="connsiteY43" fmla="*/ 130070 h 336550"/>
                <a:gd name="connsiteX44" fmla="*/ 185562 w 293583"/>
                <a:gd name="connsiteY44" fmla="*/ 126106 h 336550"/>
                <a:gd name="connsiteX45" fmla="*/ 141011 w 293583"/>
                <a:gd name="connsiteY45" fmla="*/ 42862 h 336550"/>
                <a:gd name="connsiteX46" fmla="*/ 120699 w 293583"/>
                <a:gd name="connsiteY46" fmla="*/ 17462 h 336550"/>
                <a:gd name="connsiteX47" fmla="*/ 116748 w 293583"/>
                <a:gd name="connsiteY47" fmla="*/ 18785 h 336550"/>
                <a:gd name="connsiteX48" fmla="*/ 20614 w 293583"/>
                <a:gd name="connsiteY48" fmla="*/ 70379 h 336550"/>
                <a:gd name="connsiteX49" fmla="*/ 16663 w 293583"/>
                <a:gd name="connsiteY49" fmla="*/ 75671 h 336550"/>
                <a:gd name="connsiteX50" fmla="*/ 16663 w 293583"/>
                <a:gd name="connsiteY50" fmla="*/ 82285 h 336550"/>
                <a:gd name="connsiteX51" fmla="*/ 20614 w 293583"/>
                <a:gd name="connsiteY51" fmla="*/ 88900 h 336550"/>
                <a:gd name="connsiteX52" fmla="*/ 131234 w 293583"/>
                <a:gd name="connsiteY52" fmla="*/ 29368 h 336550"/>
                <a:gd name="connsiteX53" fmla="*/ 128600 w 293583"/>
                <a:gd name="connsiteY53" fmla="*/ 22754 h 336550"/>
                <a:gd name="connsiteX54" fmla="*/ 120699 w 293583"/>
                <a:gd name="connsiteY54" fmla="*/ 17462 h 336550"/>
                <a:gd name="connsiteX55" fmla="*/ 192839 w 293583"/>
                <a:gd name="connsiteY55" fmla="*/ 5790 h 336550"/>
                <a:gd name="connsiteX56" fmla="*/ 202058 w 293583"/>
                <a:gd name="connsiteY56" fmla="*/ 13634 h 336550"/>
                <a:gd name="connsiteX57" fmla="*/ 202058 w 293583"/>
                <a:gd name="connsiteY57" fmla="*/ 17556 h 336550"/>
                <a:gd name="connsiteX58" fmla="*/ 275805 w 293583"/>
                <a:gd name="connsiteY58" fmla="*/ 26707 h 336550"/>
                <a:gd name="connsiteX59" fmla="*/ 275805 w 293583"/>
                <a:gd name="connsiteY59" fmla="*/ 111685 h 336550"/>
                <a:gd name="connsiteX60" fmla="*/ 270537 w 293583"/>
                <a:gd name="connsiteY60" fmla="*/ 114300 h 336550"/>
                <a:gd name="connsiteX61" fmla="*/ 263953 w 293583"/>
                <a:gd name="connsiteY61" fmla="*/ 111685 h 336550"/>
                <a:gd name="connsiteX62" fmla="*/ 263953 w 293583"/>
                <a:gd name="connsiteY62" fmla="*/ 99919 h 336550"/>
                <a:gd name="connsiteX63" fmla="*/ 263953 w 293583"/>
                <a:gd name="connsiteY63" fmla="*/ 38474 h 336550"/>
                <a:gd name="connsiteX64" fmla="*/ 233664 w 293583"/>
                <a:gd name="connsiteY64" fmla="*/ 26707 h 336550"/>
                <a:gd name="connsiteX65" fmla="*/ 213910 w 293583"/>
                <a:gd name="connsiteY65" fmla="*/ 30629 h 336550"/>
                <a:gd name="connsiteX66" fmla="*/ 217861 w 293583"/>
                <a:gd name="connsiteY66" fmla="*/ 30629 h 336550"/>
                <a:gd name="connsiteX67" fmla="*/ 227079 w 293583"/>
                <a:gd name="connsiteY67" fmla="*/ 39781 h 336550"/>
                <a:gd name="connsiteX68" fmla="*/ 217861 w 293583"/>
                <a:gd name="connsiteY68" fmla="*/ 48932 h 336550"/>
                <a:gd name="connsiteX69" fmla="*/ 192839 w 293583"/>
                <a:gd name="connsiteY69" fmla="*/ 48932 h 336550"/>
                <a:gd name="connsiteX70" fmla="*/ 183621 w 293583"/>
                <a:gd name="connsiteY70" fmla="*/ 39781 h 336550"/>
                <a:gd name="connsiteX71" fmla="*/ 183621 w 293583"/>
                <a:gd name="connsiteY71" fmla="*/ 13634 h 336550"/>
                <a:gd name="connsiteX72" fmla="*/ 192839 w 293583"/>
                <a:gd name="connsiteY72" fmla="*/ 5790 h 336550"/>
                <a:gd name="connsiteX73" fmla="*/ 121837 w 293583"/>
                <a:gd name="connsiteY73" fmla="*/ 0 h 336550"/>
                <a:gd name="connsiteX74" fmla="*/ 144205 w 293583"/>
                <a:gd name="connsiteY74" fmla="*/ 13146 h 336550"/>
                <a:gd name="connsiteX75" fmla="*/ 203415 w 293583"/>
                <a:gd name="connsiteY75" fmla="*/ 120948 h 336550"/>
                <a:gd name="connsiteX76" fmla="*/ 236309 w 293583"/>
                <a:gd name="connsiteY76" fmla="*/ 123577 h 336550"/>
                <a:gd name="connsiteX77" fmla="*/ 262624 w 293583"/>
                <a:gd name="connsiteY77" fmla="*/ 153814 h 336550"/>
                <a:gd name="connsiteX78" fmla="*/ 265256 w 293583"/>
                <a:gd name="connsiteY78" fmla="*/ 160387 h 336550"/>
                <a:gd name="connsiteX79" fmla="*/ 274466 w 293583"/>
                <a:gd name="connsiteY79" fmla="*/ 281335 h 336550"/>
                <a:gd name="connsiteX80" fmla="*/ 266572 w 293583"/>
                <a:gd name="connsiteY80" fmla="*/ 286593 h 336550"/>
                <a:gd name="connsiteX81" fmla="*/ 262624 w 293583"/>
                <a:gd name="connsiteY81" fmla="*/ 286593 h 336550"/>
                <a:gd name="connsiteX82" fmla="*/ 257361 w 293583"/>
                <a:gd name="connsiteY82" fmla="*/ 274762 h 336550"/>
                <a:gd name="connsiteX83" fmla="*/ 248151 w 293583"/>
                <a:gd name="connsiteY83" fmla="*/ 165646 h 336550"/>
                <a:gd name="connsiteX84" fmla="*/ 246835 w 293583"/>
                <a:gd name="connsiteY84" fmla="*/ 159072 h 336550"/>
                <a:gd name="connsiteX85" fmla="*/ 229730 w 293583"/>
                <a:gd name="connsiteY85" fmla="*/ 139353 h 336550"/>
                <a:gd name="connsiteX86" fmla="*/ 184994 w 293583"/>
                <a:gd name="connsiteY86" fmla="*/ 145926 h 336550"/>
                <a:gd name="connsiteX87" fmla="*/ 170520 w 293583"/>
                <a:gd name="connsiteY87" fmla="*/ 161702 h 336550"/>
                <a:gd name="connsiteX88" fmla="*/ 184994 w 293583"/>
                <a:gd name="connsiteY88" fmla="*/ 169590 h 336550"/>
                <a:gd name="connsiteX89" fmla="*/ 209994 w 293583"/>
                <a:gd name="connsiteY89" fmla="*/ 180107 h 336550"/>
                <a:gd name="connsiteX90" fmla="*/ 211309 w 293583"/>
                <a:gd name="connsiteY90" fmla="*/ 202456 h 336550"/>
                <a:gd name="connsiteX91" fmla="*/ 227099 w 293583"/>
                <a:gd name="connsiteY91" fmla="*/ 251098 h 336550"/>
                <a:gd name="connsiteX92" fmla="*/ 231046 w 293583"/>
                <a:gd name="connsiteY92" fmla="*/ 262930 h 336550"/>
                <a:gd name="connsiteX93" fmla="*/ 219204 w 293583"/>
                <a:gd name="connsiteY93" fmla="*/ 266874 h 336550"/>
                <a:gd name="connsiteX94" fmla="*/ 217888 w 293583"/>
                <a:gd name="connsiteY94" fmla="*/ 265559 h 336550"/>
                <a:gd name="connsiteX95" fmla="*/ 154731 w 293583"/>
                <a:gd name="connsiteY95" fmla="*/ 299740 h 336550"/>
                <a:gd name="connsiteX96" fmla="*/ 175783 w 293583"/>
                <a:gd name="connsiteY96" fmla="*/ 319460 h 336550"/>
                <a:gd name="connsiteX97" fmla="*/ 179731 w 293583"/>
                <a:gd name="connsiteY97" fmla="*/ 331291 h 336550"/>
                <a:gd name="connsiteX98" fmla="*/ 171836 w 293583"/>
                <a:gd name="connsiteY98" fmla="*/ 336550 h 336550"/>
                <a:gd name="connsiteX99" fmla="*/ 167889 w 293583"/>
                <a:gd name="connsiteY99" fmla="*/ 335235 h 336550"/>
                <a:gd name="connsiteX100" fmla="*/ 137626 w 293583"/>
                <a:gd name="connsiteY100" fmla="*/ 306313 h 336550"/>
                <a:gd name="connsiteX101" fmla="*/ 136311 w 293583"/>
                <a:gd name="connsiteY101" fmla="*/ 306313 h 336550"/>
                <a:gd name="connsiteX102" fmla="*/ 112627 w 293583"/>
                <a:gd name="connsiteY102" fmla="*/ 294481 h 336550"/>
                <a:gd name="connsiteX103" fmla="*/ 107364 w 293583"/>
                <a:gd name="connsiteY103" fmla="*/ 297111 h 336550"/>
                <a:gd name="connsiteX104" fmla="*/ 94206 w 293583"/>
                <a:gd name="connsiteY104" fmla="*/ 301055 h 336550"/>
                <a:gd name="connsiteX105" fmla="*/ 70522 w 293583"/>
                <a:gd name="connsiteY105" fmla="*/ 286593 h 336550"/>
                <a:gd name="connsiteX106" fmla="*/ 70522 w 293583"/>
                <a:gd name="connsiteY106" fmla="*/ 285279 h 336550"/>
                <a:gd name="connsiteX107" fmla="*/ 67891 w 293583"/>
                <a:gd name="connsiteY107" fmla="*/ 272132 h 336550"/>
                <a:gd name="connsiteX108" fmla="*/ 48154 w 293583"/>
                <a:gd name="connsiteY108" fmla="*/ 257671 h 336550"/>
                <a:gd name="connsiteX109" fmla="*/ 48154 w 293583"/>
                <a:gd name="connsiteY109" fmla="*/ 256356 h 336550"/>
                <a:gd name="connsiteX110" fmla="*/ 46838 w 293583"/>
                <a:gd name="connsiteY110" fmla="*/ 234007 h 336550"/>
                <a:gd name="connsiteX111" fmla="*/ 36312 w 293583"/>
                <a:gd name="connsiteY111" fmla="*/ 223490 h 336550"/>
                <a:gd name="connsiteX112" fmla="*/ 36312 w 293583"/>
                <a:gd name="connsiteY112" fmla="*/ 222176 h 336550"/>
                <a:gd name="connsiteX113" fmla="*/ 33681 w 293583"/>
                <a:gd name="connsiteY113" fmla="*/ 202456 h 336550"/>
                <a:gd name="connsiteX114" fmla="*/ 46838 w 293583"/>
                <a:gd name="connsiteY114" fmla="*/ 186680 h 336550"/>
                <a:gd name="connsiteX115" fmla="*/ 53417 w 293583"/>
                <a:gd name="connsiteY115" fmla="*/ 182736 h 336550"/>
                <a:gd name="connsiteX116" fmla="*/ 3418 w 293583"/>
                <a:gd name="connsiteY116" fmla="*/ 90711 h 336550"/>
                <a:gd name="connsiteX117" fmla="*/ 787 w 293583"/>
                <a:gd name="connsiteY117" fmla="*/ 70991 h 336550"/>
                <a:gd name="connsiteX118" fmla="*/ 13944 w 293583"/>
                <a:gd name="connsiteY118" fmla="*/ 55215 h 336550"/>
                <a:gd name="connsiteX119" fmla="*/ 108679 w 293583"/>
                <a:gd name="connsiteY119" fmla="*/ 2629 h 336550"/>
                <a:gd name="connsiteX120" fmla="*/ 121837 w 293583"/>
                <a:gd name="connsiteY12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93583" h="336550">
                  <a:moveTo>
                    <a:pt x="95356" y="263525"/>
                  </a:moveTo>
                  <a:cubicBezTo>
                    <a:pt x="95356" y="263525"/>
                    <a:pt x="95356" y="263525"/>
                    <a:pt x="89006" y="266065"/>
                  </a:cubicBezTo>
                  <a:cubicBezTo>
                    <a:pt x="87736" y="267335"/>
                    <a:pt x="86466" y="268605"/>
                    <a:pt x="85196" y="271145"/>
                  </a:cubicBezTo>
                  <a:cubicBezTo>
                    <a:pt x="85196" y="273685"/>
                    <a:pt x="85196" y="274955"/>
                    <a:pt x="86466" y="277495"/>
                  </a:cubicBezTo>
                  <a:cubicBezTo>
                    <a:pt x="86466" y="277495"/>
                    <a:pt x="86466" y="277495"/>
                    <a:pt x="86466" y="278765"/>
                  </a:cubicBezTo>
                  <a:cubicBezTo>
                    <a:pt x="87736" y="281305"/>
                    <a:pt x="91546" y="282575"/>
                    <a:pt x="94086" y="282575"/>
                  </a:cubicBezTo>
                  <a:cubicBezTo>
                    <a:pt x="95356" y="282575"/>
                    <a:pt x="96626" y="282575"/>
                    <a:pt x="97896" y="281305"/>
                  </a:cubicBezTo>
                  <a:lnTo>
                    <a:pt x="104246" y="278765"/>
                  </a:lnTo>
                  <a:cubicBezTo>
                    <a:pt x="104246" y="278765"/>
                    <a:pt x="104246" y="278765"/>
                    <a:pt x="95356" y="263525"/>
                  </a:cubicBezTo>
                  <a:close/>
                  <a:moveTo>
                    <a:pt x="194734" y="241300"/>
                  </a:moveTo>
                  <a:cubicBezTo>
                    <a:pt x="194734" y="241300"/>
                    <a:pt x="194734" y="241300"/>
                    <a:pt x="123296" y="278628"/>
                  </a:cubicBezTo>
                  <a:cubicBezTo>
                    <a:pt x="123296" y="278628"/>
                    <a:pt x="123296" y="278628"/>
                    <a:pt x="127265" y="285064"/>
                  </a:cubicBezTo>
                  <a:cubicBezTo>
                    <a:pt x="128588" y="287638"/>
                    <a:pt x="131233" y="288925"/>
                    <a:pt x="135202" y="288925"/>
                  </a:cubicBezTo>
                  <a:cubicBezTo>
                    <a:pt x="136525" y="288925"/>
                    <a:pt x="137848" y="288925"/>
                    <a:pt x="139171" y="287638"/>
                  </a:cubicBezTo>
                  <a:cubicBezTo>
                    <a:pt x="139171" y="287638"/>
                    <a:pt x="139171" y="287638"/>
                    <a:pt x="202671" y="254172"/>
                  </a:cubicBezTo>
                  <a:cubicBezTo>
                    <a:pt x="200025" y="250310"/>
                    <a:pt x="196057" y="246449"/>
                    <a:pt x="194734" y="241300"/>
                  </a:cubicBezTo>
                  <a:close/>
                  <a:moveTo>
                    <a:pt x="77894" y="230187"/>
                  </a:moveTo>
                  <a:cubicBezTo>
                    <a:pt x="77894" y="230187"/>
                    <a:pt x="77894" y="230187"/>
                    <a:pt x="71544" y="234156"/>
                  </a:cubicBezTo>
                  <a:cubicBezTo>
                    <a:pt x="71544" y="234156"/>
                    <a:pt x="71544" y="234156"/>
                    <a:pt x="66464" y="236802"/>
                  </a:cubicBezTo>
                  <a:cubicBezTo>
                    <a:pt x="62654" y="239448"/>
                    <a:pt x="61384" y="244739"/>
                    <a:pt x="62654" y="248708"/>
                  </a:cubicBezTo>
                  <a:cubicBezTo>
                    <a:pt x="62654" y="248708"/>
                    <a:pt x="62654" y="248708"/>
                    <a:pt x="63924" y="250031"/>
                  </a:cubicBezTo>
                  <a:cubicBezTo>
                    <a:pt x="65194" y="252677"/>
                    <a:pt x="67734" y="254000"/>
                    <a:pt x="71544" y="254000"/>
                  </a:cubicBezTo>
                  <a:cubicBezTo>
                    <a:pt x="72814" y="254000"/>
                    <a:pt x="74084" y="254000"/>
                    <a:pt x="75354" y="254000"/>
                  </a:cubicBezTo>
                  <a:cubicBezTo>
                    <a:pt x="75354" y="254000"/>
                    <a:pt x="75354" y="254000"/>
                    <a:pt x="80434" y="250031"/>
                  </a:cubicBezTo>
                  <a:cubicBezTo>
                    <a:pt x="80434" y="250031"/>
                    <a:pt x="80434" y="250031"/>
                    <a:pt x="86784" y="247385"/>
                  </a:cubicBezTo>
                  <a:cubicBezTo>
                    <a:pt x="86784" y="247385"/>
                    <a:pt x="86784" y="247385"/>
                    <a:pt x="77894" y="230187"/>
                  </a:cubicBezTo>
                  <a:close/>
                  <a:moveTo>
                    <a:pt x="61067" y="198437"/>
                  </a:moveTo>
                  <a:cubicBezTo>
                    <a:pt x="61067" y="198437"/>
                    <a:pt x="61067" y="198437"/>
                    <a:pt x="54187" y="202604"/>
                  </a:cubicBezTo>
                  <a:cubicBezTo>
                    <a:pt x="52811" y="202604"/>
                    <a:pt x="51436" y="205382"/>
                    <a:pt x="50060" y="206771"/>
                  </a:cubicBezTo>
                  <a:cubicBezTo>
                    <a:pt x="48684" y="209550"/>
                    <a:pt x="50060" y="212328"/>
                    <a:pt x="51436" y="215106"/>
                  </a:cubicBezTo>
                  <a:cubicBezTo>
                    <a:pt x="52811" y="217884"/>
                    <a:pt x="55563" y="220662"/>
                    <a:pt x="59691" y="220662"/>
                  </a:cubicBezTo>
                  <a:cubicBezTo>
                    <a:pt x="61067" y="220662"/>
                    <a:pt x="62443" y="220662"/>
                    <a:pt x="63818" y="219273"/>
                  </a:cubicBezTo>
                  <a:cubicBezTo>
                    <a:pt x="63818" y="219273"/>
                    <a:pt x="63818" y="219273"/>
                    <a:pt x="69322" y="216495"/>
                  </a:cubicBezTo>
                  <a:cubicBezTo>
                    <a:pt x="69322" y="216495"/>
                    <a:pt x="69322" y="216495"/>
                    <a:pt x="61067" y="198437"/>
                  </a:cubicBezTo>
                  <a:close/>
                  <a:moveTo>
                    <a:pt x="141011" y="42862"/>
                  </a:moveTo>
                  <a:cubicBezTo>
                    <a:pt x="141011" y="42862"/>
                    <a:pt x="141011" y="42862"/>
                    <a:pt x="29634" y="103643"/>
                  </a:cubicBezTo>
                  <a:cubicBezTo>
                    <a:pt x="29634" y="103643"/>
                    <a:pt x="29634" y="103643"/>
                    <a:pt x="116115" y="263525"/>
                  </a:cubicBezTo>
                  <a:cubicBezTo>
                    <a:pt x="116115" y="263525"/>
                    <a:pt x="116115" y="263525"/>
                    <a:pt x="190803" y="222564"/>
                  </a:cubicBezTo>
                  <a:cubicBezTo>
                    <a:pt x="190803" y="215957"/>
                    <a:pt x="190803" y="208029"/>
                    <a:pt x="193424" y="198780"/>
                  </a:cubicBezTo>
                  <a:cubicBezTo>
                    <a:pt x="193424" y="197458"/>
                    <a:pt x="193424" y="197458"/>
                    <a:pt x="193424" y="197458"/>
                  </a:cubicBezTo>
                  <a:cubicBezTo>
                    <a:pt x="194734" y="194816"/>
                    <a:pt x="194734" y="190852"/>
                    <a:pt x="194734" y="189530"/>
                  </a:cubicBezTo>
                  <a:cubicBezTo>
                    <a:pt x="193424" y="188209"/>
                    <a:pt x="190803" y="186888"/>
                    <a:pt x="185562" y="186888"/>
                  </a:cubicBezTo>
                  <a:cubicBezTo>
                    <a:pt x="176389" y="188209"/>
                    <a:pt x="159355" y="185566"/>
                    <a:pt x="152804" y="167068"/>
                  </a:cubicBezTo>
                  <a:cubicBezTo>
                    <a:pt x="147562" y="153854"/>
                    <a:pt x="158045" y="139319"/>
                    <a:pt x="177700" y="130070"/>
                  </a:cubicBezTo>
                  <a:cubicBezTo>
                    <a:pt x="180320" y="128749"/>
                    <a:pt x="182941" y="127428"/>
                    <a:pt x="185562" y="126106"/>
                  </a:cubicBezTo>
                  <a:cubicBezTo>
                    <a:pt x="185562" y="126106"/>
                    <a:pt x="185562" y="126106"/>
                    <a:pt x="141011" y="42862"/>
                  </a:cubicBezTo>
                  <a:close/>
                  <a:moveTo>
                    <a:pt x="120699" y="17462"/>
                  </a:moveTo>
                  <a:cubicBezTo>
                    <a:pt x="119382" y="17462"/>
                    <a:pt x="118065" y="18785"/>
                    <a:pt x="116748" y="18785"/>
                  </a:cubicBezTo>
                  <a:cubicBezTo>
                    <a:pt x="116748" y="18785"/>
                    <a:pt x="116748" y="18785"/>
                    <a:pt x="20614" y="70379"/>
                  </a:cubicBezTo>
                  <a:cubicBezTo>
                    <a:pt x="17980" y="71702"/>
                    <a:pt x="16663" y="74348"/>
                    <a:pt x="16663" y="75671"/>
                  </a:cubicBezTo>
                  <a:cubicBezTo>
                    <a:pt x="15346" y="78317"/>
                    <a:pt x="15346" y="80962"/>
                    <a:pt x="16663" y="82285"/>
                  </a:cubicBezTo>
                  <a:cubicBezTo>
                    <a:pt x="16663" y="82285"/>
                    <a:pt x="16663" y="82285"/>
                    <a:pt x="20614" y="88900"/>
                  </a:cubicBezTo>
                  <a:cubicBezTo>
                    <a:pt x="20614" y="88900"/>
                    <a:pt x="20614" y="88900"/>
                    <a:pt x="131234" y="29368"/>
                  </a:cubicBezTo>
                  <a:cubicBezTo>
                    <a:pt x="131234" y="29368"/>
                    <a:pt x="131234" y="29368"/>
                    <a:pt x="128600" y="22754"/>
                  </a:cubicBezTo>
                  <a:cubicBezTo>
                    <a:pt x="125966" y="20108"/>
                    <a:pt x="123332" y="17462"/>
                    <a:pt x="120699" y="17462"/>
                  </a:cubicBezTo>
                  <a:close/>
                  <a:moveTo>
                    <a:pt x="192839" y="5790"/>
                  </a:moveTo>
                  <a:cubicBezTo>
                    <a:pt x="198107" y="5790"/>
                    <a:pt x="202058" y="9712"/>
                    <a:pt x="202058" y="13634"/>
                  </a:cubicBezTo>
                  <a:cubicBezTo>
                    <a:pt x="202058" y="13634"/>
                    <a:pt x="202058" y="13634"/>
                    <a:pt x="202058" y="17556"/>
                  </a:cubicBezTo>
                  <a:cubicBezTo>
                    <a:pt x="224445" y="3175"/>
                    <a:pt x="256051" y="5790"/>
                    <a:pt x="275805" y="26707"/>
                  </a:cubicBezTo>
                  <a:cubicBezTo>
                    <a:pt x="299509" y="50240"/>
                    <a:pt x="299509" y="88153"/>
                    <a:pt x="275805" y="111685"/>
                  </a:cubicBezTo>
                  <a:cubicBezTo>
                    <a:pt x="274488" y="114300"/>
                    <a:pt x="271854" y="114300"/>
                    <a:pt x="270537" y="114300"/>
                  </a:cubicBezTo>
                  <a:cubicBezTo>
                    <a:pt x="267903" y="114300"/>
                    <a:pt x="265269" y="114300"/>
                    <a:pt x="263953" y="111685"/>
                  </a:cubicBezTo>
                  <a:cubicBezTo>
                    <a:pt x="260002" y="109071"/>
                    <a:pt x="260002" y="102534"/>
                    <a:pt x="263953" y="99919"/>
                  </a:cubicBezTo>
                  <a:cubicBezTo>
                    <a:pt x="281072" y="82924"/>
                    <a:pt x="281072" y="55469"/>
                    <a:pt x="263953" y="38474"/>
                  </a:cubicBezTo>
                  <a:cubicBezTo>
                    <a:pt x="256051" y="30629"/>
                    <a:pt x="244199" y="26707"/>
                    <a:pt x="233664" y="26707"/>
                  </a:cubicBezTo>
                  <a:cubicBezTo>
                    <a:pt x="225762" y="26707"/>
                    <a:pt x="219178" y="28015"/>
                    <a:pt x="213910" y="30629"/>
                  </a:cubicBezTo>
                  <a:cubicBezTo>
                    <a:pt x="213910" y="30629"/>
                    <a:pt x="213910" y="30629"/>
                    <a:pt x="217861" y="30629"/>
                  </a:cubicBezTo>
                  <a:cubicBezTo>
                    <a:pt x="223128" y="30629"/>
                    <a:pt x="227079" y="34551"/>
                    <a:pt x="227079" y="39781"/>
                  </a:cubicBezTo>
                  <a:cubicBezTo>
                    <a:pt x="227079" y="45010"/>
                    <a:pt x="223128" y="48932"/>
                    <a:pt x="217861" y="48932"/>
                  </a:cubicBezTo>
                  <a:cubicBezTo>
                    <a:pt x="217861" y="48932"/>
                    <a:pt x="217861" y="48932"/>
                    <a:pt x="192839" y="48932"/>
                  </a:cubicBezTo>
                  <a:cubicBezTo>
                    <a:pt x="187572" y="48932"/>
                    <a:pt x="183621" y="45010"/>
                    <a:pt x="183621" y="39781"/>
                  </a:cubicBezTo>
                  <a:cubicBezTo>
                    <a:pt x="183621" y="39781"/>
                    <a:pt x="183621" y="39781"/>
                    <a:pt x="183621" y="13634"/>
                  </a:cubicBezTo>
                  <a:cubicBezTo>
                    <a:pt x="183621" y="9712"/>
                    <a:pt x="187572" y="5790"/>
                    <a:pt x="192839" y="5790"/>
                  </a:cubicBezTo>
                  <a:close/>
                  <a:moveTo>
                    <a:pt x="121837" y="0"/>
                  </a:moveTo>
                  <a:cubicBezTo>
                    <a:pt x="131047" y="0"/>
                    <a:pt x="140258" y="5259"/>
                    <a:pt x="144205" y="13146"/>
                  </a:cubicBezTo>
                  <a:cubicBezTo>
                    <a:pt x="144205" y="13146"/>
                    <a:pt x="144205" y="13146"/>
                    <a:pt x="203415" y="120948"/>
                  </a:cubicBezTo>
                  <a:cubicBezTo>
                    <a:pt x="215257" y="118318"/>
                    <a:pt x="227099" y="119633"/>
                    <a:pt x="236309" y="123577"/>
                  </a:cubicBezTo>
                  <a:cubicBezTo>
                    <a:pt x="248151" y="128836"/>
                    <a:pt x="257361" y="139353"/>
                    <a:pt x="262624" y="153814"/>
                  </a:cubicBezTo>
                  <a:cubicBezTo>
                    <a:pt x="263940" y="155129"/>
                    <a:pt x="263940" y="157758"/>
                    <a:pt x="265256" y="160387"/>
                  </a:cubicBezTo>
                  <a:cubicBezTo>
                    <a:pt x="277098" y="191939"/>
                    <a:pt x="291571" y="236637"/>
                    <a:pt x="274466" y="281335"/>
                  </a:cubicBezTo>
                  <a:cubicBezTo>
                    <a:pt x="273150" y="285279"/>
                    <a:pt x="269203" y="286593"/>
                    <a:pt x="266572" y="286593"/>
                  </a:cubicBezTo>
                  <a:cubicBezTo>
                    <a:pt x="265256" y="286593"/>
                    <a:pt x="263940" y="286593"/>
                    <a:pt x="262624" y="286593"/>
                  </a:cubicBezTo>
                  <a:cubicBezTo>
                    <a:pt x="258677" y="285279"/>
                    <a:pt x="256045" y="280020"/>
                    <a:pt x="257361" y="274762"/>
                  </a:cubicBezTo>
                  <a:cubicBezTo>
                    <a:pt x="273150" y="235322"/>
                    <a:pt x="259993" y="197197"/>
                    <a:pt x="248151" y="165646"/>
                  </a:cubicBezTo>
                  <a:cubicBezTo>
                    <a:pt x="248151" y="164331"/>
                    <a:pt x="246835" y="161702"/>
                    <a:pt x="246835" y="159072"/>
                  </a:cubicBezTo>
                  <a:cubicBezTo>
                    <a:pt x="242888" y="149870"/>
                    <a:pt x="237625" y="143297"/>
                    <a:pt x="229730" y="139353"/>
                  </a:cubicBezTo>
                  <a:cubicBezTo>
                    <a:pt x="219204" y="135409"/>
                    <a:pt x="203415" y="136723"/>
                    <a:pt x="184994" y="145926"/>
                  </a:cubicBezTo>
                  <a:cubicBezTo>
                    <a:pt x="178415" y="148555"/>
                    <a:pt x="167889" y="156443"/>
                    <a:pt x="170520" y="161702"/>
                  </a:cubicBezTo>
                  <a:cubicBezTo>
                    <a:pt x="173152" y="170904"/>
                    <a:pt x="183678" y="169590"/>
                    <a:pt x="184994" y="169590"/>
                  </a:cubicBezTo>
                  <a:cubicBezTo>
                    <a:pt x="196836" y="169590"/>
                    <a:pt x="204731" y="172219"/>
                    <a:pt x="209994" y="180107"/>
                  </a:cubicBezTo>
                  <a:cubicBezTo>
                    <a:pt x="215257" y="189309"/>
                    <a:pt x="212625" y="199827"/>
                    <a:pt x="211309" y="202456"/>
                  </a:cubicBezTo>
                  <a:cubicBezTo>
                    <a:pt x="206046" y="226120"/>
                    <a:pt x="211309" y="241895"/>
                    <a:pt x="227099" y="251098"/>
                  </a:cubicBezTo>
                  <a:cubicBezTo>
                    <a:pt x="231046" y="252413"/>
                    <a:pt x="233677" y="257671"/>
                    <a:pt x="231046" y="262930"/>
                  </a:cubicBezTo>
                  <a:cubicBezTo>
                    <a:pt x="228414" y="266874"/>
                    <a:pt x="223151" y="268188"/>
                    <a:pt x="219204" y="266874"/>
                  </a:cubicBezTo>
                  <a:cubicBezTo>
                    <a:pt x="219204" y="265559"/>
                    <a:pt x="219204" y="265559"/>
                    <a:pt x="217888" y="265559"/>
                  </a:cubicBezTo>
                  <a:cubicBezTo>
                    <a:pt x="217888" y="265559"/>
                    <a:pt x="217888" y="265559"/>
                    <a:pt x="154731" y="299740"/>
                  </a:cubicBezTo>
                  <a:cubicBezTo>
                    <a:pt x="158679" y="306313"/>
                    <a:pt x="166573" y="315516"/>
                    <a:pt x="175783" y="319460"/>
                  </a:cubicBezTo>
                  <a:cubicBezTo>
                    <a:pt x="179731" y="322089"/>
                    <a:pt x="182362" y="327347"/>
                    <a:pt x="179731" y="331291"/>
                  </a:cubicBezTo>
                  <a:cubicBezTo>
                    <a:pt x="178415" y="335235"/>
                    <a:pt x="175783" y="336550"/>
                    <a:pt x="171836" y="336550"/>
                  </a:cubicBezTo>
                  <a:cubicBezTo>
                    <a:pt x="170520" y="336550"/>
                    <a:pt x="169205" y="336550"/>
                    <a:pt x="167889" y="335235"/>
                  </a:cubicBezTo>
                  <a:cubicBezTo>
                    <a:pt x="153415" y="328662"/>
                    <a:pt x="142889" y="314201"/>
                    <a:pt x="137626" y="306313"/>
                  </a:cubicBezTo>
                  <a:cubicBezTo>
                    <a:pt x="137626" y="306313"/>
                    <a:pt x="136311" y="306313"/>
                    <a:pt x="136311" y="306313"/>
                  </a:cubicBezTo>
                  <a:cubicBezTo>
                    <a:pt x="127100" y="306313"/>
                    <a:pt x="117890" y="302369"/>
                    <a:pt x="112627" y="294481"/>
                  </a:cubicBezTo>
                  <a:cubicBezTo>
                    <a:pt x="112627" y="294481"/>
                    <a:pt x="112627" y="294481"/>
                    <a:pt x="107364" y="297111"/>
                  </a:cubicBezTo>
                  <a:cubicBezTo>
                    <a:pt x="103416" y="299740"/>
                    <a:pt x="98153" y="301055"/>
                    <a:pt x="94206" y="301055"/>
                  </a:cubicBezTo>
                  <a:cubicBezTo>
                    <a:pt x="84996" y="301055"/>
                    <a:pt x="75785" y="295796"/>
                    <a:pt x="70522" y="286593"/>
                  </a:cubicBezTo>
                  <a:cubicBezTo>
                    <a:pt x="70522" y="286593"/>
                    <a:pt x="70522" y="286593"/>
                    <a:pt x="70522" y="285279"/>
                  </a:cubicBezTo>
                  <a:cubicBezTo>
                    <a:pt x="67891" y="281335"/>
                    <a:pt x="66575" y="276076"/>
                    <a:pt x="67891" y="272132"/>
                  </a:cubicBezTo>
                  <a:cubicBezTo>
                    <a:pt x="58680" y="270818"/>
                    <a:pt x="52102" y="265559"/>
                    <a:pt x="48154" y="257671"/>
                  </a:cubicBezTo>
                  <a:cubicBezTo>
                    <a:pt x="48154" y="257671"/>
                    <a:pt x="48154" y="257671"/>
                    <a:pt x="48154" y="256356"/>
                  </a:cubicBezTo>
                  <a:cubicBezTo>
                    <a:pt x="42891" y="249783"/>
                    <a:pt x="42891" y="240581"/>
                    <a:pt x="46838" y="234007"/>
                  </a:cubicBezTo>
                  <a:cubicBezTo>
                    <a:pt x="42891" y="231378"/>
                    <a:pt x="38944" y="227434"/>
                    <a:pt x="36312" y="223490"/>
                  </a:cubicBezTo>
                  <a:cubicBezTo>
                    <a:pt x="36312" y="223490"/>
                    <a:pt x="36312" y="223490"/>
                    <a:pt x="36312" y="222176"/>
                  </a:cubicBezTo>
                  <a:cubicBezTo>
                    <a:pt x="32365" y="215602"/>
                    <a:pt x="32365" y="209029"/>
                    <a:pt x="33681" y="202456"/>
                  </a:cubicBezTo>
                  <a:cubicBezTo>
                    <a:pt x="36312" y="195883"/>
                    <a:pt x="40260" y="189309"/>
                    <a:pt x="46838" y="186680"/>
                  </a:cubicBezTo>
                  <a:cubicBezTo>
                    <a:pt x="46838" y="186680"/>
                    <a:pt x="46838" y="186680"/>
                    <a:pt x="53417" y="182736"/>
                  </a:cubicBezTo>
                  <a:cubicBezTo>
                    <a:pt x="53417" y="182736"/>
                    <a:pt x="53417" y="182736"/>
                    <a:pt x="3418" y="90711"/>
                  </a:cubicBezTo>
                  <a:cubicBezTo>
                    <a:pt x="-529" y="84138"/>
                    <a:pt x="-529" y="77564"/>
                    <a:pt x="787" y="70991"/>
                  </a:cubicBezTo>
                  <a:cubicBezTo>
                    <a:pt x="3418" y="63103"/>
                    <a:pt x="7365" y="57845"/>
                    <a:pt x="13944" y="55215"/>
                  </a:cubicBezTo>
                  <a:cubicBezTo>
                    <a:pt x="13944" y="55215"/>
                    <a:pt x="13944" y="55215"/>
                    <a:pt x="108679" y="2629"/>
                  </a:cubicBezTo>
                  <a:cubicBezTo>
                    <a:pt x="112627" y="1315"/>
                    <a:pt x="116574" y="0"/>
                    <a:pt x="12183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FD2B023-7126-431E-9305-42F9A2C129CE}"/>
              </a:ext>
            </a:extLst>
          </p:cNvPr>
          <p:cNvGrpSpPr/>
          <p:nvPr/>
        </p:nvGrpSpPr>
        <p:grpSpPr>
          <a:xfrm>
            <a:off x="7924955" y="1784012"/>
            <a:ext cx="3595533" cy="1017430"/>
            <a:chOff x="7924955" y="1784012"/>
            <a:chExt cx="3595533" cy="1017430"/>
          </a:xfrm>
        </p:grpSpPr>
        <p:cxnSp>
          <p:nvCxnSpPr>
            <p:cNvPr id="43" name="Straight Connector 31">
              <a:extLst>
                <a:ext uri="{FF2B5EF4-FFF2-40B4-BE49-F238E27FC236}">
                  <a16:creationId xmlns:a16="http://schemas.microsoft.com/office/drawing/2014/main" id="{43C6AF9F-7127-45AB-A8A7-CDB872C8D6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4955" y="2159164"/>
              <a:ext cx="359553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22899CC-1A1E-484B-B868-879991904093}"/>
                </a:ext>
              </a:extLst>
            </p:cNvPr>
            <p:cNvSpPr txBox="1"/>
            <p:nvPr/>
          </p:nvSpPr>
          <p:spPr>
            <a:xfrm>
              <a:off x="8381370" y="1784012"/>
              <a:ext cx="313753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 algn="r">
                <a:buSzPct val="25000"/>
              </a:pPr>
              <a:r>
                <a:rPr lang="zh-CN" altLang="en-US" sz="2000" b="1" dirty="0"/>
                <a:t>添加标题</a:t>
              </a:r>
              <a:endParaRPr lang="de-DE" sz="2000" b="1" dirty="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79A79B9-6180-4AC5-BC34-0FD90A07F85B}"/>
                </a:ext>
              </a:extLst>
            </p:cNvPr>
            <p:cNvSpPr txBox="1"/>
            <p:nvPr/>
          </p:nvSpPr>
          <p:spPr>
            <a:xfrm>
              <a:off x="8381370" y="2176524"/>
              <a:ext cx="313753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 algn="r">
                <a:lnSpc>
                  <a:spcPct val="150000"/>
                </a:lnSpc>
                <a:buSzPct val="25000"/>
              </a:pPr>
              <a:r>
                <a:rPr lang="zh-CN" altLang="en-US" sz="1200" dirty="0"/>
                <a:t>在此添加您的标题简要概述介绍，作为重点提要</a:t>
              </a:r>
              <a:r>
                <a:rPr lang="en-US" altLang="zh-CN" sz="1200" dirty="0"/>
                <a:t>.….</a:t>
              </a:r>
              <a:r>
                <a:rPr lang="de-DE" sz="1200" dirty="0"/>
                <a:t>.</a:t>
              </a:r>
            </a:p>
          </p:txBody>
        </p:sp>
        <p:sp>
          <p:nvSpPr>
            <p:cNvPr id="46" name="任意多边形 32" title="WSpneox6o6">
              <a:extLst>
                <a:ext uri="{FF2B5EF4-FFF2-40B4-BE49-F238E27FC236}">
                  <a16:creationId xmlns:a16="http://schemas.microsoft.com/office/drawing/2014/main" id="{9F8520F6-3078-498D-BDB9-941A8FFFB1B1}"/>
                </a:ext>
              </a:extLst>
            </p:cNvPr>
            <p:cNvSpPr/>
            <p:nvPr/>
          </p:nvSpPr>
          <p:spPr bwMode="auto">
            <a:xfrm>
              <a:off x="8066370" y="1802303"/>
              <a:ext cx="315000" cy="361102"/>
            </a:xfrm>
            <a:custGeom>
              <a:avLst/>
              <a:gdLst>
                <a:gd name="connsiteX0" fmla="*/ 95356 w 293583"/>
                <a:gd name="connsiteY0" fmla="*/ 263525 h 336550"/>
                <a:gd name="connsiteX1" fmla="*/ 89006 w 293583"/>
                <a:gd name="connsiteY1" fmla="*/ 266065 h 336550"/>
                <a:gd name="connsiteX2" fmla="*/ 85196 w 293583"/>
                <a:gd name="connsiteY2" fmla="*/ 271145 h 336550"/>
                <a:gd name="connsiteX3" fmla="*/ 86466 w 293583"/>
                <a:gd name="connsiteY3" fmla="*/ 277495 h 336550"/>
                <a:gd name="connsiteX4" fmla="*/ 86466 w 293583"/>
                <a:gd name="connsiteY4" fmla="*/ 278765 h 336550"/>
                <a:gd name="connsiteX5" fmla="*/ 94086 w 293583"/>
                <a:gd name="connsiteY5" fmla="*/ 282575 h 336550"/>
                <a:gd name="connsiteX6" fmla="*/ 97896 w 293583"/>
                <a:gd name="connsiteY6" fmla="*/ 281305 h 336550"/>
                <a:gd name="connsiteX7" fmla="*/ 104246 w 293583"/>
                <a:gd name="connsiteY7" fmla="*/ 278765 h 336550"/>
                <a:gd name="connsiteX8" fmla="*/ 95356 w 293583"/>
                <a:gd name="connsiteY8" fmla="*/ 263525 h 336550"/>
                <a:gd name="connsiteX9" fmla="*/ 194734 w 293583"/>
                <a:gd name="connsiteY9" fmla="*/ 241300 h 336550"/>
                <a:gd name="connsiteX10" fmla="*/ 123296 w 293583"/>
                <a:gd name="connsiteY10" fmla="*/ 278628 h 336550"/>
                <a:gd name="connsiteX11" fmla="*/ 127265 w 293583"/>
                <a:gd name="connsiteY11" fmla="*/ 285064 h 336550"/>
                <a:gd name="connsiteX12" fmla="*/ 135202 w 293583"/>
                <a:gd name="connsiteY12" fmla="*/ 288925 h 336550"/>
                <a:gd name="connsiteX13" fmla="*/ 139171 w 293583"/>
                <a:gd name="connsiteY13" fmla="*/ 287638 h 336550"/>
                <a:gd name="connsiteX14" fmla="*/ 202671 w 293583"/>
                <a:gd name="connsiteY14" fmla="*/ 254172 h 336550"/>
                <a:gd name="connsiteX15" fmla="*/ 194734 w 293583"/>
                <a:gd name="connsiteY15" fmla="*/ 241300 h 336550"/>
                <a:gd name="connsiteX16" fmla="*/ 77894 w 293583"/>
                <a:gd name="connsiteY16" fmla="*/ 230187 h 336550"/>
                <a:gd name="connsiteX17" fmla="*/ 71544 w 293583"/>
                <a:gd name="connsiteY17" fmla="*/ 234156 h 336550"/>
                <a:gd name="connsiteX18" fmla="*/ 66464 w 293583"/>
                <a:gd name="connsiteY18" fmla="*/ 236802 h 336550"/>
                <a:gd name="connsiteX19" fmla="*/ 62654 w 293583"/>
                <a:gd name="connsiteY19" fmla="*/ 248708 h 336550"/>
                <a:gd name="connsiteX20" fmla="*/ 63924 w 293583"/>
                <a:gd name="connsiteY20" fmla="*/ 250031 h 336550"/>
                <a:gd name="connsiteX21" fmla="*/ 71544 w 293583"/>
                <a:gd name="connsiteY21" fmla="*/ 254000 h 336550"/>
                <a:gd name="connsiteX22" fmla="*/ 75354 w 293583"/>
                <a:gd name="connsiteY22" fmla="*/ 254000 h 336550"/>
                <a:gd name="connsiteX23" fmla="*/ 80434 w 293583"/>
                <a:gd name="connsiteY23" fmla="*/ 250031 h 336550"/>
                <a:gd name="connsiteX24" fmla="*/ 86784 w 293583"/>
                <a:gd name="connsiteY24" fmla="*/ 247385 h 336550"/>
                <a:gd name="connsiteX25" fmla="*/ 77894 w 293583"/>
                <a:gd name="connsiteY25" fmla="*/ 230187 h 336550"/>
                <a:gd name="connsiteX26" fmla="*/ 61067 w 293583"/>
                <a:gd name="connsiteY26" fmla="*/ 198437 h 336550"/>
                <a:gd name="connsiteX27" fmla="*/ 54187 w 293583"/>
                <a:gd name="connsiteY27" fmla="*/ 202604 h 336550"/>
                <a:gd name="connsiteX28" fmla="*/ 50060 w 293583"/>
                <a:gd name="connsiteY28" fmla="*/ 206771 h 336550"/>
                <a:gd name="connsiteX29" fmla="*/ 51436 w 293583"/>
                <a:gd name="connsiteY29" fmla="*/ 215106 h 336550"/>
                <a:gd name="connsiteX30" fmla="*/ 59691 w 293583"/>
                <a:gd name="connsiteY30" fmla="*/ 220662 h 336550"/>
                <a:gd name="connsiteX31" fmla="*/ 63818 w 293583"/>
                <a:gd name="connsiteY31" fmla="*/ 219273 h 336550"/>
                <a:gd name="connsiteX32" fmla="*/ 69322 w 293583"/>
                <a:gd name="connsiteY32" fmla="*/ 216495 h 336550"/>
                <a:gd name="connsiteX33" fmla="*/ 61067 w 293583"/>
                <a:gd name="connsiteY33" fmla="*/ 198437 h 336550"/>
                <a:gd name="connsiteX34" fmla="*/ 141011 w 293583"/>
                <a:gd name="connsiteY34" fmla="*/ 42862 h 336550"/>
                <a:gd name="connsiteX35" fmla="*/ 29634 w 293583"/>
                <a:gd name="connsiteY35" fmla="*/ 103643 h 336550"/>
                <a:gd name="connsiteX36" fmla="*/ 116115 w 293583"/>
                <a:gd name="connsiteY36" fmla="*/ 263525 h 336550"/>
                <a:gd name="connsiteX37" fmla="*/ 190803 w 293583"/>
                <a:gd name="connsiteY37" fmla="*/ 222564 h 336550"/>
                <a:gd name="connsiteX38" fmla="*/ 193424 w 293583"/>
                <a:gd name="connsiteY38" fmla="*/ 198780 h 336550"/>
                <a:gd name="connsiteX39" fmla="*/ 193424 w 293583"/>
                <a:gd name="connsiteY39" fmla="*/ 197458 h 336550"/>
                <a:gd name="connsiteX40" fmla="*/ 194734 w 293583"/>
                <a:gd name="connsiteY40" fmla="*/ 189530 h 336550"/>
                <a:gd name="connsiteX41" fmla="*/ 185562 w 293583"/>
                <a:gd name="connsiteY41" fmla="*/ 186888 h 336550"/>
                <a:gd name="connsiteX42" fmla="*/ 152804 w 293583"/>
                <a:gd name="connsiteY42" fmla="*/ 167068 h 336550"/>
                <a:gd name="connsiteX43" fmla="*/ 177700 w 293583"/>
                <a:gd name="connsiteY43" fmla="*/ 130070 h 336550"/>
                <a:gd name="connsiteX44" fmla="*/ 185562 w 293583"/>
                <a:gd name="connsiteY44" fmla="*/ 126106 h 336550"/>
                <a:gd name="connsiteX45" fmla="*/ 141011 w 293583"/>
                <a:gd name="connsiteY45" fmla="*/ 42862 h 336550"/>
                <a:gd name="connsiteX46" fmla="*/ 120699 w 293583"/>
                <a:gd name="connsiteY46" fmla="*/ 17462 h 336550"/>
                <a:gd name="connsiteX47" fmla="*/ 116748 w 293583"/>
                <a:gd name="connsiteY47" fmla="*/ 18785 h 336550"/>
                <a:gd name="connsiteX48" fmla="*/ 20614 w 293583"/>
                <a:gd name="connsiteY48" fmla="*/ 70379 h 336550"/>
                <a:gd name="connsiteX49" fmla="*/ 16663 w 293583"/>
                <a:gd name="connsiteY49" fmla="*/ 75671 h 336550"/>
                <a:gd name="connsiteX50" fmla="*/ 16663 w 293583"/>
                <a:gd name="connsiteY50" fmla="*/ 82285 h 336550"/>
                <a:gd name="connsiteX51" fmla="*/ 20614 w 293583"/>
                <a:gd name="connsiteY51" fmla="*/ 88900 h 336550"/>
                <a:gd name="connsiteX52" fmla="*/ 131234 w 293583"/>
                <a:gd name="connsiteY52" fmla="*/ 29368 h 336550"/>
                <a:gd name="connsiteX53" fmla="*/ 128600 w 293583"/>
                <a:gd name="connsiteY53" fmla="*/ 22754 h 336550"/>
                <a:gd name="connsiteX54" fmla="*/ 120699 w 293583"/>
                <a:gd name="connsiteY54" fmla="*/ 17462 h 336550"/>
                <a:gd name="connsiteX55" fmla="*/ 192839 w 293583"/>
                <a:gd name="connsiteY55" fmla="*/ 5790 h 336550"/>
                <a:gd name="connsiteX56" fmla="*/ 202058 w 293583"/>
                <a:gd name="connsiteY56" fmla="*/ 13634 h 336550"/>
                <a:gd name="connsiteX57" fmla="*/ 202058 w 293583"/>
                <a:gd name="connsiteY57" fmla="*/ 17556 h 336550"/>
                <a:gd name="connsiteX58" fmla="*/ 275805 w 293583"/>
                <a:gd name="connsiteY58" fmla="*/ 26707 h 336550"/>
                <a:gd name="connsiteX59" fmla="*/ 275805 w 293583"/>
                <a:gd name="connsiteY59" fmla="*/ 111685 h 336550"/>
                <a:gd name="connsiteX60" fmla="*/ 270537 w 293583"/>
                <a:gd name="connsiteY60" fmla="*/ 114300 h 336550"/>
                <a:gd name="connsiteX61" fmla="*/ 263953 w 293583"/>
                <a:gd name="connsiteY61" fmla="*/ 111685 h 336550"/>
                <a:gd name="connsiteX62" fmla="*/ 263953 w 293583"/>
                <a:gd name="connsiteY62" fmla="*/ 99919 h 336550"/>
                <a:gd name="connsiteX63" fmla="*/ 263953 w 293583"/>
                <a:gd name="connsiteY63" fmla="*/ 38474 h 336550"/>
                <a:gd name="connsiteX64" fmla="*/ 233664 w 293583"/>
                <a:gd name="connsiteY64" fmla="*/ 26707 h 336550"/>
                <a:gd name="connsiteX65" fmla="*/ 213910 w 293583"/>
                <a:gd name="connsiteY65" fmla="*/ 30629 h 336550"/>
                <a:gd name="connsiteX66" fmla="*/ 217861 w 293583"/>
                <a:gd name="connsiteY66" fmla="*/ 30629 h 336550"/>
                <a:gd name="connsiteX67" fmla="*/ 227079 w 293583"/>
                <a:gd name="connsiteY67" fmla="*/ 39781 h 336550"/>
                <a:gd name="connsiteX68" fmla="*/ 217861 w 293583"/>
                <a:gd name="connsiteY68" fmla="*/ 48932 h 336550"/>
                <a:gd name="connsiteX69" fmla="*/ 192839 w 293583"/>
                <a:gd name="connsiteY69" fmla="*/ 48932 h 336550"/>
                <a:gd name="connsiteX70" fmla="*/ 183621 w 293583"/>
                <a:gd name="connsiteY70" fmla="*/ 39781 h 336550"/>
                <a:gd name="connsiteX71" fmla="*/ 183621 w 293583"/>
                <a:gd name="connsiteY71" fmla="*/ 13634 h 336550"/>
                <a:gd name="connsiteX72" fmla="*/ 192839 w 293583"/>
                <a:gd name="connsiteY72" fmla="*/ 5790 h 336550"/>
                <a:gd name="connsiteX73" fmla="*/ 121837 w 293583"/>
                <a:gd name="connsiteY73" fmla="*/ 0 h 336550"/>
                <a:gd name="connsiteX74" fmla="*/ 144205 w 293583"/>
                <a:gd name="connsiteY74" fmla="*/ 13146 h 336550"/>
                <a:gd name="connsiteX75" fmla="*/ 203415 w 293583"/>
                <a:gd name="connsiteY75" fmla="*/ 120948 h 336550"/>
                <a:gd name="connsiteX76" fmla="*/ 236309 w 293583"/>
                <a:gd name="connsiteY76" fmla="*/ 123577 h 336550"/>
                <a:gd name="connsiteX77" fmla="*/ 262624 w 293583"/>
                <a:gd name="connsiteY77" fmla="*/ 153814 h 336550"/>
                <a:gd name="connsiteX78" fmla="*/ 265256 w 293583"/>
                <a:gd name="connsiteY78" fmla="*/ 160387 h 336550"/>
                <a:gd name="connsiteX79" fmla="*/ 274466 w 293583"/>
                <a:gd name="connsiteY79" fmla="*/ 281335 h 336550"/>
                <a:gd name="connsiteX80" fmla="*/ 266572 w 293583"/>
                <a:gd name="connsiteY80" fmla="*/ 286593 h 336550"/>
                <a:gd name="connsiteX81" fmla="*/ 262624 w 293583"/>
                <a:gd name="connsiteY81" fmla="*/ 286593 h 336550"/>
                <a:gd name="connsiteX82" fmla="*/ 257361 w 293583"/>
                <a:gd name="connsiteY82" fmla="*/ 274762 h 336550"/>
                <a:gd name="connsiteX83" fmla="*/ 248151 w 293583"/>
                <a:gd name="connsiteY83" fmla="*/ 165646 h 336550"/>
                <a:gd name="connsiteX84" fmla="*/ 246835 w 293583"/>
                <a:gd name="connsiteY84" fmla="*/ 159072 h 336550"/>
                <a:gd name="connsiteX85" fmla="*/ 229730 w 293583"/>
                <a:gd name="connsiteY85" fmla="*/ 139353 h 336550"/>
                <a:gd name="connsiteX86" fmla="*/ 184994 w 293583"/>
                <a:gd name="connsiteY86" fmla="*/ 145926 h 336550"/>
                <a:gd name="connsiteX87" fmla="*/ 170520 w 293583"/>
                <a:gd name="connsiteY87" fmla="*/ 161702 h 336550"/>
                <a:gd name="connsiteX88" fmla="*/ 184994 w 293583"/>
                <a:gd name="connsiteY88" fmla="*/ 169590 h 336550"/>
                <a:gd name="connsiteX89" fmla="*/ 209994 w 293583"/>
                <a:gd name="connsiteY89" fmla="*/ 180107 h 336550"/>
                <a:gd name="connsiteX90" fmla="*/ 211309 w 293583"/>
                <a:gd name="connsiteY90" fmla="*/ 202456 h 336550"/>
                <a:gd name="connsiteX91" fmla="*/ 227099 w 293583"/>
                <a:gd name="connsiteY91" fmla="*/ 251098 h 336550"/>
                <a:gd name="connsiteX92" fmla="*/ 231046 w 293583"/>
                <a:gd name="connsiteY92" fmla="*/ 262930 h 336550"/>
                <a:gd name="connsiteX93" fmla="*/ 219204 w 293583"/>
                <a:gd name="connsiteY93" fmla="*/ 266874 h 336550"/>
                <a:gd name="connsiteX94" fmla="*/ 217888 w 293583"/>
                <a:gd name="connsiteY94" fmla="*/ 265559 h 336550"/>
                <a:gd name="connsiteX95" fmla="*/ 154731 w 293583"/>
                <a:gd name="connsiteY95" fmla="*/ 299740 h 336550"/>
                <a:gd name="connsiteX96" fmla="*/ 175783 w 293583"/>
                <a:gd name="connsiteY96" fmla="*/ 319460 h 336550"/>
                <a:gd name="connsiteX97" fmla="*/ 179731 w 293583"/>
                <a:gd name="connsiteY97" fmla="*/ 331291 h 336550"/>
                <a:gd name="connsiteX98" fmla="*/ 171836 w 293583"/>
                <a:gd name="connsiteY98" fmla="*/ 336550 h 336550"/>
                <a:gd name="connsiteX99" fmla="*/ 167889 w 293583"/>
                <a:gd name="connsiteY99" fmla="*/ 335235 h 336550"/>
                <a:gd name="connsiteX100" fmla="*/ 137626 w 293583"/>
                <a:gd name="connsiteY100" fmla="*/ 306313 h 336550"/>
                <a:gd name="connsiteX101" fmla="*/ 136311 w 293583"/>
                <a:gd name="connsiteY101" fmla="*/ 306313 h 336550"/>
                <a:gd name="connsiteX102" fmla="*/ 112627 w 293583"/>
                <a:gd name="connsiteY102" fmla="*/ 294481 h 336550"/>
                <a:gd name="connsiteX103" fmla="*/ 107364 w 293583"/>
                <a:gd name="connsiteY103" fmla="*/ 297111 h 336550"/>
                <a:gd name="connsiteX104" fmla="*/ 94206 w 293583"/>
                <a:gd name="connsiteY104" fmla="*/ 301055 h 336550"/>
                <a:gd name="connsiteX105" fmla="*/ 70522 w 293583"/>
                <a:gd name="connsiteY105" fmla="*/ 286593 h 336550"/>
                <a:gd name="connsiteX106" fmla="*/ 70522 w 293583"/>
                <a:gd name="connsiteY106" fmla="*/ 285279 h 336550"/>
                <a:gd name="connsiteX107" fmla="*/ 67891 w 293583"/>
                <a:gd name="connsiteY107" fmla="*/ 272132 h 336550"/>
                <a:gd name="connsiteX108" fmla="*/ 48154 w 293583"/>
                <a:gd name="connsiteY108" fmla="*/ 257671 h 336550"/>
                <a:gd name="connsiteX109" fmla="*/ 48154 w 293583"/>
                <a:gd name="connsiteY109" fmla="*/ 256356 h 336550"/>
                <a:gd name="connsiteX110" fmla="*/ 46838 w 293583"/>
                <a:gd name="connsiteY110" fmla="*/ 234007 h 336550"/>
                <a:gd name="connsiteX111" fmla="*/ 36312 w 293583"/>
                <a:gd name="connsiteY111" fmla="*/ 223490 h 336550"/>
                <a:gd name="connsiteX112" fmla="*/ 36312 w 293583"/>
                <a:gd name="connsiteY112" fmla="*/ 222176 h 336550"/>
                <a:gd name="connsiteX113" fmla="*/ 33681 w 293583"/>
                <a:gd name="connsiteY113" fmla="*/ 202456 h 336550"/>
                <a:gd name="connsiteX114" fmla="*/ 46838 w 293583"/>
                <a:gd name="connsiteY114" fmla="*/ 186680 h 336550"/>
                <a:gd name="connsiteX115" fmla="*/ 53417 w 293583"/>
                <a:gd name="connsiteY115" fmla="*/ 182736 h 336550"/>
                <a:gd name="connsiteX116" fmla="*/ 3418 w 293583"/>
                <a:gd name="connsiteY116" fmla="*/ 90711 h 336550"/>
                <a:gd name="connsiteX117" fmla="*/ 787 w 293583"/>
                <a:gd name="connsiteY117" fmla="*/ 70991 h 336550"/>
                <a:gd name="connsiteX118" fmla="*/ 13944 w 293583"/>
                <a:gd name="connsiteY118" fmla="*/ 55215 h 336550"/>
                <a:gd name="connsiteX119" fmla="*/ 108679 w 293583"/>
                <a:gd name="connsiteY119" fmla="*/ 2629 h 336550"/>
                <a:gd name="connsiteX120" fmla="*/ 121837 w 293583"/>
                <a:gd name="connsiteY12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93583" h="336550">
                  <a:moveTo>
                    <a:pt x="95356" y="263525"/>
                  </a:moveTo>
                  <a:cubicBezTo>
                    <a:pt x="95356" y="263525"/>
                    <a:pt x="95356" y="263525"/>
                    <a:pt x="89006" y="266065"/>
                  </a:cubicBezTo>
                  <a:cubicBezTo>
                    <a:pt x="87736" y="267335"/>
                    <a:pt x="86466" y="268605"/>
                    <a:pt x="85196" y="271145"/>
                  </a:cubicBezTo>
                  <a:cubicBezTo>
                    <a:pt x="85196" y="273685"/>
                    <a:pt x="85196" y="274955"/>
                    <a:pt x="86466" y="277495"/>
                  </a:cubicBezTo>
                  <a:cubicBezTo>
                    <a:pt x="86466" y="277495"/>
                    <a:pt x="86466" y="277495"/>
                    <a:pt x="86466" y="278765"/>
                  </a:cubicBezTo>
                  <a:cubicBezTo>
                    <a:pt x="87736" y="281305"/>
                    <a:pt x="91546" y="282575"/>
                    <a:pt x="94086" y="282575"/>
                  </a:cubicBezTo>
                  <a:cubicBezTo>
                    <a:pt x="95356" y="282575"/>
                    <a:pt x="96626" y="282575"/>
                    <a:pt x="97896" y="281305"/>
                  </a:cubicBezTo>
                  <a:lnTo>
                    <a:pt x="104246" y="278765"/>
                  </a:lnTo>
                  <a:cubicBezTo>
                    <a:pt x="104246" y="278765"/>
                    <a:pt x="104246" y="278765"/>
                    <a:pt x="95356" y="263525"/>
                  </a:cubicBezTo>
                  <a:close/>
                  <a:moveTo>
                    <a:pt x="194734" y="241300"/>
                  </a:moveTo>
                  <a:cubicBezTo>
                    <a:pt x="194734" y="241300"/>
                    <a:pt x="194734" y="241300"/>
                    <a:pt x="123296" y="278628"/>
                  </a:cubicBezTo>
                  <a:cubicBezTo>
                    <a:pt x="123296" y="278628"/>
                    <a:pt x="123296" y="278628"/>
                    <a:pt x="127265" y="285064"/>
                  </a:cubicBezTo>
                  <a:cubicBezTo>
                    <a:pt x="128588" y="287638"/>
                    <a:pt x="131233" y="288925"/>
                    <a:pt x="135202" y="288925"/>
                  </a:cubicBezTo>
                  <a:cubicBezTo>
                    <a:pt x="136525" y="288925"/>
                    <a:pt x="137848" y="288925"/>
                    <a:pt x="139171" y="287638"/>
                  </a:cubicBezTo>
                  <a:cubicBezTo>
                    <a:pt x="139171" y="287638"/>
                    <a:pt x="139171" y="287638"/>
                    <a:pt x="202671" y="254172"/>
                  </a:cubicBezTo>
                  <a:cubicBezTo>
                    <a:pt x="200025" y="250310"/>
                    <a:pt x="196057" y="246449"/>
                    <a:pt x="194734" y="241300"/>
                  </a:cubicBezTo>
                  <a:close/>
                  <a:moveTo>
                    <a:pt x="77894" y="230187"/>
                  </a:moveTo>
                  <a:cubicBezTo>
                    <a:pt x="77894" y="230187"/>
                    <a:pt x="77894" y="230187"/>
                    <a:pt x="71544" y="234156"/>
                  </a:cubicBezTo>
                  <a:cubicBezTo>
                    <a:pt x="71544" y="234156"/>
                    <a:pt x="71544" y="234156"/>
                    <a:pt x="66464" y="236802"/>
                  </a:cubicBezTo>
                  <a:cubicBezTo>
                    <a:pt x="62654" y="239448"/>
                    <a:pt x="61384" y="244739"/>
                    <a:pt x="62654" y="248708"/>
                  </a:cubicBezTo>
                  <a:cubicBezTo>
                    <a:pt x="62654" y="248708"/>
                    <a:pt x="62654" y="248708"/>
                    <a:pt x="63924" y="250031"/>
                  </a:cubicBezTo>
                  <a:cubicBezTo>
                    <a:pt x="65194" y="252677"/>
                    <a:pt x="67734" y="254000"/>
                    <a:pt x="71544" y="254000"/>
                  </a:cubicBezTo>
                  <a:cubicBezTo>
                    <a:pt x="72814" y="254000"/>
                    <a:pt x="74084" y="254000"/>
                    <a:pt x="75354" y="254000"/>
                  </a:cubicBezTo>
                  <a:cubicBezTo>
                    <a:pt x="75354" y="254000"/>
                    <a:pt x="75354" y="254000"/>
                    <a:pt x="80434" y="250031"/>
                  </a:cubicBezTo>
                  <a:cubicBezTo>
                    <a:pt x="80434" y="250031"/>
                    <a:pt x="80434" y="250031"/>
                    <a:pt x="86784" y="247385"/>
                  </a:cubicBezTo>
                  <a:cubicBezTo>
                    <a:pt x="86784" y="247385"/>
                    <a:pt x="86784" y="247385"/>
                    <a:pt x="77894" y="230187"/>
                  </a:cubicBezTo>
                  <a:close/>
                  <a:moveTo>
                    <a:pt x="61067" y="198437"/>
                  </a:moveTo>
                  <a:cubicBezTo>
                    <a:pt x="61067" y="198437"/>
                    <a:pt x="61067" y="198437"/>
                    <a:pt x="54187" y="202604"/>
                  </a:cubicBezTo>
                  <a:cubicBezTo>
                    <a:pt x="52811" y="202604"/>
                    <a:pt x="51436" y="205382"/>
                    <a:pt x="50060" y="206771"/>
                  </a:cubicBezTo>
                  <a:cubicBezTo>
                    <a:pt x="48684" y="209550"/>
                    <a:pt x="50060" y="212328"/>
                    <a:pt x="51436" y="215106"/>
                  </a:cubicBezTo>
                  <a:cubicBezTo>
                    <a:pt x="52811" y="217884"/>
                    <a:pt x="55563" y="220662"/>
                    <a:pt x="59691" y="220662"/>
                  </a:cubicBezTo>
                  <a:cubicBezTo>
                    <a:pt x="61067" y="220662"/>
                    <a:pt x="62443" y="220662"/>
                    <a:pt x="63818" y="219273"/>
                  </a:cubicBezTo>
                  <a:cubicBezTo>
                    <a:pt x="63818" y="219273"/>
                    <a:pt x="63818" y="219273"/>
                    <a:pt x="69322" y="216495"/>
                  </a:cubicBezTo>
                  <a:cubicBezTo>
                    <a:pt x="69322" y="216495"/>
                    <a:pt x="69322" y="216495"/>
                    <a:pt x="61067" y="198437"/>
                  </a:cubicBezTo>
                  <a:close/>
                  <a:moveTo>
                    <a:pt x="141011" y="42862"/>
                  </a:moveTo>
                  <a:cubicBezTo>
                    <a:pt x="141011" y="42862"/>
                    <a:pt x="141011" y="42862"/>
                    <a:pt x="29634" y="103643"/>
                  </a:cubicBezTo>
                  <a:cubicBezTo>
                    <a:pt x="29634" y="103643"/>
                    <a:pt x="29634" y="103643"/>
                    <a:pt x="116115" y="263525"/>
                  </a:cubicBezTo>
                  <a:cubicBezTo>
                    <a:pt x="116115" y="263525"/>
                    <a:pt x="116115" y="263525"/>
                    <a:pt x="190803" y="222564"/>
                  </a:cubicBezTo>
                  <a:cubicBezTo>
                    <a:pt x="190803" y="215957"/>
                    <a:pt x="190803" y="208029"/>
                    <a:pt x="193424" y="198780"/>
                  </a:cubicBezTo>
                  <a:cubicBezTo>
                    <a:pt x="193424" y="197458"/>
                    <a:pt x="193424" y="197458"/>
                    <a:pt x="193424" y="197458"/>
                  </a:cubicBezTo>
                  <a:cubicBezTo>
                    <a:pt x="194734" y="194816"/>
                    <a:pt x="194734" y="190852"/>
                    <a:pt x="194734" y="189530"/>
                  </a:cubicBezTo>
                  <a:cubicBezTo>
                    <a:pt x="193424" y="188209"/>
                    <a:pt x="190803" y="186888"/>
                    <a:pt x="185562" y="186888"/>
                  </a:cubicBezTo>
                  <a:cubicBezTo>
                    <a:pt x="176389" y="188209"/>
                    <a:pt x="159355" y="185566"/>
                    <a:pt x="152804" y="167068"/>
                  </a:cubicBezTo>
                  <a:cubicBezTo>
                    <a:pt x="147562" y="153854"/>
                    <a:pt x="158045" y="139319"/>
                    <a:pt x="177700" y="130070"/>
                  </a:cubicBezTo>
                  <a:cubicBezTo>
                    <a:pt x="180320" y="128749"/>
                    <a:pt x="182941" y="127428"/>
                    <a:pt x="185562" y="126106"/>
                  </a:cubicBezTo>
                  <a:cubicBezTo>
                    <a:pt x="185562" y="126106"/>
                    <a:pt x="185562" y="126106"/>
                    <a:pt x="141011" y="42862"/>
                  </a:cubicBezTo>
                  <a:close/>
                  <a:moveTo>
                    <a:pt x="120699" y="17462"/>
                  </a:moveTo>
                  <a:cubicBezTo>
                    <a:pt x="119382" y="17462"/>
                    <a:pt x="118065" y="18785"/>
                    <a:pt x="116748" y="18785"/>
                  </a:cubicBezTo>
                  <a:cubicBezTo>
                    <a:pt x="116748" y="18785"/>
                    <a:pt x="116748" y="18785"/>
                    <a:pt x="20614" y="70379"/>
                  </a:cubicBezTo>
                  <a:cubicBezTo>
                    <a:pt x="17980" y="71702"/>
                    <a:pt x="16663" y="74348"/>
                    <a:pt x="16663" y="75671"/>
                  </a:cubicBezTo>
                  <a:cubicBezTo>
                    <a:pt x="15346" y="78317"/>
                    <a:pt x="15346" y="80962"/>
                    <a:pt x="16663" y="82285"/>
                  </a:cubicBezTo>
                  <a:cubicBezTo>
                    <a:pt x="16663" y="82285"/>
                    <a:pt x="16663" y="82285"/>
                    <a:pt x="20614" y="88900"/>
                  </a:cubicBezTo>
                  <a:cubicBezTo>
                    <a:pt x="20614" y="88900"/>
                    <a:pt x="20614" y="88900"/>
                    <a:pt x="131234" y="29368"/>
                  </a:cubicBezTo>
                  <a:cubicBezTo>
                    <a:pt x="131234" y="29368"/>
                    <a:pt x="131234" y="29368"/>
                    <a:pt x="128600" y="22754"/>
                  </a:cubicBezTo>
                  <a:cubicBezTo>
                    <a:pt x="125966" y="20108"/>
                    <a:pt x="123332" y="17462"/>
                    <a:pt x="120699" y="17462"/>
                  </a:cubicBezTo>
                  <a:close/>
                  <a:moveTo>
                    <a:pt x="192839" y="5790"/>
                  </a:moveTo>
                  <a:cubicBezTo>
                    <a:pt x="198107" y="5790"/>
                    <a:pt x="202058" y="9712"/>
                    <a:pt x="202058" y="13634"/>
                  </a:cubicBezTo>
                  <a:cubicBezTo>
                    <a:pt x="202058" y="13634"/>
                    <a:pt x="202058" y="13634"/>
                    <a:pt x="202058" y="17556"/>
                  </a:cubicBezTo>
                  <a:cubicBezTo>
                    <a:pt x="224445" y="3175"/>
                    <a:pt x="256051" y="5790"/>
                    <a:pt x="275805" y="26707"/>
                  </a:cubicBezTo>
                  <a:cubicBezTo>
                    <a:pt x="299509" y="50240"/>
                    <a:pt x="299509" y="88153"/>
                    <a:pt x="275805" y="111685"/>
                  </a:cubicBezTo>
                  <a:cubicBezTo>
                    <a:pt x="274488" y="114300"/>
                    <a:pt x="271854" y="114300"/>
                    <a:pt x="270537" y="114300"/>
                  </a:cubicBezTo>
                  <a:cubicBezTo>
                    <a:pt x="267903" y="114300"/>
                    <a:pt x="265269" y="114300"/>
                    <a:pt x="263953" y="111685"/>
                  </a:cubicBezTo>
                  <a:cubicBezTo>
                    <a:pt x="260002" y="109071"/>
                    <a:pt x="260002" y="102534"/>
                    <a:pt x="263953" y="99919"/>
                  </a:cubicBezTo>
                  <a:cubicBezTo>
                    <a:pt x="281072" y="82924"/>
                    <a:pt x="281072" y="55469"/>
                    <a:pt x="263953" y="38474"/>
                  </a:cubicBezTo>
                  <a:cubicBezTo>
                    <a:pt x="256051" y="30629"/>
                    <a:pt x="244199" y="26707"/>
                    <a:pt x="233664" y="26707"/>
                  </a:cubicBezTo>
                  <a:cubicBezTo>
                    <a:pt x="225762" y="26707"/>
                    <a:pt x="219178" y="28015"/>
                    <a:pt x="213910" y="30629"/>
                  </a:cubicBezTo>
                  <a:cubicBezTo>
                    <a:pt x="213910" y="30629"/>
                    <a:pt x="213910" y="30629"/>
                    <a:pt x="217861" y="30629"/>
                  </a:cubicBezTo>
                  <a:cubicBezTo>
                    <a:pt x="223128" y="30629"/>
                    <a:pt x="227079" y="34551"/>
                    <a:pt x="227079" y="39781"/>
                  </a:cubicBezTo>
                  <a:cubicBezTo>
                    <a:pt x="227079" y="45010"/>
                    <a:pt x="223128" y="48932"/>
                    <a:pt x="217861" y="48932"/>
                  </a:cubicBezTo>
                  <a:cubicBezTo>
                    <a:pt x="217861" y="48932"/>
                    <a:pt x="217861" y="48932"/>
                    <a:pt x="192839" y="48932"/>
                  </a:cubicBezTo>
                  <a:cubicBezTo>
                    <a:pt x="187572" y="48932"/>
                    <a:pt x="183621" y="45010"/>
                    <a:pt x="183621" y="39781"/>
                  </a:cubicBezTo>
                  <a:cubicBezTo>
                    <a:pt x="183621" y="39781"/>
                    <a:pt x="183621" y="39781"/>
                    <a:pt x="183621" y="13634"/>
                  </a:cubicBezTo>
                  <a:cubicBezTo>
                    <a:pt x="183621" y="9712"/>
                    <a:pt x="187572" y="5790"/>
                    <a:pt x="192839" y="5790"/>
                  </a:cubicBezTo>
                  <a:close/>
                  <a:moveTo>
                    <a:pt x="121837" y="0"/>
                  </a:moveTo>
                  <a:cubicBezTo>
                    <a:pt x="131047" y="0"/>
                    <a:pt x="140258" y="5259"/>
                    <a:pt x="144205" y="13146"/>
                  </a:cubicBezTo>
                  <a:cubicBezTo>
                    <a:pt x="144205" y="13146"/>
                    <a:pt x="144205" y="13146"/>
                    <a:pt x="203415" y="120948"/>
                  </a:cubicBezTo>
                  <a:cubicBezTo>
                    <a:pt x="215257" y="118318"/>
                    <a:pt x="227099" y="119633"/>
                    <a:pt x="236309" y="123577"/>
                  </a:cubicBezTo>
                  <a:cubicBezTo>
                    <a:pt x="248151" y="128836"/>
                    <a:pt x="257361" y="139353"/>
                    <a:pt x="262624" y="153814"/>
                  </a:cubicBezTo>
                  <a:cubicBezTo>
                    <a:pt x="263940" y="155129"/>
                    <a:pt x="263940" y="157758"/>
                    <a:pt x="265256" y="160387"/>
                  </a:cubicBezTo>
                  <a:cubicBezTo>
                    <a:pt x="277098" y="191939"/>
                    <a:pt x="291571" y="236637"/>
                    <a:pt x="274466" y="281335"/>
                  </a:cubicBezTo>
                  <a:cubicBezTo>
                    <a:pt x="273150" y="285279"/>
                    <a:pt x="269203" y="286593"/>
                    <a:pt x="266572" y="286593"/>
                  </a:cubicBezTo>
                  <a:cubicBezTo>
                    <a:pt x="265256" y="286593"/>
                    <a:pt x="263940" y="286593"/>
                    <a:pt x="262624" y="286593"/>
                  </a:cubicBezTo>
                  <a:cubicBezTo>
                    <a:pt x="258677" y="285279"/>
                    <a:pt x="256045" y="280020"/>
                    <a:pt x="257361" y="274762"/>
                  </a:cubicBezTo>
                  <a:cubicBezTo>
                    <a:pt x="273150" y="235322"/>
                    <a:pt x="259993" y="197197"/>
                    <a:pt x="248151" y="165646"/>
                  </a:cubicBezTo>
                  <a:cubicBezTo>
                    <a:pt x="248151" y="164331"/>
                    <a:pt x="246835" y="161702"/>
                    <a:pt x="246835" y="159072"/>
                  </a:cubicBezTo>
                  <a:cubicBezTo>
                    <a:pt x="242888" y="149870"/>
                    <a:pt x="237625" y="143297"/>
                    <a:pt x="229730" y="139353"/>
                  </a:cubicBezTo>
                  <a:cubicBezTo>
                    <a:pt x="219204" y="135409"/>
                    <a:pt x="203415" y="136723"/>
                    <a:pt x="184994" y="145926"/>
                  </a:cubicBezTo>
                  <a:cubicBezTo>
                    <a:pt x="178415" y="148555"/>
                    <a:pt x="167889" y="156443"/>
                    <a:pt x="170520" y="161702"/>
                  </a:cubicBezTo>
                  <a:cubicBezTo>
                    <a:pt x="173152" y="170904"/>
                    <a:pt x="183678" y="169590"/>
                    <a:pt x="184994" y="169590"/>
                  </a:cubicBezTo>
                  <a:cubicBezTo>
                    <a:pt x="196836" y="169590"/>
                    <a:pt x="204731" y="172219"/>
                    <a:pt x="209994" y="180107"/>
                  </a:cubicBezTo>
                  <a:cubicBezTo>
                    <a:pt x="215257" y="189309"/>
                    <a:pt x="212625" y="199827"/>
                    <a:pt x="211309" y="202456"/>
                  </a:cubicBezTo>
                  <a:cubicBezTo>
                    <a:pt x="206046" y="226120"/>
                    <a:pt x="211309" y="241895"/>
                    <a:pt x="227099" y="251098"/>
                  </a:cubicBezTo>
                  <a:cubicBezTo>
                    <a:pt x="231046" y="252413"/>
                    <a:pt x="233677" y="257671"/>
                    <a:pt x="231046" y="262930"/>
                  </a:cubicBezTo>
                  <a:cubicBezTo>
                    <a:pt x="228414" y="266874"/>
                    <a:pt x="223151" y="268188"/>
                    <a:pt x="219204" y="266874"/>
                  </a:cubicBezTo>
                  <a:cubicBezTo>
                    <a:pt x="219204" y="265559"/>
                    <a:pt x="219204" y="265559"/>
                    <a:pt x="217888" y="265559"/>
                  </a:cubicBezTo>
                  <a:cubicBezTo>
                    <a:pt x="217888" y="265559"/>
                    <a:pt x="217888" y="265559"/>
                    <a:pt x="154731" y="299740"/>
                  </a:cubicBezTo>
                  <a:cubicBezTo>
                    <a:pt x="158679" y="306313"/>
                    <a:pt x="166573" y="315516"/>
                    <a:pt x="175783" y="319460"/>
                  </a:cubicBezTo>
                  <a:cubicBezTo>
                    <a:pt x="179731" y="322089"/>
                    <a:pt x="182362" y="327347"/>
                    <a:pt x="179731" y="331291"/>
                  </a:cubicBezTo>
                  <a:cubicBezTo>
                    <a:pt x="178415" y="335235"/>
                    <a:pt x="175783" y="336550"/>
                    <a:pt x="171836" y="336550"/>
                  </a:cubicBezTo>
                  <a:cubicBezTo>
                    <a:pt x="170520" y="336550"/>
                    <a:pt x="169205" y="336550"/>
                    <a:pt x="167889" y="335235"/>
                  </a:cubicBezTo>
                  <a:cubicBezTo>
                    <a:pt x="153415" y="328662"/>
                    <a:pt x="142889" y="314201"/>
                    <a:pt x="137626" y="306313"/>
                  </a:cubicBezTo>
                  <a:cubicBezTo>
                    <a:pt x="137626" y="306313"/>
                    <a:pt x="136311" y="306313"/>
                    <a:pt x="136311" y="306313"/>
                  </a:cubicBezTo>
                  <a:cubicBezTo>
                    <a:pt x="127100" y="306313"/>
                    <a:pt x="117890" y="302369"/>
                    <a:pt x="112627" y="294481"/>
                  </a:cubicBezTo>
                  <a:cubicBezTo>
                    <a:pt x="112627" y="294481"/>
                    <a:pt x="112627" y="294481"/>
                    <a:pt x="107364" y="297111"/>
                  </a:cubicBezTo>
                  <a:cubicBezTo>
                    <a:pt x="103416" y="299740"/>
                    <a:pt x="98153" y="301055"/>
                    <a:pt x="94206" y="301055"/>
                  </a:cubicBezTo>
                  <a:cubicBezTo>
                    <a:pt x="84996" y="301055"/>
                    <a:pt x="75785" y="295796"/>
                    <a:pt x="70522" y="286593"/>
                  </a:cubicBezTo>
                  <a:cubicBezTo>
                    <a:pt x="70522" y="286593"/>
                    <a:pt x="70522" y="286593"/>
                    <a:pt x="70522" y="285279"/>
                  </a:cubicBezTo>
                  <a:cubicBezTo>
                    <a:pt x="67891" y="281335"/>
                    <a:pt x="66575" y="276076"/>
                    <a:pt x="67891" y="272132"/>
                  </a:cubicBezTo>
                  <a:cubicBezTo>
                    <a:pt x="58680" y="270818"/>
                    <a:pt x="52102" y="265559"/>
                    <a:pt x="48154" y="257671"/>
                  </a:cubicBezTo>
                  <a:cubicBezTo>
                    <a:pt x="48154" y="257671"/>
                    <a:pt x="48154" y="257671"/>
                    <a:pt x="48154" y="256356"/>
                  </a:cubicBezTo>
                  <a:cubicBezTo>
                    <a:pt x="42891" y="249783"/>
                    <a:pt x="42891" y="240581"/>
                    <a:pt x="46838" y="234007"/>
                  </a:cubicBezTo>
                  <a:cubicBezTo>
                    <a:pt x="42891" y="231378"/>
                    <a:pt x="38944" y="227434"/>
                    <a:pt x="36312" y="223490"/>
                  </a:cubicBezTo>
                  <a:cubicBezTo>
                    <a:pt x="36312" y="223490"/>
                    <a:pt x="36312" y="223490"/>
                    <a:pt x="36312" y="222176"/>
                  </a:cubicBezTo>
                  <a:cubicBezTo>
                    <a:pt x="32365" y="215602"/>
                    <a:pt x="32365" y="209029"/>
                    <a:pt x="33681" y="202456"/>
                  </a:cubicBezTo>
                  <a:cubicBezTo>
                    <a:pt x="36312" y="195883"/>
                    <a:pt x="40260" y="189309"/>
                    <a:pt x="46838" y="186680"/>
                  </a:cubicBezTo>
                  <a:cubicBezTo>
                    <a:pt x="46838" y="186680"/>
                    <a:pt x="46838" y="186680"/>
                    <a:pt x="53417" y="182736"/>
                  </a:cubicBezTo>
                  <a:cubicBezTo>
                    <a:pt x="53417" y="182736"/>
                    <a:pt x="53417" y="182736"/>
                    <a:pt x="3418" y="90711"/>
                  </a:cubicBezTo>
                  <a:cubicBezTo>
                    <a:pt x="-529" y="84138"/>
                    <a:pt x="-529" y="77564"/>
                    <a:pt x="787" y="70991"/>
                  </a:cubicBezTo>
                  <a:cubicBezTo>
                    <a:pt x="3418" y="63103"/>
                    <a:pt x="7365" y="57845"/>
                    <a:pt x="13944" y="55215"/>
                  </a:cubicBezTo>
                  <a:cubicBezTo>
                    <a:pt x="13944" y="55215"/>
                    <a:pt x="13944" y="55215"/>
                    <a:pt x="108679" y="2629"/>
                  </a:cubicBezTo>
                  <a:cubicBezTo>
                    <a:pt x="112627" y="1315"/>
                    <a:pt x="116574" y="0"/>
                    <a:pt x="12183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9B5DB09D-A841-42EB-B7A3-CF8194CBA56B}"/>
              </a:ext>
            </a:extLst>
          </p:cNvPr>
          <p:cNvGrpSpPr/>
          <p:nvPr/>
        </p:nvGrpSpPr>
        <p:grpSpPr>
          <a:xfrm>
            <a:off x="7924955" y="4712050"/>
            <a:ext cx="3595533" cy="1017430"/>
            <a:chOff x="7924955" y="1784012"/>
            <a:chExt cx="3595533" cy="1017430"/>
          </a:xfrm>
        </p:grpSpPr>
        <p:cxnSp>
          <p:nvCxnSpPr>
            <p:cNvPr id="49" name="Straight Connector 31">
              <a:extLst>
                <a:ext uri="{FF2B5EF4-FFF2-40B4-BE49-F238E27FC236}">
                  <a16:creationId xmlns:a16="http://schemas.microsoft.com/office/drawing/2014/main" id="{AE7B1C13-C05D-4634-A976-6FA7C47E57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4955" y="2159164"/>
              <a:ext cx="359553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BB227119-15C9-4998-90CA-91B42023B1A8}"/>
                </a:ext>
              </a:extLst>
            </p:cNvPr>
            <p:cNvSpPr txBox="1"/>
            <p:nvPr/>
          </p:nvSpPr>
          <p:spPr>
            <a:xfrm>
              <a:off x="8381370" y="1784012"/>
              <a:ext cx="313753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 algn="r">
                <a:buSzPct val="25000"/>
              </a:pPr>
              <a:r>
                <a:rPr lang="zh-CN" altLang="en-US" sz="2000" b="1" dirty="0"/>
                <a:t>添加标题</a:t>
              </a:r>
              <a:endParaRPr lang="de-DE" sz="2000" b="1" dirty="0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05BB68B0-77EA-4A84-A175-182380DDA218}"/>
                </a:ext>
              </a:extLst>
            </p:cNvPr>
            <p:cNvSpPr txBox="1"/>
            <p:nvPr/>
          </p:nvSpPr>
          <p:spPr>
            <a:xfrm>
              <a:off x="8381370" y="2176524"/>
              <a:ext cx="313753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 algn="r">
                <a:lnSpc>
                  <a:spcPct val="150000"/>
                </a:lnSpc>
                <a:buSzPct val="25000"/>
              </a:pPr>
              <a:r>
                <a:rPr lang="zh-CN" altLang="en-US" sz="1200" dirty="0"/>
                <a:t>在此添加您的标题简要概述介绍，作为重点提要</a:t>
              </a:r>
              <a:r>
                <a:rPr lang="en-US" altLang="zh-CN" sz="1200" dirty="0"/>
                <a:t>.….</a:t>
              </a:r>
              <a:r>
                <a:rPr lang="de-DE" sz="1200" dirty="0"/>
                <a:t>.</a:t>
              </a:r>
            </a:p>
          </p:txBody>
        </p:sp>
        <p:sp>
          <p:nvSpPr>
            <p:cNvPr id="52" name="任意多边形 32" title="WSpneox6o6">
              <a:extLst>
                <a:ext uri="{FF2B5EF4-FFF2-40B4-BE49-F238E27FC236}">
                  <a16:creationId xmlns:a16="http://schemas.microsoft.com/office/drawing/2014/main" id="{93E28065-D6EF-4C76-B86C-C817CC6C2FDD}"/>
                </a:ext>
              </a:extLst>
            </p:cNvPr>
            <p:cNvSpPr/>
            <p:nvPr/>
          </p:nvSpPr>
          <p:spPr bwMode="auto">
            <a:xfrm>
              <a:off x="8066370" y="1802303"/>
              <a:ext cx="315000" cy="361102"/>
            </a:xfrm>
            <a:custGeom>
              <a:avLst/>
              <a:gdLst>
                <a:gd name="connsiteX0" fmla="*/ 95356 w 293583"/>
                <a:gd name="connsiteY0" fmla="*/ 263525 h 336550"/>
                <a:gd name="connsiteX1" fmla="*/ 89006 w 293583"/>
                <a:gd name="connsiteY1" fmla="*/ 266065 h 336550"/>
                <a:gd name="connsiteX2" fmla="*/ 85196 w 293583"/>
                <a:gd name="connsiteY2" fmla="*/ 271145 h 336550"/>
                <a:gd name="connsiteX3" fmla="*/ 86466 w 293583"/>
                <a:gd name="connsiteY3" fmla="*/ 277495 h 336550"/>
                <a:gd name="connsiteX4" fmla="*/ 86466 w 293583"/>
                <a:gd name="connsiteY4" fmla="*/ 278765 h 336550"/>
                <a:gd name="connsiteX5" fmla="*/ 94086 w 293583"/>
                <a:gd name="connsiteY5" fmla="*/ 282575 h 336550"/>
                <a:gd name="connsiteX6" fmla="*/ 97896 w 293583"/>
                <a:gd name="connsiteY6" fmla="*/ 281305 h 336550"/>
                <a:gd name="connsiteX7" fmla="*/ 104246 w 293583"/>
                <a:gd name="connsiteY7" fmla="*/ 278765 h 336550"/>
                <a:gd name="connsiteX8" fmla="*/ 95356 w 293583"/>
                <a:gd name="connsiteY8" fmla="*/ 263525 h 336550"/>
                <a:gd name="connsiteX9" fmla="*/ 194734 w 293583"/>
                <a:gd name="connsiteY9" fmla="*/ 241300 h 336550"/>
                <a:gd name="connsiteX10" fmla="*/ 123296 w 293583"/>
                <a:gd name="connsiteY10" fmla="*/ 278628 h 336550"/>
                <a:gd name="connsiteX11" fmla="*/ 127265 w 293583"/>
                <a:gd name="connsiteY11" fmla="*/ 285064 h 336550"/>
                <a:gd name="connsiteX12" fmla="*/ 135202 w 293583"/>
                <a:gd name="connsiteY12" fmla="*/ 288925 h 336550"/>
                <a:gd name="connsiteX13" fmla="*/ 139171 w 293583"/>
                <a:gd name="connsiteY13" fmla="*/ 287638 h 336550"/>
                <a:gd name="connsiteX14" fmla="*/ 202671 w 293583"/>
                <a:gd name="connsiteY14" fmla="*/ 254172 h 336550"/>
                <a:gd name="connsiteX15" fmla="*/ 194734 w 293583"/>
                <a:gd name="connsiteY15" fmla="*/ 241300 h 336550"/>
                <a:gd name="connsiteX16" fmla="*/ 77894 w 293583"/>
                <a:gd name="connsiteY16" fmla="*/ 230187 h 336550"/>
                <a:gd name="connsiteX17" fmla="*/ 71544 w 293583"/>
                <a:gd name="connsiteY17" fmla="*/ 234156 h 336550"/>
                <a:gd name="connsiteX18" fmla="*/ 66464 w 293583"/>
                <a:gd name="connsiteY18" fmla="*/ 236802 h 336550"/>
                <a:gd name="connsiteX19" fmla="*/ 62654 w 293583"/>
                <a:gd name="connsiteY19" fmla="*/ 248708 h 336550"/>
                <a:gd name="connsiteX20" fmla="*/ 63924 w 293583"/>
                <a:gd name="connsiteY20" fmla="*/ 250031 h 336550"/>
                <a:gd name="connsiteX21" fmla="*/ 71544 w 293583"/>
                <a:gd name="connsiteY21" fmla="*/ 254000 h 336550"/>
                <a:gd name="connsiteX22" fmla="*/ 75354 w 293583"/>
                <a:gd name="connsiteY22" fmla="*/ 254000 h 336550"/>
                <a:gd name="connsiteX23" fmla="*/ 80434 w 293583"/>
                <a:gd name="connsiteY23" fmla="*/ 250031 h 336550"/>
                <a:gd name="connsiteX24" fmla="*/ 86784 w 293583"/>
                <a:gd name="connsiteY24" fmla="*/ 247385 h 336550"/>
                <a:gd name="connsiteX25" fmla="*/ 77894 w 293583"/>
                <a:gd name="connsiteY25" fmla="*/ 230187 h 336550"/>
                <a:gd name="connsiteX26" fmla="*/ 61067 w 293583"/>
                <a:gd name="connsiteY26" fmla="*/ 198437 h 336550"/>
                <a:gd name="connsiteX27" fmla="*/ 54187 w 293583"/>
                <a:gd name="connsiteY27" fmla="*/ 202604 h 336550"/>
                <a:gd name="connsiteX28" fmla="*/ 50060 w 293583"/>
                <a:gd name="connsiteY28" fmla="*/ 206771 h 336550"/>
                <a:gd name="connsiteX29" fmla="*/ 51436 w 293583"/>
                <a:gd name="connsiteY29" fmla="*/ 215106 h 336550"/>
                <a:gd name="connsiteX30" fmla="*/ 59691 w 293583"/>
                <a:gd name="connsiteY30" fmla="*/ 220662 h 336550"/>
                <a:gd name="connsiteX31" fmla="*/ 63818 w 293583"/>
                <a:gd name="connsiteY31" fmla="*/ 219273 h 336550"/>
                <a:gd name="connsiteX32" fmla="*/ 69322 w 293583"/>
                <a:gd name="connsiteY32" fmla="*/ 216495 h 336550"/>
                <a:gd name="connsiteX33" fmla="*/ 61067 w 293583"/>
                <a:gd name="connsiteY33" fmla="*/ 198437 h 336550"/>
                <a:gd name="connsiteX34" fmla="*/ 141011 w 293583"/>
                <a:gd name="connsiteY34" fmla="*/ 42862 h 336550"/>
                <a:gd name="connsiteX35" fmla="*/ 29634 w 293583"/>
                <a:gd name="connsiteY35" fmla="*/ 103643 h 336550"/>
                <a:gd name="connsiteX36" fmla="*/ 116115 w 293583"/>
                <a:gd name="connsiteY36" fmla="*/ 263525 h 336550"/>
                <a:gd name="connsiteX37" fmla="*/ 190803 w 293583"/>
                <a:gd name="connsiteY37" fmla="*/ 222564 h 336550"/>
                <a:gd name="connsiteX38" fmla="*/ 193424 w 293583"/>
                <a:gd name="connsiteY38" fmla="*/ 198780 h 336550"/>
                <a:gd name="connsiteX39" fmla="*/ 193424 w 293583"/>
                <a:gd name="connsiteY39" fmla="*/ 197458 h 336550"/>
                <a:gd name="connsiteX40" fmla="*/ 194734 w 293583"/>
                <a:gd name="connsiteY40" fmla="*/ 189530 h 336550"/>
                <a:gd name="connsiteX41" fmla="*/ 185562 w 293583"/>
                <a:gd name="connsiteY41" fmla="*/ 186888 h 336550"/>
                <a:gd name="connsiteX42" fmla="*/ 152804 w 293583"/>
                <a:gd name="connsiteY42" fmla="*/ 167068 h 336550"/>
                <a:gd name="connsiteX43" fmla="*/ 177700 w 293583"/>
                <a:gd name="connsiteY43" fmla="*/ 130070 h 336550"/>
                <a:gd name="connsiteX44" fmla="*/ 185562 w 293583"/>
                <a:gd name="connsiteY44" fmla="*/ 126106 h 336550"/>
                <a:gd name="connsiteX45" fmla="*/ 141011 w 293583"/>
                <a:gd name="connsiteY45" fmla="*/ 42862 h 336550"/>
                <a:gd name="connsiteX46" fmla="*/ 120699 w 293583"/>
                <a:gd name="connsiteY46" fmla="*/ 17462 h 336550"/>
                <a:gd name="connsiteX47" fmla="*/ 116748 w 293583"/>
                <a:gd name="connsiteY47" fmla="*/ 18785 h 336550"/>
                <a:gd name="connsiteX48" fmla="*/ 20614 w 293583"/>
                <a:gd name="connsiteY48" fmla="*/ 70379 h 336550"/>
                <a:gd name="connsiteX49" fmla="*/ 16663 w 293583"/>
                <a:gd name="connsiteY49" fmla="*/ 75671 h 336550"/>
                <a:gd name="connsiteX50" fmla="*/ 16663 w 293583"/>
                <a:gd name="connsiteY50" fmla="*/ 82285 h 336550"/>
                <a:gd name="connsiteX51" fmla="*/ 20614 w 293583"/>
                <a:gd name="connsiteY51" fmla="*/ 88900 h 336550"/>
                <a:gd name="connsiteX52" fmla="*/ 131234 w 293583"/>
                <a:gd name="connsiteY52" fmla="*/ 29368 h 336550"/>
                <a:gd name="connsiteX53" fmla="*/ 128600 w 293583"/>
                <a:gd name="connsiteY53" fmla="*/ 22754 h 336550"/>
                <a:gd name="connsiteX54" fmla="*/ 120699 w 293583"/>
                <a:gd name="connsiteY54" fmla="*/ 17462 h 336550"/>
                <a:gd name="connsiteX55" fmla="*/ 192839 w 293583"/>
                <a:gd name="connsiteY55" fmla="*/ 5790 h 336550"/>
                <a:gd name="connsiteX56" fmla="*/ 202058 w 293583"/>
                <a:gd name="connsiteY56" fmla="*/ 13634 h 336550"/>
                <a:gd name="connsiteX57" fmla="*/ 202058 w 293583"/>
                <a:gd name="connsiteY57" fmla="*/ 17556 h 336550"/>
                <a:gd name="connsiteX58" fmla="*/ 275805 w 293583"/>
                <a:gd name="connsiteY58" fmla="*/ 26707 h 336550"/>
                <a:gd name="connsiteX59" fmla="*/ 275805 w 293583"/>
                <a:gd name="connsiteY59" fmla="*/ 111685 h 336550"/>
                <a:gd name="connsiteX60" fmla="*/ 270537 w 293583"/>
                <a:gd name="connsiteY60" fmla="*/ 114300 h 336550"/>
                <a:gd name="connsiteX61" fmla="*/ 263953 w 293583"/>
                <a:gd name="connsiteY61" fmla="*/ 111685 h 336550"/>
                <a:gd name="connsiteX62" fmla="*/ 263953 w 293583"/>
                <a:gd name="connsiteY62" fmla="*/ 99919 h 336550"/>
                <a:gd name="connsiteX63" fmla="*/ 263953 w 293583"/>
                <a:gd name="connsiteY63" fmla="*/ 38474 h 336550"/>
                <a:gd name="connsiteX64" fmla="*/ 233664 w 293583"/>
                <a:gd name="connsiteY64" fmla="*/ 26707 h 336550"/>
                <a:gd name="connsiteX65" fmla="*/ 213910 w 293583"/>
                <a:gd name="connsiteY65" fmla="*/ 30629 h 336550"/>
                <a:gd name="connsiteX66" fmla="*/ 217861 w 293583"/>
                <a:gd name="connsiteY66" fmla="*/ 30629 h 336550"/>
                <a:gd name="connsiteX67" fmla="*/ 227079 w 293583"/>
                <a:gd name="connsiteY67" fmla="*/ 39781 h 336550"/>
                <a:gd name="connsiteX68" fmla="*/ 217861 w 293583"/>
                <a:gd name="connsiteY68" fmla="*/ 48932 h 336550"/>
                <a:gd name="connsiteX69" fmla="*/ 192839 w 293583"/>
                <a:gd name="connsiteY69" fmla="*/ 48932 h 336550"/>
                <a:gd name="connsiteX70" fmla="*/ 183621 w 293583"/>
                <a:gd name="connsiteY70" fmla="*/ 39781 h 336550"/>
                <a:gd name="connsiteX71" fmla="*/ 183621 w 293583"/>
                <a:gd name="connsiteY71" fmla="*/ 13634 h 336550"/>
                <a:gd name="connsiteX72" fmla="*/ 192839 w 293583"/>
                <a:gd name="connsiteY72" fmla="*/ 5790 h 336550"/>
                <a:gd name="connsiteX73" fmla="*/ 121837 w 293583"/>
                <a:gd name="connsiteY73" fmla="*/ 0 h 336550"/>
                <a:gd name="connsiteX74" fmla="*/ 144205 w 293583"/>
                <a:gd name="connsiteY74" fmla="*/ 13146 h 336550"/>
                <a:gd name="connsiteX75" fmla="*/ 203415 w 293583"/>
                <a:gd name="connsiteY75" fmla="*/ 120948 h 336550"/>
                <a:gd name="connsiteX76" fmla="*/ 236309 w 293583"/>
                <a:gd name="connsiteY76" fmla="*/ 123577 h 336550"/>
                <a:gd name="connsiteX77" fmla="*/ 262624 w 293583"/>
                <a:gd name="connsiteY77" fmla="*/ 153814 h 336550"/>
                <a:gd name="connsiteX78" fmla="*/ 265256 w 293583"/>
                <a:gd name="connsiteY78" fmla="*/ 160387 h 336550"/>
                <a:gd name="connsiteX79" fmla="*/ 274466 w 293583"/>
                <a:gd name="connsiteY79" fmla="*/ 281335 h 336550"/>
                <a:gd name="connsiteX80" fmla="*/ 266572 w 293583"/>
                <a:gd name="connsiteY80" fmla="*/ 286593 h 336550"/>
                <a:gd name="connsiteX81" fmla="*/ 262624 w 293583"/>
                <a:gd name="connsiteY81" fmla="*/ 286593 h 336550"/>
                <a:gd name="connsiteX82" fmla="*/ 257361 w 293583"/>
                <a:gd name="connsiteY82" fmla="*/ 274762 h 336550"/>
                <a:gd name="connsiteX83" fmla="*/ 248151 w 293583"/>
                <a:gd name="connsiteY83" fmla="*/ 165646 h 336550"/>
                <a:gd name="connsiteX84" fmla="*/ 246835 w 293583"/>
                <a:gd name="connsiteY84" fmla="*/ 159072 h 336550"/>
                <a:gd name="connsiteX85" fmla="*/ 229730 w 293583"/>
                <a:gd name="connsiteY85" fmla="*/ 139353 h 336550"/>
                <a:gd name="connsiteX86" fmla="*/ 184994 w 293583"/>
                <a:gd name="connsiteY86" fmla="*/ 145926 h 336550"/>
                <a:gd name="connsiteX87" fmla="*/ 170520 w 293583"/>
                <a:gd name="connsiteY87" fmla="*/ 161702 h 336550"/>
                <a:gd name="connsiteX88" fmla="*/ 184994 w 293583"/>
                <a:gd name="connsiteY88" fmla="*/ 169590 h 336550"/>
                <a:gd name="connsiteX89" fmla="*/ 209994 w 293583"/>
                <a:gd name="connsiteY89" fmla="*/ 180107 h 336550"/>
                <a:gd name="connsiteX90" fmla="*/ 211309 w 293583"/>
                <a:gd name="connsiteY90" fmla="*/ 202456 h 336550"/>
                <a:gd name="connsiteX91" fmla="*/ 227099 w 293583"/>
                <a:gd name="connsiteY91" fmla="*/ 251098 h 336550"/>
                <a:gd name="connsiteX92" fmla="*/ 231046 w 293583"/>
                <a:gd name="connsiteY92" fmla="*/ 262930 h 336550"/>
                <a:gd name="connsiteX93" fmla="*/ 219204 w 293583"/>
                <a:gd name="connsiteY93" fmla="*/ 266874 h 336550"/>
                <a:gd name="connsiteX94" fmla="*/ 217888 w 293583"/>
                <a:gd name="connsiteY94" fmla="*/ 265559 h 336550"/>
                <a:gd name="connsiteX95" fmla="*/ 154731 w 293583"/>
                <a:gd name="connsiteY95" fmla="*/ 299740 h 336550"/>
                <a:gd name="connsiteX96" fmla="*/ 175783 w 293583"/>
                <a:gd name="connsiteY96" fmla="*/ 319460 h 336550"/>
                <a:gd name="connsiteX97" fmla="*/ 179731 w 293583"/>
                <a:gd name="connsiteY97" fmla="*/ 331291 h 336550"/>
                <a:gd name="connsiteX98" fmla="*/ 171836 w 293583"/>
                <a:gd name="connsiteY98" fmla="*/ 336550 h 336550"/>
                <a:gd name="connsiteX99" fmla="*/ 167889 w 293583"/>
                <a:gd name="connsiteY99" fmla="*/ 335235 h 336550"/>
                <a:gd name="connsiteX100" fmla="*/ 137626 w 293583"/>
                <a:gd name="connsiteY100" fmla="*/ 306313 h 336550"/>
                <a:gd name="connsiteX101" fmla="*/ 136311 w 293583"/>
                <a:gd name="connsiteY101" fmla="*/ 306313 h 336550"/>
                <a:gd name="connsiteX102" fmla="*/ 112627 w 293583"/>
                <a:gd name="connsiteY102" fmla="*/ 294481 h 336550"/>
                <a:gd name="connsiteX103" fmla="*/ 107364 w 293583"/>
                <a:gd name="connsiteY103" fmla="*/ 297111 h 336550"/>
                <a:gd name="connsiteX104" fmla="*/ 94206 w 293583"/>
                <a:gd name="connsiteY104" fmla="*/ 301055 h 336550"/>
                <a:gd name="connsiteX105" fmla="*/ 70522 w 293583"/>
                <a:gd name="connsiteY105" fmla="*/ 286593 h 336550"/>
                <a:gd name="connsiteX106" fmla="*/ 70522 w 293583"/>
                <a:gd name="connsiteY106" fmla="*/ 285279 h 336550"/>
                <a:gd name="connsiteX107" fmla="*/ 67891 w 293583"/>
                <a:gd name="connsiteY107" fmla="*/ 272132 h 336550"/>
                <a:gd name="connsiteX108" fmla="*/ 48154 w 293583"/>
                <a:gd name="connsiteY108" fmla="*/ 257671 h 336550"/>
                <a:gd name="connsiteX109" fmla="*/ 48154 w 293583"/>
                <a:gd name="connsiteY109" fmla="*/ 256356 h 336550"/>
                <a:gd name="connsiteX110" fmla="*/ 46838 w 293583"/>
                <a:gd name="connsiteY110" fmla="*/ 234007 h 336550"/>
                <a:gd name="connsiteX111" fmla="*/ 36312 w 293583"/>
                <a:gd name="connsiteY111" fmla="*/ 223490 h 336550"/>
                <a:gd name="connsiteX112" fmla="*/ 36312 w 293583"/>
                <a:gd name="connsiteY112" fmla="*/ 222176 h 336550"/>
                <a:gd name="connsiteX113" fmla="*/ 33681 w 293583"/>
                <a:gd name="connsiteY113" fmla="*/ 202456 h 336550"/>
                <a:gd name="connsiteX114" fmla="*/ 46838 w 293583"/>
                <a:gd name="connsiteY114" fmla="*/ 186680 h 336550"/>
                <a:gd name="connsiteX115" fmla="*/ 53417 w 293583"/>
                <a:gd name="connsiteY115" fmla="*/ 182736 h 336550"/>
                <a:gd name="connsiteX116" fmla="*/ 3418 w 293583"/>
                <a:gd name="connsiteY116" fmla="*/ 90711 h 336550"/>
                <a:gd name="connsiteX117" fmla="*/ 787 w 293583"/>
                <a:gd name="connsiteY117" fmla="*/ 70991 h 336550"/>
                <a:gd name="connsiteX118" fmla="*/ 13944 w 293583"/>
                <a:gd name="connsiteY118" fmla="*/ 55215 h 336550"/>
                <a:gd name="connsiteX119" fmla="*/ 108679 w 293583"/>
                <a:gd name="connsiteY119" fmla="*/ 2629 h 336550"/>
                <a:gd name="connsiteX120" fmla="*/ 121837 w 293583"/>
                <a:gd name="connsiteY12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93583" h="336550">
                  <a:moveTo>
                    <a:pt x="95356" y="263525"/>
                  </a:moveTo>
                  <a:cubicBezTo>
                    <a:pt x="95356" y="263525"/>
                    <a:pt x="95356" y="263525"/>
                    <a:pt x="89006" y="266065"/>
                  </a:cubicBezTo>
                  <a:cubicBezTo>
                    <a:pt x="87736" y="267335"/>
                    <a:pt x="86466" y="268605"/>
                    <a:pt x="85196" y="271145"/>
                  </a:cubicBezTo>
                  <a:cubicBezTo>
                    <a:pt x="85196" y="273685"/>
                    <a:pt x="85196" y="274955"/>
                    <a:pt x="86466" y="277495"/>
                  </a:cubicBezTo>
                  <a:cubicBezTo>
                    <a:pt x="86466" y="277495"/>
                    <a:pt x="86466" y="277495"/>
                    <a:pt x="86466" y="278765"/>
                  </a:cubicBezTo>
                  <a:cubicBezTo>
                    <a:pt x="87736" y="281305"/>
                    <a:pt x="91546" y="282575"/>
                    <a:pt x="94086" y="282575"/>
                  </a:cubicBezTo>
                  <a:cubicBezTo>
                    <a:pt x="95356" y="282575"/>
                    <a:pt x="96626" y="282575"/>
                    <a:pt x="97896" y="281305"/>
                  </a:cubicBezTo>
                  <a:lnTo>
                    <a:pt x="104246" y="278765"/>
                  </a:lnTo>
                  <a:cubicBezTo>
                    <a:pt x="104246" y="278765"/>
                    <a:pt x="104246" y="278765"/>
                    <a:pt x="95356" y="263525"/>
                  </a:cubicBezTo>
                  <a:close/>
                  <a:moveTo>
                    <a:pt x="194734" y="241300"/>
                  </a:moveTo>
                  <a:cubicBezTo>
                    <a:pt x="194734" y="241300"/>
                    <a:pt x="194734" y="241300"/>
                    <a:pt x="123296" y="278628"/>
                  </a:cubicBezTo>
                  <a:cubicBezTo>
                    <a:pt x="123296" y="278628"/>
                    <a:pt x="123296" y="278628"/>
                    <a:pt x="127265" y="285064"/>
                  </a:cubicBezTo>
                  <a:cubicBezTo>
                    <a:pt x="128588" y="287638"/>
                    <a:pt x="131233" y="288925"/>
                    <a:pt x="135202" y="288925"/>
                  </a:cubicBezTo>
                  <a:cubicBezTo>
                    <a:pt x="136525" y="288925"/>
                    <a:pt x="137848" y="288925"/>
                    <a:pt x="139171" y="287638"/>
                  </a:cubicBezTo>
                  <a:cubicBezTo>
                    <a:pt x="139171" y="287638"/>
                    <a:pt x="139171" y="287638"/>
                    <a:pt x="202671" y="254172"/>
                  </a:cubicBezTo>
                  <a:cubicBezTo>
                    <a:pt x="200025" y="250310"/>
                    <a:pt x="196057" y="246449"/>
                    <a:pt x="194734" y="241300"/>
                  </a:cubicBezTo>
                  <a:close/>
                  <a:moveTo>
                    <a:pt x="77894" y="230187"/>
                  </a:moveTo>
                  <a:cubicBezTo>
                    <a:pt x="77894" y="230187"/>
                    <a:pt x="77894" y="230187"/>
                    <a:pt x="71544" y="234156"/>
                  </a:cubicBezTo>
                  <a:cubicBezTo>
                    <a:pt x="71544" y="234156"/>
                    <a:pt x="71544" y="234156"/>
                    <a:pt x="66464" y="236802"/>
                  </a:cubicBezTo>
                  <a:cubicBezTo>
                    <a:pt x="62654" y="239448"/>
                    <a:pt x="61384" y="244739"/>
                    <a:pt x="62654" y="248708"/>
                  </a:cubicBezTo>
                  <a:cubicBezTo>
                    <a:pt x="62654" y="248708"/>
                    <a:pt x="62654" y="248708"/>
                    <a:pt x="63924" y="250031"/>
                  </a:cubicBezTo>
                  <a:cubicBezTo>
                    <a:pt x="65194" y="252677"/>
                    <a:pt x="67734" y="254000"/>
                    <a:pt x="71544" y="254000"/>
                  </a:cubicBezTo>
                  <a:cubicBezTo>
                    <a:pt x="72814" y="254000"/>
                    <a:pt x="74084" y="254000"/>
                    <a:pt x="75354" y="254000"/>
                  </a:cubicBezTo>
                  <a:cubicBezTo>
                    <a:pt x="75354" y="254000"/>
                    <a:pt x="75354" y="254000"/>
                    <a:pt x="80434" y="250031"/>
                  </a:cubicBezTo>
                  <a:cubicBezTo>
                    <a:pt x="80434" y="250031"/>
                    <a:pt x="80434" y="250031"/>
                    <a:pt x="86784" y="247385"/>
                  </a:cubicBezTo>
                  <a:cubicBezTo>
                    <a:pt x="86784" y="247385"/>
                    <a:pt x="86784" y="247385"/>
                    <a:pt x="77894" y="230187"/>
                  </a:cubicBezTo>
                  <a:close/>
                  <a:moveTo>
                    <a:pt x="61067" y="198437"/>
                  </a:moveTo>
                  <a:cubicBezTo>
                    <a:pt x="61067" y="198437"/>
                    <a:pt x="61067" y="198437"/>
                    <a:pt x="54187" y="202604"/>
                  </a:cubicBezTo>
                  <a:cubicBezTo>
                    <a:pt x="52811" y="202604"/>
                    <a:pt x="51436" y="205382"/>
                    <a:pt x="50060" y="206771"/>
                  </a:cubicBezTo>
                  <a:cubicBezTo>
                    <a:pt x="48684" y="209550"/>
                    <a:pt x="50060" y="212328"/>
                    <a:pt x="51436" y="215106"/>
                  </a:cubicBezTo>
                  <a:cubicBezTo>
                    <a:pt x="52811" y="217884"/>
                    <a:pt x="55563" y="220662"/>
                    <a:pt x="59691" y="220662"/>
                  </a:cubicBezTo>
                  <a:cubicBezTo>
                    <a:pt x="61067" y="220662"/>
                    <a:pt x="62443" y="220662"/>
                    <a:pt x="63818" y="219273"/>
                  </a:cubicBezTo>
                  <a:cubicBezTo>
                    <a:pt x="63818" y="219273"/>
                    <a:pt x="63818" y="219273"/>
                    <a:pt x="69322" y="216495"/>
                  </a:cubicBezTo>
                  <a:cubicBezTo>
                    <a:pt x="69322" y="216495"/>
                    <a:pt x="69322" y="216495"/>
                    <a:pt x="61067" y="198437"/>
                  </a:cubicBezTo>
                  <a:close/>
                  <a:moveTo>
                    <a:pt x="141011" y="42862"/>
                  </a:moveTo>
                  <a:cubicBezTo>
                    <a:pt x="141011" y="42862"/>
                    <a:pt x="141011" y="42862"/>
                    <a:pt x="29634" y="103643"/>
                  </a:cubicBezTo>
                  <a:cubicBezTo>
                    <a:pt x="29634" y="103643"/>
                    <a:pt x="29634" y="103643"/>
                    <a:pt x="116115" y="263525"/>
                  </a:cubicBezTo>
                  <a:cubicBezTo>
                    <a:pt x="116115" y="263525"/>
                    <a:pt x="116115" y="263525"/>
                    <a:pt x="190803" y="222564"/>
                  </a:cubicBezTo>
                  <a:cubicBezTo>
                    <a:pt x="190803" y="215957"/>
                    <a:pt x="190803" y="208029"/>
                    <a:pt x="193424" y="198780"/>
                  </a:cubicBezTo>
                  <a:cubicBezTo>
                    <a:pt x="193424" y="197458"/>
                    <a:pt x="193424" y="197458"/>
                    <a:pt x="193424" y="197458"/>
                  </a:cubicBezTo>
                  <a:cubicBezTo>
                    <a:pt x="194734" y="194816"/>
                    <a:pt x="194734" y="190852"/>
                    <a:pt x="194734" y="189530"/>
                  </a:cubicBezTo>
                  <a:cubicBezTo>
                    <a:pt x="193424" y="188209"/>
                    <a:pt x="190803" y="186888"/>
                    <a:pt x="185562" y="186888"/>
                  </a:cubicBezTo>
                  <a:cubicBezTo>
                    <a:pt x="176389" y="188209"/>
                    <a:pt x="159355" y="185566"/>
                    <a:pt x="152804" y="167068"/>
                  </a:cubicBezTo>
                  <a:cubicBezTo>
                    <a:pt x="147562" y="153854"/>
                    <a:pt x="158045" y="139319"/>
                    <a:pt x="177700" y="130070"/>
                  </a:cubicBezTo>
                  <a:cubicBezTo>
                    <a:pt x="180320" y="128749"/>
                    <a:pt x="182941" y="127428"/>
                    <a:pt x="185562" y="126106"/>
                  </a:cubicBezTo>
                  <a:cubicBezTo>
                    <a:pt x="185562" y="126106"/>
                    <a:pt x="185562" y="126106"/>
                    <a:pt x="141011" y="42862"/>
                  </a:cubicBezTo>
                  <a:close/>
                  <a:moveTo>
                    <a:pt x="120699" y="17462"/>
                  </a:moveTo>
                  <a:cubicBezTo>
                    <a:pt x="119382" y="17462"/>
                    <a:pt x="118065" y="18785"/>
                    <a:pt x="116748" y="18785"/>
                  </a:cubicBezTo>
                  <a:cubicBezTo>
                    <a:pt x="116748" y="18785"/>
                    <a:pt x="116748" y="18785"/>
                    <a:pt x="20614" y="70379"/>
                  </a:cubicBezTo>
                  <a:cubicBezTo>
                    <a:pt x="17980" y="71702"/>
                    <a:pt x="16663" y="74348"/>
                    <a:pt x="16663" y="75671"/>
                  </a:cubicBezTo>
                  <a:cubicBezTo>
                    <a:pt x="15346" y="78317"/>
                    <a:pt x="15346" y="80962"/>
                    <a:pt x="16663" y="82285"/>
                  </a:cubicBezTo>
                  <a:cubicBezTo>
                    <a:pt x="16663" y="82285"/>
                    <a:pt x="16663" y="82285"/>
                    <a:pt x="20614" y="88900"/>
                  </a:cubicBezTo>
                  <a:cubicBezTo>
                    <a:pt x="20614" y="88900"/>
                    <a:pt x="20614" y="88900"/>
                    <a:pt x="131234" y="29368"/>
                  </a:cubicBezTo>
                  <a:cubicBezTo>
                    <a:pt x="131234" y="29368"/>
                    <a:pt x="131234" y="29368"/>
                    <a:pt x="128600" y="22754"/>
                  </a:cubicBezTo>
                  <a:cubicBezTo>
                    <a:pt x="125966" y="20108"/>
                    <a:pt x="123332" y="17462"/>
                    <a:pt x="120699" y="17462"/>
                  </a:cubicBezTo>
                  <a:close/>
                  <a:moveTo>
                    <a:pt x="192839" y="5790"/>
                  </a:moveTo>
                  <a:cubicBezTo>
                    <a:pt x="198107" y="5790"/>
                    <a:pt x="202058" y="9712"/>
                    <a:pt x="202058" y="13634"/>
                  </a:cubicBezTo>
                  <a:cubicBezTo>
                    <a:pt x="202058" y="13634"/>
                    <a:pt x="202058" y="13634"/>
                    <a:pt x="202058" y="17556"/>
                  </a:cubicBezTo>
                  <a:cubicBezTo>
                    <a:pt x="224445" y="3175"/>
                    <a:pt x="256051" y="5790"/>
                    <a:pt x="275805" y="26707"/>
                  </a:cubicBezTo>
                  <a:cubicBezTo>
                    <a:pt x="299509" y="50240"/>
                    <a:pt x="299509" y="88153"/>
                    <a:pt x="275805" y="111685"/>
                  </a:cubicBezTo>
                  <a:cubicBezTo>
                    <a:pt x="274488" y="114300"/>
                    <a:pt x="271854" y="114300"/>
                    <a:pt x="270537" y="114300"/>
                  </a:cubicBezTo>
                  <a:cubicBezTo>
                    <a:pt x="267903" y="114300"/>
                    <a:pt x="265269" y="114300"/>
                    <a:pt x="263953" y="111685"/>
                  </a:cubicBezTo>
                  <a:cubicBezTo>
                    <a:pt x="260002" y="109071"/>
                    <a:pt x="260002" y="102534"/>
                    <a:pt x="263953" y="99919"/>
                  </a:cubicBezTo>
                  <a:cubicBezTo>
                    <a:pt x="281072" y="82924"/>
                    <a:pt x="281072" y="55469"/>
                    <a:pt x="263953" y="38474"/>
                  </a:cubicBezTo>
                  <a:cubicBezTo>
                    <a:pt x="256051" y="30629"/>
                    <a:pt x="244199" y="26707"/>
                    <a:pt x="233664" y="26707"/>
                  </a:cubicBezTo>
                  <a:cubicBezTo>
                    <a:pt x="225762" y="26707"/>
                    <a:pt x="219178" y="28015"/>
                    <a:pt x="213910" y="30629"/>
                  </a:cubicBezTo>
                  <a:cubicBezTo>
                    <a:pt x="213910" y="30629"/>
                    <a:pt x="213910" y="30629"/>
                    <a:pt x="217861" y="30629"/>
                  </a:cubicBezTo>
                  <a:cubicBezTo>
                    <a:pt x="223128" y="30629"/>
                    <a:pt x="227079" y="34551"/>
                    <a:pt x="227079" y="39781"/>
                  </a:cubicBezTo>
                  <a:cubicBezTo>
                    <a:pt x="227079" y="45010"/>
                    <a:pt x="223128" y="48932"/>
                    <a:pt x="217861" y="48932"/>
                  </a:cubicBezTo>
                  <a:cubicBezTo>
                    <a:pt x="217861" y="48932"/>
                    <a:pt x="217861" y="48932"/>
                    <a:pt x="192839" y="48932"/>
                  </a:cubicBezTo>
                  <a:cubicBezTo>
                    <a:pt x="187572" y="48932"/>
                    <a:pt x="183621" y="45010"/>
                    <a:pt x="183621" y="39781"/>
                  </a:cubicBezTo>
                  <a:cubicBezTo>
                    <a:pt x="183621" y="39781"/>
                    <a:pt x="183621" y="39781"/>
                    <a:pt x="183621" y="13634"/>
                  </a:cubicBezTo>
                  <a:cubicBezTo>
                    <a:pt x="183621" y="9712"/>
                    <a:pt x="187572" y="5790"/>
                    <a:pt x="192839" y="5790"/>
                  </a:cubicBezTo>
                  <a:close/>
                  <a:moveTo>
                    <a:pt x="121837" y="0"/>
                  </a:moveTo>
                  <a:cubicBezTo>
                    <a:pt x="131047" y="0"/>
                    <a:pt x="140258" y="5259"/>
                    <a:pt x="144205" y="13146"/>
                  </a:cubicBezTo>
                  <a:cubicBezTo>
                    <a:pt x="144205" y="13146"/>
                    <a:pt x="144205" y="13146"/>
                    <a:pt x="203415" y="120948"/>
                  </a:cubicBezTo>
                  <a:cubicBezTo>
                    <a:pt x="215257" y="118318"/>
                    <a:pt x="227099" y="119633"/>
                    <a:pt x="236309" y="123577"/>
                  </a:cubicBezTo>
                  <a:cubicBezTo>
                    <a:pt x="248151" y="128836"/>
                    <a:pt x="257361" y="139353"/>
                    <a:pt x="262624" y="153814"/>
                  </a:cubicBezTo>
                  <a:cubicBezTo>
                    <a:pt x="263940" y="155129"/>
                    <a:pt x="263940" y="157758"/>
                    <a:pt x="265256" y="160387"/>
                  </a:cubicBezTo>
                  <a:cubicBezTo>
                    <a:pt x="277098" y="191939"/>
                    <a:pt x="291571" y="236637"/>
                    <a:pt x="274466" y="281335"/>
                  </a:cubicBezTo>
                  <a:cubicBezTo>
                    <a:pt x="273150" y="285279"/>
                    <a:pt x="269203" y="286593"/>
                    <a:pt x="266572" y="286593"/>
                  </a:cubicBezTo>
                  <a:cubicBezTo>
                    <a:pt x="265256" y="286593"/>
                    <a:pt x="263940" y="286593"/>
                    <a:pt x="262624" y="286593"/>
                  </a:cubicBezTo>
                  <a:cubicBezTo>
                    <a:pt x="258677" y="285279"/>
                    <a:pt x="256045" y="280020"/>
                    <a:pt x="257361" y="274762"/>
                  </a:cubicBezTo>
                  <a:cubicBezTo>
                    <a:pt x="273150" y="235322"/>
                    <a:pt x="259993" y="197197"/>
                    <a:pt x="248151" y="165646"/>
                  </a:cubicBezTo>
                  <a:cubicBezTo>
                    <a:pt x="248151" y="164331"/>
                    <a:pt x="246835" y="161702"/>
                    <a:pt x="246835" y="159072"/>
                  </a:cubicBezTo>
                  <a:cubicBezTo>
                    <a:pt x="242888" y="149870"/>
                    <a:pt x="237625" y="143297"/>
                    <a:pt x="229730" y="139353"/>
                  </a:cubicBezTo>
                  <a:cubicBezTo>
                    <a:pt x="219204" y="135409"/>
                    <a:pt x="203415" y="136723"/>
                    <a:pt x="184994" y="145926"/>
                  </a:cubicBezTo>
                  <a:cubicBezTo>
                    <a:pt x="178415" y="148555"/>
                    <a:pt x="167889" y="156443"/>
                    <a:pt x="170520" y="161702"/>
                  </a:cubicBezTo>
                  <a:cubicBezTo>
                    <a:pt x="173152" y="170904"/>
                    <a:pt x="183678" y="169590"/>
                    <a:pt x="184994" y="169590"/>
                  </a:cubicBezTo>
                  <a:cubicBezTo>
                    <a:pt x="196836" y="169590"/>
                    <a:pt x="204731" y="172219"/>
                    <a:pt x="209994" y="180107"/>
                  </a:cubicBezTo>
                  <a:cubicBezTo>
                    <a:pt x="215257" y="189309"/>
                    <a:pt x="212625" y="199827"/>
                    <a:pt x="211309" y="202456"/>
                  </a:cubicBezTo>
                  <a:cubicBezTo>
                    <a:pt x="206046" y="226120"/>
                    <a:pt x="211309" y="241895"/>
                    <a:pt x="227099" y="251098"/>
                  </a:cubicBezTo>
                  <a:cubicBezTo>
                    <a:pt x="231046" y="252413"/>
                    <a:pt x="233677" y="257671"/>
                    <a:pt x="231046" y="262930"/>
                  </a:cubicBezTo>
                  <a:cubicBezTo>
                    <a:pt x="228414" y="266874"/>
                    <a:pt x="223151" y="268188"/>
                    <a:pt x="219204" y="266874"/>
                  </a:cubicBezTo>
                  <a:cubicBezTo>
                    <a:pt x="219204" y="265559"/>
                    <a:pt x="219204" y="265559"/>
                    <a:pt x="217888" y="265559"/>
                  </a:cubicBezTo>
                  <a:cubicBezTo>
                    <a:pt x="217888" y="265559"/>
                    <a:pt x="217888" y="265559"/>
                    <a:pt x="154731" y="299740"/>
                  </a:cubicBezTo>
                  <a:cubicBezTo>
                    <a:pt x="158679" y="306313"/>
                    <a:pt x="166573" y="315516"/>
                    <a:pt x="175783" y="319460"/>
                  </a:cubicBezTo>
                  <a:cubicBezTo>
                    <a:pt x="179731" y="322089"/>
                    <a:pt x="182362" y="327347"/>
                    <a:pt x="179731" y="331291"/>
                  </a:cubicBezTo>
                  <a:cubicBezTo>
                    <a:pt x="178415" y="335235"/>
                    <a:pt x="175783" y="336550"/>
                    <a:pt x="171836" y="336550"/>
                  </a:cubicBezTo>
                  <a:cubicBezTo>
                    <a:pt x="170520" y="336550"/>
                    <a:pt x="169205" y="336550"/>
                    <a:pt x="167889" y="335235"/>
                  </a:cubicBezTo>
                  <a:cubicBezTo>
                    <a:pt x="153415" y="328662"/>
                    <a:pt x="142889" y="314201"/>
                    <a:pt x="137626" y="306313"/>
                  </a:cubicBezTo>
                  <a:cubicBezTo>
                    <a:pt x="137626" y="306313"/>
                    <a:pt x="136311" y="306313"/>
                    <a:pt x="136311" y="306313"/>
                  </a:cubicBezTo>
                  <a:cubicBezTo>
                    <a:pt x="127100" y="306313"/>
                    <a:pt x="117890" y="302369"/>
                    <a:pt x="112627" y="294481"/>
                  </a:cubicBezTo>
                  <a:cubicBezTo>
                    <a:pt x="112627" y="294481"/>
                    <a:pt x="112627" y="294481"/>
                    <a:pt x="107364" y="297111"/>
                  </a:cubicBezTo>
                  <a:cubicBezTo>
                    <a:pt x="103416" y="299740"/>
                    <a:pt x="98153" y="301055"/>
                    <a:pt x="94206" y="301055"/>
                  </a:cubicBezTo>
                  <a:cubicBezTo>
                    <a:pt x="84996" y="301055"/>
                    <a:pt x="75785" y="295796"/>
                    <a:pt x="70522" y="286593"/>
                  </a:cubicBezTo>
                  <a:cubicBezTo>
                    <a:pt x="70522" y="286593"/>
                    <a:pt x="70522" y="286593"/>
                    <a:pt x="70522" y="285279"/>
                  </a:cubicBezTo>
                  <a:cubicBezTo>
                    <a:pt x="67891" y="281335"/>
                    <a:pt x="66575" y="276076"/>
                    <a:pt x="67891" y="272132"/>
                  </a:cubicBezTo>
                  <a:cubicBezTo>
                    <a:pt x="58680" y="270818"/>
                    <a:pt x="52102" y="265559"/>
                    <a:pt x="48154" y="257671"/>
                  </a:cubicBezTo>
                  <a:cubicBezTo>
                    <a:pt x="48154" y="257671"/>
                    <a:pt x="48154" y="257671"/>
                    <a:pt x="48154" y="256356"/>
                  </a:cubicBezTo>
                  <a:cubicBezTo>
                    <a:pt x="42891" y="249783"/>
                    <a:pt x="42891" y="240581"/>
                    <a:pt x="46838" y="234007"/>
                  </a:cubicBezTo>
                  <a:cubicBezTo>
                    <a:pt x="42891" y="231378"/>
                    <a:pt x="38944" y="227434"/>
                    <a:pt x="36312" y="223490"/>
                  </a:cubicBezTo>
                  <a:cubicBezTo>
                    <a:pt x="36312" y="223490"/>
                    <a:pt x="36312" y="223490"/>
                    <a:pt x="36312" y="222176"/>
                  </a:cubicBezTo>
                  <a:cubicBezTo>
                    <a:pt x="32365" y="215602"/>
                    <a:pt x="32365" y="209029"/>
                    <a:pt x="33681" y="202456"/>
                  </a:cubicBezTo>
                  <a:cubicBezTo>
                    <a:pt x="36312" y="195883"/>
                    <a:pt x="40260" y="189309"/>
                    <a:pt x="46838" y="186680"/>
                  </a:cubicBezTo>
                  <a:cubicBezTo>
                    <a:pt x="46838" y="186680"/>
                    <a:pt x="46838" y="186680"/>
                    <a:pt x="53417" y="182736"/>
                  </a:cubicBezTo>
                  <a:cubicBezTo>
                    <a:pt x="53417" y="182736"/>
                    <a:pt x="53417" y="182736"/>
                    <a:pt x="3418" y="90711"/>
                  </a:cubicBezTo>
                  <a:cubicBezTo>
                    <a:pt x="-529" y="84138"/>
                    <a:pt x="-529" y="77564"/>
                    <a:pt x="787" y="70991"/>
                  </a:cubicBezTo>
                  <a:cubicBezTo>
                    <a:pt x="3418" y="63103"/>
                    <a:pt x="7365" y="57845"/>
                    <a:pt x="13944" y="55215"/>
                  </a:cubicBezTo>
                  <a:cubicBezTo>
                    <a:pt x="13944" y="55215"/>
                    <a:pt x="13944" y="55215"/>
                    <a:pt x="108679" y="2629"/>
                  </a:cubicBezTo>
                  <a:cubicBezTo>
                    <a:pt x="112627" y="1315"/>
                    <a:pt x="116574" y="0"/>
                    <a:pt x="1218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3" name="TextBox 31">
            <a:extLst>
              <a:ext uri="{FF2B5EF4-FFF2-40B4-BE49-F238E27FC236}">
                <a16:creationId xmlns:a16="http://schemas.microsoft.com/office/drawing/2014/main" id="{52E6883D-5A87-4567-9865-6180EDE3BB18}"/>
              </a:ext>
            </a:extLst>
          </p:cNvPr>
          <p:cNvSpPr txBox="1">
            <a:spLocks/>
          </p:cNvSpPr>
          <p:nvPr/>
        </p:nvSpPr>
        <p:spPr bwMode="auto">
          <a:xfrm rot="20270087">
            <a:off x="5211368" y="3336480"/>
            <a:ext cx="1704172" cy="587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chemeClr val="accent1"/>
                </a:solidFill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940142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F3F454F9-8F15-4B0F-83F9-6CDE7F973B06}"/>
              </a:ext>
            </a:extLst>
          </p:cNvPr>
          <p:cNvSpPr/>
          <p:nvPr/>
        </p:nvSpPr>
        <p:spPr>
          <a:xfrm flipH="1">
            <a:off x="4439218" y="1131015"/>
            <a:ext cx="1714303" cy="5003085"/>
          </a:xfrm>
          <a:custGeom>
            <a:avLst/>
            <a:gdLst>
              <a:gd name="connsiteX0" fmla="*/ 857469 w 1714303"/>
              <a:gd name="connsiteY0" fmla="*/ 0 h 5003085"/>
              <a:gd name="connsiteX1" fmla="*/ 5717 w 1714303"/>
              <a:gd name="connsiteY1" fmla="*/ 763774 h 5003085"/>
              <a:gd name="connsiteX2" fmla="*/ 0 w 1714303"/>
              <a:gd name="connsiteY2" fmla="*/ 2473905 h 5003085"/>
              <a:gd name="connsiteX3" fmla="*/ 2146 w 1714303"/>
              <a:gd name="connsiteY3" fmla="*/ 2473905 h 5003085"/>
              <a:gd name="connsiteX4" fmla="*/ 2146 w 1714303"/>
              <a:gd name="connsiteY4" fmla="*/ 5003085 h 5003085"/>
              <a:gd name="connsiteX5" fmla="*/ 277822 w 1714303"/>
              <a:gd name="connsiteY5" fmla="*/ 5003085 h 5003085"/>
              <a:gd name="connsiteX6" fmla="*/ 277822 w 1714303"/>
              <a:gd name="connsiteY6" fmla="*/ 2473905 h 5003085"/>
              <a:gd name="connsiteX7" fmla="*/ 280424 w 1714303"/>
              <a:gd name="connsiteY7" fmla="*/ 2473905 h 5003085"/>
              <a:gd name="connsiteX8" fmla="*/ 280424 w 1714303"/>
              <a:gd name="connsiteY8" fmla="*/ 808217 h 5003085"/>
              <a:gd name="connsiteX9" fmla="*/ 712176 w 1714303"/>
              <a:gd name="connsiteY9" fmla="*/ 298271 h 5003085"/>
              <a:gd name="connsiteX10" fmla="*/ 1384892 w 1714303"/>
              <a:gd name="connsiteY10" fmla="*/ 661602 h 5003085"/>
              <a:gd name="connsiteX11" fmla="*/ 1017610 w 1714303"/>
              <a:gd name="connsiteY11" fmla="*/ 1389639 h 5003085"/>
              <a:gd name="connsiteX12" fmla="*/ 1006891 w 1714303"/>
              <a:gd name="connsiteY12" fmla="*/ 1263298 h 5003085"/>
              <a:gd name="connsiteX13" fmla="*/ 697726 w 1714303"/>
              <a:gd name="connsiteY13" fmla="*/ 1565463 h 5003085"/>
              <a:gd name="connsiteX14" fmla="*/ 1097799 w 1714303"/>
              <a:gd name="connsiteY14" fmla="*/ 1827652 h 5003085"/>
              <a:gd name="connsiteX15" fmla="*/ 1076759 w 1714303"/>
              <a:gd name="connsiteY15" fmla="*/ 1679777 h 5003085"/>
              <a:gd name="connsiteX16" fmla="*/ 1714303 w 1714303"/>
              <a:gd name="connsiteY16" fmla="*/ 857013 h 5003085"/>
              <a:gd name="connsiteX17" fmla="*/ 857469 w 1714303"/>
              <a:gd name="connsiteY17" fmla="*/ 0 h 50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14303" h="5003085">
                <a:moveTo>
                  <a:pt x="857469" y="0"/>
                </a:moveTo>
                <a:cubicBezTo>
                  <a:pt x="415873" y="229"/>
                  <a:pt x="52401" y="334466"/>
                  <a:pt x="5717" y="763774"/>
                </a:cubicBezTo>
                <a:lnTo>
                  <a:pt x="0" y="2473905"/>
                </a:lnTo>
                <a:lnTo>
                  <a:pt x="2146" y="2473905"/>
                </a:lnTo>
                <a:lnTo>
                  <a:pt x="2146" y="5003085"/>
                </a:lnTo>
                <a:lnTo>
                  <a:pt x="277822" y="5003085"/>
                </a:lnTo>
                <a:lnTo>
                  <a:pt x="277822" y="2473905"/>
                </a:lnTo>
                <a:lnTo>
                  <a:pt x="280424" y="2473905"/>
                </a:lnTo>
                <a:lnTo>
                  <a:pt x="280424" y="808217"/>
                </a:lnTo>
                <a:cubicBezTo>
                  <a:pt x="300273" y="566302"/>
                  <a:pt x="471370" y="359208"/>
                  <a:pt x="712176" y="298271"/>
                </a:cubicBezTo>
                <a:cubicBezTo>
                  <a:pt x="997046" y="226109"/>
                  <a:pt x="1289777" y="383605"/>
                  <a:pt x="1384892" y="661602"/>
                </a:cubicBezTo>
                <a:cubicBezTo>
                  <a:pt x="1488582" y="964340"/>
                  <a:pt x="1322805" y="1293193"/>
                  <a:pt x="1017610" y="1389639"/>
                </a:cubicBezTo>
                <a:lnTo>
                  <a:pt x="1006891" y="1263298"/>
                </a:lnTo>
                <a:lnTo>
                  <a:pt x="697726" y="1565463"/>
                </a:lnTo>
                <a:lnTo>
                  <a:pt x="1097799" y="1827652"/>
                </a:lnTo>
                <a:lnTo>
                  <a:pt x="1076759" y="1679777"/>
                </a:lnTo>
                <a:cubicBezTo>
                  <a:pt x="1451743" y="1582644"/>
                  <a:pt x="1713827" y="1244513"/>
                  <a:pt x="1714303" y="857013"/>
                </a:cubicBezTo>
                <a:cubicBezTo>
                  <a:pt x="1714938" y="383605"/>
                  <a:pt x="1330903" y="-229"/>
                  <a:pt x="857469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wrap="square" lIns="22860" rIns="22860">
            <a:noAutofit/>
          </a:bodyPr>
          <a:lstStyle/>
          <a:p>
            <a:endParaRPr sz="2000"/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7FC39933-4627-4010-BA48-CBFB9F67C993}"/>
              </a:ext>
            </a:extLst>
          </p:cNvPr>
          <p:cNvSpPr/>
          <p:nvPr/>
        </p:nvSpPr>
        <p:spPr>
          <a:xfrm>
            <a:off x="6151375" y="1130299"/>
            <a:ext cx="1714302" cy="4211246"/>
          </a:xfrm>
          <a:custGeom>
            <a:avLst/>
            <a:gdLst>
              <a:gd name="connsiteX0" fmla="*/ 857429 w 1714302"/>
              <a:gd name="connsiteY0" fmla="*/ 1 h 4211246"/>
              <a:gd name="connsiteX1" fmla="*/ 1714302 w 1714302"/>
              <a:gd name="connsiteY1" fmla="*/ 857116 h 4211246"/>
              <a:gd name="connsiteX2" fmla="*/ 1076747 w 1714302"/>
              <a:gd name="connsiteY2" fmla="*/ 1679736 h 4211246"/>
              <a:gd name="connsiteX3" fmla="*/ 1097782 w 1714302"/>
              <a:gd name="connsiteY3" fmla="*/ 1827573 h 4211246"/>
              <a:gd name="connsiteX4" fmla="*/ 697723 w 1714302"/>
              <a:gd name="connsiteY4" fmla="*/ 1565477 h 4211246"/>
              <a:gd name="connsiteX5" fmla="*/ 1006896 w 1714302"/>
              <a:gd name="connsiteY5" fmla="*/ 1263269 h 4211246"/>
              <a:gd name="connsiteX6" fmla="*/ 1017612 w 1714302"/>
              <a:gd name="connsiteY6" fmla="*/ 1389676 h 4211246"/>
              <a:gd name="connsiteX7" fmla="*/ 1384888 w 1714302"/>
              <a:gd name="connsiteY7" fmla="*/ 661604 h 4211246"/>
              <a:gd name="connsiteX8" fmla="*/ 712169 w 1714302"/>
              <a:gd name="connsiteY8" fmla="*/ 298312 h 4211246"/>
              <a:gd name="connsiteX9" fmla="*/ 280359 w 1714302"/>
              <a:gd name="connsiteY9" fmla="*/ 808295 h 4211246"/>
              <a:gd name="connsiteX10" fmla="*/ 280359 w 1714302"/>
              <a:gd name="connsiteY10" fmla="*/ 2474621 h 4211246"/>
              <a:gd name="connsiteX11" fmla="*/ 275676 w 1714302"/>
              <a:gd name="connsiteY11" fmla="*/ 2474621 h 4211246"/>
              <a:gd name="connsiteX12" fmla="*/ 275676 w 1714302"/>
              <a:gd name="connsiteY12" fmla="*/ 4211246 h 4211246"/>
              <a:gd name="connsiteX13" fmla="*/ 0 w 1714302"/>
              <a:gd name="connsiteY13" fmla="*/ 4211246 h 4211246"/>
              <a:gd name="connsiteX14" fmla="*/ 0 w 1714302"/>
              <a:gd name="connsiteY14" fmla="*/ 2474621 h 4211246"/>
              <a:gd name="connsiteX15" fmla="*/ 0 w 1714302"/>
              <a:gd name="connsiteY15" fmla="*/ 2298701 h 4211246"/>
              <a:gd name="connsiteX16" fmla="*/ 0 w 1714302"/>
              <a:gd name="connsiteY16" fmla="*/ 763829 h 4211246"/>
              <a:gd name="connsiteX17" fmla="*/ 857429 w 1714302"/>
              <a:gd name="connsiteY17" fmla="*/ 1 h 421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14302" h="4211246">
                <a:moveTo>
                  <a:pt x="857429" y="1"/>
                </a:moveTo>
                <a:cubicBezTo>
                  <a:pt x="1330753" y="918"/>
                  <a:pt x="1714540" y="384150"/>
                  <a:pt x="1714302" y="857116"/>
                </a:cubicBezTo>
                <a:cubicBezTo>
                  <a:pt x="1714143" y="1244588"/>
                  <a:pt x="1451882" y="1583011"/>
                  <a:pt x="1076747" y="1679736"/>
                </a:cubicBezTo>
                <a:lnTo>
                  <a:pt x="1097782" y="1827573"/>
                </a:lnTo>
                <a:lnTo>
                  <a:pt x="697723" y="1565477"/>
                </a:lnTo>
                <a:lnTo>
                  <a:pt x="1006896" y="1263269"/>
                </a:lnTo>
                <a:lnTo>
                  <a:pt x="1017612" y="1389676"/>
                </a:lnTo>
                <a:cubicBezTo>
                  <a:pt x="1322736" y="1293295"/>
                  <a:pt x="1488554" y="964384"/>
                  <a:pt x="1384888" y="661604"/>
                </a:cubicBezTo>
                <a:cubicBezTo>
                  <a:pt x="1289715" y="383692"/>
                  <a:pt x="997053" y="226113"/>
                  <a:pt x="712169" y="298312"/>
                </a:cubicBezTo>
                <a:cubicBezTo>
                  <a:pt x="471340" y="359281"/>
                  <a:pt x="300283" y="566369"/>
                  <a:pt x="280359" y="808295"/>
                </a:cubicBezTo>
                <a:lnTo>
                  <a:pt x="280359" y="2474621"/>
                </a:lnTo>
                <a:lnTo>
                  <a:pt x="275676" y="2474621"/>
                </a:lnTo>
                <a:lnTo>
                  <a:pt x="275676" y="4211246"/>
                </a:lnTo>
                <a:lnTo>
                  <a:pt x="0" y="4211246"/>
                </a:lnTo>
                <a:lnTo>
                  <a:pt x="0" y="2474621"/>
                </a:lnTo>
                <a:lnTo>
                  <a:pt x="0" y="2298701"/>
                </a:lnTo>
                <a:lnTo>
                  <a:pt x="0" y="763829"/>
                </a:lnTo>
                <a:cubicBezTo>
                  <a:pt x="46912" y="326619"/>
                  <a:pt x="414347" y="-801"/>
                  <a:pt x="857429" y="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5400" tIns="25400" rIns="25400" bIns="25400" anchor="ctr">
            <a:noAutofit/>
          </a:bodyPr>
          <a:lstStyle/>
          <a:p>
            <a:endParaRPr sz="2000"/>
          </a:p>
        </p:txBody>
      </p:sp>
      <p:sp>
        <p:nvSpPr>
          <p:cNvPr id="48" name="Shape 15134">
            <a:extLst>
              <a:ext uri="{FF2B5EF4-FFF2-40B4-BE49-F238E27FC236}">
                <a16:creationId xmlns:a16="http://schemas.microsoft.com/office/drawing/2014/main" id="{4559F977-B86B-4321-8519-AC49A3384C19}"/>
              </a:ext>
            </a:extLst>
          </p:cNvPr>
          <p:cNvSpPr/>
          <p:nvPr/>
        </p:nvSpPr>
        <p:spPr>
          <a:xfrm>
            <a:off x="4689967" y="1369995"/>
            <a:ext cx="1212804" cy="1212804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400000"/>
          </a:ln>
        </p:spPr>
        <p:txBody>
          <a:bodyPr lIns="25400" tIns="25400" rIns="25400" bIns="25400" anchor="ctr"/>
          <a:lstStyle/>
          <a:p>
            <a:endParaRPr sz="2000"/>
          </a:p>
        </p:txBody>
      </p:sp>
      <p:sp>
        <p:nvSpPr>
          <p:cNvPr id="49" name="live-chat_72439">
            <a:extLst>
              <a:ext uri="{FF2B5EF4-FFF2-40B4-BE49-F238E27FC236}">
                <a16:creationId xmlns:a16="http://schemas.microsoft.com/office/drawing/2014/main" id="{F450B401-8AD4-4949-9EC7-03EE788387CF}"/>
              </a:ext>
            </a:extLst>
          </p:cNvPr>
          <p:cNvSpPr>
            <a:spLocks noChangeAspect="1"/>
          </p:cNvSpPr>
          <p:nvPr/>
        </p:nvSpPr>
        <p:spPr bwMode="auto">
          <a:xfrm>
            <a:off x="5076428" y="1756868"/>
            <a:ext cx="439882" cy="439058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sp>
        <p:nvSpPr>
          <p:cNvPr id="50" name="Shape 15138">
            <a:extLst>
              <a:ext uri="{FF2B5EF4-FFF2-40B4-BE49-F238E27FC236}">
                <a16:creationId xmlns:a16="http://schemas.microsoft.com/office/drawing/2014/main" id="{257C6FC3-2EC0-4469-8911-1CA3CFC03338}"/>
              </a:ext>
            </a:extLst>
          </p:cNvPr>
          <p:cNvSpPr/>
          <p:nvPr/>
        </p:nvSpPr>
        <p:spPr>
          <a:xfrm>
            <a:off x="6402125" y="1369280"/>
            <a:ext cx="1212804" cy="1212804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400000"/>
          </a:ln>
        </p:spPr>
        <p:txBody>
          <a:bodyPr lIns="25400" tIns="25400" rIns="25400" bIns="25400" anchor="ctr"/>
          <a:lstStyle/>
          <a:p>
            <a:endParaRPr sz="2000"/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6CFEC7C9-AAB9-4F12-A7E1-B43715782E48}"/>
              </a:ext>
            </a:extLst>
          </p:cNvPr>
          <p:cNvSpPr>
            <a:spLocks noEditPoints="1"/>
          </p:cNvSpPr>
          <p:nvPr/>
        </p:nvSpPr>
        <p:spPr bwMode="auto">
          <a:xfrm>
            <a:off x="6762207" y="1776308"/>
            <a:ext cx="492640" cy="398748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/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47BC2E90-E7EF-4E67-A5AC-018D2C2136B9}"/>
              </a:ext>
            </a:extLst>
          </p:cNvPr>
          <p:cNvCxnSpPr>
            <a:stCxn id="40" idx="5"/>
          </p:cNvCxnSpPr>
          <p:nvPr/>
        </p:nvCxnSpPr>
        <p:spPr>
          <a:xfrm flipH="1">
            <a:off x="660400" y="6134100"/>
            <a:ext cx="5215299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DCB15447-F847-4EA2-9CD2-4D57329A4C5D}"/>
              </a:ext>
            </a:extLst>
          </p:cNvPr>
          <p:cNvCxnSpPr>
            <a:cxnSpLocks/>
            <a:endCxn id="47" idx="12"/>
          </p:cNvCxnSpPr>
          <p:nvPr/>
        </p:nvCxnSpPr>
        <p:spPr>
          <a:xfrm flipH="1">
            <a:off x="6427051" y="5341545"/>
            <a:ext cx="509185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63858D00-045B-4675-A27E-611983A5D9BC}"/>
              </a:ext>
            </a:extLst>
          </p:cNvPr>
          <p:cNvSpPr txBox="1"/>
          <p:nvPr/>
        </p:nvSpPr>
        <p:spPr bwMode="auto">
          <a:xfrm>
            <a:off x="660400" y="1857789"/>
            <a:ext cx="3778818" cy="5855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400" b="1" dirty="0"/>
              <a:t>添加标题</a:t>
            </a:r>
            <a:endParaRPr lang="en-US" altLang="zh-CN" sz="2400" b="1" dirty="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239532E-7B33-4EB6-A265-E652EB4D6547}"/>
              </a:ext>
            </a:extLst>
          </p:cNvPr>
          <p:cNvSpPr/>
          <p:nvPr/>
        </p:nvSpPr>
        <p:spPr bwMode="auto">
          <a:xfrm>
            <a:off x="660400" y="2682587"/>
            <a:ext cx="3778818" cy="7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在此添加您的标题简要概述介绍，作为重点提要</a:t>
            </a:r>
            <a:r>
              <a:rPr lang="en-US" altLang="zh-CN" sz="1100" dirty="0"/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78F550C9-46A9-45DA-8433-A76B57494999}"/>
              </a:ext>
            </a:extLst>
          </p:cNvPr>
          <p:cNvSpPr/>
          <p:nvPr/>
        </p:nvSpPr>
        <p:spPr bwMode="auto">
          <a:xfrm>
            <a:off x="660400" y="3595371"/>
            <a:ext cx="3778818" cy="7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在此添加您的标题简要概述介绍，作为重点提要</a:t>
            </a:r>
            <a:r>
              <a:rPr lang="en-US" altLang="zh-CN" sz="1100" dirty="0"/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407B2548-AA7F-44C2-B1F6-58FD7B683B9B}"/>
              </a:ext>
            </a:extLst>
          </p:cNvPr>
          <p:cNvSpPr/>
          <p:nvPr/>
        </p:nvSpPr>
        <p:spPr bwMode="auto">
          <a:xfrm>
            <a:off x="660400" y="4508155"/>
            <a:ext cx="3778818" cy="7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在此添加您的标题简要概述介绍，作为重点提要</a:t>
            </a:r>
            <a:r>
              <a:rPr lang="en-US" altLang="zh-CN" sz="1100" dirty="0"/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4637FF68-8F83-4756-A36E-7640DBAE969D}"/>
              </a:ext>
            </a:extLst>
          </p:cNvPr>
          <p:cNvSpPr/>
          <p:nvPr/>
        </p:nvSpPr>
        <p:spPr bwMode="auto">
          <a:xfrm>
            <a:off x="660400" y="5420939"/>
            <a:ext cx="3778818" cy="7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在此添加您的标题简要概述介绍，作为重点提要</a:t>
            </a:r>
            <a:r>
              <a:rPr lang="en-US" altLang="zh-CN" sz="1100" dirty="0"/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A5244DD6-4165-45E6-B4C2-5C7876F3803A}"/>
              </a:ext>
            </a:extLst>
          </p:cNvPr>
          <p:cNvCxnSpPr>
            <a:cxnSpLocks/>
          </p:cNvCxnSpPr>
          <p:nvPr/>
        </p:nvCxnSpPr>
        <p:spPr>
          <a:xfrm flipH="1">
            <a:off x="660401" y="3409007"/>
            <a:ext cx="3712423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B951E32C-6C35-48D4-BDC5-FF5FCB15D915}"/>
              </a:ext>
            </a:extLst>
          </p:cNvPr>
          <p:cNvCxnSpPr>
            <a:cxnSpLocks/>
          </p:cNvCxnSpPr>
          <p:nvPr/>
        </p:nvCxnSpPr>
        <p:spPr>
          <a:xfrm flipH="1">
            <a:off x="660401" y="4365067"/>
            <a:ext cx="3712423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5D1D63B5-44F4-4F1C-8C7A-A9C8BA06F3C9}"/>
              </a:ext>
            </a:extLst>
          </p:cNvPr>
          <p:cNvCxnSpPr>
            <a:cxnSpLocks/>
          </p:cNvCxnSpPr>
          <p:nvPr/>
        </p:nvCxnSpPr>
        <p:spPr>
          <a:xfrm flipH="1">
            <a:off x="660401" y="5321128"/>
            <a:ext cx="3712423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ACB7218B-B16C-4FBB-B5A8-69F67237FAAF}"/>
              </a:ext>
            </a:extLst>
          </p:cNvPr>
          <p:cNvSpPr txBox="1"/>
          <p:nvPr/>
        </p:nvSpPr>
        <p:spPr bwMode="auto">
          <a:xfrm>
            <a:off x="7740082" y="1857789"/>
            <a:ext cx="3778818" cy="5855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400" b="1" dirty="0"/>
              <a:t>添加标题</a:t>
            </a:r>
            <a:endParaRPr lang="en-US" altLang="zh-CN" sz="2400" b="1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3982B023-5F36-4837-8873-C144B30EF86F}"/>
              </a:ext>
            </a:extLst>
          </p:cNvPr>
          <p:cNvSpPr/>
          <p:nvPr/>
        </p:nvSpPr>
        <p:spPr bwMode="auto">
          <a:xfrm>
            <a:off x="7740082" y="2682587"/>
            <a:ext cx="3778818" cy="7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在此添加您的标题简要概述介绍，作为重点提要</a:t>
            </a:r>
            <a:r>
              <a:rPr lang="en-US" altLang="zh-CN" sz="1100" dirty="0"/>
              <a:t>.</a:t>
            </a: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A7563E56-39C2-4425-BAD9-15D7B3F388E2}"/>
              </a:ext>
            </a:extLst>
          </p:cNvPr>
          <p:cNvSpPr/>
          <p:nvPr/>
        </p:nvSpPr>
        <p:spPr bwMode="auto">
          <a:xfrm>
            <a:off x="7740082" y="3595371"/>
            <a:ext cx="3778818" cy="7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在此添加您的标题简要概述介绍，作为重点提要</a:t>
            </a:r>
            <a:r>
              <a:rPr lang="en-US" altLang="zh-CN" sz="1100" dirty="0"/>
              <a:t>.</a:t>
            </a: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ED68D326-DE8B-46F0-A747-0592EAFB1EC0}"/>
              </a:ext>
            </a:extLst>
          </p:cNvPr>
          <p:cNvSpPr/>
          <p:nvPr/>
        </p:nvSpPr>
        <p:spPr bwMode="auto">
          <a:xfrm>
            <a:off x="7740082" y="4508155"/>
            <a:ext cx="3778818" cy="7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在此添加您的标题简要概述介绍，作为重点提要</a:t>
            </a:r>
            <a:r>
              <a:rPr lang="en-US" altLang="zh-CN" sz="1100" dirty="0"/>
              <a:t>.</a:t>
            </a: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A223345E-EBA1-4F09-81A9-00B59B7845F3}"/>
              </a:ext>
            </a:extLst>
          </p:cNvPr>
          <p:cNvCxnSpPr>
            <a:cxnSpLocks/>
          </p:cNvCxnSpPr>
          <p:nvPr/>
        </p:nvCxnSpPr>
        <p:spPr>
          <a:xfrm flipH="1">
            <a:off x="7740083" y="3409007"/>
            <a:ext cx="371242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3E02A0BA-59E3-4304-BD53-04FA46E07C8C}"/>
              </a:ext>
            </a:extLst>
          </p:cNvPr>
          <p:cNvCxnSpPr>
            <a:cxnSpLocks/>
          </p:cNvCxnSpPr>
          <p:nvPr/>
        </p:nvCxnSpPr>
        <p:spPr>
          <a:xfrm flipH="1">
            <a:off x="7740083" y="4365067"/>
            <a:ext cx="371242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">
            <a:extLst>
              <a:ext uri="{FF2B5EF4-FFF2-40B4-BE49-F238E27FC236}">
                <a16:creationId xmlns:a16="http://schemas.microsoft.com/office/drawing/2014/main" id="{1610DD3B-B7F0-4065-84AD-95E5E2FAA56A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改善不足的对策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5364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535006973502-工作计划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BC9F34E8-7D19-4B76-B090-776E37C1A869}"/>
              </a:ext>
            </a:extLst>
          </p:cNvPr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21E1FD9-B8C7-43E4-B734-4C2CA0805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41E0ECD-CD38-4B48-8E16-D0FDBC27AD91}"/>
                </a:ext>
              </a:extLst>
            </p:cNvPr>
            <p:cNvSpPr/>
            <p:nvPr/>
          </p:nvSpPr>
          <p:spPr>
            <a:xfrm>
              <a:off x="-1" y="0"/>
              <a:ext cx="12192000" cy="685800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C8E4100-CBF7-4BAD-B930-6580468882E9}"/>
              </a:ext>
            </a:extLst>
          </p:cNvPr>
          <p:cNvGrpSpPr/>
          <p:nvPr/>
        </p:nvGrpSpPr>
        <p:grpSpPr>
          <a:xfrm>
            <a:off x="1126126" y="546936"/>
            <a:ext cx="5107473" cy="5706459"/>
            <a:chOff x="1126126" y="546936"/>
            <a:chExt cx="5107473" cy="570645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8F89F9D6-BE90-45F2-8F90-A5EB677FF07F}"/>
                </a:ext>
              </a:extLst>
            </p:cNvPr>
            <p:cNvSpPr/>
            <p:nvPr/>
          </p:nvSpPr>
          <p:spPr>
            <a:xfrm>
              <a:off x="2685343" y="1666945"/>
              <a:ext cx="3548256" cy="354825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EE2A0A23-41E9-47FD-93EF-4781B38B8C14}"/>
                </a:ext>
              </a:extLst>
            </p:cNvPr>
            <p:cNvSpPr/>
            <p:nvPr/>
          </p:nvSpPr>
          <p:spPr>
            <a:xfrm>
              <a:off x="5123326" y="141963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C92134DA-80A0-4D45-9A21-ADEB86B50607}"/>
                </a:ext>
              </a:extLst>
            </p:cNvPr>
            <p:cNvSpPr/>
            <p:nvPr/>
          </p:nvSpPr>
          <p:spPr>
            <a:xfrm>
              <a:off x="5123326" y="4840900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D4AA24A-04BC-443E-8BBA-0D730D6160BE}"/>
                </a:ext>
              </a:extLst>
            </p:cNvPr>
            <p:cNvSpPr/>
            <p:nvPr/>
          </p:nvSpPr>
          <p:spPr>
            <a:xfrm>
              <a:off x="2524922" y="4070917"/>
              <a:ext cx="586971" cy="58697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CF79C4D3-9664-48F1-9D6A-F322A45C9EA2}"/>
                </a:ext>
              </a:extLst>
            </p:cNvPr>
            <p:cNvSpPr/>
            <p:nvPr/>
          </p:nvSpPr>
          <p:spPr>
            <a:xfrm>
              <a:off x="1438947" y="5087209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7EDF657B-C960-4977-A46F-8385F63F9B74}"/>
                </a:ext>
              </a:extLst>
            </p:cNvPr>
            <p:cNvSpPr/>
            <p:nvPr/>
          </p:nvSpPr>
          <p:spPr>
            <a:xfrm>
              <a:off x="1126126" y="546936"/>
              <a:ext cx="1166186" cy="116618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4AA7459-08C1-4F4C-AB26-E9A5BEDD209C}"/>
              </a:ext>
            </a:extLst>
          </p:cNvPr>
          <p:cNvGrpSpPr/>
          <p:nvPr/>
        </p:nvGrpSpPr>
        <p:grpSpPr>
          <a:xfrm>
            <a:off x="6832389" y="2972464"/>
            <a:ext cx="3958880" cy="930105"/>
            <a:chOff x="6077646" y="2795029"/>
            <a:chExt cx="3958880" cy="930105"/>
          </a:xfrm>
        </p:grpSpPr>
        <p:sp>
          <p:nvSpPr>
            <p:cNvPr id="56" name="chapter title">
              <a:extLst>
                <a:ext uri="{FF2B5EF4-FFF2-40B4-BE49-F238E27FC236}">
                  <a16:creationId xmlns:a16="http://schemas.microsoft.com/office/drawing/2014/main" id="{DF517973-A1B0-44C9-8ECF-B14ECDB7E72F}"/>
                </a:ext>
              </a:extLst>
            </p:cNvPr>
            <p:cNvSpPr/>
            <p:nvPr/>
          </p:nvSpPr>
          <p:spPr>
            <a:xfrm>
              <a:off x="6077646" y="2795029"/>
              <a:ext cx="3958880" cy="707886"/>
            </a:xfrm>
            <a:prstGeom prst="rect">
              <a:avLst/>
            </a:prstGeom>
          </p:spPr>
          <p:txBody>
            <a:bodyPr wrap="none" anchor="ctr" anchorCtr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0" i="0" u="none" strike="noStrike" kern="1200" cap="none" spc="10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  <a:cs typeface="微软雅黑"/>
                </a:rPr>
                <a:t>工作计划</a:t>
              </a:r>
              <a:endParaRPr kumimoji="0" lang="zh-CN" altLang="en-US" sz="1400" b="0" i="0" u="none" strike="noStrike" kern="1200" cap="none" spc="10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7CC366F-E5E5-4EC8-A1FB-015DB9503C77}"/>
                </a:ext>
              </a:extLst>
            </p:cNvPr>
            <p:cNvSpPr txBox="1"/>
            <p:nvPr/>
          </p:nvSpPr>
          <p:spPr>
            <a:xfrm>
              <a:off x="6092897" y="3448135"/>
              <a:ext cx="25558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defRPr/>
              </a:pPr>
              <a:r>
                <a:rPr lang="en-US" altLang="zh-CN" sz="1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ENTER A DESCRIPTION</a:t>
              </a:r>
              <a:endParaRPr lang="zh-CN" altLang="en-US" sz="120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8" name="number">
            <a:extLst>
              <a:ext uri="{FF2B5EF4-FFF2-40B4-BE49-F238E27FC236}">
                <a16:creationId xmlns:a16="http://schemas.microsoft.com/office/drawing/2014/main" id="{35C5135A-5B98-4512-8438-187F2C5FBDBF}"/>
              </a:ext>
            </a:extLst>
          </p:cNvPr>
          <p:cNvSpPr txBox="1"/>
          <p:nvPr/>
        </p:nvSpPr>
        <p:spPr>
          <a:xfrm>
            <a:off x="3264558" y="2941616"/>
            <a:ext cx="3129462" cy="10156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LT Std 35 Light" panose="020B0402020203020204" pitchFamily="34" charset="0"/>
                <a:ea typeface="思源黑体 CN Light"/>
                <a:cs typeface="+mn-cs"/>
              </a:rPr>
              <a:t>Part 05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LT Std 35 Light" panose="020B0402020203020204" pitchFamily="34" charset="0"/>
              <a:ea typeface="思源黑体 CN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364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5">
            <a:extLst>
              <a:ext uri="{FF2B5EF4-FFF2-40B4-BE49-F238E27FC236}">
                <a16:creationId xmlns:a16="http://schemas.microsoft.com/office/drawing/2014/main" id="{5B1AEB61-4557-4911-8E98-AC4B3A103B25}"/>
              </a:ext>
            </a:extLst>
          </p:cNvPr>
          <p:cNvSpPr>
            <a:spLocks/>
          </p:cNvSpPr>
          <p:nvPr/>
        </p:nvSpPr>
        <p:spPr bwMode="auto">
          <a:xfrm>
            <a:off x="2057615" y="4145779"/>
            <a:ext cx="279260" cy="241179"/>
          </a:xfrm>
          <a:custGeom>
            <a:avLst/>
            <a:gdLst>
              <a:gd name="T0" fmla="*/ 25 w 65"/>
              <a:gd name="T1" fmla="*/ 0 h 56"/>
              <a:gd name="T2" fmla="*/ 41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4 w 65"/>
              <a:gd name="T9" fmla="*/ 22 h 56"/>
              <a:gd name="T10" fmla="*/ 46 w 65"/>
              <a:gd name="T11" fmla="*/ 36 h 56"/>
              <a:gd name="T12" fmla="*/ 37 w 65"/>
              <a:gd name="T13" fmla="*/ 52 h 56"/>
              <a:gd name="T14" fmla="*/ 29 w 65"/>
              <a:gd name="T15" fmla="*/ 52 h 56"/>
              <a:gd name="T16" fmla="*/ 20 w 65"/>
              <a:gd name="T17" fmla="*/ 36 h 56"/>
              <a:gd name="T18" fmla="*/ 12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5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5" y="0"/>
                </a:moveTo>
                <a:cubicBezTo>
                  <a:pt x="29" y="0"/>
                  <a:pt x="36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5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7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3" name="Freeform 6">
            <a:extLst>
              <a:ext uri="{FF2B5EF4-FFF2-40B4-BE49-F238E27FC236}">
                <a16:creationId xmlns:a16="http://schemas.microsoft.com/office/drawing/2014/main" id="{487E91E9-7B04-4622-8A45-3E174426E912}"/>
              </a:ext>
            </a:extLst>
          </p:cNvPr>
          <p:cNvSpPr>
            <a:spLocks/>
          </p:cNvSpPr>
          <p:nvPr/>
        </p:nvSpPr>
        <p:spPr bwMode="auto">
          <a:xfrm>
            <a:off x="4677941" y="4145779"/>
            <a:ext cx="279260" cy="241179"/>
          </a:xfrm>
          <a:custGeom>
            <a:avLst/>
            <a:gdLst>
              <a:gd name="T0" fmla="*/ 24 w 65"/>
              <a:gd name="T1" fmla="*/ 0 h 56"/>
              <a:gd name="T2" fmla="*/ 40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3 w 65"/>
              <a:gd name="T9" fmla="*/ 22 h 56"/>
              <a:gd name="T10" fmla="*/ 45 w 65"/>
              <a:gd name="T11" fmla="*/ 36 h 56"/>
              <a:gd name="T12" fmla="*/ 36 w 65"/>
              <a:gd name="T13" fmla="*/ 52 h 56"/>
              <a:gd name="T14" fmla="*/ 28 w 65"/>
              <a:gd name="T15" fmla="*/ 52 h 56"/>
              <a:gd name="T16" fmla="*/ 19 w 65"/>
              <a:gd name="T17" fmla="*/ 36 h 56"/>
              <a:gd name="T18" fmla="*/ 11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4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4" y="0"/>
                </a:moveTo>
                <a:cubicBezTo>
                  <a:pt x="29" y="0"/>
                  <a:pt x="36" y="0"/>
                  <a:pt x="4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3" y="0"/>
                  <a:pt x="65" y="3"/>
                  <a:pt x="63" y="6"/>
                </a:cubicBezTo>
                <a:cubicBezTo>
                  <a:pt x="53" y="22"/>
                  <a:pt x="53" y="22"/>
                  <a:pt x="53" y="22"/>
                </a:cubicBezTo>
                <a:cubicBezTo>
                  <a:pt x="51" y="26"/>
                  <a:pt x="48" y="32"/>
                  <a:pt x="45" y="36"/>
                </a:cubicBezTo>
                <a:cubicBezTo>
                  <a:pt x="36" y="52"/>
                  <a:pt x="36" y="52"/>
                  <a:pt x="36" y="52"/>
                </a:cubicBezTo>
                <a:cubicBezTo>
                  <a:pt x="34" y="56"/>
                  <a:pt x="30" y="56"/>
                  <a:pt x="28" y="52"/>
                </a:cubicBezTo>
                <a:cubicBezTo>
                  <a:pt x="19" y="36"/>
                  <a:pt x="19" y="36"/>
                  <a:pt x="19" y="36"/>
                </a:cubicBezTo>
                <a:cubicBezTo>
                  <a:pt x="17" y="32"/>
                  <a:pt x="13" y="26"/>
                  <a:pt x="11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1" y="0"/>
                  <a:pt x="6" y="0"/>
                </a:cubicBezTo>
                <a:lnTo>
                  <a:pt x="2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" name="Freeform 7">
            <a:extLst>
              <a:ext uri="{FF2B5EF4-FFF2-40B4-BE49-F238E27FC236}">
                <a16:creationId xmlns:a16="http://schemas.microsoft.com/office/drawing/2014/main" id="{2FD1F470-0812-4F18-9452-9269DA30AC8E}"/>
              </a:ext>
            </a:extLst>
          </p:cNvPr>
          <p:cNvSpPr>
            <a:spLocks/>
          </p:cNvSpPr>
          <p:nvPr/>
        </p:nvSpPr>
        <p:spPr bwMode="auto">
          <a:xfrm>
            <a:off x="7312775" y="4145779"/>
            <a:ext cx="282886" cy="241179"/>
          </a:xfrm>
          <a:custGeom>
            <a:avLst/>
            <a:gdLst>
              <a:gd name="T0" fmla="*/ 25 w 66"/>
              <a:gd name="T1" fmla="*/ 0 h 56"/>
              <a:gd name="T2" fmla="*/ 41 w 66"/>
              <a:gd name="T3" fmla="*/ 0 h 56"/>
              <a:gd name="T4" fmla="*/ 59 w 66"/>
              <a:gd name="T5" fmla="*/ 0 h 56"/>
              <a:gd name="T6" fmla="*/ 63 w 66"/>
              <a:gd name="T7" fmla="*/ 6 h 56"/>
              <a:gd name="T8" fmla="*/ 54 w 66"/>
              <a:gd name="T9" fmla="*/ 22 h 56"/>
              <a:gd name="T10" fmla="*/ 46 w 66"/>
              <a:gd name="T11" fmla="*/ 36 h 56"/>
              <a:gd name="T12" fmla="*/ 37 w 66"/>
              <a:gd name="T13" fmla="*/ 52 h 56"/>
              <a:gd name="T14" fmla="*/ 29 w 66"/>
              <a:gd name="T15" fmla="*/ 52 h 56"/>
              <a:gd name="T16" fmla="*/ 20 w 66"/>
              <a:gd name="T17" fmla="*/ 36 h 56"/>
              <a:gd name="T18" fmla="*/ 12 w 66"/>
              <a:gd name="T19" fmla="*/ 22 h 56"/>
              <a:gd name="T20" fmla="*/ 2 w 66"/>
              <a:gd name="T21" fmla="*/ 6 h 56"/>
              <a:gd name="T22" fmla="*/ 6 w 66"/>
              <a:gd name="T23" fmla="*/ 0 h 56"/>
              <a:gd name="T24" fmla="*/ 25 w 66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56">
                <a:moveTo>
                  <a:pt x="25" y="0"/>
                </a:moveTo>
                <a:cubicBezTo>
                  <a:pt x="29" y="0"/>
                  <a:pt x="37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6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8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" name="Freeform 8">
            <a:extLst>
              <a:ext uri="{FF2B5EF4-FFF2-40B4-BE49-F238E27FC236}">
                <a16:creationId xmlns:a16="http://schemas.microsoft.com/office/drawing/2014/main" id="{3C32E7B6-8D58-452B-81C0-BBAA5E2BF9B5}"/>
              </a:ext>
            </a:extLst>
          </p:cNvPr>
          <p:cNvSpPr>
            <a:spLocks/>
          </p:cNvSpPr>
          <p:nvPr/>
        </p:nvSpPr>
        <p:spPr bwMode="auto">
          <a:xfrm>
            <a:off x="9907714" y="4145779"/>
            <a:ext cx="279260" cy="241179"/>
          </a:xfrm>
          <a:custGeom>
            <a:avLst/>
            <a:gdLst>
              <a:gd name="T0" fmla="*/ 25 w 65"/>
              <a:gd name="T1" fmla="*/ 0 h 56"/>
              <a:gd name="T2" fmla="*/ 41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4 w 65"/>
              <a:gd name="T9" fmla="*/ 22 h 56"/>
              <a:gd name="T10" fmla="*/ 46 w 65"/>
              <a:gd name="T11" fmla="*/ 36 h 56"/>
              <a:gd name="T12" fmla="*/ 37 w 65"/>
              <a:gd name="T13" fmla="*/ 52 h 56"/>
              <a:gd name="T14" fmla="*/ 29 w 65"/>
              <a:gd name="T15" fmla="*/ 52 h 56"/>
              <a:gd name="T16" fmla="*/ 20 w 65"/>
              <a:gd name="T17" fmla="*/ 36 h 56"/>
              <a:gd name="T18" fmla="*/ 12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5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5" y="0"/>
                </a:moveTo>
                <a:cubicBezTo>
                  <a:pt x="29" y="0"/>
                  <a:pt x="36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5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7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" name="Oval 9">
            <a:extLst>
              <a:ext uri="{FF2B5EF4-FFF2-40B4-BE49-F238E27FC236}">
                <a16:creationId xmlns:a16="http://schemas.microsoft.com/office/drawing/2014/main" id="{02BC3C89-FC15-4CFD-BDA6-B0D9B0878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220" y="1768445"/>
            <a:ext cx="2170610" cy="217967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Oval 11">
            <a:extLst>
              <a:ext uri="{FF2B5EF4-FFF2-40B4-BE49-F238E27FC236}">
                <a16:creationId xmlns:a16="http://schemas.microsoft.com/office/drawing/2014/main" id="{B60FA3A2-24E7-4E53-9FEA-6F4A8652C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9599" y="1739417"/>
            <a:ext cx="2170610" cy="2179676"/>
          </a:xfrm>
          <a:prstGeom prst="ellipse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13">
            <a:extLst>
              <a:ext uri="{FF2B5EF4-FFF2-40B4-BE49-F238E27FC236}">
                <a16:creationId xmlns:a16="http://schemas.microsoft.com/office/drawing/2014/main" id="{AF61F405-6383-4CD8-BE49-3E24E5DD81A0}"/>
              </a:ext>
            </a:extLst>
          </p:cNvPr>
          <p:cNvSpPr>
            <a:spLocks/>
          </p:cNvSpPr>
          <p:nvPr/>
        </p:nvSpPr>
        <p:spPr bwMode="auto">
          <a:xfrm>
            <a:off x="2104763" y="1768445"/>
            <a:ext cx="2749076" cy="2170609"/>
          </a:xfrm>
          <a:custGeom>
            <a:avLst/>
            <a:gdLst>
              <a:gd name="T0" fmla="*/ 627 w 641"/>
              <a:gd name="T1" fmla="*/ 504 h 504"/>
              <a:gd name="T2" fmla="*/ 322 w 641"/>
              <a:gd name="T3" fmla="*/ 266 h 504"/>
              <a:gd name="T4" fmla="*/ 14 w 641"/>
              <a:gd name="T5" fmla="*/ 28 h 504"/>
              <a:gd name="T6" fmla="*/ 0 w 641"/>
              <a:gd name="T7" fmla="*/ 14 h 504"/>
              <a:gd name="T8" fmla="*/ 14 w 641"/>
              <a:gd name="T9" fmla="*/ 0 h 504"/>
              <a:gd name="T10" fmla="*/ 347 w 641"/>
              <a:gd name="T11" fmla="*/ 252 h 504"/>
              <a:gd name="T12" fmla="*/ 627 w 641"/>
              <a:gd name="T13" fmla="*/ 476 h 504"/>
              <a:gd name="T14" fmla="*/ 641 w 641"/>
              <a:gd name="T15" fmla="*/ 490 h 504"/>
              <a:gd name="T16" fmla="*/ 627 w 641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1" h="504">
                <a:moveTo>
                  <a:pt x="627" y="504"/>
                </a:moveTo>
                <a:cubicBezTo>
                  <a:pt x="462" y="504"/>
                  <a:pt x="391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8" y="0"/>
                  <a:pt x="274" y="128"/>
                  <a:pt x="347" y="252"/>
                </a:cubicBezTo>
                <a:cubicBezTo>
                  <a:pt x="414" y="367"/>
                  <a:pt x="478" y="476"/>
                  <a:pt x="627" y="476"/>
                </a:cubicBezTo>
                <a:cubicBezTo>
                  <a:pt x="635" y="476"/>
                  <a:pt x="641" y="482"/>
                  <a:pt x="641" y="490"/>
                </a:cubicBezTo>
                <a:cubicBezTo>
                  <a:pt x="641" y="498"/>
                  <a:pt x="635" y="504"/>
                  <a:pt x="627" y="504"/>
                </a:cubicBezTo>
                <a:close/>
              </a:path>
            </a:pathLst>
          </a:cu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" name="Oval 14">
            <a:extLst>
              <a:ext uri="{FF2B5EF4-FFF2-40B4-BE49-F238E27FC236}">
                <a16:creationId xmlns:a16="http://schemas.microsoft.com/office/drawing/2014/main" id="{79F8FCA6-A717-4666-8344-AB5E80A03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912" y="1710389"/>
            <a:ext cx="2170610" cy="217967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16">
            <a:extLst>
              <a:ext uri="{FF2B5EF4-FFF2-40B4-BE49-F238E27FC236}">
                <a16:creationId xmlns:a16="http://schemas.microsoft.com/office/drawing/2014/main" id="{E29FB0B1-5956-414C-B017-6EF3DF603B31}"/>
              </a:ext>
            </a:extLst>
          </p:cNvPr>
          <p:cNvSpPr>
            <a:spLocks/>
          </p:cNvSpPr>
          <p:nvPr/>
        </p:nvSpPr>
        <p:spPr bwMode="auto">
          <a:xfrm>
            <a:off x="4696075" y="1739417"/>
            <a:ext cx="2749076" cy="2170609"/>
          </a:xfrm>
          <a:custGeom>
            <a:avLst/>
            <a:gdLst>
              <a:gd name="T0" fmla="*/ 627 w 641"/>
              <a:gd name="T1" fmla="*/ 504 h 504"/>
              <a:gd name="T2" fmla="*/ 322 w 641"/>
              <a:gd name="T3" fmla="*/ 266 h 504"/>
              <a:gd name="T4" fmla="*/ 14 w 641"/>
              <a:gd name="T5" fmla="*/ 28 h 504"/>
              <a:gd name="T6" fmla="*/ 0 w 641"/>
              <a:gd name="T7" fmla="*/ 14 h 504"/>
              <a:gd name="T8" fmla="*/ 14 w 641"/>
              <a:gd name="T9" fmla="*/ 0 h 504"/>
              <a:gd name="T10" fmla="*/ 346 w 641"/>
              <a:gd name="T11" fmla="*/ 252 h 504"/>
              <a:gd name="T12" fmla="*/ 627 w 641"/>
              <a:gd name="T13" fmla="*/ 476 h 504"/>
              <a:gd name="T14" fmla="*/ 641 w 641"/>
              <a:gd name="T15" fmla="*/ 490 h 504"/>
              <a:gd name="T16" fmla="*/ 627 w 641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1" h="504">
                <a:moveTo>
                  <a:pt x="627" y="504"/>
                </a:moveTo>
                <a:cubicBezTo>
                  <a:pt x="462" y="504"/>
                  <a:pt x="390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8" y="0"/>
                  <a:pt x="274" y="128"/>
                  <a:pt x="346" y="252"/>
                </a:cubicBezTo>
                <a:cubicBezTo>
                  <a:pt x="414" y="367"/>
                  <a:pt x="478" y="476"/>
                  <a:pt x="627" y="476"/>
                </a:cubicBezTo>
                <a:cubicBezTo>
                  <a:pt x="635" y="476"/>
                  <a:pt x="641" y="482"/>
                  <a:pt x="641" y="490"/>
                </a:cubicBezTo>
                <a:cubicBezTo>
                  <a:pt x="641" y="498"/>
                  <a:pt x="635" y="504"/>
                  <a:pt x="627" y="50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" name="Oval 17">
            <a:extLst>
              <a:ext uri="{FF2B5EF4-FFF2-40B4-BE49-F238E27FC236}">
                <a16:creationId xmlns:a16="http://schemas.microsoft.com/office/drawing/2014/main" id="{3E254979-33E0-4B9E-B728-38D9360BD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2171" y="1681361"/>
            <a:ext cx="2170610" cy="2179676"/>
          </a:xfrm>
          <a:prstGeom prst="ellipse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Freeform 19">
            <a:extLst>
              <a:ext uri="{FF2B5EF4-FFF2-40B4-BE49-F238E27FC236}">
                <a16:creationId xmlns:a16="http://schemas.microsoft.com/office/drawing/2014/main" id="{5E596638-BF09-496D-AC58-4D3ECF28822A}"/>
              </a:ext>
            </a:extLst>
          </p:cNvPr>
          <p:cNvSpPr>
            <a:spLocks/>
          </p:cNvSpPr>
          <p:nvPr/>
        </p:nvSpPr>
        <p:spPr bwMode="auto">
          <a:xfrm>
            <a:off x="7309148" y="1710389"/>
            <a:ext cx="2752703" cy="2170609"/>
          </a:xfrm>
          <a:custGeom>
            <a:avLst/>
            <a:gdLst>
              <a:gd name="T0" fmla="*/ 627 w 642"/>
              <a:gd name="T1" fmla="*/ 504 h 504"/>
              <a:gd name="T2" fmla="*/ 322 w 642"/>
              <a:gd name="T3" fmla="*/ 266 h 504"/>
              <a:gd name="T4" fmla="*/ 14 w 642"/>
              <a:gd name="T5" fmla="*/ 28 h 504"/>
              <a:gd name="T6" fmla="*/ 0 w 642"/>
              <a:gd name="T7" fmla="*/ 14 h 504"/>
              <a:gd name="T8" fmla="*/ 14 w 642"/>
              <a:gd name="T9" fmla="*/ 0 h 504"/>
              <a:gd name="T10" fmla="*/ 347 w 642"/>
              <a:gd name="T11" fmla="*/ 252 h 504"/>
              <a:gd name="T12" fmla="*/ 627 w 642"/>
              <a:gd name="T13" fmla="*/ 476 h 504"/>
              <a:gd name="T14" fmla="*/ 642 w 642"/>
              <a:gd name="T15" fmla="*/ 490 h 504"/>
              <a:gd name="T16" fmla="*/ 627 w 642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2" h="504">
                <a:moveTo>
                  <a:pt x="627" y="504"/>
                </a:moveTo>
                <a:cubicBezTo>
                  <a:pt x="462" y="504"/>
                  <a:pt x="391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9" y="0"/>
                  <a:pt x="274" y="128"/>
                  <a:pt x="347" y="252"/>
                </a:cubicBezTo>
                <a:cubicBezTo>
                  <a:pt x="415" y="367"/>
                  <a:pt x="479" y="476"/>
                  <a:pt x="627" y="476"/>
                </a:cubicBezTo>
                <a:cubicBezTo>
                  <a:pt x="635" y="476"/>
                  <a:pt x="642" y="482"/>
                  <a:pt x="642" y="490"/>
                </a:cubicBezTo>
                <a:cubicBezTo>
                  <a:pt x="642" y="498"/>
                  <a:pt x="635" y="504"/>
                  <a:pt x="627" y="504"/>
                </a:cubicBezTo>
                <a:close/>
              </a:path>
            </a:pathLst>
          </a:cu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3" name="Oval 20">
            <a:extLst>
              <a:ext uri="{FF2B5EF4-FFF2-40B4-BE49-F238E27FC236}">
                <a16:creationId xmlns:a16="http://schemas.microsoft.com/office/drawing/2014/main" id="{385FB20A-6255-4176-BFC6-CE7C19F85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240" y="2087599"/>
            <a:ext cx="1564942" cy="1572196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4" name="Oval 21">
            <a:extLst>
              <a:ext uri="{FF2B5EF4-FFF2-40B4-BE49-F238E27FC236}">
                <a16:creationId xmlns:a16="http://schemas.microsoft.com/office/drawing/2014/main" id="{E0B5D4EB-B16D-40B5-A045-9969F94C7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354" y="2012616"/>
            <a:ext cx="1564942" cy="1572196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5" name="Oval 22">
            <a:extLst>
              <a:ext uri="{FF2B5EF4-FFF2-40B4-BE49-F238E27FC236}">
                <a16:creationId xmlns:a16="http://schemas.microsoft.com/office/drawing/2014/main" id="{341BAE29-B78F-49B0-8586-8F8E73A00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5559" y="2029543"/>
            <a:ext cx="1561316" cy="1572196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6" name="Oval 23">
            <a:extLst>
              <a:ext uri="{FF2B5EF4-FFF2-40B4-BE49-F238E27FC236}">
                <a16:creationId xmlns:a16="http://schemas.microsoft.com/office/drawing/2014/main" id="{A1F5825F-A8D0-41D6-834A-2283F569F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2259" y="2000515"/>
            <a:ext cx="1564942" cy="1572196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 cmpd="sng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584200"/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519C9FB-1221-4370-B46F-3C322A1CF510}"/>
              </a:ext>
            </a:extLst>
          </p:cNvPr>
          <p:cNvGrpSpPr/>
          <p:nvPr/>
        </p:nvGrpSpPr>
        <p:grpSpPr>
          <a:xfrm>
            <a:off x="1852173" y="2475028"/>
            <a:ext cx="666786" cy="659912"/>
            <a:chOff x="6967126" y="4092464"/>
            <a:chExt cx="453105" cy="448433"/>
          </a:xfrm>
          <a:solidFill>
            <a:srgbClr val="FEFEFE"/>
          </a:solidFill>
          <a:effectLst/>
        </p:grpSpPr>
        <p:sp>
          <p:nvSpPr>
            <p:cNvPr id="58" name="Freeform 136">
              <a:extLst>
                <a:ext uri="{FF2B5EF4-FFF2-40B4-BE49-F238E27FC236}">
                  <a16:creationId xmlns:a16="http://schemas.microsoft.com/office/drawing/2014/main" id="{E23F9489-3449-4DEC-8CF1-A6A9887D5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9" name="Freeform 137">
              <a:extLst>
                <a:ext uri="{FF2B5EF4-FFF2-40B4-BE49-F238E27FC236}">
                  <a16:creationId xmlns:a16="http://schemas.microsoft.com/office/drawing/2014/main" id="{B51F5EC4-69CF-42AD-B4BD-B8CC60B368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60" name="Freeform 18">
            <a:extLst>
              <a:ext uri="{FF2B5EF4-FFF2-40B4-BE49-F238E27FC236}">
                <a16:creationId xmlns:a16="http://schemas.microsoft.com/office/drawing/2014/main" id="{9FF43C15-2940-44EE-92A9-66AEA63F97A6}"/>
              </a:ext>
            </a:extLst>
          </p:cNvPr>
          <p:cNvSpPr>
            <a:spLocks noEditPoints="1"/>
          </p:cNvSpPr>
          <p:nvPr/>
        </p:nvSpPr>
        <p:spPr bwMode="auto">
          <a:xfrm>
            <a:off x="7069003" y="2470593"/>
            <a:ext cx="634427" cy="632408"/>
          </a:xfrm>
          <a:custGeom>
            <a:avLst/>
            <a:gdLst>
              <a:gd name="T0" fmla="*/ 52 w 341"/>
              <a:gd name="T1" fmla="*/ 0 h 340"/>
              <a:gd name="T2" fmla="*/ 289 w 341"/>
              <a:gd name="T3" fmla="*/ 0 h 340"/>
              <a:gd name="T4" fmla="*/ 341 w 341"/>
              <a:gd name="T5" fmla="*/ 51 h 340"/>
              <a:gd name="T6" fmla="*/ 341 w 341"/>
              <a:gd name="T7" fmla="*/ 289 h 340"/>
              <a:gd name="T8" fmla="*/ 289 w 341"/>
              <a:gd name="T9" fmla="*/ 340 h 340"/>
              <a:gd name="T10" fmla="*/ 52 w 341"/>
              <a:gd name="T11" fmla="*/ 340 h 340"/>
              <a:gd name="T12" fmla="*/ 0 w 341"/>
              <a:gd name="T13" fmla="*/ 289 h 340"/>
              <a:gd name="T14" fmla="*/ 0 w 341"/>
              <a:gd name="T15" fmla="*/ 51 h 340"/>
              <a:gd name="T16" fmla="*/ 52 w 341"/>
              <a:gd name="T17" fmla="*/ 0 h 340"/>
              <a:gd name="T18" fmla="*/ 71 w 341"/>
              <a:gd name="T19" fmla="*/ 37 h 340"/>
              <a:gd name="T20" fmla="*/ 38 w 341"/>
              <a:gd name="T21" fmla="*/ 70 h 340"/>
              <a:gd name="T22" fmla="*/ 38 w 341"/>
              <a:gd name="T23" fmla="*/ 269 h 340"/>
              <a:gd name="T24" fmla="*/ 71 w 341"/>
              <a:gd name="T25" fmla="*/ 302 h 340"/>
              <a:gd name="T26" fmla="*/ 270 w 341"/>
              <a:gd name="T27" fmla="*/ 302 h 340"/>
              <a:gd name="T28" fmla="*/ 303 w 341"/>
              <a:gd name="T29" fmla="*/ 269 h 340"/>
              <a:gd name="T30" fmla="*/ 303 w 341"/>
              <a:gd name="T31" fmla="*/ 70 h 340"/>
              <a:gd name="T32" fmla="*/ 270 w 341"/>
              <a:gd name="T33" fmla="*/ 37 h 340"/>
              <a:gd name="T34" fmla="*/ 71 w 341"/>
              <a:gd name="T35" fmla="*/ 37 h 340"/>
              <a:gd name="T36" fmla="*/ 170 w 341"/>
              <a:gd name="T37" fmla="*/ 244 h 340"/>
              <a:gd name="T38" fmla="*/ 157 w 341"/>
              <a:gd name="T39" fmla="*/ 258 h 340"/>
              <a:gd name="T40" fmla="*/ 157 w 341"/>
              <a:gd name="T41" fmla="*/ 283 h 340"/>
              <a:gd name="T42" fmla="*/ 170 w 341"/>
              <a:gd name="T43" fmla="*/ 296 h 340"/>
              <a:gd name="T44" fmla="*/ 184 w 341"/>
              <a:gd name="T45" fmla="*/ 283 h 340"/>
              <a:gd name="T46" fmla="*/ 184 w 341"/>
              <a:gd name="T47" fmla="*/ 258 h 340"/>
              <a:gd name="T48" fmla="*/ 170 w 341"/>
              <a:gd name="T49" fmla="*/ 244 h 340"/>
              <a:gd name="T50" fmla="*/ 245 w 341"/>
              <a:gd name="T51" fmla="*/ 170 h 340"/>
              <a:gd name="T52" fmla="*/ 259 w 341"/>
              <a:gd name="T53" fmla="*/ 183 h 340"/>
              <a:gd name="T54" fmla="*/ 284 w 341"/>
              <a:gd name="T55" fmla="*/ 183 h 340"/>
              <a:gd name="T56" fmla="*/ 297 w 341"/>
              <a:gd name="T57" fmla="*/ 170 h 340"/>
              <a:gd name="T58" fmla="*/ 284 w 341"/>
              <a:gd name="T59" fmla="*/ 156 h 340"/>
              <a:gd name="T60" fmla="*/ 259 w 341"/>
              <a:gd name="T61" fmla="*/ 156 h 340"/>
              <a:gd name="T62" fmla="*/ 245 w 341"/>
              <a:gd name="T63" fmla="*/ 170 h 340"/>
              <a:gd name="T64" fmla="*/ 170 w 341"/>
              <a:gd name="T65" fmla="*/ 43 h 340"/>
              <a:gd name="T66" fmla="*/ 157 w 341"/>
              <a:gd name="T67" fmla="*/ 57 h 340"/>
              <a:gd name="T68" fmla="*/ 157 w 341"/>
              <a:gd name="T69" fmla="*/ 82 h 340"/>
              <a:gd name="T70" fmla="*/ 170 w 341"/>
              <a:gd name="T71" fmla="*/ 95 h 340"/>
              <a:gd name="T72" fmla="*/ 184 w 341"/>
              <a:gd name="T73" fmla="*/ 82 h 340"/>
              <a:gd name="T74" fmla="*/ 184 w 341"/>
              <a:gd name="T75" fmla="*/ 57 h 340"/>
              <a:gd name="T76" fmla="*/ 170 w 341"/>
              <a:gd name="T77" fmla="*/ 43 h 340"/>
              <a:gd name="T78" fmla="*/ 189 w 341"/>
              <a:gd name="T79" fmla="*/ 172 h 340"/>
              <a:gd name="T80" fmla="*/ 217 w 341"/>
              <a:gd name="T81" fmla="*/ 143 h 340"/>
              <a:gd name="T82" fmla="*/ 217 w 341"/>
              <a:gd name="T83" fmla="*/ 125 h 340"/>
              <a:gd name="T84" fmla="*/ 199 w 341"/>
              <a:gd name="T85" fmla="*/ 125 h 340"/>
              <a:gd name="T86" fmla="*/ 173 w 341"/>
              <a:gd name="T87" fmla="*/ 152 h 340"/>
              <a:gd name="T88" fmla="*/ 170 w 341"/>
              <a:gd name="T89" fmla="*/ 152 h 340"/>
              <a:gd name="T90" fmla="*/ 166 w 341"/>
              <a:gd name="T91" fmla="*/ 152 h 340"/>
              <a:gd name="T92" fmla="*/ 114 w 341"/>
              <a:gd name="T93" fmla="*/ 98 h 340"/>
              <a:gd name="T94" fmla="*/ 101 w 341"/>
              <a:gd name="T95" fmla="*/ 98 h 340"/>
              <a:gd name="T96" fmla="*/ 100 w 341"/>
              <a:gd name="T97" fmla="*/ 111 h 340"/>
              <a:gd name="T98" fmla="*/ 153 w 341"/>
              <a:gd name="T99" fmla="*/ 165 h 340"/>
              <a:gd name="T100" fmla="*/ 152 w 341"/>
              <a:gd name="T101" fmla="*/ 170 h 340"/>
              <a:gd name="T102" fmla="*/ 170 w 341"/>
              <a:gd name="T103" fmla="*/ 188 h 340"/>
              <a:gd name="T104" fmla="*/ 189 w 341"/>
              <a:gd name="T105" fmla="*/ 172 h 340"/>
              <a:gd name="T106" fmla="*/ 44 w 341"/>
              <a:gd name="T107" fmla="*/ 170 h 340"/>
              <a:gd name="T108" fmla="*/ 57 w 341"/>
              <a:gd name="T109" fmla="*/ 183 h 340"/>
              <a:gd name="T110" fmla="*/ 82 w 341"/>
              <a:gd name="T111" fmla="*/ 183 h 340"/>
              <a:gd name="T112" fmla="*/ 96 w 341"/>
              <a:gd name="T113" fmla="*/ 170 h 340"/>
              <a:gd name="T114" fmla="*/ 82 w 341"/>
              <a:gd name="T115" fmla="*/ 156 h 340"/>
              <a:gd name="T116" fmla="*/ 57 w 341"/>
              <a:gd name="T117" fmla="*/ 156 h 340"/>
              <a:gd name="T118" fmla="*/ 44 w 341"/>
              <a:gd name="T119" fmla="*/ 17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1" h="340">
                <a:moveTo>
                  <a:pt x="52" y="0"/>
                </a:moveTo>
                <a:cubicBezTo>
                  <a:pt x="289" y="0"/>
                  <a:pt x="289" y="0"/>
                  <a:pt x="289" y="0"/>
                </a:cubicBezTo>
                <a:cubicBezTo>
                  <a:pt x="318" y="0"/>
                  <a:pt x="341" y="23"/>
                  <a:pt x="341" y="51"/>
                </a:cubicBezTo>
                <a:cubicBezTo>
                  <a:pt x="341" y="289"/>
                  <a:pt x="341" y="289"/>
                  <a:pt x="341" y="289"/>
                </a:cubicBezTo>
                <a:cubicBezTo>
                  <a:pt x="341" y="317"/>
                  <a:pt x="318" y="340"/>
                  <a:pt x="289" y="340"/>
                </a:cubicBezTo>
                <a:cubicBezTo>
                  <a:pt x="52" y="340"/>
                  <a:pt x="52" y="340"/>
                  <a:pt x="52" y="340"/>
                </a:cubicBezTo>
                <a:cubicBezTo>
                  <a:pt x="23" y="340"/>
                  <a:pt x="0" y="317"/>
                  <a:pt x="0" y="289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23"/>
                  <a:pt x="23" y="0"/>
                  <a:pt x="52" y="0"/>
                </a:cubicBezTo>
                <a:close/>
                <a:moveTo>
                  <a:pt x="71" y="37"/>
                </a:moveTo>
                <a:cubicBezTo>
                  <a:pt x="53" y="37"/>
                  <a:pt x="38" y="52"/>
                  <a:pt x="38" y="70"/>
                </a:cubicBezTo>
                <a:cubicBezTo>
                  <a:pt x="38" y="269"/>
                  <a:pt x="38" y="269"/>
                  <a:pt x="38" y="269"/>
                </a:cubicBezTo>
                <a:cubicBezTo>
                  <a:pt x="38" y="288"/>
                  <a:pt x="53" y="302"/>
                  <a:pt x="71" y="302"/>
                </a:cubicBezTo>
                <a:cubicBezTo>
                  <a:pt x="270" y="302"/>
                  <a:pt x="270" y="302"/>
                  <a:pt x="270" y="302"/>
                </a:cubicBezTo>
                <a:cubicBezTo>
                  <a:pt x="288" y="302"/>
                  <a:pt x="303" y="288"/>
                  <a:pt x="303" y="269"/>
                </a:cubicBezTo>
                <a:cubicBezTo>
                  <a:pt x="303" y="70"/>
                  <a:pt x="303" y="70"/>
                  <a:pt x="303" y="70"/>
                </a:cubicBezTo>
                <a:cubicBezTo>
                  <a:pt x="303" y="52"/>
                  <a:pt x="288" y="37"/>
                  <a:pt x="270" y="37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170" y="244"/>
                </a:moveTo>
                <a:cubicBezTo>
                  <a:pt x="163" y="244"/>
                  <a:pt x="157" y="251"/>
                  <a:pt x="157" y="258"/>
                </a:cubicBezTo>
                <a:cubicBezTo>
                  <a:pt x="157" y="283"/>
                  <a:pt x="157" y="283"/>
                  <a:pt x="157" y="283"/>
                </a:cubicBezTo>
                <a:cubicBezTo>
                  <a:pt x="157" y="290"/>
                  <a:pt x="163" y="296"/>
                  <a:pt x="170" y="296"/>
                </a:cubicBezTo>
                <a:cubicBezTo>
                  <a:pt x="178" y="296"/>
                  <a:pt x="184" y="290"/>
                  <a:pt x="184" y="283"/>
                </a:cubicBezTo>
                <a:cubicBezTo>
                  <a:pt x="184" y="258"/>
                  <a:pt x="184" y="258"/>
                  <a:pt x="184" y="258"/>
                </a:cubicBezTo>
                <a:cubicBezTo>
                  <a:pt x="184" y="251"/>
                  <a:pt x="178" y="244"/>
                  <a:pt x="170" y="244"/>
                </a:cubicBezTo>
                <a:close/>
                <a:moveTo>
                  <a:pt x="245" y="170"/>
                </a:moveTo>
                <a:cubicBezTo>
                  <a:pt x="245" y="177"/>
                  <a:pt x="251" y="183"/>
                  <a:pt x="259" y="183"/>
                </a:cubicBezTo>
                <a:cubicBezTo>
                  <a:pt x="284" y="183"/>
                  <a:pt x="284" y="183"/>
                  <a:pt x="284" y="183"/>
                </a:cubicBezTo>
                <a:cubicBezTo>
                  <a:pt x="291" y="183"/>
                  <a:pt x="297" y="177"/>
                  <a:pt x="297" y="170"/>
                </a:cubicBezTo>
                <a:cubicBezTo>
                  <a:pt x="297" y="162"/>
                  <a:pt x="291" y="156"/>
                  <a:pt x="284" y="156"/>
                </a:cubicBezTo>
                <a:cubicBezTo>
                  <a:pt x="259" y="156"/>
                  <a:pt x="259" y="156"/>
                  <a:pt x="259" y="156"/>
                </a:cubicBezTo>
                <a:cubicBezTo>
                  <a:pt x="251" y="156"/>
                  <a:pt x="245" y="162"/>
                  <a:pt x="245" y="170"/>
                </a:cubicBezTo>
                <a:close/>
                <a:moveTo>
                  <a:pt x="170" y="43"/>
                </a:moveTo>
                <a:cubicBezTo>
                  <a:pt x="163" y="43"/>
                  <a:pt x="157" y="49"/>
                  <a:pt x="157" y="57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57" y="89"/>
                  <a:pt x="163" y="95"/>
                  <a:pt x="170" y="95"/>
                </a:cubicBezTo>
                <a:cubicBezTo>
                  <a:pt x="178" y="95"/>
                  <a:pt x="184" y="89"/>
                  <a:pt x="184" y="82"/>
                </a:cubicBezTo>
                <a:cubicBezTo>
                  <a:pt x="184" y="57"/>
                  <a:pt x="184" y="57"/>
                  <a:pt x="184" y="57"/>
                </a:cubicBezTo>
                <a:cubicBezTo>
                  <a:pt x="184" y="49"/>
                  <a:pt x="178" y="43"/>
                  <a:pt x="170" y="43"/>
                </a:cubicBezTo>
                <a:close/>
                <a:moveTo>
                  <a:pt x="189" y="172"/>
                </a:moveTo>
                <a:cubicBezTo>
                  <a:pt x="217" y="143"/>
                  <a:pt x="217" y="143"/>
                  <a:pt x="217" y="143"/>
                </a:cubicBezTo>
                <a:cubicBezTo>
                  <a:pt x="222" y="138"/>
                  <a:pt x="222" y="130"/>
                  <a:pt x="217" y="125"/>
                </a:cubicBezTo>
                <a:cubicBezTo>
                  <a:pt x="212" y="120"/>
                  <a:pt x="204" y="120"/>
                  <a:pt x="199" y="125"/>
                </a:cubicBezTo>
                <a:cubicBezTo>
                  <a:pt x="173" y="152"/>
                  <a:pt x="173" y="152"/>
                  <a:pt x="173" y="152"/>
                </a:cubicBezTo>
                <a:cubicBezTo>
                  <a:pt x="172" y="152"/>
                  <a:pt x="171" y="152"/>
                  <a:pt x="170" y="152"/>
                </a:cubicBezTo>
                <a:cubicBezTo>
                  <a:pt x="169" y="152"/>
                  <a:pt x="168" y="152"/>
                  <a:pt x="166" y="152"/>
                </a:cubicBezTo>
                <a:cubicBezTo>
                  <a:pt x="114" y="98"/>
                  <a:pt x="114" y="98"/>
                  <a:pt x="114" y="98"/>
                </a:cubicBezTo>
                <a:cubicBezTo>
                  <a:pt x="110" y="94"/>
                  <a:pt x="104" y="94"/>
                  <a:pt x="101" y="98"/>
                </a:cubicBezTo>
                <a:cubicBezTo>
                  <a:pt x="97" y="101"/>
                  <a:pt x="97" y="107"/>
                  <a:pt x="100" y="111"/>
                </a:cubicBezTo>
                <a:cubicBezTo>
                  <a:pt x="153" y="165"/>
                  <a:pt x="153" y="165"/>
                  <a:pt x="153" y="165"/>
                </a:cubicBezTo>
                <a:cubicBezTo>
                  <a:pt x="152" y="167"/>
                  <a:pt x="152" y="168"/>
                  <a:pt x="152" y="170"/>
                </a:cubicBezTo>
                <a:cubicBezTo>
                  <a:pt x="152" y="180"/>
                  <a:pt x="160" y="188"/>
                  <a:pt x="170" y="188"/>
                </a:cubicBezTo>
                <a:cubicBezTo>
                  <a:pt x="180" y="188"/>
                  <a:pt x="188" y="181"/>
                  <a:pt x="189" y="172"/>
                </a:cubicBezTo>
                <a:close/>
                <a:moveTo>
                  <a:pt x="44" y="170"/>
                </a:moveTo>
                <a:cubicBezTo>
                  <a:pt x="44" y="177"/>
                  <a:pt x="50" y="183"/>
                  <a:pt x="57" y="183"/>
                </a:cubicBezTo>
                <a:cubicBezTo>
                  <a:pt x="82" y="183"/>
                  <a:pt x="82" y="183"/>
                  <a:pt x="82" y="183"/>
                </a:cubicBezTo>
                <a:cubicBezTo>
                  <a:pt x="90" y="183"/>
                  <a:pt x="96" y="177"/>
                  <a:pt x="96" y="170"/>
                </a:cubicBezTo>
                <a:cubicBezTo>
                  <a:pt x="96" y="162"/>
                  <a:pt x="90" y="156"/>
                  <a:pt x="82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0" y="156"/>
                  <a:pt x="44" y="162"/>
                  <a:pt x="44" y="17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61" name="Group 18">
            <a:extLst>
              <a:ext uri="{FF2B5EF4-FFF2-40B4-BE49-F238E27FC236}">
                <a16:creationId xmlns:a16="http://schemas.microsoft.com/office/drawing/2014/main" id="{BF0A9F77-C053-40EC-8964-F3E4DB69277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643295" y="2426126"/>
            <a:ext cx="657230" cy="569601"/>
            <a:chOff x="3525" y="1887"/>
            <a:chExt cx="630" cy="546"/>
          </a:xfrm>
          <a:solidFill>
            <a:srgbClr val="FEFEFE"/>
          </a:solidFill>
          <a:effectLst/>
        </p:grpSpPr>
        <p:sp>
          <p:nvSpPr>
            <p:cNvPr id="62" name="Freeform 19">
              <a:extLst>
                <a:ext uri="{FF2B5EF4-FFF2-40B4-BE49-F238E27FC236}">
                  <a16:creationId xmlns:a16="http://schemas.microsoft.com/office/drawing/2014/main" id="{5B1BCB03-784E-4ABF-9315-A9549FB45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3" y="2117"/>
              <a:ext cx="129" cy="227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3782A657-E834-4E11-A52A-6AE16C800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" y="2033"/>
              <a:ext cx="129" cy="311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9903FA7F-2567-49C6-BEC3-0D7C0CBDD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1964"/>
              <a:ext cx="129" cy="380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65" name="Freeform 22">
              <a:extLst>
                <a:ext uri="{FF2B5EF4-FFF2-40B4-BE49-F238E27FC236}">
                  <a16:creationId xmlns:a16="http://schemas.microsoft.com/office/drawing/2014/main" id="{482ACF4E-7D05-49AC-9ED3-B5A05FD01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1887"/>
              <a:ext cx="630" cy="546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AE0E3495-8C62-46D9-8404-718F8EAD7F51}"/>
              </a:ext>
            </a:extLst>
          </p:cNvPr>
          <p:cNvGrpSpPr/>
          <p:nvPr/>
        </p:nvGrpSpPr>
        <p:grpSpPr>
          <a:xfrm>
            <a:off x="4498958" y="2537077"/>
            <a:ext cx="637226" cy="609429"/>
            <a:chOff x="6042259" y="5362013"/>
            <a:chExt cx="464982" cy="444699"/>
          </a:xfrm>
          <a:solidFill>
            <a:srgbClr val="FEFEFE"/>
          </a:solidFill>
          <a:effectLst/>
        </p:grpSpPr>
        <p:sp>
          <p:nvSpPr>
            <p:cNvPr id="67" name="Freeform 25">
              <a:extLst>
                <a:ext uri="{FF2B5EF4-FFF2-40B4-BE49-F238E27FC236}">
                  <a16:creationId xmlns:a16="http://schemas.microsoft.com/office/drawing/2014/main" id="{18DB1B10-DE9F-4A95-8C76-2181FE8B7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2692" y="5681688"/>
              <a:ext cx="125025" cy="125024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任意多边形 39">
              <a:extLst>
                <a:ext uri="{FF2B5EF4-FFF2-40B4-BE49-F238E27FC236}">
                  <a16:creationId xmlns:a16="http://schemas.microsoft.com/office/drawing/2014/main" id="{A5C0DC38-9892-4680-93B8-D89EEAB4A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2259" y="5362013"/>
              <a:ext cx="464982" cy="338443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55395A5B-932D-47E6-A25D-D8F1211AE96D}"/>
              </a:ext>
            </a:extLst>
          </p:cNvPr>
          <p:cNvGrpSpPr/>
          <p:nvPr/>
        </p:nvGrpSpPr>
        <p:grpSpPr>
          <a:xfrm>
            <a:off x="1114928" y="4643174"/>
            <a:ext cx="2165754" cy="1108404"/>
            <a:chOff x="1825221" y="5209758"/>
            <a:chExt cx="2165754" cy="1108404"/>
          </a:xfrm>
        </p:grpSpPr>
        <p:sp>
          <p:nvSpPr>
            <p:cNvPr id="70" name="01">
              <a:extLst>
                <a:ext uri="{FF2B5EF4-FFF2-40B4-BE49-F238E27FC236}">
                  <a16:creationId xmlns:a16="http://schemas.microsoft.com/office/drawing/2014/main" id="{708B35C0-2A17-4BFD-9C73-CACB73151914}"/>
                </a:ext>
              </a:extLst>
            </p:cNvPr>
            <p:cNvSpPr txBox="1">
              <a:spLocks/>
            </p:cNvSpPr>
            <p:nvPr/>
          </p:nvSpPr>
          <p:spPr>
            <a:xfrm>
              <a:off x="1949997" y="5631936"/>
              <a:ext cx="1888578" cy="68622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820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71" name="01">
              <a:extLst>
                <a:ext uri="{FF2B5EF4-FFF2-40B4-BE49-F238E27FC236}">
                  <a16:creationId xmlns:a16="http://schemas.microsoft.com/office/drawing/2014/main" id="{D993F28F-A96F-4D0E-9090-02D2B4B38D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5221" y="5209758"/>
              <a:ext cx="2165754" cy="3693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98EFEBA5-E044-43BD-A492-6B711B9E2546}"/>
              </a:ext>
            </a:extLst>
          </p:cNvPr>
          <p:cNvGrpSpPr/>
          <p:nvPr/>
        </p:nvGrpSpPr>
        <p:grpSpPr>
          <a:xfrm>
            <a:off x="3737175" y="4643174"/>
            <a:ext cx="2165754" cy="1108404"/>
            <a:chOff x="1825221" y="5209758"/>
            <a:chExt cx="2165754" cy="1108404"/>
          </a:xfrm>
        </p:grpSpPr>
        <p:sp>
          <p:nvSpPr>
            <p:cNvPr id="73" name="01">
              <a:extLst>
                <a:ext uri="{FF2B5EF4-FFF2-40B4-BE49-F238E27FC236}">
                  <a16:creationId xmlns:a16="http://schemas.microsoft.com/office/drawing/2014/main" id="{EFA5AFE7-6A82-4130-97E7-5B131EF7EFA1}"/>
                </a:ext>
              </a:extLst>
            </p:cNvPr>
            <p:cNvSpPr txBox="1">
              <a:spLocks/>
            </p:cNvSpPr>
            <p:nvPr/>
          </p:nvSpPr>
          <p:spPr>
            <a:xfrm>
              <a:off x="1949997" y="5631936"/>
              <a:ext cx="1888578" cy="68622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820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74" name="01">
              <a:extLst>
                <a:ext uri="{FF2B5EF4-FFF2-40B4-BE49-F238E27FC236}">
                  <a16:creationId xmlns:a16="http://schemas.microsoft.com/office/drawing/2014/main" id="{0E47DA44-94E5-430D-A283-BDC661C690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5221" y="5209758"/>
              <a:ext cx="2165754" cy="3693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0EA26E14-4A59-4B41-A2EC-51FB2147AB67}"/>
              </a:ext>
            </a:extLst>
          </p:cNvPr>
          <p:cNvGrpSpPr/>
          <p:nvPr/>
        </p:nvGrpSpPr>
        <p:grpSpPr>
          <a:xfrm>
            <a:off x="6359422" y="4643174"/>
            <a:ext cx="2165754" cy="1108404"/>
            <a:chOff x="1825221" y="5209758"/>
            <a:chExt cx="2165754" cy="1108404"/>
          </a:xfrm>
        </p:grpSpPr>
        <p:sp>
          <p:nvSpPr>
            <p:cNvPr id="76" name="01">
              <a:extLst>
                <a:ext uri="{FF2B5EF4-FFF2-40B4-BE49-F238E27FC236}">
                  <a16:creationId xmlns:a16="http://schemas.microsoft.com/office/drawing/2014/main" id="{9083AC74-30AA-4A38-A051-EE6FD3D2D9E8}"/>
                </a:ext>
              </a:extLst>
            </p:cNvPr>
            <p:cNvSpPr txBox="1">
              <a:spLocks/>
            </p:cNvSpPr>
            <p:nvPr/>
          </p:nvSpPr>
          <p:spPr>
            <a:xfrm>
              <a:off x="1949997" y="5631936"/>
              <a:ext cx="1888578" cy="68622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820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77" name="01">
              <a:extLst>
                <a:ext uri="{FF2B5EF4-FFF2-40B4-BE49-F238E27FC236}">
                  <a16:creationId xmlns:a16="http://schemas.microsoft.com/office/drawing/2014/main" id="{FDA961CF-25E2-4F25-996A-33BB6AD5C6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5221" y="5209758"/>
              <a:ext cx="2165754" cy="3693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3E21F293-6920-404C-8114-67D1C4445476}"/>
              </a:ext>
            </a:extLst>
          </p:cNvPr>
          <p:cNvGrpSpPr/>
          <p:nvPr/>
        </p:nvGrpSpPr>
        <p:grpSpPr>
          <a:xfrm>
            <a:off x="8981669" y="4643174"/>
            <a:ext cx="2165754" cy="1108404"/>
            <a:chOff x="1825221" y="5209758"/>
            <a:chExt cx="2165754" cy="1108404"/>
          </a:xfrm>
        </p:grpSpPr>
        <p:sp>
          <p:nvSpPr>
            <p:cNvPr id="79" name="01">
              <a:extLst>
                <a:ext uri="{FF2B5EF4-FFF2-40B4-BE49-F238E27FC236}">
                  <a16:creationId xmlns:a16="http://schemas.microsoft.com/office/drawing/2014/main" id="{AC6E17C1-DD3A-4A40-8DC2-89159BB3CAA8}"/>
                </a:ext>
              </a:extLst>
            </p:cNvPr>
            <p:cNvSpPr txBox="1">
              <a:spLocks/>
            </p:cNvSpPr>
            <p:nvPr/>
          </p:nvSpPr>
          <p:spPr>
            <a:xfrm>
              <a:off x="1949997" y="5631936"/>
              <a:ext cx="1888578" cy="68622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820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80" name="01">
              <a:extLst>
                <a:ext uri="{FF2B5EF4-FFF2-40B4-BE49-F238E27FC236}">
                  <a16:creationId xmlns:a16="http://schemas.microsoft.com/office/drawing/2014/main" id="{22A4C2CB-7CD8-4CB2-AAAD-672A7249BE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5221" y="5209758"/>
              <a:ext cx="2165754" cy="3693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</p:grpSp>
      <p:sp>
        <p:nvSpPr>
          <p:cNvPr id="81" name="title">
            <a:extLst>
              <a:ext uri="{FF2B5EF4-FFF2-40B4-BE49-F238E27FC236}">
                <a16:creationId xmlns:a16="http://schemas.microsoft.com/office/drawing/2014/main" id="{35EB4EAD-E388-4525-ACA1-268E22329B6C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总体思路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47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组合 89"/>
          <p:cNvGrpSpPr/>
          <p:nvPr/>
        </p:nvGrpSpPr>
        <p:grpSpPr>
          <a:xfrm>
            <a:off x="660400" y="1713836"/>
            <a:ext cx="2242843" cy="2834447"/>
            <a:chOff x="768465" y="1713836"/>
            <a:chExt cx="2242843" cy="2834447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F37F0499-4C3F-4A46-8C7A-9346108A4B2D}"/>
                </a:ext>
              </a:extLst>
            </p:cNvPr>
            <p:cNvGrpSpPr/>
            <p:nvPr/>
          </p:nvGrpSpPr>
          <p:grpSpPr>
            <a:xfrm>
              <a:off x="768465" y="1713836"/>
              <a:ext cx="2242843" cy="1034588"/>
              <a:chOff x="719137" y="1429926"/>
              <a:chExt cx="4739253" cy="1034588"/>
            </a:xfrm>
          </p:grpSpPr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CAA758E9-BEB3-4F13-85CB-331B461BF966}"/>
                  </a:ext>
                </a:extLst>
              </p:cNvPr>
              <p:cNvSpPr/>
              <p:nvPr/>
            </p:nvSpPr>
            <p:spPr bwMode="auto">
              <a:xfrm>
                <a:off x="719137" y="1871732"/>
                <a:ext cx="4739253" cy="592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在此添加您的标题简要概述介绍，作为重点提要</a:t>
                </a:r>
                <a:r>
                  <a:rPr lang="en-US" altLang="zh-CN" sz="1100" dirty="0"/>
                  <a:t>.</a:t>
                </a:r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7EF0D71A-A675-4E16-8AB5-2110FE539EA0}"/>
                  </a:ext>
                </a:extLst>
              </p:cNvPr>
              <p:cNvSpPr txBox="1"/>
              <p:nvPr/>
            </p:nvSpPr>
            <p:spPr bwMode="auto">
              <a:xfrm>
                <a:off x="719137" y="1429926"/>
                <a:ext cx="473925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/>
                  <a:t>添加标题</a:t>
                </a:r>
                <a:endParaRPr lang="en-US" altLang="zh-CN" sz="2000" b="1" dirty="0"/>
              </a:p>
            </p:txBody>
          </p:sp>
        </p:grp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C47DF015-D394-44DD-AEEF-CE7F0E3C84EC}"/>
                </a:ext>
              </a:extLst>
            </p:cNvPr>
            <p:cNvGrpSpPr/>
            <p:nvPr/>
          </p:nvGrpSpPr>
          <p:grpSpPr>
            <a:xfrm>
              <a:off x="768465" y="3513695"/>
              <a:ext cx="2242843" cy="1034588"/>
              <a:chOff x="719137" y="1429926"/>
              <a:chExt cx="4739253" cy="1034588"/>
            </a:xfrm>
          </p:grpSpPr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261EB70E-6AF2-4902-BAD6-CB42F138E9B0}"/>
                  </a:ext>
                </a:extLst>
              </p:cNvPr>
              <p:cNvSpPr/>
              <p:nvPr/>
            </p:nvSpPr>
            <p:spPr bwMode="auto">
              <a:xfrm>
                <a:off x="719137" y="1871732"/>
                <a:ext cx="4739253" cy="592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在此添加您的标题简要概述介绍，作为重点提要</a:t>
                </a:r>
                <a:r>
                  <a:rPr lang="en-US" altLang="zh-CN" sz="1100" dirty="0"/>
                  <a:t>.</a:t>
                </a:r>
              </a:p>
            </p:txBody>
          </p:sp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80A411B6-CCF7-4313-9A4A-0314AF4145CA}"/>
                  </a:ext>
                </a:extLst>
              </p:cNvPr>
              <p:cNvSpPr txBox="1"/>
              <p:nvPr/>
            </p:nvSpPr>
            <p:spPr bwMode="auto">
              <a:xfrm>
                <a:off x="719137" y="1429926"/>
                <a:ext cx="473925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/>
                  <a:t>添加标题</a:t>
                </a:r>
                <a:endParaRPr lang="en-US" altLang="zh-CN" sz="2000" b="1" dirty="0"/>
              </a:p>
            </p:txBody>
          </p:sp>
        </p:grp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829A4630-E6F4-41A1-AA75-5240942DBD25}"/>
                </a:ext>
              </a:extLst>
            </p:cNvPr>
            <p:cNvCxnSpPr/>
            <p:nvPr/>
          </p:nvCxnSpPr>
          <p:spPr>
            <a:xfrm>
              <a:off x="768465" y="3069000"/>
              <a:ext cx="1997915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/>
          <p:cNvGrpSpPr/>
          <p:nvPr/>
        </p:nvGrpSpPr>
        <p:grpSpPr>
          <a:xfrm>
            <a:off x="9276057" y="1713836"/>
            <a:ext cx="2242843" cy="2834447"/>
            <a:chOff x="9277645" y="1713836"/>
            <a:chExt cx="2242843" cy="2834447"/>
          </a:xfrm>
        </p:grpSpPr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83EADA05-1969-4C02-B0B9-E83078CF7F58}"/>
                </a:ext>
              </a:extLst>
            </p:cNvPr>
            <p:cNvGrpSpPr/>
            <p:nvPr/>
          </p:nvGrpSpPr>
          <p:grpSpPr>
            <a:xfrm>
              <a:off x="9277645" y="1713836"/>
              <a:ext cx="2242843" cy="1034588"/>
              <a:chOff x="719137" y="1429926"/>
              <a:chExt cx="4739253" cy="1034588"/>
            </a:xfrm>
          </p:grpSpPr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02CBB555-1832-4513-87B3-9B8EC51B123F}"/>
                  </a:ext>
                </a:extLst>
              </p:cNvPr>
              <p:cNvSpPr/>
              <p:nvPr/>
            </p:nvSpPr>
            <p:spPr bwMode="auto">
              <a:xfrm>
                <a:off x="719137" y="1871732"/>
                <a:ext cx="4739253" cy="592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在此添加您的标题简要概述介绍，作为重点提要</a:t>
                </a:r>
                <a:r>
                  <a:rPr lang="en-US" altLang="zh-CN" sz="1100" dirty="0"/>
                  <a:t>.</a:t>
                </a: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1B0BBCF6-F920-4EFB-9A63-8E14782BD749}"/>
                  </a:ext>
                </a:extLst>
              </p:cNvPr>
              <p:cNvSpPr txBox="1"/>
              <p:nvPr/>
            </p:nvSpPr>
            <p:spPr bwMode="auto">
              <a:xfrm>
                <a:off x="719137" y="1429926"/>
                <a:ext cx="473925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/>
                  <a:t>添加标题</a:t>
                </a:r>
                <a:endParaRPr lang="en-US" altLang="zh-CN" sz="2000" b="1" dirty="0"/>
              </a:p>
            </p:txBody>
          </p:sp>
        </p:grp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4F760C2F-F5E2-466E-9804-8BB35EF1AAB4}"/>
                </a:ext>
              </a:extLst>
            </p:cNvPr>
            <p:cNvGrpSpPr/>
            <p:nvPr/>
          </p:nvGrpSpPr>
          <p:grpSpPr>
            <a:xfrm>
              <a:off x="9277645" y="3513695"/>
              <a:ext cx="2242843" cy="1034588"/>
              <a:chOff x="719137" y="1429926"/>
              <a:chExt cx="4739253" cy="1034588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7CA0D299-1A72-4952-A827-595E351F3E2B}"/>
                  </a:ext>
                </a:extLst>
              </p:cNvPr>
              <p:cNvSpPr/>
              <p:nvPr/>
            </p:nvSpPr>
            <p:spPr bwMode="auto">
              <a:xfrm>
                <a:off x="719137" y="1871732"/>
                <a:ext cx="4739253" cy="592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在此添加您的标题简要概述介绍，作为重点提要</a:t>
                </a:r>
                <a:r>
                  <a:rPr lang="en-US" altLang="zh-CN" sz="1100" dirty="0"/>
                  <a:t>.</a:t>
                </a:r>
              </a:p>
            </p:txBody>
          </p:sp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8D63E817-539D-401B-8C79-100434323650}"/>
                  </a:ext>
                </a:extLst>
              </p:cNvPr>
              <p:cNvSpPr txBox="1"/>
              <p:nvPr/>
            </p:nvSpPr>
            <p:spPr bwMode="auto">
              <a:xfrm>
                <a:off x="719137" y="1429926"/>
                <a:ext cx="473925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/>
                  <a:t>添加标题</a:t>
                </a:r>
                <a:endParaRPr lang="en-US" altLang="zh-CN" sz="2000" b="1" dirty="0"/>
              </a:p>
            </p:txBody>
          </p:sp>
        </p:grpSp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DF51C7EE-A60B-478B-B237-E235DAC5AAC9}"/>
                </a:ext>
              </a:extLst>
            </p:cNvPr>
            <p:cNvCxnSpPr/>
            <p:nvPr/>
          </p:nvCxnSpPr>
          <p:spPr>
            <a:xfrm>
              <a:off x="9356349" y="3069000"/>
              <a:ext cx="1997915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组合 99"/>
          <p:cNvGrpSpPr/>
          <p:nvPr/>
        </p:nvGrpSpPr>
        <p:grpSpPr>
          <a:xfrm>
            <a:off x="3084513" y="1734267"/>
            <a:ext cx="6010275" cy="5123733"/>
            <a:chOff x="2659905" y="1734267"/>
            <a:chExt cx="6010275" cy="5123733"/>
          </a:xfrm>
        </p:grpSpPr>
        <p:cxnSp>
          <p:nvCxnSpPr>
            <p:cNvPr id="99" name="直接连接符 98"/>
            <p:cNvCxnSpPr/>
            <p:nvPr/>
          </p:nvCxnSpPr>
          <p:spPr>
            <a:xfrm flipV="1">
              <a:off x="7290163" y="3734597"/>
              <a:ext cx="93240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flipH="1" flipV="1">
              <a:off x="2793153" y="3716426"/>
              <a:ext cx="93240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/>
            <p:cNvGrpSpPr/>
            <p:nvPr/>
          </p:nvGrpSpPr>
          <p:grpSpPr>
            <a:xfrm>
              <a:off x="3521820" y="1734267"/>
              <a:ext cx="5148360" cy="5123733"/>
              <a:chOff x="3521820" y="1734267"/>
              <a:chExt cx="5148360" cy="5123733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3521820" y="1734267"/>
                <a:ext cx="5148360" cy="5123733"/>
                <a:chOff x="3521820" y="1734267"/>
                <a:chExt cx="5148360" cy="5123733"/>
              </a:xfrm>
            </p:grpSpPr>
            <p:sp>
              <p:nvSpPr>
                <p:cNvPr id="11" name="increase_104714"/>
                <p:cNvSpPr>
                  <a:spLocks/>
                </p:cNvSpPr>
                <p:nvPr/>
              </p:nvSpPr>
              <p:spPr bwMode="auto">
                <a:xfrm>
                  <a:off x="3521820" y="1734267"/>
                  <a:ext cx="5148360" cy="5123733"/>
                </a:xfrm>
                <a:custGeom>
                  <a:avLst/>
                  <a:gdLst>
                    <a:gd name="T0" fmla="*/ 1433 w 2718"/>
                    <a:gd name="T1" fmla="*/ 661 h 2709"/>
                    <a:gd name="T2" fmla="*/ 1589 w 2718"/>
                    <a:gd name="T3" fmla="*/ 1115 h 2709"/>
                    <a:gd name="T4" fmla="*/ 1433 w 2718"/>
                    <a:gd name="T5" fmla="*/ 797 h 2709"/>
                    <a:gd name="T6" fmla="*/ 662 w 2718"/>
                    <a:gd name="T7" fmla="*/ 799 h 2709"/>
                    <a:gd name="T8" fmla="*/ 508 w 2718"/>
                    <a:gd name="T9" fmla="*/ 1116 h 2709"/>
                    <a:gd name="T10" fmla="*/ 662 w 2718"/>
                    <a:gd name="T11" fmla="*/ 663 h 2709"/>
                    <a:gd name="T12" fmla="*/ 1433 w 2718"/>
                    <a:gd name="T13" fmla="*/ 661 h 2709"/>
                    <a:gd name="T14" fmla="*/ 2718 w 2718"/>
                    <a:gd name="T15" fmla="*/ 2480 h 2709"/>
                    <a:gd name="T16" fmla="*/ 2491 w 2718"/>
                    <a:gd name="T17" fmla="*/ 2709 h 2709"/>
                    <a:gd name="T18" fmla="*/ 1816 w 2718"/>
                    <a:gd name="T19" fmla="*/ 2038 h 2709"/>
                    <a:gd name="T20" fmla="*/ 1873 w 2718"/>
                    <a:gd name="T21" fmla="*/ 1981 h 2709"/>
                    <a:gd name="T22" fmla="*/ 1731 w 2718"/>
                    <a:gd name="T23" fmla="*/ 1840 h 2709"/>
                    <a:gd name="T24" fmla="*/ 1048 w 2718"/>
                    <a:gd name="T25" fmla="*/ 2095 h 2709"/>
                    <a:gd name="T26" fmla="*/ 310 w 2718"/>
                    <a:gd name="T27" fmla="*/ 1790 h 2709"/>
                    <a:gd name="T28" fmla="*/ 1 w 2718"/>
                    <a:gd name="T29" fmla="*/ 1050 h 2709"/>
                    <a:gd name="T30" fmla="*/ 306 w 2718"/>
                    <a:gd name="T31" fmla="*/ 309 h 2709"/>
                    <a:gd name="T32" fmla="*/ 1048 w 2718"/>
                    <a:gd name="T33" fmla="*/ 0 h 2709"/>
                    <a:gd name="T34" fmla="*/ 1787 w 2718"/>
                    <a:gd name="T35" fmla="*/ 305 h 2709"/>
                    <a:gd name="T36" fmla="*/ 2096 w 2718"/>
                    <a:gd name="T37" fmla="*/ 1044 h 2709"/>
                    <a:gd name="T38" fmla="*/ 1845 w 2718"/>
                    <a:gd name="T39" fmla="*/ 1726 h 2709"/>
                    <a:gd name="T40" fmla="*/ 1987 w 2718"/>
                    <a:gd name="T41" fmla="*/ 1867 h 2709"/>
                    <a:gd name="T42" fmla="*/ 2044 w 2718"/>
                    <a:gd name="T43" fmla="*/ 1809 h 2709"/>
                    <a:gd name="T44" fmla="*/ 2718 w 2718"/>
                    <a:gd name="T45" fmla="*/ 2480 h 2709"/>
                    <a:gd name="T46" fmla="*/ 1677 w 2718"/>
                    <a:gd name="T47" fmla="*/ 1672 h 2709"/>
                    <a:gd name="T48" fmla="*/ 1934 w 2718"/>
                    <a:gd name="T49" fmla="*/ 1045 h 2709"/>
                    <a:gd name="T50" fmla="*/ 1673 w 2718"/>
                    <a:gd name="T51" fmla="*/ 419 h 2709"/>
                    <a:gd name="T52" fmla="*/ 1049 w 2718"/>
                    <a:gd name="T53" fmla="*/ 162 h 2709"/>
                    <a:gd name="T54" fmla="*/ 420 w 2718"/>
                    <a:gd name="T55" fmla="*/ 423 h 2709"/>
                    <a:gd name="T56" fmla="*/ 162 w 2718"/>
                    <a:gd name="T57" fmla="*/ 1050 h 2709"/>
                    <a:gd name="T58" fmla="*/ 424 w 2718"/>
                    <a:gd name="T59" fmla="*/ 1676 h 2709"/>
                    <a:gd name="T60" fmla="*/ 1048 w 2718"/>
                    <a:gd name="T61" fmla="*/ 1933 h 2709"/>
                    <a:gd name="T62" fmla="*/ 1677 w 2718"/>
                    <a:gd name="T63" fmla="*/ 1672 h 2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718" h="2709">
                      <a:moveTo>
                        <a:pt x="2718" y="2480"/>
                      </a:moveTo>
                      <a:lnTo>
                        <a:pt x="2491" y="2709"/>
                      </a:lnTo>
                      <a:lnTo>
                        <a:pt x="1816" y="2038"/>
                      </a:lnTo>
                      <a:lnTo>
                        <a:pt x="1873" y="1981"/>
                      </a:lnTo>
                      <a:lnTo>
                        <a:pt x="1731" y="1840"/>
                      </a:lnTo>
                      <a:cubicBezTo>
                        <a:pt x="1541" y="2005"/>
                        <a:pt x="1302" y="2095"/>
                        <a:pt x="1048" y="2095"/>
                      </a:cubicBezTo>
                      <a:cubicBezTo>
                        <a:pt x="770" y="2095"/>
                        <a:pt x="507" y="1987"/>
                        <a:pt x="310" y="1790"/>
                      </a:cubicBezTo>
                      <a:cubicBezTo>
                        <a:pt x="111" y="1593"/>
                        <a:pt x="2" y="1330"/>
                        <a:pt x="1" y="1050"/>
                      </a:cubicBezTo>
                      <a:cubicBezTo>
                        <a:pt x="0" y="771"/>
                        <a:pt x="108" y="507"/>
                        <a:pt x="306" y="309"/>
                      </a:cubicBezTo>
                      <a:cubicBezTo>
                        <a:pt x="504" y="110"/>
                        <a:pt x="768" y="0"/>
                        <a:pt x="1048" y="0"/>
                      </a:cubicBezTo>
                      <a:cubicBezTo>
                        <a:pt x="1327" y="0"/>
                        <a:pt x="1589" y="108"/>
                        <a:pt x="1787" y="305"/>
                      </a:cubicBezTo>
                      <a:cubicBezTo>
                        <a:pt x="1985" y="502"/>
                        <a:pt x="2095" y="765"/>
                        <a:pt x="2096" y="1044"/>
                      </a:cubicBezTo>
                      <a:cubicBezTo>
                        <a:pt x="2096" y="1297"/>
                        <a:pt x="2008" y="1536"/>
                        <a:pt x="1845" y="1726"/>
                      </a:cubicBezTo>
                      <a:lnTo>
                        <a:pt x="1987" y="1867"/>
                      </a:lnTo>
                      <a:lnTo>
                        <a:pt x="2044" y="1809"/>
                      </a:lnTo>
                      <a:lnTo>
                        <a:pt x="2718" y="248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wrap="square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2" name="increase_104714"/>
                <p:cNvSpPr>
                  <a:spLocks/>
                </p:cNvSpPr>
                <p:nvPr/>
              </p:nvSpPr>
              <p:spPr bwMode="auto">
                <a:xfrm>
                  <a:off x="3725553" y="1937757"/>
                  <a:ext cx="3564610" cy="3557338"/>
                </a:xfrm>
                <a:custGeom>
                  <a:avLst/>
                  <a:gdLst>
                    <a:gd name="T0" fmla="*/ 1433 w 2718"/>
                    <a:gd name="T1" fmla="*/ 661 h 2709"/>
                    <a:gd name="T2" fmla="*/ 1589 w 2718"/>
                    <a:gd name="T3" fmla="*/ 1115 h 2709"/>
                    <a:gd name="T4" fmla="*/ 1433 w 2718"/>
                    <a:gd name="T5" fmla="*/ 797 h 2709"/>
                    <a:gd name="T6" fmla="*/ 662 w 2718"/>
                    <a:gd name="T7" fmla="*/ 799 h 2709"/>
                    <a:gd name="T8" fmla="*/ 508 w 2718"/>
                    <a:gd name="T9" fmla="*/ 1116 h 2709"/>
                    <a:gd name="T10" fmla="*/ 662 w 2718"/>
                    <a:gd name="T11" fmla="*/ 663 h 2709"/>
                    <a:gd name="T12" fmla="*/ 1433 w 2718"/>
                    <a:gd name="T13" fmla="*/ 661 h 2709"/>
                    <a:gd name="T14" fmla="*/ 2718 w 2718"/>
                    <a:gd name="T15" fmla="*/ 2480 h 2709"/>
                    <a:gd name="T16" fmla="*/ 2491 w 2718"/>
                    <a:gd name="T17" fmla="*/ 2709 h 2709"/>
                    <a:gd name="T18" fmla="*/ 1816 w 2718"/>
                    <a:gd name="T19" fmla="*/ 2038 h 2709"/>
                    <a:gd name="T20" fmla="*/ 1873 w 2718"/>
                    <a:gd name="T21" fmla="*/ 1981 h 2709"/>
                    <a:gd name="T22" fmla="*/ 1731 w 2718"/>
                    <a:gd name="T23" fmla="*/ 1840 h 2709"/>
                    <a:gd name="T24" fmla="*/ 1048 w 2718"/>
                    <a:gd name="T25" fmla="*/ 2095 h 2709"/>
                    <a:gd name="T26" fmla="*/ 310 w 2718"/>
                    <a:gd name="T27" fmla="*/ 1790 h 2709"/>
                    <a:gd name="T28" fmla="*/ 1 w 2718"/>
                    <a:gd name="T29" fmla="*/ 1050 h 2709"/>
                    <a:gd name="T30" fmla="*/ 306 w 2718"/>
                    <a:gd name="T31" fmla="*/ 309 h 2709"/>
                    <a:gd name="T32" fmla="*/ 1048 w 2718"/>
                    <a:gd name="T33" fmla="*/ 0 h 2709"/>
                    <a:gd name="T34" fmla="*/ 1787 w 2718"/>
                    <a:gd name="T35" fmla="*/ 305 h 2709"/>
                    <a:gd name="T36" fmla="*/ 2096 w 2718"/>
                    <a:gd name="T37" fmla="*/ 1044 h 2709"/>
                    <a:gd name="T38" fmla="*/ 1845 w 2718"/>
                    <a:gd name="T39" fmla="*/ 1726 h 2709"/>
                    <a:gd name="T40" fmla="*/ 1987 w 2718"/>
                    <a:gd name="T41" fmla="*/ 1867 h 2709"/>
                    <a:gd name="T42" fmla="*/ 2044 w 2718"/>
                    <a:gd name="T43" fmla="*/ 1809 h 2709"/>
                    <a:gd name="T44" fmla="*/ 2718 w 2718"/>
                    <a:gd name="T45" fmla="*/ 2480 h 2709"/>
                    <a:gd name="T46" fmla="*/ 1677 w 2718"/>
                    <a:gd name="T47" fmla="*/ 1672 h 2709"/>
                    <a:gd name="T48" fmla="*/ 1934 w 2718"/>
                    <a:gd name="T49" fmla="*/ 1045 h 2709"/>
                    <a:gd name="T50" fmla="*/ 1673 w 2718"/>
                    <a:gd name="T51" fmla="*/ 419 h 2709"/>
                    <a:gd name="T52" fmla="*/ 1049 w 2718"/>
                    <a:gd name="T53" fmla="*/ 162 h 2709"/>
                    <a:gd name="T54" fmla="*/ 420 w 2718"/>
                    <a:gd name="T55" fmla="*/ 423 h 2709"/>
                    <a:gd name="T56" fmla="*/ 162 w 2718"/>
                    <a:gd name="T57" fmla="*/ 1050 h 2709"/>
                    <a:gd name="T58" fmla="*/ 424 w 2718"/>
                    <a:gd name="T59" fmla="*/ 1676 h 2709"/>
                    <a:gd name="T60" fmla="*/ 1048 w 2718"/>
                    <a:gd name="T61" fmla="*/ 1933 h 2709"/>
                    <a:gd name="T62" fmla="*/ 1677 w 2718"/>
                    <a:gd name="T63" fmla="*/ 1672 h 2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773" h="1772">
                      <a:moveTo>
                        <a:pt x="1515" y="1510"/>
                      </a:moveTo>
                      <a:cubicBezTo>
                        <a:pt x="1681" y="1342"/>
                        <a:pt x="1773" y="1120"/>
                        <a:pt x="1772" y="883"/>
                      </a:cubicBezTo>
                      <a:cubicBezTo>
                        <a:pt x="1772" y="646"/>
                        <a:pt x="1679" y="424"/>
                        <a:pt x="1511" y="257"/>
                      </a:cubicBezTo>
                      <a:cubicBezTo>
                        <a:pt x="1344" y="91"/>
                        <a:pt x="1122" y="0"/>
                        <a:pt x="887" y="0"/>
                      </a:cubicBezTo>
                      <a:cubicBezTo>
                        <a:pt x="649" y="0"/>
                        <a:pt x="426" y="92"/>
                        <a:pt x="258" y="261"/>
                      </a:cubicBezTo>
                      <a:cubicBezTo>
                        <a:pt x="91" y="429"/>
                        <a:pt x="0" y="651"/>
                        <a:pt x="0" y="888"/>
                      </a:cubicBezTo>
                      <a:cubicBezTo>
                        <a:pt x="1" y="1125"/>
                        <a:pt x="94" y="1347"/>
                        <a:pt x="262" y="1514"/>
                      </a:cubicBezTo>
                      <a:cubicBezTo>
                        <a:pt x="429" y="1680"/>
                        <a:pt x="651" y="1771"/>
                        <a:pt x="886" y="1771"/>
                      </a:cubicBezTo>
                      <a:cubicBezTo>
                        <a:pt x="1124" y="1772"/>
                        <a:pt x="1347" y="1679"/>
                        <a:pt x="1515" y="15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8" name="Freeform 25"/>
              <p:cNvSpPr>
                <a:spLocks/>
              </p:cNvSpPr>
              <p:nvPr/>
            </p:nvSpPr>
            <p:spPr bwMode="auto">
              <a:xfrm>
                <a:off x="3860345" y="3239940"/>
                <a:ext cx="1647513" cy="2124620"/>
              </a:xfrm>
              <a:custGeom>
                <a:avLst/>
                <a:gdLst>
                  <a:gd name="T0" fmla="*/ 466 w 560"/>
                  <a:gd name="T1" fmla="*/ 162 h 722"/>
                  <a:gd name="T2" fmla="*/ 388 w 560"/>
                  <a:gd name="T3" fmla="*/ 162 h 722"/>
                  <a:gd name="T4" fmla="*/ 334 w 560"/>
                  <a:gd name="T5" fmla="*/ 136 h 722"/>
                  <a:gd name="T6" fmla="*/ 363 w 560"/>
                  <a:gd name="T7" fmla="*/ 66 h 722"/>
                  <a:gd name="T8" fmla="*/ 237 w 560"/>
                  <a:gd name="T9" fmla="*/ 66 h 722"/>
                  <a:gd name="T10" fmla="*/ 266 w 560"/>
                  <a:gd name="T11" fmla="*/ 136 h 722"/>
                  <a:gd name="T12" fmla="*/ 227 w 560"/>
                  <a:gd name="T13" fmla="*/ 162 h 722"/>
                  <a:gd name="T14" fmla="*/ 227 w 560"/>
                  <a:gd name="T15" fmla="*/ 162 h 722"/>
                  <a:gd name="T16" fmla="*/ 0 w 560"/>
                  <a:gd name="T17" fmla="*/ 162 h 722"/>
                  <a:gd name="T18" fmla="*/ 15 w 560"/>
                  <a:gd name="T19" fmla="*/ 185 h 722"/>
                  <a:gd name="T20" fmla="*/ 61 w 560"/>
                  <a:gd name="T21" fmla="*/ 213 h 722"/>
                  <a:gd name="T22" fmla="*/ 70 w 560"/>
                  <a:gd name="T23" fmla="*/ 269 h 722"/>
                  <a:gd name="T24" fmla="*/ 35 w 560"/>
                  <a:gd name="T25" fmla="*/ 309 h 722"/>
                  <a:gd name="T26" fmla="*/ 49 w 560"/>
                  <a:gd name="T27" fmla="*/ 352 h 722"/>
                  <a:gd name="T28" fmla="*/ 101 w 560"/>
                  <a:gd name="T29" fmla="*/ 365 h 722"/>
                  <a:gd name="T30" fmla="*/ 127 w 560"/>
                  <a:gd name="T31" fmla="*/ 415 h 722"/>
                  <a:gd name="T32" fmla="*/ 106 w 560"/>
                  <a:gd name="T33" fmla="*/ 464 h 722"/>
                  <a:gd name="T34" fmla="*/ 133 w 560"/>
                  <a:gd name="T35" fmla="*/ 501 h 722"/>
                  <a:gd name="T36" fmla="*/ 186 w 560"/>
                  <a:gd name="T37" fmla="*/ 496 h 722"/>
                  <a:gd name="T38" fmla="*/ 226 w 560"/>
                  <a:gd name="T39" fmla="*/ 536 h 722"/>
                  <a:gd name="T40" fmla="*/ 222 w 560"/>
                  <a:gd name="T41" fmla="*/ 590 h 722"/>
                  <a:gd name="T42" fmla="*/ 258 w 560"/>
                  <a:gd name="T43" fmla="*/ 616 h 722"/>
                  <a:gd name="T44" fmla="*/ 308 w 560"/>
                  <a:gd name="T45" fmla="*/ 596 h 722"/>
                  <a:gd name="T46" fmla="*/ 358 w 560"/>
                  <a:gd name="T47" fmla="*/ 621 h 722"/>
                  <a:gd name="T48" fmla="*/ 370 w 560"/>
                  <a:gd name="T49" fmla="*/ 673 h 722"/>
                  <a:gd name="T50" fmla="*/ 413 w 560"/>
                  <a:gd name="T51" fmla="*/ 687 h 722"/>
                  <a:gd name="T52" fmla="*/ 454 w 560"/>
                  <a:gd name="T53" fmla="*/ 652 h 722"/>
                  <a:gd name="T54" fmla="*/ 509 w 560"/>
                  <a:gd name="T55" fmla="*/ 661 h 722"/>
                  <a:gd name="T56" fmla="*/ 537 w 560"/>
                  <a:gd name="T57" fmla="*/ 707 h 722"/>
                  <a:gd name="T58" fmla="*/ 560 w 560"/>
                  <a:gd name="T59" fmla="*/ 722 h 722"/>
                  <a:gd name="T60" fmla="*/ 560 w 560"/>
                  <a:gd name="T61" fmla="*/ 483 h 722"/>
                  <a:gd name="T62" fmla="*/ 560 w 560"/>
                  <a:gd name="T63" fmla="*/ 483 h 722"/>
                  <a:gd name="T64" fmla="*/ 533 w 560"/>
                  <a:gd name="T65" fmla="*/ 445 h 722"/>
                  <a:gd name="T66" fmla="*/ 464 w 560"/>
                  <a:gd name="T67" fmla="*/ 473 h 722"/>
                  <a:gd name="T68" fmla="*/ 464 w 560"/>
                  <a:gd name="T69" fmla="*/ 347 h 722"/>
                  <a:gd name="T70" fmla="*/ 533 w 560"/>
                  <a:gd name="T71" fmla="*/ 376 h 722"/>
                  <a:gd name="T72" fmla="*/ 560 w 560"/>
                  <a:gd name="T73" fmla="*/ 322 h 722"/>
                  <a:gd name="T74" fmla="*/ 560 w 560"/>
                  <a:gd name="T75" fmla="*/ 257 h 722"/>
                  <a:gd name="T76" fmla="*/ 560 w 560"/>
                  <a:gd name="T77" fmla="*/ 162 h 722"/>
                  <a:gd name="T78" fmla="*/ 466 w 560"/>
                  <a:gd name="T79" fmla="*/ 162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60" h="722">
                    <a:moveTo>
                      <a:pt x="466" y="162"/>
                    </a:moveTo>
                    <a:cubicBezTo>
                      <a:pt x="388" y="162"/>
                      <a:pt x="388" y="162"/>
                      <a:pt x="388" y="162"/>
                    </a:cubicBezTo>
                    <a:cubicBezTo>
                      <a:pt x="339" y="162"/>
                      <a:pt x="328" y="151"/>
                      <a:pt x="334" y="136"/>
                    </a:cubicBezTo>
                    <a:cubicBezTo>
                      <a:pt x="347" y="108"/>
                      <a:pt x="369" y="105"/>
                      <a:pt x="363" y="66"/>
                    </a:cubicBezTo>
                    <a:cubicBezTo>
                      <a:pt x="353" y="0"/>
                      <a:pt x="247" y="0"/>
                      <a:pt x="237" y="66"/>
                    </a:cubicBezTo>
                    <a:cubicBezTo>
                      <a:pt x="231" y="105"/>
                      <a:pt x="254" y="108"/>
                      <a:pt x="266" y="136"/>
                    </a:cubicBezTo>
                    <a:cubicBezTo>
                      <a:pt x="272" y="149"/>
                      <a:pt x="263" y="160"/>
                      <a:pt x="227" y="162"/>
                    </a:cubicBezTo>
                    <a:cubicBezTo>
                      <a:pt x="227" y="162"/>
                      <a:pt x="227" y="162"/>
                      <a:pt x="227" y="162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71"/>
                      <a:pt x="5" y="179"/>
                      <a:pt x="15" y="185"/>
                    </a:cubicBezTo>
                    <a:cubicBezTo>
                      <a:pt x="61" y="213"/>
                      <a:pt x="61" y="213"/>
                      <a:pt x="61" y="213"/>
                    </a:cubicBezTo>
                    <a:cubicBezTo>
                      <a:pt x="82" y="225"/>
                      <a:pt x="86" y="250"/>
                      <a:pt x="70" y="269"/>
                    </a:cubicBezTo>
                    <a:cubicBezTo>
                      <a:pt x="35" y="309"/>
                      <a:pt x="35" y="309"/>
                      <a:pt x="35" y="309"/>
                    </a:cubicBezTo>
                    <a:cubicBezTo>
                      <a:pt x="19" y="327"/>
                      <a:pt x="26" y="347"/>
                      <a:pt x="49" y="352"/>
                    </a:cubicBezTo>
                    <a:cubicBezTo>
                      <a:pt x="101" y="365"/>
                      <a:pt x="101" y="365"/>
                      <a:pt x="101" y="365"/>
                    </a:cubicBezTo>
                    <a:cubicBezTo>
                      <a:pt x="125" y="370"/>
                      <a:pt x="136" y="393"/>
                      <a:pt x="127" y="415"/>
                    </a:cubicBezTo>
                    <a:cubicBezTo>
                      <a:pt x="106" y="464"/>
                      <a:pt x="106" y="464"/>
                      <a:pt x="106" y="464"/>
                    </a:cubicBezTo>
                    <a:cubicBezTo>
                      <a:pt x="97" y="486"/>
                      <a:pt x="109" y="503"/>
                      <a:pt x="133" y="501"/>
                    </a:cubicBezTo>
                    <a:cubicBezTo>
                      <a:pt x="186" y="496"/>
                      <a:pt x="186" y="496"/>
                      <a:pt x="186" y="496"/>
                    </a:cubicBezTo>
                    <a:cubicBezTo>
                      <a:pt x="210" y="494"/>
                      <a:pt x="228" y="512"/>
                      <a:pt x="226" y="536"/>
                    </a:cubicBezTo>
                    <a:cubicBezTo>
                      <a:pt x="222" y="590"/>
                      <a:pt x="222" y="590"/>
                      <a:pt x="222" y="590"/>
                    </a:cubicBezTo>
                    <a:cubicBezTo>
                      <a:pt x="220" y="614"/>
                      <a:pt x="236" y="626"/>
                      <a:pt x="258" y="616"/>
                    </a:cubicBezTo>
                    <a:cubicBezTo>
                      <a:pt x="308" y="596"/>
                      <a:pt x="308" y="596"/>
                      <a:pt x="308" y="596"/>
                    </a:cubicBezTo>
                    <a:cubicBezTo>
                      <a:pt x="330" y="586"/>
                      <a:pt x="352" y="598"/>
                      <a:pt x="358" y="621"/>
                    </a:cubicBezTo>
                    <a:cubicBezTo>
                      <a:pt x="370" y="673"/>
                      <a:pt x="370" y="673"/>
                      <a:pt x="370" y="673"/>
                    </a:cubicBezTo>
                    <a:cubicBezTo>
                      <a:pt x="376" y="697"/>
                      <a:pt x="395" y="703"/>
                      <a:pt x="413" y="687"/>
                    </a:cubicBezTo>
                    <a:cubicBezTo>
                      <a:pt x="454" y="652"/>
                      <a:pt x="454" y="652"/>
                      <a:pt x="454" y="652"/>
                    </a:cubicBezTo>
                    <a:cubicBezTo>
                      <a:pt x="472" y="637"/>
                      <a:pt x="497" y="641"/>
                      <a:pt x="509" y="661"/>
                    </a:cubicBezTo>
                    <a:cubicBezTo>
                      <a:pt x="537" y="707"/>
                      <a:pt x="537" y="707"/>
                      <a:pt x="537" y="707"/>
                    </a:cubicBezTo>
                    <a:cubicBezTo>
                      <a:pt x="544" y="717"/>
                      <a:pt x="552" y="722"/>
                      <a:pt x="560" y="722"/>
                    </a:cubicBezTo>
                    <a:cubicBezTo>
                      <a:pt x="560" y="483"/>
                      <a:pt x="560" y="483"/>
                      <a:pt x="560" y="483"/>
                    </a:cubicBezTo>
                    <a:cubicBezTo>
                      <a:pt x="560" y="483"/>
                      <a:pt x="560" y="483"/>
                      <a:pt x="560" y="483"/>
                    </a:cubicBezTo>
                    <a:cubicBezTo>
                      <a:pt x="557" y="447"/>
                      <a:pt x="546" y="439"/>
                      <a:pt x="533" y="445"/>
                    </a:cubicBezTo>
                    <a:cubicBezTo>
                      <a:pt x="506" y="457"/>
                      <a:pt x="502" y="479"/>
                      <a:pt x="464" y="473"/>
                    </a:cubicBezTo>
                    <a:cubicBezTo>
                      <a:pt x="397" y="463"/>
                      <a:pt x="397" y="358"/>
                      <a:pt x="464" y="347"/>
                    </a:cubicBezTo>
                    <a:cubicBezTo>
                      <a:pt x="502" y="341"/>
                      <a:pt x="506" y="364"/>
                      <a:pt x="533" y="376"/>
                    </a:cubicBezTo>
                    <a:cubicBezTo>
                      <a:pt x="548" y="383"/>
                      <a:pt x="560" y="371"/>
                      <a:pt x="560" y="322"/>
                    </a:cubicBezTo>
                    <a:cubicBezTo>
                      <a:pt x="560" y="257"/>
                      <a:pt x="560" y="257"/>
                      <a:pt x="560" y="257"/>
                    </a:cubicBezTo>
                    <a:cubicBezTo>
                      <a:pt x="560" y="162"/>
                      <a:pt x="560" y="162"/>
                      <a:pt x="560" y="162"/>
                    </a:cubicBezTo>
                    <a:lnTo>
                      <a:pt x="466" y="16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29" name="Freeform 26"/>
              <p:cNvSpPr>
                <a:spLocks/>
              </p:cNvSpPr>
              <p:nvPr/>
            </p:nvSpPr>
            <p:spPr bwMode="auto">
              <a:xfrm>
                <a:off x="3860345" y="2068292"/>
                <a:ext cx="2127105" cy="1648755"/>
              </a:xfrm>
              <a:custGeom>
                <a:avLst/>
                <a:gdLst>
                  <a:gd name="T0" fmla="*/ 656 w 723"/>
                  <a:gd name="T1" fmla="*/ 250 h 560"/>
                  <a:gd name="T2" fmla="*/ 587 w 723"/>
                  <a:gd name="T3" fmla="*/ 278 h 560"/>
                  <a:gd name="T4" fmla="*/ 560 w 723"/>
                  <a:gd name="T5" fmla="*/ 240 h 560"/>
                  <a:gd name="T6" fmla="*/ 560 w 723"/>
                  <a:gd name="T7" fmla="*/ 240 h 560"/>
                  <a:gd name="T8" fmla="*/ 560 w 723"/>
                  <a:gd name="T9" fmla="*/ 0 h 560"/>
                  <a:gd name="T10" fmla="*/ 537 w 723"/>
                  <a:gd name="T11" fmla="*/ 16 h 560"/>
                  <a:gd name="T12" fmla="*/ 509 w 723"/>
                  <a:gd name="T13" fmla="*/ 62 h 560"/>
                  <a:gd name="T14" fmla="*/ 454 w 723"/>
                  <a:gd name="T15" fmla="*/ 71 h 560"/>
                  <a:gd name="T16" fmla="*/ 413 w 723"/>
                  <a:gd name="T17" fmla="*/ 35 h 560"/>
                  <a:gd name="T18" fmla="*/ 370 w 723"/>
                  <a:gd name="T19" fmla="*/ 49 h 560"/>
                  <a:gd name="T20" fmla="*/ 358 w 723"/>
                  <a:gd name="T21" fmla="*/ 102 h 560"/>
                  <a:gd name="T22" fmla="*/ 308 w 723"/>
                  <a:gd name="T23" fmla="*/ 127 h 560"/>
                  <a:gd name="T24" fmla="*/ 258 w 723"/>
                  <a:gd name="T25" fmla="*/ 107 h 560"/>
                  <a:gd name="T26" fmla="*/ 222 w 723"/>
                  <a:gd name="T27" fmla="*/ 133 h 560"/>
                  <a:gd name="T28" fmla="*/ 226 w 723"/>
                  <a:gd name="T29" fmla="*/ 187 h 560"/>
                  <a:gd name="T30" fmla="*/ 186 w 723"/>
                  <a:gd name="T31" fmla="*/ 227 h 560"/>
                  <a:gd name="T32" fmla="*/ 133 w 723"/>
                  <a:gd name="T33" fmla="*/ 222 h 560"/>
                  <a:gd name="T34" fmla="*/ 106 w 723"/>
                  <a:gd name="T35" fmla="*/ 259 h 560"/>
                  <a:gd name="T36" fmla="*/ 127 w 723"/>
                  <a:gd name="T37" fmla="*/ 308 h 560"/>
                  <a:gd name="T38" fmla="*/ 101 w 723"/>
                  <a:gd name="T39" fmla="*/ 358 h 560"/>
                  <a:gd name="T40" fmla="*/ 49 w 723"/>
                  <a:gd name="T41" fmla="*/ 371 h 560"/>
                  <a:gd name="T42" fmla="*/ 35 w 723"/>
                  <a:gd name="T43" fmla="*/ 414 h 560"/>
                  <a:gd name="T44" fmla="*/ 70 w 723"/>
                  <a:gd name="T45" fmla="*/ 454 h 560"/>
                  <a:gd name="T46" fmla="*/ 61 w 723"/>
                  <a:gd name="T47" fmla="*/ 510 h 560"/>
                  <a:gd name="T48" fmla="*/ 15 w 723"/>
                  <a:gd name="T49" fmla="*/ 538 h 560"/>
                  <a:gd name="T50" fmla="*/ 0 w 723"/>
                  <a:gd name="T51" fmla="*/ 560 h 560"/>
                  <a:gd name="T52" fmla="*/ 227 w 723"/>
                  <a:gd name="T53" fmla="*/ 560 h 560"/>
                  <a:gd name="T54" fmla="*/ 227 w 723"/>
                  <a:gd name="T55" fmla="*/ 560 h 560"/>
                  <a:gd name="T56" fmla="*/ 266 w 723"/>
                  <a:gd name="T57" fmla="*/ 534 h 560"/>
                  <a:gd name="T58" fmla="*/ 237 w 723"/>
                  <a:gd name="T59" fmla="*/ 464 h 560"/>
                  <a:gd name="T60" fmla="*/ 363 w 723"/>
                  <a:gd name="T61" fmla="*/ 464 h 560"/>
                  <a:gd name="T62" fmla="*/ 334 w 723"/>
                  <a:gd name="T63" fmla="*/ 534 h 560"/>
                  <a:gd name="T64" fmla="*/ 388 w 723"/>
                  <a:gd name="T65" fmla="*/ 560 h 560"/>
                  <a:gd name="T66" fmla="*/ 466 w 723"/>
                  <a:gd name="T67" fmla="*/ 560 h 560"/>
                  <a:gd name="T68" fmla="*/ 560 w 723"/>
                  <a:gd name="T69" fmla="*/ 560 h 560"/>
                  <a:gd name="T70" fmla="*/ 560 w 723"/>
                  <a:gd name="T71" fmla="*/ 466 h 560"/>
                  <a:gd name="T72" fmla="*/ 560 w 723"/>
                  <a:gd name="T73" fmla="*/ 401 h 560"/>
                  <a:gd name="T74" fmla="*/ 587 w 723"/>
                  <a:gd name="T75" fmla="*/ 347 h 560"/>
                  <a:gd name="T76" fmla="*/ 656 w 723"/>
                  <a:gd name="T77" fmla="*/ 375 h 560"/>
                  <a:gd name="T78" fmla="*/ 656 w 723"/>
                  <a:gd name="T79" fmla="*/ 250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23" h="560">
                    <a:moveTo>
                      <a:pt x="656" y="250"/>
                    </a:moveTo>
                    <a:cubicBezTo>
                      <a:pt x="618" y="244"/>
                      <a:pt x="614" y="266"/>
                      <a:pt x="587" y="278"/>
                    </a:cubicBezTo>
                    <a:cubicBezTo>
                      <a:pt x="574" y="284"/>
                      <a:pt x="563" y="276"/>
                      <a:pt x="560" y="240"/>
                    </a:cubicBezTo>
                    <a:cubicBezTo>
                      <a:pt x="560" y="240"/>
                      <a:pt x="560" y="240"/>
                      <a:pt x="560" y="240"/>
                    </a:cubicBezTo>
                    <a:cubicBezTo>
                      <a:pt x="560" y="0"/>
                      <a:pt x="560" y="0"/>
                      <a:pt x="560" y="0"/>
                    </a:cubicBezTo>
                    <a:cubicBezTo>
                      <a:pt x="552" y="0"/>
                      <a:pt x="544" y="6"/>
                      <a:pt x="537" y="16"/>
                    </a:cubicBezTo>
                    <a:cubicBezTo>
                      <a:pt x="509" y="62"/>
                      <a:pt x="509" y="62"/>
                      <a:pt x="509" y="62"/>
                    </a:cubicBezTo>
                    <a:cubicBezTo>
                      <a:pt x="497" y="82"/>
                      <a:pt x="472" y="86"/>
                      <a:pt x="454" y="71"/>
                    </a:cubicBezTo>
                    <a:cubicBezTo>
                      <a:pt x="413" y="35"/>
                      <a:pt x="413" y="35"/>
                      <a:pt x="413" y="35"/>
                    </a:cubicBezTo>
                    <a:cubicBezTo>
                      <a:pt x="395" y="20"/>
                      <a:pt x="376" y="26"/>
                      <a:pt x="370" y="49"/>
                    </a:cubicBezTo>
                    <a:cubicBezTo>
                      <a:pt x="358" y="102"/>
                      <a:pt x="358" y="102"/>
                      <a:pt x="358" y="102"/>
                    </a:cubicBezTo>
                    <a:cubicBezTo>
                      <a:pt x="352" y="125"/>
                      <a:pt x="330" y="137"/>
                      <a:pt x="308" y="127"/>
                    </a:cubicBezTo>
                    <a:cubicBezTo>
                      <a:pt x="258" y="107"/>
                      <a:pt x="258" y="107"/>
                      <a:pt x="258" y="107"/>
                    </a:cubicBezTo>
                    <a:cubicBezTo>
                      <a:pt x="236" y="97"/>
                      <a:pt x="220" y="109"/>
                      <a:pt x="222" y="133"/>
                    </a:cubicBezTo>
                    <a:cubicBezTo>
                      <a:pt x="226" y="187"/>
                      <a:pt x="226" y="187"/>
                      <a:pt x="226" y="187"/>
                    </a:cubicBezTo>
                    <a:cubicBezTo>
                      <a:pt x="228" y="211"/>
                      <a:pt x="210" y="229"/>
                      <a:pt x="186" y="227"/>
                    </a:cubicBezTo>
                    <a:cubicBezTo>
                      <a:pt x="133" y="222"/>
                      <a:pt x="133" y="222"/>
                      <a:pt x="133" y="222"/>
                    </a:cubicBezTo>
                    <a:cubicBezTo>
                      <a:pt x="109" y="220"/>
                      <a:pt x="97" y="237"/>
                      <a:pt x="106" y="259"/>
                    </a:cubicBezTo>
                    <a:cubicBezTo>
                      <a:pt x="127" y="308"/>
                      <a:pt x="127" y="308"/>
                      <a:pt x="127" y="308"/>
                    </a:cubicBezTo>
                    <a:cubicBezTo>
                      <a:pt x="136" y="330"/>
                      <a:pt x="125" y="353"/>
                      <a:pt x="101" y="358"/>
                    </a:cubicBezTo>
                    <a:cubicBezTo>
                      <a:pt x="49" y="371"/>
                      <a:pt x="49" y="371"/>
                      <a:pt x="49" y="371"/>
                    </a:cubicBezTo>
                    <a:cubicBezTo>
                      <a:pt x="26" y="376"/>
                      <a:pt x="19" y="395"/>
                      <a:pt x="35" y="414"/>
                    </a:cubicBezTo>
                    <a:cubicBezTo>
                      <a:pt x="70" y="454"/>
                      <a:pt x="70" y="454"/>
                      <a:pt x="70" y="454"/>
                    </a:cubicBezTo>
                    <a:cubicBezTo>
                      <a:pt x="86" y="473"/>
                      <a:pt x="82" y="498"/>
                      <a:pt x="61" y="510"/>
                    </a:cubicBezTo>
                    <a:cubicBezTo>
                      <a:pt x="15" y="538"/>
                      <a:pt x="15" y="538"/>
                      <a:pt x="15" y="538"/>
                    </a:cubicBezTo>
                    <a:cubicBezTo>
                      <a:pt x="5" y="544"/>
                      <a:pt x="0" y="552"/>
                      <a:pt x="0" y="560"/>
                    </a:cubicBezTo>
                    <a:cubicBezTo>
                      <a:pt x="227" y="560"/>
                      <a:pt x="227" y="560"/>
                      <a:pt x="227" y="560"/>
                    </a:cubicBezTo>
                    <a:cubicBezTo>
                      <a:pt x="227" y="560"/>
                      <a:pt x="227" y="560"/>
                      <a:pt x="227" y="560"/>
                    </a:cubicBezTo>
                    <a:cubicBezTo>
                      <a:pt x="263" y="558"/>
                      <a:pt x="272" y="547"/>
                      <a:pt x="266" y="534"/>
                    </a:cubicBezTo>
                    <a:cubicBezTo>
                      <a:pt x="254" y="506"/>
                      <a:pt x="231" y="503"/>
                      <a:pt x="237" y="464"/>
                    </a:cubicBezTo>
                    <a:cubicBezTo>
                      <a:pt x="247" y="398"/>
                      <a:pt x="353" y="398"/>
                      <a:pt x="363" y="464"/>
                    </a:cubicBezTo>
                    <a:cubicBezTo>
                      <a:pt x="369" y="503"/>
                      <a:pt x="347" y="506"/>
                      <a:pt x="334" y="534"/>
                    </a:cubicBezTo>
                    <a:cubicBezTo>
                      <a:pt x="328" y="549"/>
                      <a:pt x="339" y="560"/>
                      <a:pt x="388" y="560"/>
                    </a:cubicBezTo>
                    <a:cubicBezTo>
                      <a:pt x="466" y="560"/>
                      <a:pt x="466" y="560"/>
                      <a:pt x="466" y="560"/>
                    </a:cubicBezTo>
                    <a:cubicBezTo>
                      <a:pt x="560" y="560"/>
                      <a:pt x="560" y="560"/>
                      <a:pt x="560" y="560"/>
                    </a:cubicBezTo>
                    <a:cubicBezTo>
                      <a:pt x="560" y="466"/>
                      <a:pt x="560" y="466"/>
                      <a:pt x="560" y="466"/>
                    </a:cubicBezTo>
                    <a:cubicBezTo>
                      <a:pt x="560" y="401"/>
                      <a:pt x="560" y="401"/>
                      <a:pt x="560" y="401"/>
                    </a:cubicBezTo>
                    <a:cubicBezTo>
                      <a:pt x="560" y="352"/>
                      <a:pt x="572" y="340"/>
                      <a:pt x="587" y="347"/>
                    </a:cubicBezTo>
                    <a:cubicBezTo>
                      <a:pt x="614" y="359"/>
                      <a:pt x="618" y="381"/>
                      <a:pt x="656" y="375"/>
                    </a:cubicBezTo>
                    <a:cubicBezTo>
                      <a:pt x="723" y="365"/>
                      <a:pt x="723" y="260"/>
                      <a:pt x="656" y="2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5507858" y="2068292"/>
                <a:ext cx="1647513" cy="2128348"/>
              </a:xfrm>
              <a:custGeom>
                <a:avLst/>
                <a:gdLst>
                  <a:gd name="T0" fmla="*/ 333 w 560"/>
                  <a:gd name="T1" fmla="*/ 561 h 723"/>
                  <a:gd name="T2" fmla="*/ 333 w 560"/>
                  <a:gd name="T3" fmla="*/ 560 h 723"/>
                  <a:gd name="T4" fmla="*/ 560 w 560"/>
                  <a:gd name="T5" fmla="*/ 560 h 723"/>
                  <a:gd name="T6" fmla="*/ 545 w 560"/>
                  <a:gd name="T7" fmla="*/ 538 h 723"/>
                  <a:gd name="T8" fmla="*/ 499 w 560"/>
                  <a:gd name="T9" fmla="*/ 510 h 723"/>
                  <a:gd name="T10" fmla="*/ 490 w 560"/>
                  <a:gd name="T11" fmla="*/ 454 h 723"/>
                  <a:gd name="T12" fmla="*/ 525 w 560"/>
                  <a:gd name="T13" fmla="*/ 414 h 723"/>
                  <a:gd name="T14" fmla="*/ 511 w 560"/>
                  <a:gd name="T15" fmla="*/ 371 h 723"/>
                  <a:gd name="T16" fmla="*/ 459 w 560"/>
                  <a:gd name="T17" fmla="*/ 358 h 723"/>
                  <a:gd name="T18" fmla="*/ 433 w 560"/>
                  <a:gd name="T19" fmla="*/ 308 h 723"/>
                  <a:gd name="T20" fmla="*/ 454 w 560"/>
                  <a:gd name="T21" fmla="*/ 259 h 723"/>
                  <a:gd name="T22" fmla="*/ 427 w 560"/>
                  <a:gd name="T23" fmla="*/ 222 h 723"/>
                  <a:gd name="T24" fmla="*/ 374 w 560"/>
                  <a:gd name="T25" fmla="*/ 227 h 723"/>
                  <a:gd name="T26" fmla="*/ 334 w 560"/>
                  <a:gd name="T27" fmla="*/ 187 h 723"/>
                  <a:gd name="T28" fmla="*/ 338 w 560"/>
                  <a:gd name="T29" fmla="*/ 133 h 723"/>
                  <a:gd name="T30" fmla="*/ 302 w 560"/>
                  <a:gd name="T31" fmla="*/ 107 h 723"/>
                  <a:gd name="T32" fmla="*/ 252 w 560"/>
                  <a:gd name="T33" fmla="*/ 127 h 723"/>
                  <a:gd name="T34" fmla="*/ 202 w 560"/>
                  <a:gd name="T35" fmla="*/ 102 h 723"/>
                  <a:gd name="T36" fmla="*/ 190 w 560"/>
                  <a:gd name="T37" fmla="*/ 49 h 723"/>
                  <a:gd name="T38" fmla="*/ 147 w 560"/>
                  <a:gd name="T39" fmla="*/ 35 h 723"/>
                  <a:gd name="T40" fmla="*/ 106 w 560"/>
                  <a:gd name="T41" fmla="*/ 71 h 723"/>
                  <a:gd name="T42" fmla="*/ 50 w 560"/>
                  <a:gd name="T43" fmla="*/ 62 h 723"/>
                  <a:gd name="T44" fmla="*/ 23 w 560"/>
                  <a:gd name="T45" fmla="*/ 16 h 723"/>
                  <a:gd name="T46" fmla="*/ 0 w 560"/>
                  <a:gd name="T47" fmla="*/ 0 h 723"/>
                  <a:gd name="T48" fmla="*/ 0 w 560"/>
                  <a:gd name="T49" fmla="*/ 240 h 723"/>
                  <a:gd name="T50" fmla="*/ 0 w 560"/>
                  <a:gd name="T51" fmla="*/ 240 h 723"/>
                  <a:gd name="T52" fmla="*/ 27 w 560"/>
                  <a:gd name="T53" fmla="*/ 278 h 723"/>
                  <a:gd name="T54" fmla="*/ 96 w 560"/>
                  <a:gd name="T55" fmla="*/ 250 h 723"/>
                  <a:gd name="T56" fmla="*/ 96 w 560"/>
                  <a:gd name="T57" fmla="*/ 375 h 723"/>
                  <a:gd name="T58" fmla="*/ 27 w 560"/>
                  <a:gd name="T59" fmla="*/ 347 h 723"/>
                  <a:gd name="T60" fmla="*/ 0 w 560"/>
                  <a:gd name="T61" fmla="*/ 401 h 723"/>
                  <a:gd name="T62" fmla="*/ 0 w 560"/>
                  <a:gd name="T63" fmla="*/ 466 h 723"/>
                  <a:gd name="T64" fmla="*/ 0 w 560"/>
                  <a:gd name="T65" fmla="*/ 560 h 723"/>
                  <a:gd name="T66" fmla="*/ 94 w 560"/>
                  <a:gd name="T67" fmla="*/ 560 h 723"/>
                  <a:gd name="T68" fmla="*/ 117 w 560"/>
                  <a:gd name="T69" fmla="*/ 560 h 723"/>
                  <a:gd name="T70" fmla="*/ 177 w 560"/>
                  <a:gd name="T71" fmla="*/ 560 h 723"/>
                  <a:gd name="T72" fmla="*/ 226 w 560"/>
                  <a:gd name="T73" fmla="*/ 587 h 723"/>
                  <a:gd name="T74" fmla="*/ 197 w 560"/>
                  <a:gd name="T75" fmla="*/ 657 h 723"/>
                  <a:gd name="T76" fmla="*/ 323 w 560"/>
                  <a:gd name="T77" fmla="*/ 657 h 723"/>
                  <a:gd name="T78" fmla="*/ 294 w 560"/>
                  <a:gd name="T79" fmla="*/ 587 h 723"/>
                  <a:gd name="T80" fmla="*/ 333 w 560"/>
                  <a:gd name="T81" fmla="*/ 561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60" h="723">
                    <a:moveTo>
                      <a:pt x="333" y="561"/>
                    </a:moveTo>
                    <a:cubicBezTo>
                      <a:pt x="333" y="560"/>
                      <a:pt x="333" y="560"/>
                      <a:pt x="333" y="560"/>
                    </a:cubicBezTo>
                    <a:cubicBezTo>
                      <a:pt x="560" y="560"/>
                      <a:pt x="560" y="560"/>
                      <a:pt x="560" y="560"/>
                    </a:cubicBezTo>
                    <a:cubicBezTo>
                      <a:pt x="560" y="552"/>
                      <a:pt x="555" y="544"/>
                      <a:pt x="545" y="538"/>
                    </a:cubicBezTo>
                    <a:cubicBezTo>
                      <a:pt x="499" y="510"/>
                      <a:pt x="499" y="510"/>
                      <a:pt x="499" y="510"/>
                    </a:cubicBezTo>
                    <a:cubicBezTo>
                      <a:pt x="478" y="498"/>
                      <a:pt x="474" y="473"/>
                      <a:pt x="490" y="454"/>
                    </a:cubicBezTo>
                    <a:cubicBezTo>
                      <a:pt x="525" y="414"/>
                      <a:pt x="525" y="414"/>
                      <a:pt x="525" y="414"/>
                    </a:cubicBezTo>
                    <a:cubicBezTo>
                      <a:pt x="541" y="395"/>
                      <a:pt x="534" y="376"/>
                      <a:pt x="511" y="371"/>
                    </a:cubicBezTo>
                    <a:cubicBezTo>
                      <a:pt x="459" y="358"/>
                      <a:pt x="459" y="358"/>
                      <a:pt x="459" y="358"/>
                    </a:cubicBezTo>
                    <a:cubicBezTo>
                      <a:pt x="435" y="353"/>
                      <a:pt x="424" y="330"/>
                      <a:pt x="433" y="308"/>
                    </a:cubicBezTo>
                    <a:cubicBezTo>
                      <a:pt x="454" y="259"/>
                      <a:pt x="454" y="259"/>
                      <a:pt x="454" y="259"/>
                    </a:cubicBezTo>
                    <a:cubicBezTo>
                      <a:pt x="463" y="237"/>
                      <a:pt x="451" y="220"/>
                      <a:pt x="427" y="222"/>
                    </a:cubicBezTo>
                    <a:cubicBezTo>
                      <a:pt x="374" y="227"/>
                      <a:pt x="374" y="227"/>
                      <a:pt x="374" y="227"/>
                    </a:cubicBezTo>
                    <a:cubicBezTo>
                      <a:pt x="350" y="229"/>
                      <a:pt x="332" y="211"/>
                      <a:pt x="334" y="187"/>
                    </a:cubicBezTo>
                    <a:cubicBezTo>
                      <a:pt x="338" y="133"/>
                      <a:pt x="338" y="133"/>
                      <a:pt x="338" y="133"/>
                    </a:cubicBezTo>
                    <a:cubicBezTo>
                      <a:pt x="340" y="109"/>
                      <a:pt x="324" y="97"/>
                      <a:pt x="302" y="107"/>
                    </a:cubicBezTo>
                    <a:cubicBezTo>
                      <a:pt x="252" y="127"/>
                      <a:pt x="252" y="127"/>
                      <a:pt x="252" y="127"/>
                    </a:cubicBezTo>
                    <a:cubicBezTo>
                      <a:pt x="230" y="137"/>
                      <a:pt x="208" y="125"/>
                      <a:pt x="202" y="102"/>
                    </a:cubicBezTo>
                    <a:cubicBezTo>
                      <a:pt x="190" y="49"/>
                      <a:pt x="190" y="49"/>
                      <a:pt x="190" y="49"/>
                    </a:cubicBezTo>
                    <a:cubicBezTo>
                      <a:pt x="184" y="26"/>
                      <a:pt x="165" y="20"/>
                      <a:pt x="147" y="35"/>
                    </a:cubicBezTo>
                    <a:cubicBezTo>
                      <a:pt x="106" y="71"/>
                      <a:pt x="106" y="71"/>
                      <a:pt x="106" y="71"/>
                    </a:cubicBezTo>
                    <a:cubicBezTo>
                      <a:pt x="88" y="86"/>
                      <a:pt x="63" y="82"/>
                      <a:pt x="50" y="62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16" y="6"/>
                      <a:pt x="8" y="0"/>
                      <a:pt x="0" y="0"/>
                    </a:cubicBezTo>
                    <a:cubicBezTo>
                      <a:pt x="0" y="240"/>
                      <a:pt x="0" y="240"/>
                      <a:pt x="0" y="240"/>
                    </a:cubicBezTo>
                    <a:cubicBezTo>
                      <a:pt x="0" y="240"/>
                      <a:pt x="0" y="240"/>
                      <a:pt x="0" y="240"/>
                    </a:cubicBezTo>
                    <a:cubicBezTo>
                      <a:pt x="3" y="276"/>
                      <a:pt x="14" y="284"/>
                      <a:pt x="27" y="278"/>
                    </a:cubicBezTo>
                    <a:cubicBezTo>
                      <a:pt x="54" y="266"/>
                      <a:pt x="58" y="244"/>
                      <a:pt x="96" y="250"/>
                    </a:cubicBezTo>
                    <a:cubicBezTo>
                      <a:pt x="163" y="260"/>
                      <a:pt x="163" y="365"/>
                      <a:pt x="96" y="375"/>
                    </a:cubicBezTo>
                    <a:cubicBezTo>
                      <a:pt x="58" y="381"/>
                      <a:pt x="54" y="359"/>
                      <a:pt x="27" y="347"/>
                    </a:cubicBezTo>
                    <a:cubicBezTo>
                      <a:pt x="12" y="340"/>
                      <a:pt x="0" y="352"/>
                      <a:pt x="0" y="401"/>
                    </a:cubicBezTo>
                    <a:cubicBezTo>
                      <a:pt x="0" y="466"/>
                      <a:pt x="0" y="466"/>
                      <a:pt x="0" y="466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94" y="560"/>
                      <a:pt x="94" y="560"/>
                      <a:pt x="94" y="560"/>
                    </a:cubicBezTo>
                    <a:cubicBezTo>
                      <a:pt x="117" y="560"/>
                      <a:pt x="117" y="560"/>
                      <a:pt x="117" y="560"/>
                    </a:cubicBezTo>
                    <a:cubicBezTo>
                      <a:pt x="177" y="560"/>
                      <a:pt x="177" y="560"/>
                      <a:pt x="177" y="560"/>
                    </a:cubicBezTo>
                    <a:cubicBezTo>
                      <a:pt x="221" y="561"/>
                      <a:pt x="232" y="573"/>
                      <a:pt x="226" y="587"/>
                    </a:cubicBezTo>
                    <a:cubicBezTo>
                      <a:pt x="213" y="614"/>
                      <a:pt x="191" y="618"/>
                      <a:pt x="197" y="657"/>
                    </a:cubicBezTo>
                    <a:cubicBezTo>
                      <a:pt x="207" y="723"/>
                      <a:pt x="313" y="723"/>
                      <a:pt x="323" y="657"/>
                    </a:cubicBezTo>
                    <a:cubicBezTo>
                      <a:pt x="329" y="618"/>
                      <a:pt x="306" y="614"/>
                      <a:pt x="294" y="587"/>
                    </a:cubicBezTo>
                    <a:cubicBezTo>
                      <a:pt x="288" y="574"/>
                      <a:pt x="297" y="563"/>
                      <a:pt x="333" y="56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id-ID" dirty="0"/>
              </a:p>
            </p:txBody>
          </p:sp>
          <p:sp>
            <p:nvSpPr>
              <p:cNvPr id="31" name="Freeform 28"/>
              <p:cNvSpPr>
                <a:spLocks/>
              </p:cNvSpPr>
              <p:nvPr/>
            </p:nvSpPr>
            <p:spPr bwMode="auto">
              <a:xfrm>
                <a:off x="5028265" y="3717047"/>
                <a:ext cx="2127105" cy="1647513"/>
              </a:xfrm>
              <a:custGeom>
                <a:avLst/>
                <a:gdLst>
                  <a:gd name="T0" fmla="*/ 496 w 723"/>
                  <a:gd name="T1" fmla="*/ 0 h 560"/>
                  <a:gd name="T2" fmla="*/ 496 w 723"/>
                  <a:gd name="T3" fmla="*/ 1 h 560"/>
                  <a:gd name="T4" fmla="*/ 457 w 723"/>
                  <a:gd name="T5" fmla="*/ 27 h 560"/>
                  <a:gd name="T6" fmla="*/ 486 w 723"/>
                  <a:gd name="T7" fmla="*/ 97 h 560"/>
                  <a:gd name="T8" fmla="*/ 360 w 723"/>
                  <a:gd name="T9" fmla="*/ 97 h 560"/>
                  <a:gd name="T10" fmla="*/ 389 w 723"/>
                  <a:gd name="T11" fmla="*/ 27 h 560"/>
                  <a:gd name="T12" fmla="*/ 340 w 723"/>
                  <a:gd name="T13" fmla="*/ 0 h 560"/>
                  <a:gd name="T14" fmla="*/ 280 w 723"/>
                  <a:gd name="T15" fmla="*/ 0 h 560"/>
                  <a:gd name="T16" fmla="*/ 257 w 723"/>
                  <a:gd name="T17" fmla="*/ 0 h 560"/>
                  <a:gd name="T18" fmla="*/ 163 w 723"/>
                  <a:gd name="T19" fmla="*/ 0 h 560"/>
                  <a:gd name="T20" fmla="*/ 163 w 723"/>
                  <a:gd name="T21" fmla="*/ 95 h 560"/>
                  <a:gd name="T22" fmla="*/ 163 w 723"/>
                  <a:gd name="T23" fmla="*/ 160 h 560"/>
                  <a:gd name="T24" fmla="*/ 136 w 723"/>
                  <a:gd name="T25" fmla="*/ 214 h 560"/>
                  <a:gd name="T26" fmla="*/ 67 w 723"/>
                  <a:gd name="T27" fmla="*/ 185 h 560"/>
                  <a:gd name="T28" fmla="*/ 67 w 723"/>
                  <a:gd name="T29" fmla="*/ 311 h 560"/>
                  <a:gd name="T30" fmla="*/ 136 w 723"/>
                  <a:gd name="T31" fmla="*/ 283 h 560"/>
                  <a:gd name="T32" fmla="*/ 163 w 723"/>
                  <a:gd name="T33" fmla="*/ 321 h 560"/>
                  <a:gd name="T34" fmla="*/ 163 w 723"/>
                  <a:gd name="T35" fmla="*/ 321 h 560"/>
                  <a:gd name="T36" fmla="*/ 163 w 723"/>
                  <a:gd name="T37" fmla="*/ 560 h 560"/>
                  <a:gd name="T38" fmla="*/ 186 w 723"/>
                  <a:gd name="T39" fmla="*/ 545 h 560"/>
                  <a:gd name="T40" fmla="*/ 213 w 723"/>
                  <a:gd name="T41" fmla="*/ 499 h 560"/>
                  <a:gd name="T42" fmla="*/ 269 w 723"/>
                  <a:gd name="T43" fmla="*/ 490 h 560"/>
                  <a:gd name="T44" fmla="*/ 310 w 723"/>
                  <a:gd name="T45" fmla="*/ 525 h 560"/>
                  <a:gd name="T46" fmla="*/ 353 w 723"/>
                  <a:gd name="T47" fmla="*/ 511 h 560"/>
                  <a:gd name="T48" fmla="*/ 365 w 723"/>
                  <a:gd name="T49" fmla="*/ 459 h 560"/>
                  <a:gd name="T50" fmla="*/ 415 w 723"/>
                  <a:gd name="T51" fmla="*/ 434 h 560"/>
                  <a:gd name="T52" fmla="*/ 465 w 723"/>
                  <a:gd name="T53" fmla="*/ 454 h 560"/>
                  <a:gd name="T54" fmla="*/ 501 w 723"/>
                  <a:gd name="T55" fmla="*/ 428 h 560"/>
                  <a:gd name="T56" fmla="*/ 497 w 723"/>
                  <a:gd name="T57" fmla="*/ 374 h 560"/>
                  <a:gd name="T58" fmla="*/ 537 w 723"/>
                  <a:gd name="T59" fmla="*/ 334 h 560"/>
                  <a:gd name="T60" fmla="*/ 590 w 723"/>
                  <a:gd name="T61" fmla="*/ 339 h 560"/>
                  <a:gd name="T62" fmla="*/ 617 w 723"/>
                  <a:gd name="T63" fmla="*/ 302 h 560"/>
                  <a:gd name="T64" fmla="*/ 596 w 723"/>
                  <a:gd name="T65" fmla="*/ 253 h 560"/>
                  <a:gd name="T66" fmla="*/ 622 w 723"/>
                  <a:gd name="T67" fmla="*/ 203 h 560"/>
                  <a:gd name="T68" fmla="*/ 674 w 723"/>
                  <a:gd name="T69" fmla="*/ 190 h 560"/>
                  <a:gd name="T70" fmla="*/ 688 w 723"/>
                  <a:gd name="T71" fmla="*/ 147 h 560"/>
                  <a:gd name="T72" fmla="*/ 653 w 723"/>
                  <a:gd name="T73" fmla="*/ 107 h 560"/>
                  <a:gd name="T74" fmla="*/ 662 w 723"/>
                  <a:gd name="T75" fmla="*/ 51 h 560"/>
                  <a:gd name="T76" fmla="*/ 708 w 723"/>
                  <a:gd name="T77" fmla="*/ 23 h 560"/>
                  <a:gd name="T78" fmla="*/ 723 w 723"/>
                  <a:gd name="T79" fmla="*/ 0 h 560"/>
                  <a:gd name="T80" fmla="*/ 496 w 723"/>
                  <a:gd name="T81" fmla="*/ 0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23" h="560">
                    <a:moveTo>
                      <a:pt x="496" y="0"/>
                    </a:moveTo>
                    <a:cubicBezTo>
                      <a:pt x="496" y="1"/>
                      <a:pt x="496" y="1"/>
                      <a:pt x="496" y="1"/>
                    </a:cubicBezTo>
                    <a:cubicBezTo>
                      <a:pt x="460" y="3"/>
                      <a:pt x="451" y="14"/>
                      <a:pt x="457" y="27"/>
                    </a:cubicBezTo>
                    <a:cubicBezTo>
                      <a:pt x="469" y="54"/>
                      <a:pt x="492" y="58"/>
                      <a:pt x="486" y="97"/>
                    </a:cubicBezTo>
                    <a:cubicBezTo>
                      <a:pt x="476" y="163"/>
                      <a:pt x="370" y="163"/>
                      <a:pt x="360" y="97"/>
                    </a:cubicBezTo>
                    <a:cubicBezTo>
                      <a:pt x="354" y="58"/>
                      <a:pt x="376" y="54"/>
                      <a:pt x="389" y="27"/>
                    </a:cubicBezTo>
                    <a:cubicBezTo>
                      <a:pt x="395" y="13"/>
                      <a:pt x="384" y="1"/>
                      <a:pt x="340" y="0"/>
                    </a:cubicBezTo>
                    <a:cubicBezTo>
                      <a:pt x="280" y="0"/>
                      <a:pt x="280" y="0"/>
                      <a:pt x="280" y="0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95"/>
                      <a:pt x="163" y="95"/>
                      <a:pt x="163" y="95"/>
                    </a:cubicBezTo>
                    <a:cubicBezTo>
                      <a:pt x="163" y="160"/>
                      <a:pt x="163" y="160"/>
                      <a:pt x="163" y="160"/>
                    </a:cubicBezTo>
                    <a:cubicBezTo>
                      <a:pt x="163" y="209"/>
                      <a:pt x="151" y="221"/>
                      <a:pt x="136" y="214"/>
                    </a:cubicBezTo>
                    <a:cubicBezTo>
                      <a:pt x="109" y="202"/>
                      <a:pt x="105" y="179"/>
                      <a:pt x="67" y="185"/>
                    </a:cubicBezTo>
                    <a:cubicBezTo>
                      <a:pt x="0" y="196"/>
                      <a:pt x="0" y="301"/>
                      <a:pt x="67" y="311"/>
                    </a:cubicBezTo>
                    <a:cubicBezTo>
                      <a:pt x="105" y="317"/>
                      <a:pt x="109" y="295"/>
                      <a:pt x="136" y="283"/>
                    </a:cubicBezTo>
                    <a:cubicBezTo>
                      <a:pt x="149" y="277"/>
                      <a:pt x="160" y="285"/>
                      <a:pt x="163" y="321"/>
                    </a:cubicBezTo>
                    <a:cubicBezTo>
                      <a:pt x="163" y="321"/>
                      <a:pt x="163" y="321"/>
                      <a:pt x="163" y="321"/>
                    </a:cubicBezTo>
                    <a:cubicBezTo>
                      <a:pt x="163" y="560"/>
                      <a:pt x="163" y="560"/>
                      <a:pt x="163" y="560"/>
                    </a:cubicBezTo>
                    <a:cubicBezTo>
                      <a:pt x="171" y="560"/>
                      <a:pt x="179" y="555"/>
                      <a:pt x="186" y="545"/>
                    </a:cubicBezTo>
                    <a:cubicBezTo>
                      <a:pt x="213" y="499"/>
                      <a:pt x="213" y="499"/>
                      <a:pt x="213" y="499"/>
                    </a:cubicBezTo>
                    <a:cubicBezTo>
                      <a:pt x="226" y="479"/>
                      <a:pt x="251" y="475"/>
                      <a:pt x="269" y="490"/>
                    </a:cubicBezTo>
                    <a:cubicBezTo>
                      <a:pt x="310" y="525"/>
                      <a:pt x="310" y="525"/>
                      <a:pt x="310" y="525"/>
                    </a:cubicBezTo>
                    <a:cubicBezTo>
                      <a:pt x="328" y="541"/>
                      <a:pt x="347" y="535"/>
                      <a:pt x="353" y="511"/>
                    </a:cubicBezTo>
                    <a:cubicBezTo>
                      <a:pt x="365" y="459"/>
                      <a:pt x="365" y="459"/>
                      <a:pt x="365" y="459"/>
                    </a:cubicBezTo>
                    <a:cubicBezTo>
                      <a:pt x="371" y="436"/>
                      <a:pt x="393" y="424"/>
                      <a:pt x="415" y="434"/>
                    </a:cubicBezTo>
                    <a:cubicBezTo>
                      <a:pt x="465" y="454"/>
                      <a:pt x="465" y="454"/>
                      <a:pt x="465" y="454"/>
                    </a:cubicBezTo>
                    <a:cubicBezTo>
                      <a:pt x="487" y="464"/>
                      <a:pt x="503" y="452"/>
                      <a:pt x="501" y="428"/>
                    </a:cubicBezTo>
                    <a:cubicBezTo>
                      <a:pt x="497" y="374"/>
                      <a:pt x="497" y="374"/>
                      <a:pt x="497" y="374"/>
                    </a:cubicBezTo>
                    <a:cubicBezTo>
                      <a:pt x="495" y="350"/>
                      <a:pt x="513" y="332"/>
                      <a:pt x="537" y="334"/>
                    </a:cubicBezTo>
                    <a:cubicBezTo>
                      <a:pt x="590" y="339"/>
                      <a:pt x="590" y="339"/>
                      <a:pt x="590" y="339"/>
                    </a:cubicBezTo>
                    <a:cubicBezTo>
                      <a:pt x="614" y="341"/>
                      <a:pt x="626" y="324"/>
                      <a:pt x="617" y="302"/>
                    </a:cubicBezTo>
                    <a:cubicBezTo>
                      <a:pt x="596" y="253"/>
                      <a:pt x="596" y="253"/>
                      <a:pt x="596" y="253"/>
                    </a:cubicBezTo>
                    <a:cubicBezTo>
                      <a:pt x="587" y="231"/>
                      <a:pt x="598" y="208"/>
                      <a:pt x="622" y="203"/>
                    </a:cubicBezTo>
                    <a:cubicBezTo>
                      <a:pt x="674" y="190"/>
                      <a:pt x="674" y="190"/>
                      <a:pt x="674" y="190"/>
                    </a:cubicBezTo>
                    <a:cubicBezTo>
                      <a:pt x="697" y="185"/>
                      <a:pt x="704" y="165"/>
                      <a:pt x="688" y="147"/>
                    </a:cubicBezTo>
                    <a:cubicBezTo>
                      <a:pt x="653" y="107"/>
                      <a:pt x="653" y="107"/>
                      <a:pt x="653" y="107"/>
                    </a:cubicBezTo>
                    <a:cubicBezTo>
                      <a:pt x="637" y="88"/>
                      <a:pt x="641" y="63"/>
                      <a:pt x="662" y="51"/>
                    </a:cubicBezTo>
                    <a:cubicBezTo>
                      <a:pt x="708" y="23"/>
                      <a:pt x="708" y="23"/>
                      <a:pt x="708" y="23"/>
                    </a:cubicBezTo>
                    <a:cubicBezTo>
                      <a:pt x="718" y="17"/>
                      <a:pt x="723" y="9"/>
                      <a:pt x="723" y="0"/>
                    </a:cubicBezTo>
                    <a:lnTo>
                      <a:pt x="49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51" name="Freeform 52"/>
              <p:cNvSpPr>
                <a:spLocks noEditPoints="1"/>
              </p:cNvSpPr>
              <p:nvPr/>
            </p:nvSpPr>
            <p:spPr bwMode="auto">
              <a:xfrm>
                <a:off x="4451817" y="4234187"/>
                <a:ext cx="464568" cy="405541"/>
              </a:xfrm>
              <a:custGeom>
                <a:avLst/>
                <a:gdLst>
                  <a:gd name="connsiteX0" fmla="*/ 424975 w 608697"/>
                  <a:gd name="connsiteY0" fmla="*/ 168488 h 531358"/>
                  <a:gd name="connsiteX1" fmla="*/ 387604 w 608697"/>
                  <a:gd name="connsiteY1" fmla="*/ 205806 h 531358"/>
                  <a:gd name="connsiteX2" fmla="*/ 424975 w 608697"/>
                  <a:gd name="connsiteY2" fmla="*/ 243124 h 531358"/>
                  <a:gd name="connsiteX3" fmla="*/ 462346 w 608697"/>
                  <a:gd name="connsiteY3" fmla="*/ 205806 h 531358"/>
                  <a:gd name="connsiteX4" fmla="*/ 424975 w 608697"/>
                  <a:gd name="connsiteY4" fmla="*/ 168488 h 531358"/>
                  <a:gd name="connsiteX5" fmla="*/ 287947 w 608697"/>
                  <a:gd name="connsiteY5" fmla="*/ 168488 h 531358"/>
                  <a:gd name="connsiteX6" fmla="*/ 250576 w 608697"/>
                  <a:gd name="connsiteY6" fmla="*/ 205806 h 531358"/>
                  <a:gd name="connsiteX7" fmla="*/ 287947 w 608697"/>
                  <a:gd name="connsiteY7" fmla="*/ 243124 h 531358"/>
                  <a:gd name="connsiteX8" fmla="*/ 325318 w 608697"/>
                  <a:gd name="connsiteY8" fmla="*/ 205806 h 531358"/>
                  <a:gd name="connsiteX9" fmla="*/ 287947 w 608697"/>
                  <a:gd name="connsiteY9" fmla="*/ 168488 h 531358"/>
                  <a:gd name="connsiteX10" fmla="*/ 102356 w 608697"/>
                  <a:gd name="connsiteY10" fmla="*/ 121231 h 531358"/>
                  <a:gd name="connsiteX11" fmla="*/ 98850 w 608697"/>
                  <a:gd name="connsiteY11" fmla="*/ 127711 h 531358"/>
                  <a:gd name="connsiteX12" fmla="*/ 76842 w 608697"/>
                  <a:gd name="connsiteY12" fmla="*/ 217990 h 531358"/>
                  <a:gd name="connsiteX13" fmla="*/ 98850 w 608697"/>
                  <a:gd name="connsiteY13" fmla="*/ 308194 h 531358"/>
                  <a:gd name="connsiteX14" fmla="*/ 157488 w 608697"/>
                  <a:gd name="connsiteY14" fmla="*/ 380223 h 531358"/>
                  <a:gd name="connsiteX15" fmla="*/ 344668 w 608697"/>
                  <a:gd name="connsiteY15" fmla="*/ 444729 h 531358"/>
                  <a:gd name="connsiteX16" fmla="*/ 370257 w 608697"/>
                  <a:gd name="connsiteY16" fmla="*/ 443687 h 531358"/>
                  <a:gd name="connsiteX17" fmla="*/ 236717 w 608697"/>
                  <a:gd name="connsiteY17" fmla="*/ 477876 h 531358"/>
                  <a:gd name="connsiteX18" fmla="*/ 198072 w 608697"/>
                  <a:gd name="connsiteY18" fmla="*/ 475344 h 531358"/>
                  <a:gd name="connsiteX19" fmla="*/ 82437 w 608697"/>
                  <a:gd name="connsiteY19" fmla="*/ 531284 h 531358"/>
                  <a:gd name="connsiteX20" fmla="*/ 81542 w 608697"/>
                  <a:gd name="connsiteY20" fmla="*/ 531358 h 531358"/>
                  <a:gd name="connsiteX21" fmla="*/ 75051 w 608697"/>
                  <a:gd name="connsiteY21" fmla="*/ 527857 h 531358"/>
                  <a:gd name="connsiteX22" fmla="*/ 74753 w 608697"/>
                  <a:gd name="connsiteY22" fmla="*/ 519738 h 531358"/>
                  <a:gd name="connsiteX23" fmla="*/ 88778 w 608697"/>
                  <a:gd name="connsiteY23" fmla="*/ 435046 h 531358"/>
                  <a:gd name="connsiteX24" fmla="*/ 0 w 608697"/>
                  <a:gd name="connsiteY24" fmla="*/ 282198 h 531358"/>
                  <a:gd name="connsiteX25" fmla="*/ 102356 w 608697"/>
                  <a:gd name="connsiteY25" fmla="*/ 121231 h 531358"/>
                  <a:gd name="connsiteX26" fmla="*/ 356424 w 608697"/>
                  <a:gd name="connsiteY26" fmla="*/ 0 h 531358"/>
                  <a:gd name="connsiteX27" fmla="*/ 608697 w 608697"/>
                  <a:gd name="connsiteY27" fmla="*/ 211244 h 531358"/>
                  <a:gd name="connsiteX28" fmla="*/ 518290 w 608697"/>
                  <a:gd name="connsiteY28" fmla="*/ 373401 h 531358"/>
                  <a:gd name="connsiteX29" fmla="*/ 531941 w 608697"/>
                  <a:gd name="connsiteY29" fmla="*/ 441109 h 531358"/>
                  <a:gd name="connsiteX30" fmla="*/ 531120 w 608697"/>
                  <a:gd name="connsiteY30" fmla="*/ 465391 h 531358"/>
                  <a:gd name="connsiteX31" fmla="*/ 511577 w 608697"/>
                  <a:gd name="connsiteY31" fmla="*/ 475894 h 531358"/>
                  <a:gd name="connsiteX32" fmla="*/ 509041 w 608697"/>
                  <a:gd name="connsiteY32" fmla="*/ 475745 h 531358"/>
                  <a:gd name="connsiteX33" fmla="*/ 391408 w 608697"/>
                  <a:gd name="connsiteY33" fmla="*/ 420476 h 531358"/>
                  <a:gd name="connsiteX34" fmla="*/ 356424 w 608697"/>
                  <a:gd name="connsiteY34" fmla="*/ 422487 h 531358"/>
                  <a:gd name="connsiteX35" fmla="*/ 104225 w 608697"/>
                  <a:gd name="connsiteY35" fmla="*/ 211244 h 531358"/>
                  <a:gd name="connsiteX36" fmla="*/ 356424 w 608697"/>
                  <a:gd name="connsiteY36" fmla="*/ 0 h 531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8697" h="531358">
                    <a:moveTo>
                      <a:pt x="424975" y="168488"/>
                    </a:moveTo>
                    <a:cubicBezTo>
                      <a:pt x="404312" y="168488"/>
                      <a:pt x="387604" y="185248"/>
                      <a:pt x="387604" y="205806"/>
                    </a:cubicBezTo>
                    <a:cubicBezTo>
                      <a:pt x="387604" y="226439"/>
                      <a:pt x="404312" y="243124"/>
                      <a:pt x="424975" y="243124"/>
                    </a:cubicBezTo>
                    <a:cubicBezTo>
                      <a:pt x="445562" y="243124"/>
                      <a:pt x="462346" y="226439"/>
                      <a:pt x="462346" y="205806"/>
                    </a:cubicBezTo>
                    <a:cubicBezTo>
                      <a:pt x="462346" y="185248"/>
                      <a:pt x="445637" y="168488"/>
                      <a:pt x="424975" y="168488"/>
                    </a:cubicBezTo>
                    <a:close/>
                    <a:moveTo>
                      <a:pt x="287947" y="168488"/>
                    </a:moveTo>
                    <a:cubicBezTo>
                      <a:pt x="267285" y="168488"/>
                      <a:pt x="250576" y="185248"/>
                      <a:pt x="250576" y="205806"/>
                    </a:cubicBezTo>
                    <a:cubicBezTo>
                      <a:pt x="250576" y="226439"/>
                      <a:pt x="267285" y="243124"/>
                      <a:pt x="287947" y="243124"/>
                    </a:cubicBezTo>
                    <a:cubicBezTo>
                      <a:pt x="308610" y="243124"/>
                      <a:pt x="325318" y="226439"/>
                      <a:pt x="325318" y="205806"/>
                    </a:cubicBezTo>
                    <a:cubicBezTo>
                      <a:pt x="325318" y="185248"/>
                      <a:pt x="308610" y="168488"/>
                      <a:pt x="287947" y="168488"/>
                    </a:cubicBezTo>
                    <a:close/>
                    <a:moveTo>
                      <a:pt x="102356" y="121231"/>
                    </a:moveTo>
                    <a:cubicBezTo>
                      <a:pt x="101162" y="123317"/>
                      <a:pt x="99969" y="125477"/>
                      <a:pt x="98850" y="127711"/>
                    </a:cubicBezTo>
                    <a:cubicBezTo>
                      <a:pt x="84227" y="156240"/>
                      <a:pt x="76842" y="186631"/>
                      <a:pt x="76842" y="217990"/>
                    </a:cubicBezTo>
                    <a:cubicBezTo>
                      <a:pt x="76842" y="249275"/>
                      <a:pt x="84227" y="279666"/>
                      <a:pt x="98850" y="308194"/>
                    </a:cubicBezTo>
                    <a:cubicBezTo>
                      <a:pt x="112726" y="335308"/>
                      <a:pt x="132496" y="359516"/>
                      <a:pt x="157488" y="380223"/>
                    </a:cubicBezTo>
                    <a:cubicBezTo>
                      <a:pt x="207845" y="421787"/>
                      <a:pt x="274317" y="444729"/>
                      <a:pt x="344668" y="444729"/>
                    </a:cubicBezTo>
                    <a:cubicBezTo>
                      <a:pt x="353173" y="444729"/>
                      <a:pt x="361752" y="444357"/>
                      <a:pt x="370257" y="443687"/>
                    </a:cubicBezTo>
                    <a:cubicBezTo>
                      <a:pt x="332209" y="465288"/>
                      <a:pt x="286254" y="477876"/>
                      <a:pt x="236717" y="477876"/>
                    </a:cubicBezTo>
                    <a:cubicBezTo>
                      <a:pt x="223736" y="477876"/>
                      <a:pt x="210755" y="477057"/>
                      <a:pt x="198072" y="475344"/>
                    </a:cubicBezTo>
                    <a:cubicBezTo>
                      <a:pt x="160397" y="499478"/>
                      <a:pt x="110637" y="528155"/>
                      <a:pt x="82437" y="531284"/>
                    </a:cubicBezTo>
                    <a:cubicBezTo>
                      <a:pt x="82138" y="531358"/>
                      <a:pt x="81840" y="531358"/>
                      <a:pt x="81542" y="531358"/>
                    </a:cubicBezTo>
                    <a:cubicBezTo>
                      <a:pt x="78930" y="531358"/>
                      <a:pt x="76469" y="530017"/>
                      <a:pt x="75051" y="527857"/>
                    </a:cubicBezTo>
                    <a:cubicBezTo>
                      <a:pt x="73410" y="525399"/>
                      <a:pt x="73335" y="522271"/>
                      <a:pt x="74753" y="519738"/>
                    </a:cubicBezTo>
                    <a:cubicBezTo>
                      <a:pt x="75051" y="519291"/>
                      <a:pt x="99223" y="476014"/>
                      <a:pt x="88778" y="435046"/>
                    </a:cubicBezTo>
                    <a:cubicBezTo>
                      <a:pt x="32303" y="397653"/>
                      <a:pt x="0" y="342160"/>
                      <a:pt x="0" y="282198"/>
                    </a:cubicBezTo>
                    <a:cubicBezTo>
                      <a:pt x="0" y="215532"/>
                      <a:pt x="40584" y="156538"/>
                      <a:pt x="102356" y="121231"/>
                    </a:cubicBezTo>
                    <a:close/>
                    <a:moveTo>
                      <a:pt x="356424" y="0"/>
                    </a:moveTo>
                    <a:cubicBezTo>
                      <a:pt x="495540" y="0"/>
                      <a:pt x="608697" y="94747"/>
                      <a:pt x="608697" y="211244"/>
                    </a:cubicBezTo>
                    <a:cubicBezTo>
                      <a:pt x="608697" y="274408"/>
                      <a:pt x="575802" y="333178"/>
                      <a:pt x="518290" y="373401"/>
                    </a:cubicBezTo>
                    <a:cubicBezTo>
                      <a:pt x="512845" y="406324"/>
                      <a:pt x="531717" y="440811"/>
                      <a:pt x="531941" y="441109"/>
                    </a:cubicBezTo>
                    <a:cubicBezTo>
                      <a:pt x="536267" y="448781"/>
                      <a:pt x="535969" y="458092"/>
                      <a:pt x="531120" y="465391"/>
                    </a:cubicBezTo>
                    <a:cubicBezTo>
                      <a:pt x="526794" y="472021"/>
                      <a:pt x="519484" y="475894"/>
                      <a:pt x="511577" y="475894"/>
                    </a:cubicBezTo>
                    <a:cubicBezTo>
                      <a:pt x="510756" y="475894"/>
                      <a:pt x="509936" y="475894"/>
                      <a:pt x="509041" y="475745"/>
                    </a:cubicBezTo>
                    <a:cubicBezTo>
                      <a:pt x="484574" y="473064"/>
                      <a:pt x="444966" y="454442"/>
                      <a:pt x="391408" y="420476"/>
                    </a:cubicBezTo>
                    <a:cubicBezTo>
                      <a:pt x="379920" y="421817"/>
                      <a:pt x="368135" y="422487"/>
                      <a:pt x="356424" y="422487"/>
                    </a:cubicBezTo>
                    <a:cubicBezTo>
                      <a:pt x="217382" y="422487"/>
                      <a:pt x="104225" y="327741"/>
                      <a:pt x="104225" y="211244"/>
                    </a:cubicBezTo>
                    <a:cubicBezTo>
                      <a:pt x="104225" y="94747"/>
                      <a:pt x="217382" y="0"/>
                      <a:pt x="35642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9" name="Freeform 53"/>
              <p:cNvSpPr>
                <a:spLocks noEditPoints="1"/>
              </p:cNvSpPr>
              <p:nvPr/>
            </p:nvSpPr>
            <p:spPr bwMode="auto">
              <a:xfrm>
                <a:off x="4563696" y="2799070"/>
                <a:ext cx="464569" cy="333386"/>
              </a:xfrm>
              <a:custGeom>
                <a:avLst/>
                <a:gdLst>
                  <a:gd name="connsiteX0" fmla="*/ 533228 w 606862"/>
                  <a:gd name="connsiteY0" fmla="*/ 69781 h 435499"/>
                  <a:gd name="connsiteX1" fmla="*/ 528214 w 606862"/>
                  <a:gd name="connsiteY1" fmla="*/ 81924 h 435499"/>
                  <a:gd name="connsiteX2" fmla="*/ 515122 w 606862"/>
                  <a:gd name="connsiteY2" fmla="*/ 82851 h 435499"/>
                  <a:gd name="connsiteX3" fmla="*/ 513543 w 606862"/>
                  <a:gd name="connsiteY3" fmla="*/ 87671 h 435499"/>
                  <a:gd name="connsiteX4" fmla="*/ 523571 w 606862"/>
                  <a:gd name="connsiteY4" fmla="*/ 96107 h 435499"/>
                  <a:gd name="connsiteX5" fmla="*/ 520414 w 606862"/>
                  <a:gd name="connsiteY5" fmla="*/ 108806 h 435499"/>
                  <a:gd name="connsiteX6" fmla="*/ 524500 w 606862"/>
                  <a:gd name="connsiteY6" fmla="*/ 111773 h 435499"/>
                  <a:gd name="connsiteX7" fmla="*/ 535643 w 606862"/>
                  <a:gd name="connsiteY7" fmla="*/ 104913 h 435499"/>
                  <a:gd name="connsiteX8" fmla="*/ 546785 w 606862"/>
                  <a:gd name="connsiteY8" fmla="*/ 111773 h 435499"/>
                  <a:gd name="connsiteX9" fmla="*/ 550871 w 606862"/>
                  <a:gd name="connsiteY9" fmla="*/ 108806 h 435499"/>
                  <a:gd name="connsiteX10" fmla="*/ 547807 w 606862"/>
                  <a:gd name="connsiteY10" fmla="*/ 96107 h 435499"/>
                  <a:gd name="connsiteX11" fmla="*/ 557835 w 606862"/>
                  <a:gd name="connsiteY11" fmla="*/ 87671 h 435499"/>
                  <a:gd name="connsiteX12" fmla="*/ 556349 w 606862"/>
                  <a:gd name="connsiteY12" fmla="*/ 82851 h 435499"/>
                  <a:gd name="connsiteX13" fmla="*/ 543257 w 606862"/>
                  <a:gd name="connsiteY13" fmla="*/ 81924 h 435499"/>
                  <a:gd name="connsiteX14" fmla="*/ 538242 w 606862"/>
                  <a:gd name="connsiteY14" fmla="*/ 69781 h 435499"/>
                  <a:gd name="connsiteX15" fmla="*/ 533228 w 606862"/>
                  <a:gd name="connsiteY15" fmla="*/ 69781 h 435499"/>
                  <a:gd name="connsiteX16" fmla="*/ 474173 w 606862"/>
                  <a:gd name="connsiteY16" fmla="*/ 69781 h 435499"/>
                  <a:gd name="connsiteX17" fmla="*/ 469159 w 606862"/>
                  <a:gd name="connsiteY17" fmla="*/ 81924 h 435499"/>
                  <a:gd name="connsiteX18" fmla="*/ 456066 w 606862"/>
                  <a:gd name="connsiteY18" fmla="*/ 82851 h 435499"/>
                  <a:gd name="connsiteX19" fmla="*/ 454488 w 606862"/>
                  <a:gd name="connsiteY19" fmla="*/ 87671 h 435499"/>
                  <a:gd name="connsiteX20" fmla="*/ 464516 w 606862"/>
                  <a:gd name="connsiteY20" fmla="*/ 96107 h 435499"/>
                  <a:gd name="connsiteX21" fmla="*/ 461359 w 606862"/>
                  <a:gd name="connsiteY21" fmla="*/ 108806 h 435499"/>
                  <a:gd name="connsiteX22" fmla="*/ 465445 w 606862"/>
                  <a:gd name="connsiteY22" fmla="*/ 111773 h 435499"/>
                  <a:gd name="connsiteX23" fmla="*/ 476587 w 606862"/>
                  <a:gd name="connsiteY23" fmla="*/ 104913 h 435499"/>
                  <a:gd name="connsiteX24" fmla="*/ 487730 w 606862"/>
                  <a:gd name="connsiteY24" fmla="*/ 111773 h 435499"/>
                  <a:gd name="connsiteX25" fmla="*/ 491815 w 606862"/>
                  <a:gd name="connsiteY25" fmla="*/ 108806 h 435499"/>
                  <a:gd name="connsiteX26" fmla="*/ 488751 w 606862"/>
                  <a:gd name="connsiteY26" fmla="*/ 96107 h 435499"/>
                  <a:gd name="connsiteX27" fmla="*/ 498779 w 606862"/>
                  <a:gd name="connsiteY27" fmla="*/ 87671 h 435499"/>
                  <a:gd name="connsiteX28" fmla="*/ 497294 w 606862"/>
                  <a:gd name="connsiteY28" fmla="*/ 82851 h 435499"/>
                  <a:gd name="connsiteX29" fmla="*/ 484201 w 606862"/>
                  <a:gd name="connsiteY29" fmla="*/ 81924 h 435499"/>
                  <a:gd name="connsiteX30" fmla="*/ 479187 w 606862"/>
                  <a:gd name="connsiteY30" fmla="*/ 69781 h 435499"/>
                  <a:gd name="connsiteX31" fmla="*/ 474173 w 606862"/>
                  <a:gd name="connsiteY31" fmla="*/ 69781 h 435499"/>
                  <a:gd name="connsiteX32" fmla="*/ 415117 w 606862"/>
                  <a:gd name="connsiteY32" fmla="*/ 69781 h 435499"/>
                  <a:gd name="connsiteX33" fmla="*/ 410103 w 606862"/>
                  <a:gd name="connsiteY33" fmla="*/ 81924 h 435499"/>
                  <a:gd name="connsiteX34" fmla="*/ 397011 w 606862"/>
                  <a:gd name="connsiteY34" fmla="*/ 82851 h 435499"/>
                  <a:gd name="connsiteX35" fmla="*/ 395432 w 606862"/>
                  <a:gd name="connsiteY35" fmla="*/ 87671 h 435499"/>
                  <a:gd name="connsiteX36" fmla="*/ 405460 w 606862"/>
                  <a:gd name="connsiteY36" fmla="*/ 96107 h 435499"/>
                  <a:gd name="connsiteX37" fmla="*/ 402303 w 606862"/>
                  <a:gd name="connsiteY37" fmla="*/ 108806 h 435499"/>
                  <a:gd name="connsiteX38" fmla="*/ 406389 w 606862"/>
                  <a:gd name="connsiteY38" fmla="*/ 111773 h 435499"/>
                  <a:gd name="connsiteX39" fmla="*/ 417532 w 606862"/>
                  <a:gd name="connsiteY39" fmla="*/ 104913 h 435499"/>
                  <a:gd name="connsiteX40" fmla="*/ 428674 w 606862"/>
                  <a:gd name="connsiteY40" fmla="*/ 111773 h 435499"/>
                  <a:gd name="connsiteX41" fmla="*/ 432760 w 606862"/>
                  <a:gd name="connsiteY41" fmla="*/ 108806 h 435499"/>
                  <a:gd name="connsiteX42" fmla="*/ 429696 w 606862"/>
                  <a:gd name="connsiteY42" fmla="*/ 96107 h 435499"/>
                  <a:gd name="connsiteX43" fmla="*/ 439724 w 606862"/>
                  <a:gd name="connsiteY43" fmla="*/ 87671 h 435499"/>
                  <a:gd name="connsiteX44" fmla="*/ 438238 w 606862"/>
                  <a:gd name="connsiteY44" fmla="*/ 82851 h 435499"/>
                  <a:gd name="connsiteX45" fmla="*/ 425146 w 606862"/>
                  <a:gd name="connsiteY45" fmla="*/ 81924 h 435499"/>
                  <a:gd name="connsiteX46" fmla="*/ 420132 w 606862"/>
                  <a:gd name="connsiteY46" fmla="*/ 69781 h 435499"/>
                  <a:gd name="connsiteX47" fmla="*/ 415117 w 606862"/>
                  <a:gd name="connsiteY47" fmla="*/ 69781 h 435499"/>
                  <a:gd name="connsiteX48" fmla="*/ 436010 w 606862"/>
                  <a:gd name="connsiteY48" fmla="*/ 3780 h 435499"/>
                  <a:gd name="connsiteX49" fmla="*/ 517257 w 606862"/>
                  <a:gd name="connsiteY49" fmla="*/ 3780 h 435499"/>
                  <a:gd name="connsiteX50" fmla="*/ 606862 w 606862"/>
                  <a:gd name="connsiteY50" fmla="*/ 93140 h 435499"/>
                  <a:gd name="connsiteX51" fmla="*/ 517257 w 606862"/>
                  <a:gd name="connsiteY51" fmla="*/ 182594 h 435499"/>
                  <a:gd name="connsiteX52" fmla="*/ 456438 w 606862"/>
                  <a:gd name="connsiteY52" fmla="*/ 182594 h 435499"/>
                  <a:gd name="connsiteX53" fmla="*/ 415210 w 606862"/>
                  <a:gd name="connsiteY53" fmla="*/ 223751 h 435499"/>
                  <a:gd name="connsiteX54" fmla="*/ 407689 w 606862"/>
                  <a:gd name="connsiteY54" fmla="*/ 220692 h 435499"/>
                  <a:gd name="connsiteX55" fmla="*/ 407689 w 606862"/>
                  <a:gd name="connsiteY55" fmla="*/ 178051 h 435499"/>
                  <a:gd name="connsiteX56" fmla="*/ 346405 w 606862"/>
                  <a:gd name="connsiteY56" fmla="*/ 93233 h 435499"/>
                  <a:gd name="connsiteX57" fmla="*/ 436010 w 606862"/>
                  <a:gd name="connsiteY57" fmla="*/ 3780 h 435499"/>
                  <a:gd name="connsiteX58" fmla="*/ 140854 w 606862"/>
                  <a:gd name="connsiteY58" fmla="*/ 207 h 435499"/>
                  <a:gd name="connsiteX59" fmla="*/ 216621 w 606862"/>
                  <a:gd name="connsiteY59" fmla="*/ 856 h 435499"/>
                  <a:gd name="connsiteX60" fmla="*/ 272145 w 606862"/>
                  <a:gd name="connsiteY60" fmla="*/ 33762 h 435499"/>
                  <a:gd name="connsiteX61" fmla="*/ 302693 w 606862"/>
                  <a:gd name="connsiteY61" fmla="*/ 122934 h 435499"/>
                  <a:gd name="connsiteX62" fmla="*/ 310400 w 606862"/>
                  <a:gd name="connsiteY62" fmla="*/ 158343 h 435499"/>
                  <a:gd name="connsiteX63" fmla="*/ 293130 w 606862"/>
                  <a:gd name="connsiteY63" fmla="*/ 188098 h 435499"/>
                  <a:gd name="connsiteX64" fmla="*/ 281152 w 606862"/>
                  <a:gd name="connsiteY64" fmla="*/ 220819 h 435499"/>
                  <a:gd name="connsiteX65" fmla="*/ 281152 w 606862"/>
                  <a:gd name="connsiteY65" fmla="*/ 260863 h 435499"/>
                  <a:gd name="connsiteX66" fmla="*/ 283287 w 606862"/>
                  <a:gd name="connsiteY66" fmla="*/ 264385 h 435499"/>
                  <a:gd name="connsiteX67" fmla="*/ 407057 w 606862"/>
                  <a:gd name="connsiteY67" fmla="*/ 343732 h 435499"/>
                  <a:gd name="connsiteX68" fmla="*/ 422192 w 606862"/>
                  <a:gd name="connsiteY68" fmla="*/ 375989 h 435499"/>
                  <a:gd name="connsiteX69" fmla="*/ 422192 w 606862"/>
                  <a:gd name="connsiteY69" fmla="*/ 435406 h 435499"/>
                  <a:gd name="connsiteX70" fmla="*/ 238533 w 606862"/>
                  <a:gd name="connsiteY70" fmla="*/ 435406 h 435499"/>
                  <a:gd name="connsiteX71" fmla="*/ 220520 w 606862"/>
                  <a:gd name="connsiteY71" fmla="*/ 352816 h 435499"/>
                  <a:gd name="connsiteX72" fmla="*/ 210957 w 606862"/>
                  <a:gd name="connsiteY72" fmla="*/ 299331 h 435499"/>
                  <a:gd name="connsiteX73" fmla="*/ 201393 w 606862"/>
                  <a:gd name="connsiteY73" fmla="*/ 352816 h 435499"/>
                  <a:gd name="connsiteX74" fmla="*/ 183566 w 606862"/>
                  <a:gd name="connsiteY74" fmla="*/ 435499 h 435499"/>
                  <a:gd name="connsiteX75" fmla="*/ 0 w 606862"/>
                  <a:gd name="connsiteY75" fmla="*/ 435499 h 435499"/>
                  <a:gd name="connsiteX76" fmla="*/ 0 w 606862"/>
                  <a:gd name="connsiteY76" fmla="*/ 376082 h 435499"/>
                  <a:gd name="connsiteX77" fmla="*/ 15135 w 606862"/>
                  <a:gd name="connsiteY77" fmla="*/ 343824 h 435499"/>
                  <a:gd name="connsiteX78" fmla="*/ 138905 w 606862"/>
                  <a:gd name="connsiteY78" fmla="*/ 264478 h 435499"/>
                  <a:gd name="connsiteX79" fmla="*/ 141040 w 606862"/>
                  <a:gd name="connsiteY79" fmla="*/ 261049 h 435499"/>
                  <a:gd name="connsiteX80" fmla="*/ 141040 w 606862"/>
                  <a:gd name="connsiteY80" fmla="*/ 221005 h 435499"/>
                  <a:gd name="connsiteX81" fmla="*/ 128970 w 606862"/>
                  <a:gd name="connsiteY81" fmla="*/ 188191 h 435499"/>
                  <a:gd name="connsiteX82" fmla="*/ 111792 w 606862"/>
                  <a:gd name="connsiteY82" fmla="*/ 158436 h 435499"/>
                  <a:gd name="connsiteX83" fmla="*/ 118942 w 606862"/>
                  <a:gd name="connsiteY83" fmla="*/ 123120 h 435499"/>
                  <a:gd name="connsiteX84" fmla="*/ 149397 w 606862"/>
                  <a:gd name="connsiteY84" fmla="*/ 18560 h 435499"/>
                  <a:gd name="connsiteX85" fmla="*/ 140854 w 606862"/>
                  <a:gd name="connsiteY85" fmla="*/ 207 h 435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606862" h="435499">
                    <a:moveTo>
                      <a:pt x="533228" y="69781"/>
                    </a:moveTo>
                    <a:lnTo>
                      <a:pt x="528214" y="81924"/>
                    </a:lnTo>
                    <a:lnTo>
                      <a:pt x="515122" y="82851"/>
                    </a:lnTo>
                    <a:cubicBezTo>
                      <a:pt x="512615" y="83036"/>
                      <a:pt x="511686" y="86095"/>
                      <a:pt x="513543" y="87671"/>
                    </a:cubicBezTo>
                    <a:lnTo>
                      <a:pt x="523571" y="96107"/>
                    </a:lnTo>
                    <a:lnTo>
                      <a:pt x="520414" y="108806"/>
                    </a:lnTo>
                    <a:cubicBezTo>
                      <a:pt x="519857" y="111217"/>
                      <a:pt x="522457" y="113163"/>
                      <a:pt x="524500" y="111773"/>
                    </a:cubicBezTo>
                    <a:lnTo>
                      <a:pt x="535643" y="104913"/>
                    </a:lnTo>
                    <a:lnTo>
                      <a:pt x="546785" y="111773"/>
                    </a:lnTo>
                    <a:cubicBezTo>
                      <a:pt x="548921" y="113163"/>
                      <a:pt x="551521" y="111217"/>
                      <a:pt x="550871" y="108806"/>
                    </a:cubicBezTo>
                    <a:lnTo>
                      <a:pt x="547807" y="96107"/>
                    </a:lnTo>
                    <a:lnTo>
                      <a:pt x="557835" y="87671"/>
                    </a:lnTo>
                    <a:cubicBezTo>
                      <a:pt x="559785" y="86095"/>
                      <a:pt x="558856" y="83036"/>
                      <a:pt x="556349" y="82851"/>
                    </a:cubicBezTo>
                    <a:lnTo>
                      <a:pt x="543257" y="81924"/>
                    </a:lnTo>
                    <a:lnTo>
                      <a:pt x="538242" y="69781"/>
                    </a:lnTo>
                    <a:cubicBezTo>
                      <a:pt x="537407" y="67463"/>
                      <a:pt x="534157" y="67463"/>
                      <a:pt x="533228" y="69781"/>
                    </a:cubicBezTo>
                    <a:close/>
                    <a:moveTo>
                      <a:pt x="474173" y="69781"/>
                    </a:moveTo>
                    <a:lnTo>
                      <a:pt x="469159" y="81924"/>
                    </a:lnTo>
                    <a:lnTo>
                      <a:pt x="456066" y="82851"/>
                    </a:lnTo>
                    <a:cubicBezTo>
                      <a:pt x="453559" y="83036"/>
                      <a:pt x="452631" y="86095"/>
                      <a:pt x="454488" y="87671"/>
                    </a:cubicBezTo>
                    <a:lnTo>
                      <a:pt x="464516" y="96107"/>
                    </a:lnTo>
                    <a:lnTo>
                      <a:pt x="461359" y="108806"/>
                    </a:lnTo>
                    <a:cubicBezTo>
                      <a:pt x="460802" y="111217"/>
                      <a:pt x="463402" y="113163"/>
                      <a:pt x="465445" y="111773"/>
                    </a:cubicBezTo>
                    <a:lnTo>
                      <a:pt x="476587" y="104913"/>
                    </a:lnTo>
                    <a:lnTo>
                      <a:pt x="487730" y="111773"/>
                    </a:lnTo>
                    <a:cubicBezTo>
                      <a:pt x="489865" y="113163"/>
                      <a:pt x="492465" y="111217"/>
                      <a:pt x="491815" y="108806"/>
                    </a:cubicBezTo>
                    <a:lnTo>
                      <a:pt x="488751" y="96107"/>
                    </a:lnTo>
                    <a:lnTo>
                      <a:pt x="498779" y="87671"/>
                    </a:lnTo>
                    <a:cubicBezTo>
                      <a:pt x="500729" y="86095"/>
                      <a:pt x="499615" y="83036"/>
                      <a:pt x="497294" y="82851"/>
                    </a:cubicBezTo>
                    <a:lnTo>
                      <a:pt x="484201" y="81924"/>
                    </a:lnTo>
                    <a:lnTo>
                      <a:pt x="479187" y="69781"/>
                    </a:lnTo>
                    <a:cubicBezTo>
                      <a:pt x="478351" y="67463"/>
                      <a:pt x="475101" y="67463"/>
                      <a:pt x="474173" y="69781"/>
                    </a:cubicBezTo>
                    <a:close/>
                    <a:moveTo>
                      <a:pt x="415117" y="69781"/>
                    </a:moveTo>
                    <a:lnTo>
                      <a:pt x="410103" y="81924"/>
                    </a:lnTo>
                    <a:lnTo>
                      <a:pt x="397011" y="82851"/>
                    </a:lnTo>
                    <a:cubicBezTo>
                      <a:pt x="394504" y="83036"/>
                      <a:pt x="393575" y="86095"/>
                      <a:pt x="395432" y="87671"/>
                    </a:cubicBezTo>
                    <a:lnTo>
                      <a:pt x="405460" y="96107"/>
                    </a:lnTo>
                    <a:lnTo>
                      <a:pt x="402303" y="108806"/>
                    </a:lnTo>
                    <a:cubicBezTo>
                      <a:pt x="401746" y="111217"/>
                      <a:pt x="404346" y="113163"/>
                      <a:pt x="406389" y="111773"/>
                    </a:cubicBezTo>
                    <a:lnTo>
                      <a:pt x="417532" y="104913"/>
                    </a:lnTo>
                    <a:lnTo>
                      <a:pt x="428674" y="111773"/>
                    </a:lnTo>
                    <a:cubicBezTo>
                      <a:pt x="430810" y="113163"/>
                      <a:pt x="433410" y="111217"/>
                      <a:pt x="432760" y="108806"/>
                    </a:cubicBezTo>
                    <a:lnTo>
                      <a:pt x="429696" y="96107"/>
                    </a:lnTo>
                    <a:lnTo>
                      <a:pt x="439724" y="87671"/>
                    </a:lnTo>
                    <a:cubicBezTo>
                      <a:pt x="441581" y="86095"/>
                      <a:pt x="440560" y="83036"/>
                      <a:pt x="438238" y="82851"/>
                    </a:cubicBezTo>
                    <a:lnTo>
                      <a:pt x="425146" y="81924"/>
                    </a:lnTo>
                    <a:lnTo>
                      <a:pt x="420132" y="69781"/>
                    </a:lnTo>
                    <a:cubicBezTo>
                      <a:pt x="419296" y="67463"/>
                      <a:pt x="416046" y="67463"/>
                      <a:pt x="415117" y="69781"/>
                    </a:cubicBezTo>
                    <a:close/>
                    <a:moveTo>
                      <a:pt x="436010" y="3780"/>
                    </a:moveTo>
                    <a:lnTo>
                      <a:pt x="517257" y="3780"/>
                    </a:lnTo>
                    <a:cubicBezTo>
                      <a:pt x="566749" y="3780"/>
                      <a:pt x="606862" y="43825"/>
                      <a:pt x="606862" y="93140"/>
                    </a:cubicBezTo>
                    <a:cubicBezTo>
                      <a:pt x="606862" y="142548"/>
                      <a:pt x="566749" y="182594"/>
                      <a:pt x="517257" y="182594"/>
                    </a:cubicBezTo>
                    <a:lnTo>
                      <a:pt x="456438" y="182594"/>
                    </a:lnTo>
                    <a:lnTo>
                      <a:pt x="415210" y="223751"/>
                    </a:lnTo>
                    <a:cubicBezTo>
                      <a:pt x="412517" y="226625"/>
                      <a:pt x="407689" y="224678"/>
                      <a:pt x="407689" y="220692"/>
                    </a:cubicBezTo>
                    <a:lnTo>
                      <a:pt x="407689" y="178051"/>
                    </a:lnTo>
                    <a:cubicBezTo>
                      <a:pt x="372126" y="166279"/>
                      <a:pt x="346405" y="132815"/>
                      <a:pt x="346405" y="93233"/>
                    </a:cubicBezTo>
                    <a:cubicBezTo>
                      <a:pt x="346405" y="43825"/>
                      <a:pt x="386518" y="3780"/>
                      <a:pt x="436010" y="3780"/>
                    </a:cubicBezTo>
                    <a:close/>
                    <a:moveTo>
                      <a:pt x="140854" y="207"/>
                    </a:moveTo>
                    <a:cubicBezTo>
                      <a:pt x="140854" y="207"/>
                      <a:pt x="191922" y="5954"/>
                      <a:pt x="216621" y="856"/>
                    </a:cubicBezTo>
                    <a:cubicBezTo>
                      <a:pt x="241412" y="-4335"/>
                      <a:pt x="267874" y="15038"/>
                      <a:pt x="272145" y="33762"/>
                    </a:cubicBezTo>
                    <a:cubicBezTo>
                      <a:pt x="272145" y="33762"/>
                      <a:pt x="322099" y="33948"/>
                      <a:pt x="302693" y="122934"/>
                    </a:cubicBezTo>
                    <a:cubicBezTo>
                      <a:pt x="310493" y="122563"/>
                      <a:pt x="318942" y="128032"/>
                      <a:pt x="310400" y="158343"/>
                    </a:cubicBezTo>
                    <a:cubicBezTo>
                      <a:pt x="303807" y="181331"/>
                      <a:pt x="297772" y="187727"/>
                      <a:pt x="293130" y="188098"/>
                    </a:cubicBezTo>
                    <a:cubicBezTo>
                      <a:pt x="291551" y="198480"/>
                      <a:pt x="287466" y="209974"/>
                      <a:pt x="281152" y="220819"/>
                    </a:cubicBezTo>
                    <a:lnTo>
                      <a:pt x="281152" y="260863"/>
                    </a:lnTo>
                    <a:cubicBezTo>
                      <a:pt x="281152" y="262346"/>
                      <a:pt x="281895" y="263737"/>
                      <a:pt x="283287" y="264385"/>
                    </a:cubicBezTo>
                    <a:cubicBezTo>
                      <a:pt x="294987" y="270133"/>
                      <a:pt x="353204" y="299424"/>
                      <a:pt x="407057" y="343732"/>
                    </a:cubicBezTo>
                    <a:cubicBezTo>
                      <a:pt x="416714" y="351611"/>
                      <a:pt x="422192" y="363476"/>
                      <a:pt x="422192" y="375989"/>
                    </a:cubicBezTo>
                    <a:lnTo>
                      <a:pt x="422192" y="435406"/>
                    </a:lnTo>
                    <a:lnTo>
                      <a:pt x="238533" y="435406"/>
                    </a:lnTo>
                    <a:lnTo>
                      <a:pt x="220520" y="352816"/>
                    </a:lnTo>
                    <a:cubicBezTo>
                      <a:pt x="257104" y="301834"/>
                      <a:pt x="217735" y="299331"/>
                      <a:pt x="210957" y="299331"/>
                    </a:cubicBezTo>
                    <a:cubicBezTo>
                      <a:pt x="204179" y="299424"/>
                      <a:pt x="164810" y="301834"/>
                      <a:pt x="201393" y="352816"/>
                    </a:cubicBezTo>
                    <a:lnTo>
                      <a:pt x="183566" y="435499"/>
                    </a:lnTo>
                    <a:lnTo>
                      <a:pt x="0" y="435499"/>
                    </a:lnTo>
                    <a:lnTo>
                      <a:pt x="0" y="376082"/>
                    </a:lnTo>
                    <a:cubicBezTo>
                      <a:pt x="0" y="363754"/>
                      <a:pt x="5478" y="351703"/>
                      <a:pt x="15135" y="343824"/>
                    </a:cubicBezTo>
                    <a:cubicBezTo>
                      <a:pt x="68988" y="299609"/>
                      <a:pt x="127113" y="270318"/>
                      <a:pt x="138905" y="264478"/>
                    </a:cubicBezTo>
                    <a:cubicBezTo>
                      <a:pt x="140112" y="263829"/>
                      <a:pt x="141040" y="262532"/>
                      <a:pt x="141040" y="261049"/>
                    </a:cubicBezTo>
                    <a:lnTo>
                      <a:pt x="141040" y="221005"/>
                    </a:lnTo>
                    <a:cubicBezTo>
                      <a:pt x="134726" y="210067"/>
                      <a:pt x="130641" y="198573"/>
                      <a:pt x="128970" y="188191"/>
                    </a:cubicBezTo>
                    <a:cubicBezTo>
                      <a:pt x="124420" y="187820"/>
                      <a:pt x="118385" y="181424"/>
                      <a:pt x="111792" y="158436"/>
                    </a:cubicBezTo>
                    <a:cubicBezTo>
                      <a:pt x="103528" y="128867"/>
                      <a:pt x="111328" y="123120"/>
                      <a:pt x="118942" y="123120"/>
                    </a:cubicBezTo>
                    <a:cubicBezTo>
                      <a:pt x="114856" y="105786"/>
                      <a:pt x="104643" y="45813"/>
                      <a:pt x="149397" y="18560"/>
                    </a:cubicBezTo>
                    <a:cubicBezTo>
                      <a:pt x="149397" y="18560"/>
                      <a:pt x="140112" y="10960"/>
                      <a:pt x="140854" y="2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Freeform 54"/>
              <p:cNvSpPr>
                <a:spLocks noEditPoints="1"/>
              </p:cNvSpPr>
              <p:nvPr/>
            </p:nvSpPr>
            <p:spPr bwMode="auto">
              <a:xfrm>
                <a:off x="6058298" y="4266672"/>
                <a:ext cx="460351" cy="340570"/>
              </a:xfrm>
              <a:custGeom>
                <a:avLst/>
                <a:gdLst>
                  <a:gd name="T0" fmla="*/ 278945 h 440259"/>
                  <a:gd name="T1" fmla="*/ 278945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278945 h 440259"/>
                  <a:gd name="T27" fmla="*/ 278945 h 440259"/>
                  <a:gd name="T28" fmla="*/ 278945 h 440259"/>
                  <a:gd name="T29" fmla="*/ 278945 h 440259"/>
                  <a:gd name="T30" fmla="*/ 88862 h 440259"/>
                  <a:gd name="T31" fmla="*/ 88862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  <a:gd name="T44" fmla="*/ 278945 h 440259"/>
                  <a:gd name="T45" fmla="*/ 278945 h 440259"/>
                  <a:gd name="T46" fmla="*/ 278945 h 440259"/>
                  <a:gd name="T47" fmla="*/ 278945 h 440259"/>
                  <a:gd name="T48" fmla="*/ 278945 h 440259"/>
                  <a:gd name="T49" fmla="*/ 278945 h 440259"/>
                  <a:gd name="T50" fmla="*/ 278945 h 440259"/>
                  <a:gd name="T51" fmla="*/ 278945 h 440259"/>
                  <a:gd name="T52" fmla="*/ 278945 h 440259"/>
                  <a:gd name="T53" fmla="*/ 278945 h 440259"/>
                  <a:gd name="T54" fmla="*/ 278945 h 440259"/>
                  <a:gd name="T55" fmla="*/ 278945 h 440259"/>
                  <a:gd name="T56" fmla="*/ 278945 h 440259"/>
                  <a:gd name="T57" fmla="*/ 278945 h 440259"/>
                  <a:gd name="T58" fmla="*/ 278945 h 440259"/>
                  <a:gd name="T59" fmla="*/ 278945 h 440259"/>
                  <a:gd name="T60" fmla="*/ 278945 h 440259"/>
                  <a:gd name="T61" fmla="*/ 278945 h 440259"/>
                  <a:gd name="T62" fmla="*/ 278945 h 440259"/>
                  <a:gd name="T63" fmla="*/ 278945 h 440259"/>
                  <a:gd name="T64" fmla="*/ 278945 h 440259"/>
                  <a:gd name="T65" fmla="*/ 278945 h 440259"/>
                  <a:gd name="T66" fmla="*/ 278945 h 440259"/>
                  <a:gd name="T67" fmla="*/ 278945 h 440259"/>
                  <a:gd name="T68" fmla="*/ 278945 h 440259"/>
                  <a:gd name="T69" fmla="*/ 278945 h 440259"/>
                  <a:gd name="T70" fmla="*/ 278945 h 440259"/>
                  <a:gd name="T71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08" h="4896">
                    <a:moveTo>
                      <a:pt x="6608" y="638"/>
                    </a:moveTo>
                    <a:lnTo>
                      <a:pt x="6608" y="2638"/>
                    </a:lnTo>
                    <a:cubicBezTo>
                      <a:pt x="6608" y="2638"/>
                      <a:pt x="6180" y="2723"/>
                      <a:pt x="6092" y="2734"/>
                    </a:cubicBezTo>
                    <a:cubicBezTo>
                      <a:pt x="6004" y="2745"/>
                      <a:pt x="5728" y="2834"/>
                      <a:pt x="5528" y="2642"/>
                    </a:cubicBezTo>
                    <a:cubicBezTo>
                      <a:pt x="5219" y="2346"/>
                      <a:pt x="4122" y="1254"/>
                      <a:pt x="4122" y="1254"/>
                    </a:cubicBezTo>
                    <a:cubicBezTo>
                      <a:pt x="4122" y="1254"/>
                      <a:pt x="3932" y="1069"/>
                      <a:pt x="3629" y="1229"/>
                    </a:cubicBezTo>
                    <a:cubicBezTo>
                      <a:pt x="3350" y="1376"/>
                      <a:pt x="2936" y="1592"/>
                      <a:pt x="2764" y="1675"/>
                    </a:cubicBezTo>
                    <a:cubicBezTo>
                      <a:pt x="2437" y="1849"/>
                      <a:pt x="2167" y="1574"/>
                      <a:pt x="2167" y="1364"/>
                    </a:cubicBezTo>
                    <a:cubicBezTo>
                      <a:pt x="2167" y="1201"/>
                      <a:pt x="2269" y="1090"/>
                      <a:pt x="2414" y="1009"/>
                    </a:cubicBezTo>
                    <a:cubicBezTo>
                      <a:pt x="2808" y="770"/>
                      <a:pt x="3637" y="305"/>
                      <a:pt x="3983" y="121"/>
                    </a:cubicBezTo>
                    <a:cubicBezTo>
                      <a:pt x="4193" y="9"/>
                      <a:pt x="4344" y="0"/>
                      <a:pt x="4633" y="243"/>
                    </a:cubicBezTo>
                    <a:cubicBezTo>
                      <a:pt x="4988" y="541"/>
                      <a:pt x="5304" y="814"/>
                      <a:pt x="5304" y="814"/>
                    </a:cubicBezTo>
                    <a:cubicBezTo>
                      <a:pt x="5304" y="814"/>
                      <a:pt x="5407" y="900"/>
                      <a:pt x="5571" y="865"/>
                    </a:cubicBezTo>
                    <a:cubicBezTo>
                      <a:pt x="5975" y="780"/>
                      <a:pt x="6608" y="638"/>
                      <a:pt x="6608" y="638"/>
                    </a:cubicBezTo>
                    <a:close/>
                    <a:moveTo>
                      <a:pt x="2241" y="4027"/>
                    </a:moveTo>
                    <a:cubicBezTo>
                      <a:pt x="2294" y="3891"/>
                      <a:pt x="2277" y="3738"/>
                      <a:pt x="2175" y="3633"/>
                    </a:cubicBezTo>
                    <a:cubicBezTo>
                      <a:pt x="2083" y="3540"/>
                      <a:pt x="1950" y="3515"/>
                      <a:pt x="1822" y="3544"/>
                    </a:cubicBezTo>
                    <a:cubicBezTo>
                      <a:pt x="1858" y="3418"/>
                      <a:pt x="1838" y="3283"/>
                      <a:pt x="1746" y="3188"/>
                    </a:cubicBezTo>
                    <a:cubicBezTo>
                      <a:pt x="1654" y="3095"/>
                      <a:pt x="1521" y="3070"/>
                      <a:pt x="1394" y="3099"/>
                    </a:cubicBezTo>
                    <a:cubicBezTo>
                      <a:pt x="1429" y="2973"/>
                      <a:pt x="1409" y="2838"/>
                      <a:pt x="1317" y="2744"/>
                    </a:cubicBezTo>
                    <a:cubicBezTo>
                      <a:pt x="1173" y="2596"/>
                      <a:pt x="924" y="2602"/>
                      <a:pt x="760" y="2758"/>
                    </a:cubicBezTo>
                    <a:cubicBezTo>
                      <a:pt x="597" y="2915"/>
                      <a:pt x="492" y="3198"/>
                      <a:pt x="638" y="3365"/>
                    </a:cubicBezTo>
                    <a:cubicBezTo>
                      <a:pt x="783" y="3531"/>
                      <a:pt x="950" y="3430"/>
                      <a:pt x="1077" y="3401"/>
                    </a:cubicBezTo>
                    <a:cubicBezTo>
                      <a:pt x="1042" y="3527"/>
                      <a:pt x="936" y="3645"/>
                      <a:pt x="1066" y="3810"/>
                    </a:cubicBezTo>
                    <a:cubicBezTo>
                      <a:pt x="1197" y="3975"/>
                      <a:pt x="1378" y="3875"/>
                      <a:pt x="1506" y="3846"/>
                    </a:cubicBezTo>
                    <a:cubicBezTo>
                      <a:pt x="1470" y="3972"/>
                      <a:pt x="1369" y="4101"/>
                      <a:pt x="1494" y="4254"/>
                    </a:cubicBezTo>
                    <a:cubicBezTo>
                      <a:pt x="1621" y="4408"/>
                      <a:pt x="1829" y="4326"/>
                      <a:pt x="1966" y="4283"/>
                    </a:cubicBezTo>
                    <a:cubicBezTo>
                      <a:pt x="1913" y="4419"/>
                      <a:pt x="1799" y="4566"/>
                      <a:pt x="1945" y="4730"/>
                    </a:cubicBezTo>
                    <a:cubicBezTo>
                      <a:pt x="2090" y="4896"/>
                      <a:pt x="2426" y="4819"/>
                      <a:pt x="2590" y="4663"/>
                    </a:cubicBezTo>
                    <a:cubicBezTo>
                      <a:pt x="2753" y="4506"/>
                      <a:pt x="2769" y="4258"/>
                      <a:pt x="2625" y="4110"/>
                    </a:cubicBezTo>
                    <a:cubicBezTo>
                      <a:pt x="2526" y="4008"/>
                      <a:pt x="2378" y="3985"/>
                      <a:pt x="2241" y="4027"/>
                    </a:cubicBezTo>
                    <a:close/>
                    <a:moveTo>
                      <a:pt x="5233" y="2987"/>
                    </a:moveTo>
                    <a:cubicBezTo>
                      <a:pt x="4047" y="1802"/>
                      <a:pt x="4605" y="2359"/>
                      <a:pt x="3967" y="1720"/>
                    </a:cubicBezTo>
                    <a:cubicBezTo>
                      <a:pt x="3967" y="1720"/>
                      <a:pt x="3775" y="1529"/>
                      <a:pt x="3523" y="1640"/>
                    </a:cubicBezTo>
                    <a:cubicBezTo>
                      <a:pt x="3346" y="1718"/>
                      <a:pt x="3117" y="1824"/>
                      <a:pt x="2945" y="1905"/>
                    </a:cubicBezTo>
                    <a:cubicBezTo>
                      <a:pt x="2757" y="2004"/>
                      <a:pt x="2621" y="2034"/>
                      <a:pt x="2557" y="2034"/>
                    </a:cubicBezTo>
                    <a:cubicBezTo>
                      <a:pt x="2192" y="2031"/>
                      <a:pt x="1896" y="1738"/>
                      <a:pt x="1896" y="1373"/>
                    </a:cubicBezTo>
                    <a:cubicBezTo>
                      <a:pt x="1896" y="1137"/>
                      <a:pt x="2022" y="931"/>
                      <a:pt x="2209" y="814"/>
                    </a:cubicBezTo>
                    <a:cubicBezTo>
                      <a:pt x="2472" y="632"/>
                      <a:pt x="3078" y="310"/>
                      <a:pt x="3078" y="310"/>
                    </a:cubicBezTo>
                    <a:cubicBezTo>
                      <a:pt x="3078" y="310"/>
                      <a:pt x="2894" y="76"/>
                      <a:pt x="2489" y="76"/>
                    </a:cubicBezTo>
                    <a:cubicBezTo>
                      <a:pt x="2085" y="76"/>
                      <a:pt x="1240" y="629"/>
                      <a:pt x="1240" y="629"/>
                    </a:cubicBezTo>
                    <a:cubicBezTo>
                      <a:pt x="1240" y="629"/>
                      <a:pt x="1000" y="783"/>
                      <a:pt x="659" y="644"/>
                    </a:cubicBezTo>
                    <a:lnTo>
                      <a:pt x="0" y="415"/>
                    </a:lnTo>
                    <a:lnTo>
                      <a:pt x="0" y="2704"/>
                    </a:lnTo>
                    <a:cubicBezTo>
                      <a:pt x="0" y="2704"/>
                      <a:pt x="188" y="2758"/>
                      <a:pt x="357" y="2827"/>
                    </a:cubicBezTo>
                    <a:cubicBezTo>
                      <a:pt x="395" y="2719"/>
                      <a:pt x="457" y="2618"/>
                      <a:pt x="542" y="2535"/>
                    </a:cubicBezTo>
                    <a:cubicBezTo>
                      <a:pt x="822" y="2268"/>
                      <a:pt x="1287" y="2265"/>
                      <a:pt x="1542" y="2528"/>
                    </a:cubicBezTo>
                    <a:cubicBezTo>
                      <a:pt x="1619" y="2608"/>
                      <a:pt x="1673" y="2703"/>
                      <a:pt x="1700" y="2808"/>
                    </a:cubicBezTo>
                    <a:cubicBezTo>
                      <a:pt x="1803" y="2840"/>
                      <a:pt x="1896" y="2896"/>
                      <a:pt x="1971" y="2973"/>
                    </a:cubicBezTo>
                    <a:cubicBezTo>
                      <a:pt x="2048" y="3053"/>
                      <a:pt x="2101" y="3148"/>
                      <a:pt x="2129" y="3253"/>
                    </a:cubicBezTo>
                    <a:cubicBezTo>
                      <a:pt x="2231" y="3285"/>
                      <a:pt x="2324" y="3341"/>
                      <a:pt x="2399" y="3418"/>
                    </a:cubicBezTo>
                    <a:cubicBezTo>
                      <a:pt x="2484" y="3505"/>
                      <a:pt x="2540" y="3611"/>
                      <a:pt x="2566" y="3725"/>
                    </a:cubicBezTo>
                    <a:cubicBezTo>
                      <a:pt x="2674" y="3756"/>
                      <a:pt x="2771" y="3814"/>
                      <a:pt x="2849" y="3894"/>
                    </a:cubicBezTo>
                    <a:cubicBezTo>
                      <a:pt x="3002" y="4051"/>
                      <a:pt x="3056" y="4265"/>
                      <a:pt x="3023" y="4471"/>
                    </a:cubicBezTo>
                    <a:cubicBezTo>
                      <a:pt x="3024" y="4471"/>
                      <a:pt x="3024" y="4471"/>
                      <a:pt x="3024" y="4472"/>
                    </a:cubicBezTo>
                    <a:cubicBezTo>
                      <a:pt x="3027" y="4475"/>
                      <a:pt x="3119" y="4578"/>
                      <a:pt x="3177" y="4636"/>
                    </a:cubicBezTo>
                    <a:cubicBezTo>
                      <a:pt x="3290" y="4749"/>
                      <a:pt x="3475" y="4749"/>
                      <a:pt x="3588" y="4636"/>
                    </a:cubicBezTo>
                    <a:cubicBezTo>
                      <a:pt x="3700" y="4523"/>
                      <a:pt x="3701" y="4339"/>
                      <a:pt x="3588" y="4225"/>
                    </a:cubicBezTo>
                    <a:cubicBezTo>
                      <a:pt x="3584" y="4221"/>
                      <a:pt x="3180" y="3799"/>
                      <a:pt x="3213" y="3766"/>
                    </a:cubicBezTo>
                    <a:cubicBezTo>
                      <a:pt x="3245" y="3734"/>
                      <a:pt x="3759" y="4269"/>
                      <a:pt x="3769" y="4279"/>
                    </a:cubicBezTo>
                    <a:cubicBezTo>
                      <a:pt x="3882" y="4391"/>
                      <a:pt x="4066" y="4391"/>
                      <a:pt x="4179" y="4279"/>
                    </a:cubicBezTo>
                    <a:cubicBezTo>
                      <a:pt x="4292" y="4166"/>
                      <a:pt x="4292" y="3981"/>
                      <a:pt x="4179" y="3868"/>
                    </a:cubicBezTo>
                    <a:cubicBezTo>
                      <a:pt x="4174" y="3863"/>
                      <a:pt x="4151" y="3841"/>
                      <a:pt x="4142" y="3832"/>
                    </a:cubicBezTo>
                    <a:cubicBezTo>
                      <a:pt x="4142" y="3832"/>
                      <a:pt x="3632" y="3378"/>
                      <a:pt x="3671" y="3339"/>
                    </a:cubicBezTo>
                    <a:cubicBezTo>
                      <a:pt x="3710" y="3300"/>
                      <a:pt x="4343" y="3891"/>
                      <a:pt x="4345" y="3891"/>
                    </a:cubicBezTo>
                    <a:cubicBezTo>
                      <a:pt x="4458" y="3993"/>
                      <a:pt x="4634" y="3992"/>
                      <a:pt x="4743" y="3883"/>
                    </a:cubicBezTo>
                    <a:cubicBezTo>
                      <a:pt x="4850" y="3776"/>
                      <a:pt x="4852" y="3608"/>
                      <a:pt x="4758" y="3494"/>
                    </a:cubicBezTo>
                    <a:cubicBezTo>
                      <a:pt x="4756" y="3488"/>
                      <a:pt x="4275" y="2986"/>
                      <a:pt x="4312" y="2948"/>
                    </a:cubicBezTo>
                    <a:cubicBezTo>
                      <a:pt x="4351" y="2910"/>
                      <a:pt x="4826" y="3400"/>
                      <a:pt x="4827" y="3401"/>
                    </a:cubicBezTo>
                    <a:cubicBezTo>
                      <a:pt x="4940" y="3513"/>
                      <a:pt x="5124" y="3513"/>
                      <a:pt x="5238" y="3401"/>
                    </a:cubicBezTo>
                    <a:cubicBezTo>
                      <a:pt x="5350" y="3288"/>
                      <a:pt x="5350" y="3103"/>
                      <a:pt x="5238" y="2990"/>
                    </a:cubicBezTo>
                    <a:cubicBezTo>
                      <a:pt x="5236" y="2989"/>
                      <a:pt x="5234" y="2988"/>
                      <a:pt x="5233" y="298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0" name="Freeform 55"/>
              <p:cNvSpPr>
                <a:spLocks noEditPoints="1"/>
              </p:cNvSpPr>
              <p:nvPr/>
            </p:nvSpPr>
            <p:spPr bwMode="auto">
              <a:xfrm>
                <a:off x="6116353" y="2799070"/>
                <a:ext cx="374070" cy="337368"/>
              </a:xfrm>
              <a:custGeom>
                <a:avLst/>
                <a:gdLst>
                  <a:gd name="T0" fmla="*/ 7830 w 8541"/>
                  <a:gd name="T1" fmla="*/ 7703 h 7703"/>
                  <a:gd name="T2" fmla="*/ 0 w 8541"/>
                  <a:gd name="T3" fmla="*/ 7703 h 7703"/>
                  <a:gd name="T4" fmla="*/ 0 w 8541"/>
                  <a:gd name="T5" fmla="*/ 0 h 7703"/>
                  <a:gd name="T6" fmla="*/ 632 w 8541"/>
                  <a:gd name="T7" fmla="*/ 0 h 7703"/>
                  <a:gd name="T8" fmla="*/ 632 w 8541"/>
                  <a:gd name="T9" fmla="*/ 4272 h 7703"/>
                  <a:gd name="T10" fmla="*/ 4513 w 8541"/>
                  <a:gd name="T11" fmla="*/ 1449 h 7703"/>
                  <a:gd name="T12" fmla="*/ 5841 w 8541"/>
                  <a:gd name="T13" fmla="*/ 2017 h 7703"/>
                  <a:gd name="T14" fmla="*/ 7667 w 8541"/>
                  <a:gd name="T15" fmla="*/ 357 h 7703"/>
                  <a:gd name="T16" fmla="*/ 7305 w 8541"/>
                  <a:gd name="T17" fmla="*/ 0 h 7703"/>
                  <a:gd name="T18" fmla="*/ 8541 w 8541"/>
                  <a:gd name="T19" fmla="*/ 0 h 7703"/>
                  <a:gd name="T20" fmla="*/ 8541 w 8541"/>
                  <a:gd name="T21" fmla="*/ 1235 h 7703"/>
                  <a:gd name="T22" fmla="*/ 8116 w 8541"/>
                  <a:gd name="T23" fmla="*/ 806 h 7703"/>
                  <a:gd name="T24" fmla="*/ 5965 w 8541"/>
                  <a:gd name="T25" fmla="*/ 2756 h 7703"/>
                  <a:gd name="T26" fmla="*/ 4593 w 8541"/>
                  <a:gd name="T27" fmla="*/ 2172 h 7703"/>
                  <a:gd name="T28" fmla="*/ 632 w 8541"/>
                  <a:gd name="T29" fmla="*/ 5054 h 7703"/>
                  <a:gd name="T30" fmla="*/ 632 w 8541"/>
                  <a:gd name="T31" fmla="*/ 7072 h 7703"/>
                  <a:gd name="T32" fmla="*/ 1348 w 8541"/>
                  <a:gd name="T33" fmla="*/ 7072 h 7703"/>
                  <a:gd name="T34" fmla="*/ 1348 w 8541"/>
                  <a:gd name="T35" fmla="*/ 5289 h 7703"/>
                  <a:gd name="T36" fmla="*/ 1980 w 8541"/>
                  <a:gd name="T37" fmla="*/ 5289 h 7703"/>
                  <a:gd name="T38" fmla="*/ 1980 w 8541"/>
                  <a:gd name="T39" fmla="*/ 7072 h 7703"/>
                  <a:gd name="T40" fmla="*/ 2517 w 8541"/>
                  <a:gd name="T41" fmla="*/ 7072 h 7703"/>
                  <a:gd name="T42" fmla="*/ 2517 w 8541"/>
                  <a:gd name="T43" fmla="*/ 4558 h 7703"/>
                  <a:gd name="T44" fmla="*/ 3149 w 8541"/>
                  <a:gd name="T45" fmla="*/ 4558 h 7703"/>
                  <a:gd name="T46" fmla="*/ 3149 w 8541"/>
                  <a:gd name="T47" fmla="*/ 7072 h 7703"/>
                  <a:gd name="T48" fmla="*/ 3686 w 8541"/>
                  <a:gd name="T49" fmla="*/ 7072 h 7703"/>
                  <a:gd name="T50" fmla="*/ 3686 w 8541"/>
                  <a:gd name="T51" fmla="*/ 3824 h 7703"/>
                  <a:gd name="T52" fmla="*/ 4318 w 8541"/>
                  <a:gd name="T53" fmla="*/ 3824 h 7703"/>
                  <a:gd name="T54" fmla="*/ 4318 w 8541"/>
                  <a:gd name="T55" fmla="*/ 7072 h 7703"/>
                  <a:gd name="T56" fmla="*/ 4855 w 8541"/>
                  <a:gd name="T57" fmla="*/ 7072 h 7703"/>
                  <a:gd name="T58" fmla="*/ 4855 w 8541"/>
                  <a:gd name="T59" fmla="*/ 3458 h 7703"/>
                  <a:gd name="T60" fmla="*/ 5491 w 8541"/>
                  <a:gd name="T61" fmla="*/ 3458 h 7703"/>
                  <a:gd name="T62" fmla="*/ 5491 w 8541"/>
                  <a:gd name="T63" fmla="*/ 7072 h 7703"/>
                  <a:gd name="T64" fmla="*/ 6028 w 8541"/>
                  <a:gd name="T65" fmla="*/ 7072 h 7703"/>
                  <a:gd name="T66" fmla="*/ 6028 w 8541"/>
                  <a:gd name="T67" fmla="*/ 4193 h 7703"/>
                  <a:gd name="T68" fmla="*/ 6660 w 8541"/>
                  <a:gd name="T69" fmla="*/ 4193 h 7703"/>
                  <a:gd name="T70" fmla="*/ 6660 w 8541"/>
                  <a:gd name="T71" fmla="*/ 7072 h 7703"/>
                  <a:gd name="T72" fmla="*/ 7197 w 8541"/>
                  <a:gd name="T73" fmla="*/ 7072 h 7703"/>
                  <a:gd name="T74" fmla="*/ 7197 w 8541"/>
                  <a:gd name="T75" fmla="*/ 2728 h 7703"/>
                  <a:gd name="T76" fmla="*/ 7830 w 8541"/>
                  <a:gd name="T77" fmla="*/ 2728 h 7703"/>
                  <a:gd name="T78" fmla="*/ 7830 w 8541"/>
                  <a:gd name="T79" fmla="*/ 7703 h 7703"/>
                  <a:gd name="T80" fmla="*/ 7830 w 8541"/>
                  <a:gd name="T81" fmla="*/ 7703 h 7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541" h="7703">
                    <a:moveTo>
                      <a:pt x="7830" y="7703"/>
                    </a:moveTo>
                    <a:lnTo>
                      <a:pt x="0" y="7703"/>
                    </a:lnTo>
                    <a:lnTo>
                      <a:pt x="0" y="0"/>
                    </a:lnTo>
                    <a:lnTo>
                      <a:pt x="632" y="0"/>
                    </a:lnTo>
                    <a:lnTo>
                      <a:pt x="632" y="4272"/>
                    </a:lnTo>
                    <a:lnTo>
                      <a:pt x="4513" y="1449"/>
                    </a:lnTo>
                    <a:lnTo>
                      <a:pt x="5841" y="2017"/>
                    </a:lnTo>
                    <a:lnTo>
                      <a:pt x="7667" y="357"/>
                    </a:lnTo>
                    <a:lnTo>
                      <a:pt x="7305" y="0"/>
                    </a:lnTo>
                    <a:lnTo>
                      <a:pt x="8541" y="0"/>
                    </a:lnTo>
                    <a:lnTo>
                      <a:pt x="8541" y="1235"/>
                    </a:lnTo>
                    <a:lnTo>
                      <a:pt x="8116" y="806"/>
                    </a:lnTo>
                    <a:lnTo>
                      <a:pt x="5965" y="2756"/>
                    </a:lnTo>
                    <a:lnTo>
                      <a:pt x="4593" y="2172"/>
                    </a:lnTo>
                    <a:lnTo>
                      <a:pt x="632" y="5054"/>
                    </a:lnTo>
                    <a:lnTo>
                      <a:pt x="632" y="7072"/>
                    </a:lnTo>
                    <a:lnTo>
                      <a:pt x="1348" y="7072"/>
                    </a:lnTo>
                    <a:lnTo>
                      <a:pt x="1348" y="5289"/>
                    </a:lnTo>
                    <a:lnTo>
                      <a:pt x="1980" y="5289"/>
                    </a:lnTo>
                    <a:lnTo>
                      <a:pt x="1980" y="7072"/>
                    </a:lnTo>
                    <a:lnTo>
                      <a:pt x="2517" y="7072"/>
                    </a:lnTo>
                    <a:lnTo>
                      <a:pt x="2517" y="4558"/>
                    </a:lnTo>
                    <a:lnTo>
                      <a:pt x="3149" y="4558"/>
                    </a:lnTo>
                    <a:lnTo>
                      <a:pt x="3149" y="7072"/>
                    </a:lnTo>
                    <a:lnTo>
                      <a:pt x="3686" y="7072"/>
                    </a:lnTo>
                    <a:lnTo>
                      <a:pt x="3686" y="3824"/>
                    </a:lnTo>
                    <a:lnTo>
                      <a:pt x="4318" y="3824"/>
                    </a:lnTo>
                    <a:lnTo>
                      <a:pt x="4318" y="7072"/>
                    </a:lnTo>
                    <a:lnTo>
                      <a:pt x="4855" y="7072"/>
                    </a:lnTo>
                    <a:lnTo>
                      <a:pt x="4855" y="3458"/>
                    </a:lnTo>
                    <a:lnTo>
                      <a:pt x="5491" y="3458"/>
                    </a:lnTo>
                    <a:lnTo>
                      <a:pt x="5491" y="7072"/>
                    </a:lnTo>
                    <a:lnTo>
                      <a:pt x="6028" y="7072"/>
                    </a:lnTo>
                    <a:lnTo>
                      <a:pt x="6028" y="4193"/>
                    </a:lnTo>
                    <a:lnTo>
                      <a:pt x="6660" y="4193"/>
                    </a:lnTo>
                    <a:lnTo>
                      <a:pt x="6660" y="7072"/>
                    </a:lnTo>
                    <a:lnTo>
                      <a:pt x="7197" y="7072"/>
                    </a:lnTo>
                    <a:lnTo>
                      <a:pt x="7197" y="2728"/>
                    </a:lnTo>
                    <a:lnTo>
                      <a:pt x="7830" y="2728"/>
                    </a:lnTo>
                    <a:lnTo>
                      <a:pt x="7830" y="7703"/>
                    </a:lnTo>
                    <a:lnTo>
                      <a:pt x="7830" y="77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cxnSp>
          <p:nvCxnSpPr>
            <p:cNvPr id="55" name="直接连接符 54"/>
            <p:cNvCxnSpPr>
              <a:stCxn id="11" idx="15"/>
            </p:cNvCxnSpPr>
            <p:nvPr/>
          </p:nvCxnSpPr>
          <p:spPr>
            <a:xfrm flipH="1" flipV="1">
              <a:off x="3590925" y="1790700"/>
              <a:ext cx="510512" cy="528002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H="1">
              <a:off x="2659905" y="1790700"/>
              <a:ext cx="93102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组合 92"/>
            <p:cNvGrpSpPr/>
            <p:nvPr/>
          </p:nvGrpSpPr>
          <p:grpSpPr>
            <a:xfrm flipH="1">
              <a:off x="6914197" y="1790700"/>
              <a:ext cx="1441532" cy="528002"/>
              <a:chOff x="2659905" y="1790700"/>
              <a:chExt cx="1441532" cy="528002"/>
            </a:xfrm>
          </p:grpSpPr>
          <p:cxnSp>
            <p:nvCxnSpPr>
              <p:cNvPr id="94" name="直接连接符 93"/>
              <p:cNvCxnSpPr/>
              <p:nvPr/>
            </p:nvCxnSpPr>
            <p:spPr>
              <a:xfrm flipH="1" flipV="1">
                <a:off x="3590925" y="1790700"/>
                <a:ext cx="510512" cy="528002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 flipH="1">
                <a:off x="2659905" y="1790700"/>
                <a:ext cx="931020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title">
            <a:extLst>
              <a:ext uri="{FF2B5EF4-FFF2-40B4-BE49-F238E27FC236}">
                <a16:creationId xmlns:a16="http://schemas.microsoft.com/office/drawing/2014/main" id="{6C261612-89F8-4FC4-812D-E947227BBF0D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具体目标规划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5379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矩形 100">
            <a:extLst>
              <a:ext uri="{FF2B5EF4-FFF2-40B4-BE49-F238E27FC236}">
                <a16:creationId xmlns:a16="http://schemas.microsoft.com/office/drawing/2014/main" id="{2DC7F0B4-8B51-4156-8E9F-3DEEE02579B3}"/>
              </a:ext>
            </a:extLst>
          </p:cNvPr>
          <p:cNvSpPr/>
          <p:nvPr/>
        </p:nvSpPr>
        <p:spPr bwMode="auto">
          <a:xfrm>
            <a:off x="8856403" y="1130300"/>
            <a:ext cx="2654670" cy="5003800"/>
          </a:xfrm>
          <a:prstGeom prst="rect">
            <a:avLst/>
          </a:prstGeom>
          <a:solidFill>
            <a:schemeClr val="tx2">
              <a:lumMod val="20000"/>
              <a:lumOff val="80000"/>
              <a:alpha val="90000"/>
            </a:schemeClr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7B114632-2F1C-4EE4-B8C8-FBDAEAA29A15}"/>
              </a:ext>
            </a:extLst>
          </p:cNvPr>
          <p:cNvGrpSpPr/>
          <p:nvPr/>
        </p:nvGrpSpPr>
        <p:grpSpPr>
          <a:xfrm>
            <a:off x="9697715" y="1214293"/>
            <a:ext cx="987700" cy="987694"/>
            <a:chOff x="4944993" y="2420140"/>
            <a:chExt cx="588048" cy="588044"/>
          </a:xfrm>
        </p:grpSpPr>
        <p:sp>
          <p:nvSpPr>
            <p:cNvPr id="76" name="îSḻídê">
              <a:extLst>
                <a:ext uri="{FF2B5EF4-FFF2-40B4-BE49-F238E27FC236}">
                  <a16:creationId xmlns:a16="http://schemas.microsoft.com/office/drawing/2014/main" id="{D2999085-0D7E-4ADD-A52A-A61DCC85F9DF}"/>
                </a:ext>
              </a:extLst>
            </p:cNvPr>
            <p:cNvSpPr/>
            <p:nvPr/>
          </p:nvSpPr>
          <p:spPr>
            <a:xfrm>
              <a:off x="4944993" y="2420140"/>
              <a:ext cx="588048" cy="5880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7" name="iş1iḋe" title="ry6MHxwOH8WsTKLSa514qPVJnvhhWFnRDjZGIbRZNsFBp">
              <a:extLst>
                <a:ext uri="{FF2B5EF4-FFF2-40B4-BE49-F238E27FC236}">
                  <a16:creationId xmlns:a16="http://schemas.microsoft.com/office/drawing/2014/main" id="{5EABF39A-4AA2-4EFF-A7FA-8F106B827D64}"/>
                </a:ext>
              </a:extLst>
            </p:cNvPr>
            <p:cNvSpPr/>
            <p:nvPr/>
          </p:nvSpPr>
          <p:spPr bwMode="auto">
            <a:xfrm>
              <a:off x="5082102" y="2600652"/>
              <a:ext cx="313822" cy="227016"/>
            </a:xfrm>
            <a:custGeom>
              <a:avLst/>
              <a:gdLst>
                <a:gd name="connsiteX0" fmla="*/ 0 w 608697"/>
                <a:gd name="connsiteY0" fmla="*/ 384511 h 440328"/>
                <a:gd name="connsiteX1" fmla="*/ 273317 w 608697"/>
                <a:gd name="connsiteY1" fmla="*/ 384511 h 440328"/>
                <a:gd name="connsiteX2" fmla="*/ 273317 w 608697"/>
                <a:gd name="connsiteY2" fmla="*/ 415512 h 440328"/>
                <a:gd name="connsiteX3" fmla="*/ 335380 w 608697"/>
                <a:gd name="connsiteY3" fmla="*/ 415512 h 440328"/>
                <a:gd name="connsiteX4" fmla="*/ 335380 w 608697"/>
                <a:gd name="connsiteY4" fmla="*/ 384511 h 440328"/>
                <a:gd name="connsiteX5" fmla="*/ 608697 w 608697"/>
                <a:gd name="connsiteY5" fmla="*/ 384511 h 440328"/>
                <a:gd name="connsiteX6" fmla="*/ 608697 w 608697"/>
                <a:gd name="connsiteY6" fmla="*/ 415512 h 440328"/>
                <a:gd name="connsiteX7" fmla="*/ 583857 w 608697"/>
                <a:gd name="connsiteY7" fmla="*/ 440328 h 440328"/>
                <a:gd name="connsiteX8" fmla="*/ 24840 w 608697"/>
                <a:gd name="connsiteY8" fmla="*/ 440328 h 440328"/>
                <a:gd name="connsiteX9" fmla="*/ 0 w 608697"/>
                <a:gd name="connsiteY9" fmla="*/ 415512 h 440328"/>
                <a:gd name="connsiteX10" fmla="*/ 216210 w 608697"/>
                <a:gd name="connsiteY10" fmla="*/ 86798 h 440328"/>
                <a:gd name="connsiteX11" fmla="*/ 269323 w 608697"/>
                <a:gd name="connsiteY11" fmla="*/ 179836 h 440328"/>
                <a:gd name="connsiteX12" fmla="*/ 236052 w 608697"/>
                <a:gd name="connsiteY12" fmla="*/ 179836 h 440328"/>
                <a:gd name="connsiteX13" fmla="*/ 236052 w 608697"/>
                <a:gd name="connsiteY13" fmla="*/ 210824 h 440328"/>
                <a:gd name="connsiteX14" fmla="*/ 285734 w 608697"/>
                <a:gd name="connsiteY14" fmla="*/ 210824 h 440328"/>
                <a:gd name="connsiteX15" fmla="*/ 285734 w 608697"/>
                <a:gd name="connsiteY15" fmla="*/ 235629 h 440328"/>
                <a:gd name="connsiteX16" fmla="*/ 236052 w 608697"/>
                <a:gd name="connsiteY16" fmla="*/ 235629 h 440328"/>
                <a:gd name="connsiteX17" fmla="*/ 236052 w 608697"/>
                <a:gd name="connsiteY17" fmla="*/ 260434 h 440328"/>
                <a:gd name="connsiteX18" fmla="*/ 285734 w 608697"/>
                <a:gd name="connsiteY18" fmla="*/ 260434 h 440328"/>
                <a:gd name="connsiteX19" fmla="*/ 285734 w 608697"/>
                <a:gd name="connsiteY19" fmla="*/ 285239 h 440328"/>
                <a:gd name="connsiteX20" fmla="*/ 323033 w 608697"/>
                <a:gd name="connsiteY20" fmla="*/ 285239 h 440328"/>
                <a:gd name="connsiteX21" fmla="*/ 323033 w 608697"/>
                <a:gd name="connsiteY21" fmla="*/ 260434 h 440328"/>
                <a:gd name="connsiteX22" fmla="*/ 372715 w 608697"/>
                <a:gd name="connsiteY22" fmla="*/ 260434 h 440328"/>
                <a:gd name="connsiteX23" fmla="*/ 372715 w 608697"/>
                <a:gd name="connsiteY23" fmla="*/ 235629 h 440328"/>
                <a:gd name="connsiteX24" fmla="*/ 323033 w 608697"/>
                <a:gd name="connsiteY24" fmla="*/ 235629 h 440328"/>
                <a:gd name="connsiteX25" fmla="*/ 323033 w 608697"/>
                <a:gd name="connsiteY25" fmla="*/ 210824 h 440328"/>
                <a:gd name="connsiteX26" fmla="*/ 372715 w 608697"/>
                <a:gd name="connsiteY26" fmla="*/ 210824 h 440328"/>
                <a:gd name="connsiteX27" fmla="*/ 372715 w 608697"/>
                <a:gd name="connsiteY27" fmla="*/ 179836 h 440328"/>
                <a:gd name="connsiteX28" fmla="*/ 339444 w 608697"/>
                <a:gd name="connsiteY28" fmla="*/ 179836 h 440328"/>
                <a:gd name="connsiteX29" fmla="*/ 392558 w 608697"/>
                <a:gd name="connsiteY29" fmla="*/ 86798 h 440328"/>
                <a:gd name="connsiteX30" fmla="*/ 348993 w 608697"/>
                <a:gd name="connsiteY30" fmla="*/ 86798 h 440328"/>
                <a:gd name="connsiteX31" fmla="*/ 304831 w 608697"/>
                <a:gd name="connsiteY31" fmla="*/ 167396 h 440328"/>
                <a:gd name="connsiteX32" fmla="*/ 303936 w 608697"/>
                <a:gd name="connsiteY32" fmla="*/ 167396 h 440328"/>
                <a:gd name="connsiteX33" fmla="*/ 259849 w 608697"/>
                <a:gd name="connsiteY33" fmla="*/ 86798 h 440328"/>
                <a:gd name="connsiteX34" fmla="*/ 87007 w 608697"/>
                <a:gd name="connsiteY34" fmla="*/ 37188 h 440328"/>
                <a:gd name="connsiteX35" fmla="*/ 521760 w 608697"/>
                <a:gd name="connsiteY35" fmla="*/ 37188 h 440328"/>
                <a:gd name="connsiteX36" fmla="*/ 521760 w 608697"/>
                <a:gd name="connsiteY36" fmla="*/ 322484 h 440328"/>
                <a:gd name="connsiteX37" fmla="*/ 87007 w 608697"/>
                <a:gd name="connsiteY37" fmla="*/ 322484 h 440328"/>
                <a:gd name="connsiteX38" fmla="*/ 74518 w 608697"/>
                <a:gd name="connsiteY38" fmla="*/ 24802 h 440328"/>
                <a:gd name="connsiteX39" fmla="*/ 74518 w 608697"/>
                <a:gd name="connsiteY39" fmla="*/ 334870 h 440328"/>
                <a:gd name="connsiteX40" fmla="*/ 534179 w 608697"/>
                <a:gd name="connsiteY40" fmla="*/ 334870 h 440328"/>
                <a:gd name="connsiteX41" fmla="*/ 534179 w 608697"/>
                <a:gd name="connsiteY41" fmla="*/ 24802 h 440328"/>
                <a:gd name="connsiteX42" fmla="*/ 74518 w 608697"/>
                <a:gd name="connsiteY42" fmla="*/ 0 h 440328"/>
                <a:gd name="connsiteX43" fmla="*/ 534179 w 608697"/>
                <a:gd name="connsiteY43" fmla="*/ 0 h 440328"/>
                <a:gd name="connsiteX44" fmla="*/ 559019 w 608697"/>
                <a:gd name="connsiteY44" fmla="*/ 24802 h 440328"/>
                <a:gd name="connsiteX45" fmla="*/ 559019 w 608697"/>
                <a:gd name="connsiteY45" fmla="*/ 359672 h 440328"/>
                <a:gd name="connsiteX46" fmla="*/ 49678 w 608697"/>
                <a:gd name="connsiteY46" fmla="*/ 359672 h 440328"/>
                <a:gd name="connsiteX47" fmla="*/ 49678 w 608697"/>
                <a:gd name="connsiteY47" fmla="*/ 24802 h 440328"/>
                <a:gd name="connsiteX48" fmla="*/ 74518 w 608697"/>
                <a:gd name="connsiteY48" fmla="*/ 0 h 44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08697" h="440328">
                  <a:moveTo>
                    <a:pt x="0" y="384511"/>
                  </a:moveTo>
                  <a:lnTo>
                    <a:pt x="273317" y="384511"/>
                  </a:lnTo>
                  <a:lnTo>
                    <a:pt x="273317" y="415512"/>
                  </a:lnTo>
                  <a:lnTo>
                    <a:pt x="335380" y="415512"/>
                  </a:lnTo>
                  <a:lnTo>
                    <a:pt x="335380" y="384511"/>
                  </a:lnTo>
                  <a:lnTo>
                    <a:pt x="608697" y="384511"/>
                  </a:lnTo>
                  <a:lnTo>
                    <a:pt x="608697" y="415512"/>
                  </a:lnTo>
                  <a:cubicBezTo>
                    <a:pt x="608697" y="429150"/>
                    <a:pt x="597508" y="440328"/>
                    <a:pt x="583857" y="440328"/>
                  </a:cubicBezTo>
                  <a:lnTo>
                    <a:pt x="24840" y="440328"/>
                  </a:lnTo>
                  <a:cubicBezTo>
                    <a:pt x="11189" y="440328"/>
                    <a:pt x="0" y="429150"/>
                    <a:pt x="0" y="415512"/>
                  </a:cubicBezTo>
                  <a:close/>
                  <a:moveTo>
                    <a:pt x="216210" y="86798"/>
                  </a:moveTo>
                  <a:lnTo>
                    <a:pt x="269323" y="179836"/>
                  </a:lnTo>
                  <a:lnTo>
                    <a:pt x="236052" y="179836"/>
                  </a:lnTo>
                  <a:lnTo>
                    <a:pt x="236052" y="210824"/>
                  </a:lnTo>
                  <a:lnTo>
                    <a:pt x="285734" y="210824"/>
                  </a:lnTo>
                  <a:lnTo>
                    <a:pt x="285734" y="235629"/>
                  </a:lnTo>
                  <a:lnTo>
                    <a:pt x="236052" y="235629"/>
                  </a:lnTo>
                  <a:lnTo>
                    <a:pt x="236052" y="260434"/>
                  </a:lnTo>
                  <a:lnTo>
                    <a:pt x="285734" y="260434"/>
                  </a:lnTo>
                  <a:lnTo>
                    <a:pt x="285734" y="285239"/>
                  </a:lnTo>
                  <a:lnTo>
                    <a:pt x="323033" y="285239"/>
                  </a:lnTo>
                  <a:lnTo>
                    <a:pt x="323033" y="260434"/>
                  </a:lnTo>
                  <a:lnTo>
                    <a:pt x="372715" y="260434"/>
                  </a:lnTo>
                  <a:lnTo>
                    <a:pt x="372715" y="235629"/>
                  </a:lnTo>
                  <a:lnTo>
                    <a:pt x="323033" y="235629"/>
                  </a:lnTo>
                  <a:lnTo>
                    <a:pt x="323033" y="210824"/>
                  </a:lnTo>
                  <a:lnTo>
                    <a:pt x="372715" y="210824"/>
                  </a:lnTo>
                  <a:lnTo>
                    <a:pt x="372715" y="179836"/>
                  </a:lnTo>
                  <a:lnTo>
                    <a:pt x="339444" y="179836"/>
                  </a:lnTo>
                  <a:lnTo>
                    <a:pt x="392558" y="86798"/>
                  </a:lnTo>
                  <a:lnTo>
                    <a:pt x="348993" y="86798"/>
                  </a:lnTo>
                  <a:lnTo>
                    <a:pt x="304831" y="167396"/>
                  </a:lnTo>
                  <a:lnTo>
                    <a:pt x="303936" y="167396"/>
                  </a:lnTo>
                  <a:lnTo>
                    <a:pt x="259849" y="86798"/>
                  </a:lnTo>
                  <a:close/>
                  <a:moveTo>
                    <a:pt x="87007" y="37188"/>
                  </a:moveTo>
                  <a:lnTo>
                    <a:pt x="521760" y="37188"/>
                  </a:lnTo>
                  <a:lnTo>
                    <a:pt x="521760" y="322484"/>
                  </a:lnTo>
                  <a:lnTo>
                    <a:pt x="87007" y="322484"/>
                  </a:lnTo>
                  <a:close/>
                  <a:moveTo>
                    <a:pt x="74518" y="24802"/>
                  </a:moveTo>
                  <a:lnTo>
                    <a:pt x="74518" y="334870"/>
                  </a:lnTo>
                  <a:lnTo>
                    <a:pt x="534179" y="334870"/>
                  </a:lnTo>
                  <a:lnTo>
                    <a:pt x="534179" y="24802"/>
                  </a:lnTo>
                  <a:close/>
                  <a:moveTo>
                    <a:pt x="74518" y="0"/>
                  </a:moveTo>
                  <a:lnTo>
                    <a:pt x="534179" y="0"/>
                  </a:lnTo>
                  <a:cubicBezTo>
                    <a:pt x="547830" y="0"/>
                    <a:pt x="559019" y="11172"/>
                    <a:pt x="559019" y="24802"/>
                  </a:cubicBezTo>
                  <a:lnTo>
                    <a:pt x="559019" y="359672"/>
                  </a:lnTo>
                  <a:lnTo>
                    <a:pt x="49678" y="359672"/>
                  </a:lnTo>
                  <a:lnTo>
                    <a:pt x="49678" y="24802"/>
                  </a:lnTo>
                  <a:cubicBezTo>
                    <a:pt x="49678" y="11172"/>
                    <a:pt x="60867" y="0"/>
                    <a:pt x="7451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1BAE7C4E-D5CE-449A-BABB-DDE058C07CCD}"/>
              </a:ext>
            </a:extLst>
          </p:cNvPr>
          <p:cNvGrpSpPr/>
          <p:nvPr/>
        </p:nvGrpSpPr>
        <p:grpSpPr>
          <a:xfrm>
            <a:off x="8864230" y="2259190"/>
            <a:ext cx="2654670" cy="1173518"/>
            <a:chOff x="7856066" y="1130300"/>
            <a:chExt cx="2337736" cy="1173518"/>
          </a:xfrm>
        </p:grpSpPr>
        <p:sp>
          <p:nvSpPr>
            <p:cNvPr id="79" name="íṩḻídè">
              <a:extLst>
                <a:ext uri="{FF2B5EF4-FFF2-40B4-BE49-F238E27FC236}">
                  <a16:creationId xmlns:a16="http://schemas.microsoft.com/office/drawing/2014/main" id="{924CAFD2-9641-497F-8E20-C0E0C82BED27}"/>
                </a:ext>
              </a:extLst>
            </p:cNvPr>
            <p:cNvSpPr txBox="1"/>
            <p:nvPr/>
          </p:nvSpPr>
          <p:spPr bwMode="auto">
            <a:xfrm>
              <a:off x="7856066" y="1130300"/>
              <a:ext cx="2337736" cy="46963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添加标题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0" name="i$ľîḓê">
              <a:extLst>
                <a:ext uri="{FF2B5EF4-FFF2-40B4-BE49-F238E27FC236}">
                  <a16:creationId xmlns:a16="http://schemas.microsoft.com/office/drawing/2014/main" id="{25F9788A-1664-4F41-A936-0F1EB760F179}"/>
                </a:ext>
              </a:extLst>
            </p:cNvPr>
            <p:cNvSpPr/>
            <p:nvPr/>
          </p:nvSpPr>
          <p:spPr bwMode="auto">
            <a:xfrm>
              <a:off x="7856066" y="1599932"/>
              <a:ext cx="2337736" cy="703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/>
                  <a:cs typeface="Calibri"/>
                  <a:sym typeface="Calibri"/>
                </a:rPr>
                <a:t>在此添加您的标题简要概述介绍，作为重点提要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/>
                  <a:cs typeface="Calibri"/>
                  <a:sym typeface="Calibri"/>
                </a:rPr>
                <a:t>.….</a:t>
              </a:r>
              <a:endParaRPr kumimoji="0" lang="de-DE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95F5821B-3BFF-48CD-929D-42BAAFE26BB8}"/>
              </a:ext>
            </a:extLst>
          </p:cNvPr>
          <p:cNvGrpSpPr/>
          <p:nvPr/>
        </p:nvGrpSpPr>
        <p:grpSpPr>
          <a:xfrm>
            <a:off x="9697715" y="3737724"/>
            <a:ext cx="987700" cy="987694"/>
            <a:chOff x="4944993" y="2420140"/>
            <a:chExt cx="588048" cy="588044"/>
          </a:xfrm>
        </p:grpSpPr>
        <p:sp>
          <p:nvSpPr>
            <p:cNvPr id="82" name="îSḻídê">
              <a:extLst>
                <a:ext uri="{FF2B5EF4-FFF2-40B4-BE49-F238E27FC236}">
                  <a16:creationId xmlns:a16="http://schemas.microsoft.com/office/drawing/2014/main" id="{4B63B006-5832-4007-A293-CDC023EAC9F3}"/>
                </a:ext>
              </a:extLst>
            </p:cNvPr>
            <p:cNvSpPr/>
            <p:nvPr/>
          </p:nvSpPr>
          <p:spPr>
            <a:xfrm>
              <a:off x="4944993" y="2420140"/>
              <a:ext cx="588048" cy="5880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3" name="iş1iḋe" title="ry6MHxwOH8WsTKLSa514qPVJnvhhWFnRDjZGIbRZNsFBp">
              <a:extLst>
                <a:ext uri="{FF2B5EF4-FFF2-40B4-BE49-F238E27FC236}">
                  <a16:creationId xmlns:a16="http://schemas.microsoft.com/office/drawing/2014/main" id="{362B64D5-AE2F-47AD-B24E-089B1AFEB032}"/>
                </a:ext>
              </a:extLst>
            </p:cNvPr>
            <p:cNvSpPr/>
            <p:nvPr/>
          </p:nvSpPr>
          <p:spPr bwMode="auto">
            <a:xfrm>
              <a:off x="5082102" y="2600652"/>
              <a:ext cx="313822" cy="227016"/>
            </a:xfrm>
            <a:custGeom>
              <a:avLst/>
              <a:gdLst>
                <a:gd name="connsiteX0" fmla="*/ 0 w 608697"/>
                <a:gd name="connsiteY0" fmla="*/ 384511 h 440328"/>
                <a:gd name="connsiteX1" fmla="*/ 273317 w 608697"/>
                <a:gd name="connsiteY1" fmla="*/ 384511 h 440328"/>
                <a:gd name="connsiteX2" fmla="*/ 273317 w 608697"/>
                <a:gd name="connsiteY2" fmla="*/ 415512 h 440328"/>
                <a:gd name="connsiteX3" fmla="*/ 335380 w 608697"/>
                <a:gd name="connsiteY3" fmla="*/ 415512 h 440328"/>
                <a:gd name="connsiteX4" fmla="*/ 335380 w 608697"/>
                <a:gd name="connsiteY4" fmla="*/ 384511 h 440328"/>
                <a:gd name="connsiteX5" fmla="*/ 608697 w 608697"/>
                <a:gd name="connsiteY5" fmla="*/ 384511 h 440328"/>
                <a:gd name="connsiteX6" fmla="*/ 608697 w 608697"/>
                <a:gd name="connsiteY6" fmla="*/ 415512 h 440328"/>
                <a:gd name="connsiteX7" fmla="*/ 583857 w 608697"/>
                <a:gd name="connsiteY7" fmla="*/ 440328 h 440328"/>
                <a:gd name="connsiteX8" fmla="*/ 24840 w 608697"/>
                <a:gd name="connsiteY8" fmla="*/ 440328 h 440328"/>
                <a:gd name="connsiteX9" fmla="*/ 0 w 608697"/>
                <a:gd name="connsiteY9" fmla="*/ 415512 h 440328"/>
                <a:gd name="connsiteX10" fmla="*/ 216210 w 608697"/>
                <a:gd name="connsiteY10" fmla="*/ 86798 h 440328"/>
                <a:gd name="connsiteX11" fmla="*/ 269323 w 608697"/>
                <a:gd name="connsiteY11" fmla="*/ 179836 h 440328"/>
                <a:gd name="connsiteX12" fmla="*/ 236052 w 608697"/>
                <a:gd name="connsiteY12" fmla="*/ 179836 h 440328"/>
                <a:gd name="connsiteX13" fmla="*/ 236052 w 608697"/>
                <a:gd name="connsiteY13" fmla="*/ 210824 h 440328"/>
                <a:gd name="connsiteX14" fmla="*/ 285734 w 608697"/>
                <a:gd name="connsiteY14" fmla="*/ 210824 h 440328"/>
                <a:gd name="connsiteX15" fmla="*/ 285734 w 608697"/>
                <a:gd name="connsiteY15" fmla="*/ 235629 h 440328"/>
                <a:gd name="connsiteX16" fmla="*/ 236052 w 608697"/>
                <a:gd name="connsiteY16" fmla="*/ 235629 h 440328"/>
                <a:gd name="connsiteX17" fmla="*/ 236052 w 608697"/>
                <a:gd name="connsiteY17" fmla="*/ 260434 h 440328"/>
                <a:gd name="connsiteX18" fmla="*/ 285734 w 608697"/>
                <a:gd name="connsiteY18" fmla="*/ 260434 h 440328"/>
                <a:gd name="connsiteX19" fmla="*/ 285734 w 608697"/>
                <a:gd name="connsiteY19" fmla="*/ 285239 h 440328"/>
                <a:gd name="connsiteX20" fmla="*/ 323033 w 608697"/>
                <a:gd name="connsiteY20" fmla="*/ 285239 h 440328"/>
                <a:gd name="connsiteX21" fmla="*/ 323033 w 608697"/>
                <a:gd name="connsiteY21" fmla="*/ 260434 h 440328"/>
                <a:gd name="connsiteX22" fmla="*/ 372715 w 608697"/>
                <a:gd name="connsiteY22" fmla="*/ 260434 h 440328"/>
                <a:gd name="connsiteX23" fmla="*/ 372715 w 608697"/>
                <a:gd name="connsiteY23" fmla="*/ 235629 h 440328"/>
                <a:gd name="connsiteX24" fmla="*/ 323033 w 608697"/>
                <a:gd name="connsiteY24" fmla="*/ 235629 h 440328"/>
                <a:gd name="connsiteX25" fmla="*/ 323033 w 608697"/>
                <a:gd name="connsiteY25" fmla="*/ 210824 h 440328"/>
                <a:gd name="connsiteX26" fmla="*/ 372715 w 608697"/>
                <a:gd name="connsiteY26" fmla="*/ 210824 h 440328"/>
                <a:gd name="connsiteX27" fmla="*/ 372715 w 608697"/>
                <a:gd name="connsiteY27" fmla="*/ 179836 h 440328"/>
                <a:gd name="connsiteX28" fmla="*/ 339444 w 608697"/>
                <a:gd name="connsiteY28" fmla="*/ 179836 h 440328"/>
                <a:gd name="connsiteX29" fmla="*/ 392558 w 608697"/>
                <a:gd name="connsiteY29" fmla="*/ 86798 h 440328"/>
                <a:gd name="connsiteX30" fmla="*/ 348993 w 608697"/>
                <a:gd name="connsiteY30" fmla="*/ 86798 h 440328"/>
                <a:gd name="connsiteX31" fmla="*/ 304831 w 608697"/>
                <a:gd name="connsiteY31" fmla="*/ 167396 h 440328"/>
                <a:gd name="connsiteX32" fmla="*/ 303936 w 608697"/>
                <a:gd name="connsiteY32" fmla="*/ 167396 h 440328"/>
                <a:gd name="connsiteX33" fmla="*/ 259849 w 608697"/>
                <a:gd name="connsiteY33" fmla="*/ 86798 h 440328"/>
                <a:gd name="connsiteX34" fmla="*/ 87007 w 608697"/>
                <a:gd name="connsiteY34" fmla="*/ 37188 h 440328"/>
                <a:gd name="connsiteX35" fmla="*/ 521760 w 608697"/>
                <a:gd name="connsiteY35" fmla="*/ 37188 h 440328"/>
                <a:gd name="connsiteX36" fmla="*/ 521760 w 608697"/>
                <a:gd name="connsiteY36" fmla="*/ 322484 h 440328"/>
                <a:gd name="connsiteX37" fmla="*/ 87007 w 608697"/>
                <a:gd name="connsiteY37" fmla="*/ 322484 h 440328"/>
                <a:gd name="connsiteX38" fmla="*/ 74518 w 608697"/>
                <a:gd name="connsiteY38" fmla="*/ 24802 h 440328"/>
                <a:gd name="connsiteX39" fmla="*/ 74518 w 608697"/>
                <a:gd name="connsiteY39" fmla="*/ 334870 h 440328"/>
                <a:gd name="connsiteX40" fmla="*/ 534179 w 608697"/>
                <a:gd name="connsiteY40" fmla="*/ 334870 h 440328"/>
                <a:gd name="connsiteX41" fmla="*/ 534179 w 608697"/>
                <a:gd name="connsiteY41" fmla="*/ 24802 h 440328"/>
                <a:gd name="connsiteX42" fmla="*/ 74518 w 608697"/>
                <a:gd name="connsiteY42" fmla="*/ 0 h 440328"/>
                <a:gd name="connsiteX43" fmla="*/ 534179 w 608697"/>
                <a:gd name="connsiteY43" fmla="*/ 0 h 440328"/>
                <a:gd name="connsiteX44" fmla="*/ 559019 w 608697"/>
                <a:gd name="connsiteY44" fmla="*/ 24802 h 440328"/>
                <a:gd name="connsiteX45" fmla="*/ 559019 w 608697"/>
                <a:gd name="connsiteY45" fmla="*/ 359672 h 440328"/>
                <a:gd name="connsiteX46" fmla="*/ 49678 w 608697"/>
                <a:gd name="connsiteY46" fmla="*/ 359672 h 440328"/>
                <a:gd name="connsiteX47" fmla="*/ 49678 w 608697"/>
                <a:gd name="connsiteY47" fmla="*/ 24802 h 440328"/>
                <a:gd name="connsiteX48" fmla="*/ 74518 w 608697"/>
                <a:gd name="connsiteY48" fmla="*/ 0 h 44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08697" h="440328">
                  <a:moveTo>
                    <a:pt x="0" y="384511"/>
                  </a:moveTo>
                  <a:lnTo>
                    <a:pt x="273317" y="384511"/>
                  </a:lnTo>
                  <a:lnTo>
                    <a:pt x="273317" y="415512"/>
                  </a:lnTo>
                  <a:lnTo>
                    <a:pt x="335380" y="415512"/>
                  </a:lnTo>
                  <a:lnTo>
                    <a:pt x="335380" y="384511"/>
                  </a:lnTo>
                  <a:lnTo>
                    <a:pt x="608697" y="384511"/>
                  </a:lnTo>
                  <a:lnTo>
                    <a:pt x="608697" y="415512"/>
                  </a:lnTo>
                  <a:cubicBezTo>
                    <a:pt x="608697" y="429150"/>
                    <a:pt x="597508" y="440328"/>
                    <a:pt x="583857" y="440328"/>
                  </a:cubicBezTo>
                  <a:lnTo>
                    <a:pt x="24840" y="440328"/>
                  </a:lnTo>
                  <a:cubicBezTo>
                    <a:pt x="11189" y="440328"/>
                    <a:pt x="0" y="429150"/>
                    <a:pt x="0" y="415512"/>
                  </a:cubicBezTo>
                  <a:close/>
                  <a:moveTo>
                    <a:pt x="216210" y="86798"/>
                  </a:moveTo>
                  <a:lnTo>
                    <a:pt x="269323" y="179836"/>
                  </a:lnTo>
                  <a:lnTo>
                    <a:pt x="236052" y="179836"/>
                  </a:lnTo>
                  <a:lnTo>
                    <a:pt x="236052" y="210824"/>
                  </a:lnTo>
                  <a:lnTo>
                    <a:pt x="285734" y="210824"/>
                  </a:lnTo>
                  <a:lnTo>
                    <a:pt x="285734" y="235629"/>
                  </a:lnTo>
                  <a:lnTo>
                    <a:pt x="236052" y="235629"/>
                  </a:lnTo>
                  <a:lnTo>
                    <a:pt x="236052" y="260434"/>
                  </a:lnTo>
                  <a:lnTo>
                    <a:pt x="285734" y="260434"/>
                  </a:lnTo>
                  <a:lnTo>
                    <a:pt x="285734" y="285239"/>
                  </a:lnTo>
                  <a:lnTo>
                    <a:pt x="323033" y="285239"/>
                  </a:lnTo>
                  <a:lnTo>
                    <a:pt x="323033" y="260434"/>
                  </a:lnTo>
                  <a:lnTo>
                    <a:pt x="372715" y="260434"/>
                  </a:lnTo>
                  <a:lnTo>
                    <a:pt x="372715" y="235629"/>
                  </a:lnTo>
                  <a:lnTo>
                    <a:pt x="323033" y="235629"/>
                  </a:lnTo>
                  <a:lnTo>
                    <a:pt x="323033" y="210824"/>
                  </a:lnTo>
                  <a:lnTo>
                    <a:pt x="372715" y="210824"/>
                  </a:lnTo>
                  <a:lnTo>
                    <a:pt x="372715" y="179836"/>
                  </a:lnTo>
                  <a:lnTo>
                    <a:pt x="339444" y="179836"/>
                  </a:lnTo>
                  <a:lnTo>
                    <a:pt x="392558" y="86798"/>
                  </a:lnTo>
                  <a:lnTo>
                    <a:pt x="348993" y="86798"/>
                  </a:lnTo>
                  <a:lnTo>
                    <a:pt x="304831" y="167396"/>
                  </a:lnTo>
                  <a:lnTo>
                    <a:pt x="303936" y="167396"/>
                  </a:lnTo>
                  <a:lnTo>
                    <a:pt x="259849" y="86798"/>
                  </a:lnTo>
                  <a:close/>
                  <a:moveTo>
                    <a:pt x="87007" y="37188"/>
                  </a:moveTo>
                  <a:lnTo>
                    <a:pt x="521760" y="37188"/>
                  </a:lnTo>
                  <a:lnTo>
                    <a:pt x="521760" y="322484"/>
                  </a:lnTo>
                  <a:lnTo>
                    <a:pt x="87007" y="322484"/>
                  </a:lnTo>
                  <a:close/>
                  <a:moveTo>
                    <a:pt x="74518" y="24802"/>
                  </a:moveTo>
                  <a:lnTo>
                    <a:pt x="74518" y="334870"/>
                  </a:lnTo>
                  <a:lnTo>
                    <a:pt x="534179" y="334870"/>
                  </a:lnTo>
                  <a:lnTo>
                    <a:pt x="534179" y="24802"/>
                  </a:lnTo>
                  <a:close/>
                  <a:moveTo>
                    <a:pt x="74518" y="0"/>
                  </a:moveTo>
                  <a:lnTo>
                    <a:pt x="534179" y="0"/>
                  </a:lnTo>
                  <a:cubicBezTo>
                    <a:pt x="547830" y="0"/>
                    <a:pt x="559019" y="11172"/>
                    <a:pt x="559019" y="24802"/>
                  </a:cubicBezTo>
                  <a:lnTo>
                    <a:pt x="559019" y="359672"/>
                  </a:lnTo>
                  <a:lnTo>
                    <a:pt x="49678" y="359672"/>
                  </a:lnTo>
                  <a:lnTo>
                    <a:pt x="49678" y="24802"/>
                  </a:lnTo>
                  <a:cubicBezTo>
                    <a:pt x="49678" y="11172"/>
                    <a:pt x="60867" y="0"/>
                    <a:pt x="745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B327E277-4248-4623-972F-A533F0624093}"/>
              </a:ext>
            </a:extLst>
          </p:cNvPr>
          <p:cNvGrpSpPr/>
          <p:nvPr/>
        </p:nvGrpSpPr>
        <p:grpSpPr>
          <a:xfrm>
            <a:off x="8864230" y="4782621"/>
            <a:ext cx="2654670" cy="1173518"/>
            <a:chOff x="7856066" y="1130300"/>
            <a:chExt cx="2337736" cy="1173518"/>
          </a:xfrm>
        </p:grpSpPr>
        <p:sp>
          <p:nvSpPr>
            <p:cNvPr id="85" name="íṩḻídè">
              <a:extLst>
                <a:ext uri="{FF2B5EF4-FFF2-40B4-BE49-F238E27FC236}">
                  <a16:creationId xmlns:a16="http://schemas.microsoft.com/office/drawing/2014/main" id="{54B9F47F-E801-479F-8ACF-63AFB4217F9F}"/>
                </a:ext>
              </a:extLst>
            </p:cNvPr>
            <p:cNvSpPr txBox="1"/>
            <p:nvPr/>
          </p:nvSpPr>
          <p:spPr bwMode="auto">
            <a:xfrm>
              <a:off x="7856066" y="1130300"/>
              <a:ext cx="2337736" cy="46963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添加标题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6" name="i$ľîḓê">
              <a:extLst>
                <a:ext uri="{FF2B5EF4-FFF2-40B4-BE49-F238E27FC236}">
                  <a16:creationId xmlns:a16="http://schemas.microsoft.com/office/drawing/2014/main" id="{FB7B6AB5-81E2-48E6-A8C6-539F893642AC}"/>
                </a:ext>
              </a:extLst>
            </p:cNvPr>
            <p:cNvSpPr/>
            <p:nvPr/>
          </p:nvSpPr>
          <p:spPr bwMode="auto">
            <a:xfrm>
              <a:off x="7856066" y="1599932"/>
              <a:ext cx="2337736" cy="703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/>
                  <a:cs typeface="Calibri"/>
                  <a:sym typeface="Calibri"/>
                </a:rPr>
                <a:t>在此添加您的标题简要概述介绍，作为重点提要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/>
                  <a:cs typeface="Calibri"/>
                  <a:sym typeface="Calibri"/>
                </a:rPr>
                <a:t>.….</a:t>
              </a:r>
              <a:endParaRPr kumimoji="0" lang="de-DE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791783E1-D6A0-40E9-B4EA-1F589FC4BFF8}"/>
              </a:ext>
            </a:extLst>
          </p:cNvPr>
          <p:cNvGrpSpPr/>
          <p:nvPr/>
        </p:nvGrpSpPr>
        <p:grpSpPr>
          <a:xfrm>
            <a:off x="660400" y="5574701"/>
            <a:ext cx="8039980" cy="559399"/>
            <a:chOff x="660400" y="5574701"/>
            <a:chExt cx="7578617" cy="559399"/>
          </a:xfrm>
        </p:grpSpPr>
        <p:sp>
          <p:nvSpPr>
            <p:cNvPr id="15" name="TextBox 49">
              <a:extLst>
                <a:ext uri="{FF2B5EF4-FFF2-40B4-BE49-F238E27FC236}">
                  <a16:creationId xmlns:a16="http://schemas.microsoft.com/office/drawing/2014/main" id="{1D52B429-C5F0-45BD-976C-4A55A89FA4E0}"/>
                </a:ext>
              </a:extLst>
            </p:cNvPr>
            <p:cNvSpPr txBox="1"/>
            <p:nvPr/>
          </p:nvSpPr>
          <p:spPr>
            <a:xfrm>
              <a:off x="7709519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4</a:t>
              </a:r>
            </a:p>
          </p:txBody>
        </p:sp>
        <p:cxnSp>
          <p:nvCxnSpPr>
            <p:cNvPr id="3" name="Straight Connector 37">
              <a:extLst>
                <a:ext uri="{FF2B5EF4-FFF2-40B4-BE49-F238E27FC236}">
                  <a16:creationId xmlns:a16="http://schemas.microsoft.com/office/drawing/2014/main" id="{33152921-856F-4EBB-90E4-0D2720990812}"/>
                </a:ext>
              </a:extLst>
            </p:cNvPr>
            <p:cNvCxnSpPr/>
            <p:nvPr/>
          </p:nvCxnSpPr>
          <p:spPr>
            <a:xfrm flipV="1">
              <a:off x="660400" y="5610701"/>
              <a:ext cx="7522824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8">
              <a:extLst>
                <a:ext uri="{FF2B5EF4-FFF2-40B4-BE49-F238E27FC236}">
                  <a16:creationId xmlns:a16="http://schemas.microsoft.com/office/drawing/2014/main" id="{536034D9-6F58-4029-B88A-644AC1117C3D}"/>
                </a:ext>
              </a:extLst>
            </p:cNvPr>
            <p:cNvSpPr txBox="1"/>
            <p:nvPr/>
          </p:nvSpPr>
          <p:spPr>
            <a:xfrm>
              <a:off x="667477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1</a:t>
              </a:r>
            </a:p>
          </p:txBody>
        </p:sp>
        <p:sp>
          <p:nvSpPr>
            <p:cNvPr id="5" name="TextBox 39">
              <a:extLst>
                <a:ext uri="{FF2B5EF4-FFF2-40B4-BE49-F238E27FC236}">
                  <a16:creationId xmlns:a16="http://schemas.microsoft.com/office/drawing/2014/main" id="{76297AD6-5143-461E-9747-39D7B5DA94DB}"/>
                </a:ext>
              </a:extLst>
            </p:cNvPr>
            <p:cNvSpPr txBox="1"/>
            <p:nvPr/>
          </p:nvSpPr>
          <p:spPr>
            <a:xfrm>
              <a:off x="1307663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2</a:t>
              </a:r>
            </a:p>
          </p:txBody>
        </p:sp>
        <p:sp>
          <p:nvSpPr>
            <p:cNvPr id="6" name="TextBox 40">
              <a:extLst>
                <a:ext uri="{FF2B5EF4-FFF2-40B4-BE49-F238E27FC236}">
                  <a16:creationId xmlns:a16="http://schemas.microsoft.com/office/drawing/2014/main" id="{DC29FFAE-53D9-497A-8359-C78E02351D26}"/>
                </a:ext>
              </a:extLst>
            </p:cNvPr>
            <p:cNvSpPr txBox="1"/>
            <p:nvPr/>
          </p:nvSpPr>
          <p:spPr>
            <a:xfrm>
              <a:off x="1947849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3</a:t>
              </a:r>
            </a:p>
          </p:txBody>
        </p:sp>
        <p:sp>
          <p:nvSpPr>
            <p:cNvPr id="7" name="TextBox 41">
              <a:extLst>
                <a:ext uri="{FF2B5EF4-FFF2-40B4-BE49-F238E27FC236}">
                  <a16:creationId xmlns:a16="http://schemas.microsoft.com/office/drawing/2014/main" id="{37058B69-D01F-4FF4-B2EA-5E37B326F062}"/>
                </a:ext>
              </a:extLst>
            </p:cNvPr>
            <p:cNvSpPr txBox="1"/>
            <p:nvPr/>
          </p:nvSpPr>
          <p:spPr>
            <a:xfrm>
              <a:off x="2588035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4</a:t>
              </a:r>
            </a:p>
          </p:txBody>
        </p:sp>
        <p:sp>
          <p:nvSpPr>
            <p:cNvPr id="8" name="TextBox 42">
              <a:extLst>
                <a:ext uri="{FF2B5EF4-FFF2-40B4-BE49-F238E27FC236}">
                  <a16:creationId xmlns:a16="http://schemas.microsoft.com/office/drawing/2014/main" id="{06A5C7C9-6BFE-4C46-92B1-3BC7D6746892}"/>
                </a:ext>
              </a:extLst>
            </p:cNvPr>
            <p:cNvSpPr txBox="1"/>
            <p:nvPr/>
          </p:nvSpPr>
          <p:spPr>
            <a:xfrm>
              <a:off x="3228221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1</a:t>
              </a:r>
            </a:p>
          </p:txBody>
        </p:sp>
        <p:sp>
          <p:nvSpPr>
            <p:cNvPr id="9" name="TextBox 43">
              <a:extLst>
                <a:ext uri="{FF2B5EF4-FFF2-40B4-BE49-F238E27FC236}">
                  <a16:creationId xmlns:a16="http://schemas.microsoft.com/office/drawing/2014/main" id="{CA579832-419C-4144-B2D5-0E3DF6F6B9F9}"/>
                </a:ext>
              </a:extLst>
            </p:cNvPr>
            <p:cNvSpPr txBox="1"/>
            <p:nvPr/>
          </p:nvSpPr>
          <p:spPr>
            <a:xfrm>
              <a:off x="3868407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2</a:t>
              </a:r>
            </a:p>
          </p:txBody>
        </p:sp>
        <p:sp>
          <p:nvSpPr>
            <p:cNvPr id="10" name="TextBox 44">
              <a:extLst>
                <a:ext uri="{FF2B5EF4-FFF2-40B4-BE49-F238E27FC236}">
                  <a16:creationId xmlns:a16="http://schemas.microsoft.com/office/drawing/2014/main" id="{60B4E0FD-0FA8-42A6-B621-1E467218F21E}"/>
                </a:ext>
              </a:extLst>
            </p:cNvPr>
            <p:cNvSpPr txBox="1"/>
            <p:nvPr/>
          </p:nvSpPr>
          <p:spPr>
            <a:xfrm>
              <a:off x="4508593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3</a:t>
              </a:r>
            </a:p>
          </p:txBody>
        </p:sp>
        <p:sp>
          <p:nvSpPr>
            <p:cNvPr id="11" name="TextBox 45">
              <a:extLst>
                <a:ext uri="{FF2B5EF4-FFF2-40B4-BE49-F238E27FC236}">
                  <a16:creationId xmlns:a16="http://schemas.microsoft.com/office/drawing/2014/main" id="{3482C402-33F8-4560-B6F7-27168C2F09D4}"/>
                </a:ext>
              </a:extLst>
            </p:cNvPr>
            <p:cNvSpPr txBox="1"/>
            <p:nvPr/>
          </p:nvSpPr>
          <p:spPr>
            <a:xfrm>
              <a:off x="5148779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4</a:t>
              </a:r>
            </a:p>
          </p:txBody>
        </p:sp>
        <p:sp>
          <p:nvSpPr>
            <p:cNvPr id="12" name="TextBox 46">
              <a:extLst>
                <a:ext uri="{FF2B5EF4-FFF2-40B4-BE49-F238E27FC236}">
                  <a16:creationId xmlns:a16="http://schemas.microsoft.com/office/drawing/2014/main" id="{ED3C29BC-0DDC-47B6-83C3-39FD1089B866}"/>
                </a:ext>
              </a:extLst>
            </p:cNvPr>
            <p:cNvSpPr txBox="1"/>
            <p:nvPr/>
          </p:nvSpPr>
          <p:spPr>
            <a:xfrm>
              <a:off x="5788965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1</a:t>
              </a:r>
            </a:p>
          </p:txBody>
        </p:sp>
        <p:sp>
          <p:nvSpPr>
            <p:cNvPr id="13" name="TextBox 47">
              <a:extLst>
                <a:ext uri="{FF2B5EF4-FFF2-40B4-BE49-F238E27FC236}">
                  <a16:creationId xmlns:a16="http://schemas.microsoft.com/office/drawing/2014/main" id="{4595FD63-B224-4561-B01A-837AE7CD6D32}"/>
                </a:ext>
              </a:extLst>
            </p:cNvPr>
            <p:cNvSpPr txBox="1"/>
            <p:nvPr/>
          </p:nvSpPr>
          <p:spPr>
            <a:xfrm>
              <a:off x="7069337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3</a:t>
              </a:r>
            </a:p>
          </p:txBody>
        </p:sp>
        <p:sp>
          <p:nvSpPr>
            <p:cNvPr id="14" name="TextBox 48">
              <a:extLst>
                <a:ext uri="{FF2B5EF4-FFF2-40B4-BE49-F238E27FC236}">
                  <a16:creationId xmlns:a16="http://schemas.microsoft.com/office/drawing/2014/main" id="{EA004312-BCB7-4512-A891-D8D665EB67AB}"/>
                </a:ext>
              </a:extLst>
            </p:cNvPr>
            <p:cNvSpPr txBox="1"/>
            <p:nvPr/>
          </p:nvSpPr>
          <p:spPr>
            <a:xfrm>
              <a:off x="6429151" y="5625204"/>
              <a:ext cx="529498" cy="2296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91440" tIns="45720" rIns="91440" bIns="45720" rtlCol="0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WEEK 2</a:t>
              </a:r>
            </a:p>
          </p:txBody>
        </p:sp>
        <p:sp>
          <p:nvSpPr>
            <p:cNvPr id="16" name="Oval 56">
              <a:extLst>
                <a:ext uri="{FF2B5EF4-FFF2-40B4-BE49-F238E27FC236}">
                  <a16:creationId xmlns:a16="http://schemas.microsoft.com/office/drawing/2014/main" id="{6CDE827A-C86E-4325-99B6-E175962486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6226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7" name="Oval 58">
              <a:extLst>
                <a:ext uri="{FF2B5EF4-FFF2-40B4-BE49-F238E27FC236}">
                  <a16:creationId xmlns:a16="http://schemas.microsoft.com/office/drawing/2014/main" id="{1FE43EF4-6C5B-478A-8C29-F94B08DB0C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8268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8" name="Oval 59">
              <a:extLst>
                <a:ext uri="{FF2B5EF4-FFF2-40B4-BE49-F238E27FC236}">
                  <a16:creationId xmlns:a16="http://schemas.microsoft.com/office/drawing/2014/main" id="{5E8C2893-BDDD-4F5E-A1B4-A61C6CB5D1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8086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9" name="Oval 60">
              <a:extLst>
                <a:ext uri="{FF2B5EF4-FFF2-40B4-BE49-F238E27FC236}">
                  <a16:creationId xmlns:a16="http://schemas.microsoft.com/office/drawing/2014/main" id="{ACB4DAE6-B6A1-4085-922D-E6F3494253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57900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0" name="Oval 61">
              <a:extLst>
                <a:ext uri="{FF2B5EF4-FFF2-40B4-BE49-F238E27FC236}">
                  <a16:creationId xmlns:a16="http://schemas.microsoft.com/office/drawing/2014/main" id="{975F9FF2-6F4C-41D4-8654-B0D3E86EC6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17714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1" name="Oval 62">
              <a:extLst>
                <a:ext uri="{FF2B5EF4-FFF2-40B4-BE49-F238E27FC236}">
                  <a16:creationId xmlns:a16="http://schemas.microsoft.com/office/drawing/2014/main" id="{9CC53393-5757-4FEA-ACC6-9979A9D4D0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7528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2" name="Oval 63">
              <a:extLst>
                <a:ext uri="{FF2B5EF4-FFF2-40B4-BE49-F238E27FC236}">
                  <a16:creationId xmlns:a16="http://schemas.microsoft.com/office/drawing/2014/main" id="{3359885E-785D-4082-A4A1-3BBE6F837B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37342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3" name="Oval 76">
              <a:extLst>
                <a:ext uri="{FF2B5EF4-FFF2-40B4-BE49-F238E27FC236}">
                  <a16:creationId xmlns:a16="http://schemas.microsoft.com/office/drawing/2014/main" id="{46CFAB01-4B36-4BFB-A984-C5C700F3B3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7156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4" name="Oval 77">
              <a:extLst>
                <a:ext uri="{FF2B5EF4-FFF2-40B4-BE49-F238E27FC236}">
                  <a16:creationId xmlns:a16="http://schemas.microsoft.com/office/drawing/2014/main" id="{C44D10AE-029B-4B22-9A30-7F04BF78F6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56970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5" name="Oval 78">
              <a:extLst>
                <a:ext uri="{FF2B5EF4-FFF2-40B4-BE49-F238E27FC236}">
                  <a16:creationId xmlns:a16="http://schemas.microsoft.com/office/drawing/2014/main" id="{B840A892-8710-44E1-BEA0-868BD6422B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16784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6" name="Oval 79">
              <a:extLst>
                <a:ext uri="{FF2B5EF4-FFF2-40B4-BE49-F238E27FC236}">
                  <a16:creationId xmlns:a16="http://schemas.microsoft.com/office/drawing/2014/main" id="{92C6CD49-FA33-4DCD-9646-EC93FA9FBD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76598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E3B1A146-7BD3-4214-9189-3D70F4075F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36412" y="5574701"/>
              <a:ext cx="72000" cy="72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cxnSp>
          <p:nvCxnSpPr>
            <p:cNvPr id="70" name="Straight Connector 82">
              <a:extLst>
                <a:ext uri="{FF2B5EF4-FFF2-40B4-BE49-F238E27FC236}">
                  <a16:creationId xmlns:a16="http://schemas.microsoft.com/office/drawing/2014/main" id="{599F7640-1AD7-4BA3-8834-6DE487651B1E}"/>
                </a:ext>
              </a:extLst>
            </p:cNvPr>
            <p:cNvCxnSpPr/>
            <p:nvPr/>
          </p:nvCxnSpPr>
          <p:spPr>
            <a:xfrm flipV="1">
              <a:off x="932226" y="6134099"/>
              <a:ext cx="1917617" cy="1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83">
              <a:extLst>
                <a:ext uri="{FF2B5EF4-FFF2-40B4-BE49-F238E27FC236}">
                  <a16:creationId xmlns:a16="http://schemas.microsoft.com/office/drawing/2014/main" id="{73E66572-16C3-4F1D-B84E-371EA9597E81}"/>
                </a:ext>
              </a:extLst>
            </p:cNvPr>
            <p:cNvCxnSpPr/>
            <p:nvPr/>
          </p:nvCxnSpPr>
          <p:spPr>
            <a:xfrm>
              <a:off x="2852784" y="5824661"/>
              <a:ext cx="0" cy="309438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84">
              <a:extLst>
                <a:ext uri="{FF2B5EF4-FFF2-40B4-BE49-F238E27FC236}">
                  <a16:creationId xmlns:a16="http://schemas.microsoft.com/office/drawing/2014/main" id="{4E9588E9-2125-4520-B819-66D7567FCF60}"/>
                </a:ext>
              </a:extLst>
            </p:cNvPr>
            <p:cNvCxnSpPr/>
            <p:nvPr/>
          </p:nvCxnSpPr>
          <p:spPr>
            <a:xfrm>
              <a:off x="932226" y="5824661"/>
              <a:ext cx="0" cy="309438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85">
              <a:extLst>
                <a:ext uri="{FF2B5EF4-FFF2-40B4-BE49-F238E27FC236}">
                  <a16:creationId xmlns:a16="http://schemas.microsoft.com/office/drawing/2014/main" id="{7B205293-7330-42EF-BA22-57B9A1F24D52}"/>
                </a:ext>
              </a:extLst>
            </p:cNvPr>
            <p:cNvSpPr txBox="1"/>
            <p:nvPr/>
          </p:nvSpPr>
          <p:spPr>
            <a:xfrm>
              <a:off x="1529709" y="5881116"/>
              <a:ext cx="725591" cy="246221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0" tIns="0" rIns="0" bIns="0" rtlCol="0" anchor="b" anchorCtr="1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MONTH-1</a:t>
              </a:r>
            </a:p>
          </p:txBody>
        </p:sp>
        <p:cxnSp>
          <p:nvCxnSpPr>
            <p:cNvPr id="66" name="Straight Connector 87">
              <a:extLst>
                <a:ext uri="{FF2B5EF4-FFF2-40B4-BE49-F238E27FC236}">
                  <a16:creationId xmlns:a16="http://schemas.microsoft.com/office/drawing/2014/main" id="{BB36C76C-2BBB-4BBE-A74C-2A630EE1448C}"/>
                </a:ext>
              </a:extLst>
            </p:cNvPr>
            <p:cNvCxnSpPr/>
            <p:nvPr/>
          </p:nvCxnSpPr>
          <p:spPr>
            <a:xfrm flipV="1">
              <a:off x="6053714" y="6134099"/>
              <a:ext cx="1917617" cy="1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8">
              <a:extLst>
                <a:ext uri="{FF2B5EF4-FFF2-40B4-BE49-F238E27FC236}">
                  <a16:creationId xmlns:a16="http://schemas.microsoft.com/office/drawing/2014/main" id="{F7A88628-B097-4E07-9A06-3E330EFE53FA}"/>
                </a:ext>
              </a:extLst>
            </p:cNvPr>
            <p:cNvCxnSpPr/>
            <p:nvPr/>
          </p:nvCxnSpPr>
          <p:spPr>
            <a:xfrm>
              <a:off x="7974272" y="5824661"/>
              <a:ext cx="0" cy="309438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89">
              <a:extLst>
                <a:ext uri="{FF2B5EF4-FFF2-40B4-BE49-F238E27FC236}">
                  <a16:creationId xmlns:a16="http://schemas.microsoft.com/office/drawing/2014/main" id="{137FDD3B-C069-4DBD-883E-88285520C418}"/>
                </a:ext>
              </a:extLst>
            </p:cNvPr>
            <p:cNvCxnSpPr/>
            <p:nvPr/>
          </p:nvCxnSpPr>
          <p:spPr>
            <a:xfrm>
              <a:off x="6053714" y="5824661"/>
              <a:ext cx="0" cy="309438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90">
              <a:extLst>
                <a:ext uri="{FF2B5EF4-FFF2-40B4-BE49-F238E27FC236}">
                  <a16:creationId xmlns:a16="http://schemas.microsoft.com/office/drawing/2014/main" id="{A6571E75-D8F9-4672-B9FF-43AE940C3540}"/>
                </a:ext>
              </a:extLst>
            </p:cNvPr>
            <p:cNvSpPr txBox="1"/>
            <p:nvPr/>
          </p:nvSpPr>
          <p:spPr>
            <a:xfrm>
              <a:off x="6651197" y="5881116"/>
              <a:ext cx="725591" cy="246221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0" tIns="0" rIns="0" bIns="0" rtlCol="0" anchor="b" anchorCtr="1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MONTH-3</a:t>
              </a:r>
            </a:p>
          </p:txBody>
        </p:sp>
        <p:cxnSp>
          <p:nvCxnSpPr>
            <p:cNvPr id="62" name="Straight Connector 92">
              <a:extLst>
                <a:ext uri="{FF2B5EF4-FFF2-40B4-BE49-F238E27FC236}">
                  <a16:creationId xmlns:a16="http://schemas.microsoft.com/office/drawing/2014/main" id="{631E1A8F-7351-474B-A2ED-CE8D6D2CB191}"/>
                </a:ext>
              </a:extLst>
            </p:cNvPr>
            <p:cNvCxnSpPr/>
            <p:nvPr/>
          </p:nvCxnSpPr>
          <p:spPr>
            <a:xfrm flipV="1">
              <a:off x="3492970" y="6134099"/>
              <a:ext cx="1917617" cy="1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93">
              <a:extLst>
                <a:ext uri="{FF2B5EF4-FFF2-40B4-BE49-F238E27FC236}">
                  <a16:creationId xmlns:a16="http://schemas.microsoft.com/office/drawing/2014/main" id="{2CE6241B-B75A-4D93-8A02-E555A53AF775}"/>
                </a:ext>
              </a:extLst>
            </p:cNvPr>
            <p:cNvCxnSpPr/>
            <p:nvPr/>
          </p:nvCxnSpPr>
          <p:spPr>
            <a:xfrm>
              <a:off x="5413528" y="5824661"/>
              <a:ext cx="0" cy="309438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94">
              <a:extLst>
                <a:ext uri="{FF2B5EF4-FFF2-40B4-BE49-F238E27FC236}">
                  <a16:creationId xmlns:a16="http://schemas.microsoft.com/office/drawing/2014/main" id="{956A56D4-E9A1-481E-BC27-7508CE9FDE0A}"/>
                </a:ext>
              </a:extLst>
            </p:cNvPr>
            <p:cNvCxnSpPr/>
            <p:nvPr/>
          </p:nvCxnSpPr>
          <p:spPr>
            <a:xfrm>
              <a:off x="3492970" y="5824661"/>
              <a:ext cx="0" cy="309438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95">
              <a:extLst>
                <a:ext uri="{FF2B5EF4-FFF2-40B4-BE49-F238E27FC236}">
                  <a16:creationId xmlns:a16="http://schemas.microsoft.com/office/drawing/2014/main" id="{1DBB9F40-15BB-4F38-B0D0-9DBDB4825714}"/>
                </a:ext>
              </a:extLst>
            </p:cNvPr>
            <p:cNvSpPr txBox="1"/>
            <p:nvPr/>
          </p:nvSpPr>
          <p:spPr>
            <a:xfrm>
              <a:off x="4090453" y="5881116"/>
              <a:ext cx="725591" cy="246221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none" lIns="0" tIns="0" rIns="0" bIns="0" rtlCol="0" anchor="b" anchorCtr="1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MONTH-2</a:t>
              </a: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6683A69E-1792-4EB7-9C14-386385575C8C}"/>
              </a:ext>
            </a:extLst>
          </p:cNvPr>
          <p:cNvGrpSpPr/>
          <p:nvPr/>
        </p:nvGrpSpPr>
        <p:grpSpPr>
          <a:xfrm>
            <a:off x="660400" y="4663240"/>
            <a:ext cx="7980790" cy="1"/>
            <a:chOff x="660400" y="4669583"/>
            <a:chExt cx="7522824" cy="1"/>
          </a:xfrm>
        </p:grpSpPr>
        <p:cxnSp>
          <p:nvCxnSpPr>
            <p:cNvPr id="31" name="Straight Connector 98">
              <a:extLst>
                <a:ext uri="{FF2B5EF4-FFF2-40B4-BE49-F238E27FC236}">
                  <a16:creationId xmlns:a16="http://schemas.microsoft.com/office/drawing/2014/main" id="{B84BB055-EE96-44FF-BC59-A5BF0EB33B87}"/>
                </a:ext>
              </a:extLst>
            </p:cNvPr>
            <p:cNvCxnSpPr/>
            <p:nvPr/>
          </p:nvCxnSpPr>
          <p:spPr>
            <a:xfrm flipV="1">
              <a:off x="660400" y="4669583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8">
              <a:extLst>
                <a:ext uri="{FF2B5EF4-FFF2-40B4-BE49-F238E27FC236}">
                  <a16:creationId xmlns:a16="http://schemas.microsoft.com/office/drawing/2014/main" id="{0B7D391F-DC83-406E-975C-5CDF17B2C65E}"/>
                </a:ext>
              </a:extLst>
            </p:cNvPr>
            <p:cNvCxnSpPr/>
            <p:nvPr/>
          </p:nvCxnSpPr>
          <p:spPr>
            <a:xfrm>
              <a:off x="896226" y="4669583"/>
              <a:ext cx="1953617" cy="0"/>
            </a:xfrm>
            <a:prstGeom prst="line">
              <a:avLst/>
            </a:prstGeom>
            <a:ln w="1016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16837A19-FFEB-4ADC-972A-69320C1C67C2}"/>
              </a:ext>
            </a:extLst>
          </p:cNvPr>
          <p:cNvGrpSpPr/>
          <p:nvPr/>
        </p:nvGrpSpPr>
        <p:grpSpPr>
          <a:xfrm>
            <a:off x="660400" y="4190985"/>
            <a:ext cx="7980790" cy="1"/>
            <a:chOff x="660400" y="4196158"/>
            <a:chExt cx="7522824" cy="1"/>
          </a:xfrm>
        </p:grpSpPr>
        <p:cxnSp>
          <p:nvCxnSpPr>
            <p:cNvPr id="32" name="Straight Connector 99">
              <a:extLst>
                <a:ext uri="{FF2B5EF4-FFF2-40B4-BE49-F238E27FC236}">
                  <a16:creationId xmlns:a16="http://schemas.microsoft.com/office/drawing/2014/main" id="{FEB68C32-9883-44D0-B39A-0C0DEC160FFD}"/>
                </a:ext>
              </a:extLst>
            </p:cNvPr>
            <p:cNvCxnSpPr/>
            <p:nvPr/>
          </p:nvCxnSpPr>
          <p:spPr>
            <a:xfrm flipV="1">
              <a:off x="660400" y="4196158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06">
              <a:extLst>
                <a:ext uri="{FF2B5EF4-FFF2-40B4-BE49-F238E27FC236}">
                  <a16:creationId xmlns:a16="http://schemas.microsoft.com/office/drawing/2014/main" id="{1F15F4F1-3588-4240-9ABD-7AEDEF3EC76B}"/>
                </a:ext>
              </a:extLst>
            </p:cNvPr>
            <p:cNvCxnSpPr>
              <a:cxnSpLocks/>
            </p:cNvCxnSpPr>
            <p:nvPr/>
          </p:nvCxnSpPr>
          <p:spPr>
            <a:xfrm>
              <a:off x="2176598" y="4196158"/>
              <a:ext cx="1316372" cy="0"/>
            </a:xfrm>
            <a:prstGeom prst="line">
              <a:avLst/>
            </a:prstGeom>
            <a:ln w="1016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5FD95598-5172-496A-B017-877F5849C80E}"/>
              </a:ext>
            </a:extLst>
          </p:cNvPr>
          <p:cNvGrpSpPr/>
          <p:nvPr/>
        </p:nvGrpSpPr>
        <p:grpSpPr>
          <a:xfrm>
            <a:off x="660400" y="3718730"/>
            <a:ext cx="7980790" cy="1"/>
            <a:chOff x="660400" y="3722734"/>
            <a:chExt cx="7522824" cy="1"/>
          </a:xfrm>
        </p:grpSpPr>
        <p:cxnSp>
          <p:nvCxnSpPr>
            <p:cNvPr id="33" name="Straight Connector 100">
              <a:extLst>
                <a:ext uri="{FF2B5EF4-FFF2-40B4-BE49-F238E27FC236}">
                  <a16:creationId xmlns:a16="http://schemas.microsoft.com/office/drawing/2014/main" id="{146906EE-9DDB-4B91-AF48-C1F53757C593}"/>
                </a:ext>
              </a:extLst>
            </p:cNvPr>
            <p:cNvCxnSpPr/>
            <p:nvPr/>
          </p:nvCxnSpPr>
          <p:spPr>
            <a:xfrm flipV="1">
              <a:off x="660400" y="3722734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107">
              <a:extLst>
                <a:ext uri="{FF2B5EF4-FFF2-40B4-BE49-F238E27FC236}">
                  <a16:creationId xmlns:a16="http://schemas.microsoft.com/office/drawing/2014/main" id="{65988743-4F0B-4CBD-9103-4BECB9D4DF9F}"/>
                </a:ext>
              </a:extLst>
            </p:cNvPr>
            <p:cNvCxnSpPr>
              <a:cxnSpLocks/>
            </p:cNvCxnSpPr>
            <p:nvPr/>
          </p:nvCxnSpPr>
          <p:spPr>
            <a:xfrm>
              <a:off x="2176598" y="3722734"/>
              <a:ext cx="3233989" cy="0"/>
            </a:xfrm>
            <a:prstGeom prst="line">
              <a:avLst/>
            </a:prstGeom>
            <a:ln w="1016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EAC4779C-D0B1-4603-8BC6-90AE3E78EBE0}"/>
              </a:ext>
            </a:extLst>
          </p:cNvPr>
          <p:cNvGrpSpPr/>
          <p:nvPr/>
        </p:nvGrpSpPr>
        <p:grpSpPr>
          <a:xfrm>
            <a:off x="660400" y="3246245"/>
            <a:ext cx="7980790" cy="231"/>
            <a:chOff x="660400" y="3249080"/>
            <a:chExt cx="7522824" cy="231"/>
          </a:xfrm>
        </p:grpSpPr>
        <p:cxnSp>
          <p:nvCxnSpPr>
            <p:cNvPr id="34" name="Straight Connector 101">
              <a:extLst>
                <a:ext uri="{FF2B5EF4-FFF2-40B4-BE49-F238E27FC236}">
                  <a16:creationId xmlns:a16="http://schemas.microsoft.com/office/drawing/2014/main" id="{0557098A-3C54-456D-9265-D9CF8F026293}"/>
                </a:ext>
              </a:extLst>
            </p:cNvPr>
            <p:cNvCxnSpPr/>
            <p:nvPr/>
          </p:nvCxnSpPr>
          <p:spPr>
            <a:xfrm flipV="1">
              <a:off x="660400" y="3249310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108">
              <a:extLst>
                <a:ext uri="{FF2B5EF4-FFF2-40B4-BE49-F238E27FC236}">
                  <a16:creationId xmlns:a16="http://schemas.microsoft.com/office/drawing/2014/main" id="{2472EC16-4190-4046-9390-548805D9BFDB}"/>
                </a:ext>
              </a:extLst>
            </p:cNvPr>
            <p:cNvCxnSpPr>
              <a:cxnSpLocks/>
            </p:cNvCxnSpPr>
            <p:nvPr/>
          </p:nvCxnSpPr>
          <p:spPr>
            <a:xfrm>
              <a:off x="3492970" y="3249080"/>
              <a:ext cx="2596744" cy="0"/>
            </a:xfrm>
            <a:prstGeom prst="line">
              <a:avLst/>
            </a:prstGeom>
            <a:ln w="1016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A4A9E437-2E2E-432B-A2D1-97CC40A064B1}"/>
              </a:ext>
            </a:extLst>
          </p:cNvPr>
          <p:cNvGrpSpPr/>
          <p:nvPr/>
        </p:nvGrpSpPr>
        <p:grpSpPr>
          <a:xfrm>
            <a:off x="660400" y="2773990"/>
            <a:ext cx="7980790" cy="1"/>
            <a:chOff x="660400" y="2775886"/>
            <a:chExt cx="7522824" cy="1"/>
          </a:xfrm>
        </p:grpSpPr>
        <p:cxnSp>
          <p:nvCxnSpPr>
            <p:cNvPr id="35" name="Straight Connector 102">
              <a:extLst>
                <a:ext uri="{FF2B5EF4-FFF2-40B4-BE49-F238E27FC236}">
                  <a16:creationId xmlns:a16="http://schemas.microsoft.com/office/drawing/2014/main" id="{12849A17-2210-4758-BFE9-96533B759E85}"/>
                </a:ext>
              </a:extLst>
            </p:cNvPr>
            <p:cNvCxnSpPr/>
            <p:nvPr/>
          </p:nvCxnSpPr>
          <p:spPr>
            <a:xfrm flipV="1">
              <a:off x="660400" y="2775886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109">
              <a:extLst>
                <a:ext uri="{FF2B5EF4-FFF2-40B4-BE49-F238E27FC236}">
                  <a16:creationId xmlns:a16="http://schemas.microsoft.com/office/drawing/2014/main" id="{CE547141-CDE1-42A7-B31C-9561CC550552}"/>
                </a:ext>
              </a:extLst>
            </p:cNvPr>
            <p:cNvCxnSpPr>
              <a:cxnSpLocks/>
            </p:cNvCxnSpPr>
            <p:nvPr/>
          </p:nvCxnSpPr>
          <p:spPr>
            <a:xfrm>
              <a:off x="3492970" y="2775886"/>
              <a:ext cx="1243380" cy="0"/>
            </a:xfrm>
            <a:prstGeom prst="line">
              <a:avLst/>
            </a:prstGeom>
            <a:ln w="1016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4AAF3F58-E265-4CD3-A1EA-6381B6271540}"/>
              </a:ext>
            </a:extLst>
          </p:cNvPr>
          <p:cNvGrpSpPr/>
          <p:nvPr/>
        </p:nvGrpSpPr>
        <p:grpSpPr>
          <a:xfrm>
            <a:off x="660400" y="2300124"/>
            <a:ext cx="7980790" cy="1612"/>
            <a:chOff x="660400" y="2302462"/>
            <a:chExt cx="7522824" cy="1612"/>
          </a:xfrm>
        </p:grpSpPr>
        <p:cxnSp>
          <p:nvCxnSpPr>
            <p:cNvPr id="36" name="Straight Connector 103">
              <a:extLst>
                <a:ext uri="{FF2B5EF4-FFF2-40B4-BE49-F238E27FC236}">
                  <a16:creationId xmlns:a16="http://schemas.microsoft.com/office/drawing/2014/main" id="{FC5C148A-1F88-4931-BF20-792E2494B43E}"/>
                </a:ext>
              </a:extLst>
            </p:cNvPr>
            <p:cNvCxnSpPr/>
            <p:nvPr/>
          </p:nvCxnSpPr>
          <p:spPr>
            <a:xfrm flipV="1">
              <a:off x="660400" y="2302462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110">
              <a:extLst>
                <a:ext uri="{FF2B5EF4-FFF2-40B4-BE49-F238E27FC236}">
                  <a16:creationId xmlns:a16="http://schemas.microsoft.com/office/drawing/2014/main" id="{FC386CF6-1538-4C2D-ACBA-55905450243B}"/>
                </a:ext>
              </a:extLst>
            </p:cNvPr>
            <p:cNvCxnSpPr>
              <a:cxnSpLocks/>
            </p:cNvCxnSpPr>
            <p:nvPr/>
          </p:nvCxnSpPr>
          <p:spPr>
            <a:xfrm>
              <a:off x="5377528" y="2304074"/>
              <a:ext cx="1243380" cy="0"/>
            </a:xfrm>
            <a:prstGeom prst="line">
              <a:avLst/>
            </a:prstGeom>
            <a:ln w="1016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17F24A91-D6BC-41B0-847F-02D1CCBDEFB0}"/>
              </a:ext>
            </a:extLst>
          </p:cNvPr>
          <p:cNvGrpSpPr/>
          <p:nvPr/>
        </p:nvGrpSpPr>
        <p:grpSpPr>
          <a:xfrm>
            <a:off x="660400" y="1827869"/>
            <a:ext cx="7980790" cy="1"/>
            <a:chOff x="660400" y="1829038"/>
            <a:chExt cx="7522824" cy="1"/>
          </a:xfrm>
        </p:grpSpPr>
        <p:cxnSp>
          <p:nvCxnSpPr>
            <p:cNvPr id="37" name="Straight Connector 104">
              <a:extLst>
                <a:ext uri="{FF2B5EF4-FFF2-40B4-BE49-F238E27FC236}">
                  <a16:creationId xmlns:a16="http://schemas.microsoft.com/office/drawing/2014/main" id="{EECEBF5A-4406-43A5-8936-576EFE54C5AD}"/>
                </a:ext>
              </a:extLst>
            </p:cNvPr>
            <p:cNvCxnSpPr/>
            <p:nvPr/>
          </p:nvCxnSpPr>
          <p:spPr>
            <a:xfrm flipV="1">
              <a:off x="660400" y="1829038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111">
              <a:extLst>
                <a:ext uri="{FF2B5EF4-FFF2-40B4-BE49-F238E27FC236}">
                  <a16:creationId xmlns:a16="http://schemas.microsoft.com/office/drawing/2014/main" id="{39A214F2-BBB7-4DCA-AC56-565086D60B02}"/>
                </a:ext>
              </a:extLst>
            </p:cNvPr>
            <p:cNvCxnSpPr>
              <a:cxnSpLocks/>
            </p:cNvCxnSpPr>
            <p:nvPr/>
          </p:nvCxnSpPr>
          <p:spPr>
            <a:xfrm>
              <a:off x="1536412" y="1829038"/>
              <a:ext cx="1919566" cy="0"/>
            </a:xfrm>
            <a:prstGeom prst="line">
              <a:avLst/>
            </a:prstGeom>
            <a:ln w="1016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A3F90E53-D87C-4864-87B9-E3962B35D54C}"/>
              </a:ext>
            </a:extLst>
          </p:cNvPr>
          <p:cNvGrpSpPr/>
          <p:nvPr/>
        </p:nvGrpSpPr>
        <p:grpSpPr>
          <a:xfrm>
            <a:off x="660400" y="1355614"/>
            <a:ext cx="7980790" cy="1"/>
            <a:chOff x="660400" y="1355614"/>
            <a:chExt cx="7522824" cy="1"/>
          </a:xfrm>
        </p:grpSpPr>
        <p:cxnSp>
          <p:nvCxnSpPr>
            <p:cNvPr id="38" name="Straight Connector 105">
              <a:extLst>
                <a:ext uri="{FF2B5EF4-FFF2-40B4-BE49-F238E27FC236}">
                  <a16:creationId xmlns:a16="http://schemas.microsoft.com/office/drawing/2014/main" id="{CB9D3160-EC5D-44B7-ABE9-79BBD70F57AA}"/>
                </a:ext>
              </a:extLst>
            </p:cNvPr>
            <p:cNvCxnSpPr/>
            <p:nvPr/>
          </p:nvCxnSpPr>
          <p:spPr>
            <a:xfrm flipV="1">
              <a:off x="660400" y="1355614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112">
              <a:extLst>
                <a:ext uri="{FF2B5EF4-FFF2-40B4-BE49-F238E27FC236}">
                  <a16:creationId xmlns:a16="http://schemas.microsoft.com/office/drawing/2014/main" id="{869F1DFA-8A1A-46F9-A23B-D4253F868811}"/>
                </a:ext>
              </a:extLst>
            </p:cNvPr>
            <p:cNvCxnSpPr>
              <a:cxnSpLocks/>
            </p:cNvCxnSpPr>
            <p:nvPr/>
          </p:nvCxnSpPr>
          <p:spPr>
            <a:xfrm>
              <a:off x="5621604" y="1355614"/>
              <a:ext cx="2388664" cy="0"/>
            </a:xfrm>
            <a:prstGeom prst="line">
              <a:avLst/>
            </a:prstGeom>
            <a:ln w="1016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33">
            <a:extLst>
              <a:ext uri="{FF2B5EF4-FFF2-40B4-BE49-F238E27FC236}">
                <a16:creationId xmlns:a16="http://schemas.microsoft.com/office/drawing/2014/main" id="{616223C8-AC83-47EF-A995-248797FA0ECA}"/>
              </a:ext>
            </a:extLst>
          </p:cNvPr>
          <p:cNvGrpSpPr/>
          <p:nvPr/>
        </p:nvGrpSpPr>
        <p:grpSpPr>
          <a:xfrm>
            <a:off x="1589741" y="1914263"/>
            <a:ext cx="1969323" cy="518724"/>
            <a:chOff x="1895187" y="2020349"/>
            <a:chExt cx="1856316" cy="518724"/>
          </a:xfrm>
        </p:grpSpPr>
        <p:sp>
          <p:nvSpPr>
            <p:cNvPr id="60" name="Rectangle: Rounded Corners 31">
              <a:extLst>
                <a:ext uri="{FF2B5EF4-FFF2-40B4-BE49-F238E27FC236}">
                  <a16:creationId xmlns:a16="http://schemas.microsoft.com/office/drawing/2014/main" id="{AB12C00F-CFC0-464F-91FD-5AB80D08EA7A}"/>
                </a:ext>
              </a:extLst>
            </p:cNvPr>
            <p:cNvSpPr/>
            <p:nvPr/>
          </p:nvSpPr>
          <p:spPr>
            <a:xfrm>
              <a:off x="1895187" y="2077074"/>
              <a:ext cx="1856316" cy="46199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添加标题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1" name="Isosceles Triangle 32">
              <a:extLst>
                <a:ext uri="{FF2B5EF4-FFF2-40B4-BE49-F238E27FC236}">
                  <a16:creationId xmlns:a16="http://schemas.microsoft.com/office/drawing/2014/main" id="{027732CA-3593-41BF-BB69-972EE3B44E24}"/>
                </a:ext>
              </a:extLst>
            </p:cNvPr>
            <p:cNvSpPr/>
            <p:nvPr/>
          </p:nvSpPr>
          <p:spPr>
            <a:xfrm>
              <a:off x="2062163" y="2020349"/>
              <a:ext cx="77100" cy="6646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54" name="Group 115">
            <a:extLst>
              <a:ext uri="{FF2B5EF4-FFF2-40B4-BE49-F238E27FC236}">
                <a16:creationId xmlns:a16="http://schemas.microsoft.com/office/drawing/2014/main" id="{3952F905-1AF1-459B-A11A-C300355F05E9}"/>
              </a:ext>
            </a:extLst>
          </p:cNvPr>
          <p:cNvGrpSpPr/>
          <p:nvPr/>
        </p:nvGrpSpPr>
        <p:grpSpPr>
          <a:xfrm>
            <a:off x="5661506" y="2391633"/>
            <a:ext cx="1969323" cy="518724"/>
            <a:chOff x="1895187" y="2020349"/>
            <a:chExt cx="1856316" cy="518724"/>
          </a:xfrm>
        </p:grpSpPr>
        <p:sp>
          <p:nvSpPr>
            <p:cNvPr id="56" name="Rectangle: Rounded Corners 117">
              <a:extLst>
                <a:ext uri="{FF2B5EF4-FFF2-40B4-BE49-F238E27FC236}">
                  <a16:creationId xmlns:a16="http://schemas.microsoft.com/office/drawing/2014/main" id="{08264F94-FBE8-40C4-98C9-7460D374BB01}"/>
                </a:ext>
              </a:extLst>
            </p:cNvPr>
            <p:cNvSpPr/>
            <p:nvPr/>
          </p:nvSpPr>
          <p:spPr>
            <a:xfrm>
              <a:off x="1895187" y="2077074"/>
              <a:ext cx="1856316" cy="46199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添加标题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7" name="Isosceles Triangle 118">
              <a:extLst>
                <a:ext uri="{FF2B5EF4-FFF2-40B4-BE49-F238E27FC236}">
                  <a16:creationId xmlns:a16="http://schemas.microsoft.com/office/drawing/2014/main" id="{92D2A0FE-0271-4F2A-B684-56A12FE681D2}"/>
                </a:ext>
              </a:extLst>
            </p:cNvPr>
            <p:cNvSpPr/>
            <p:nvPr/>
          </p:nvSpPr>
          <p:spPr>
            <a:xfrm>
              <a:off x="2062163" y="2020349"/>
              <a:ext cx="77100" cy="6646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50" name="Group 120">
            <a:extLst>
              <a:ext uri="{FF2B5EF4-FFF2-40B4-BE49-F238E27FC236}">
                <a16:creationId xmlns:a16="http://schemas.microsoft.com/office/drawing/2014/main" id="{5974CF76-E675-4E5A-87A3-346479C02EE6}"/>
              </a:ext>
            </a:extLst>
          </p:cNvPr>
          <p:cNvGrpSpPr/>
          <p:nvPr/>
        </p:nvGrpSpPr>
        <p:grpSpPr>
          <a:xfrm>
            <a:off x="4302219" y="3810276"/>
            <a:ext cx="1969323" cy="518724"/>
            <a:chOff x="1895187" y="2020349"/>
            <a:chExt cx="1856316" cy="518724"/>
          </a:xfrm>
        </p:grpSpPr>
        <p:sp>
          <p:nvSpPr>
            <p:cNvPr id="52" name="Rectangle: Rounded Corners 123">
              <a:extLst>
                <a:ext uri="{FF2B5EF4-FFF2-40B4-BE49-F238E27FC236}">
                  <a16:creationId xmlns:a16="http://schemas.microsoft.com/office/drawing/2014/main" id="{AC25CEEA-D3E0-45D7-96BF-9EF18CF15565}"/>
                </a:ext>
              </a:extLst>
            </p:cNvPr>
            <p:cNvSpPr/>
            <p:nvPr/>
          </p:nvSpPr>
          <p:spPr>
            <a:xfrm>
              <a:off x="1895187" y="2077074"/>
              <a:ext cx="1856316" cy="46199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添加标题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3" name="Isosceles Triangle 124">
              <a:extLst>
                <a:ext uri="{FF2B5EF4-FFF2-40B4-BE49-F238E27FC236}">
                  <a16:creationId xmlns:a16="http://schemas.microsoft.com/office/drawing/2014/main" id="{CCB54CD1-E2A7-419E-AF29-00F2D3A1FD29}"/>
                </a:ext>
              </a:extLst>
            </p:cNvPr>
            <p:cNvSpPr/>
            <p:nvPr/>
          </p:nvSpPr>
          <p:spPr>
            <a:xfrm>
              <a:off x="2062163" y="2020349"/>
              <a:ext cx="77100" cy="6646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EF4770D5-612A-458E-99C9-E4EFCE091FF1}"/>
              </a:ext>
            </a:extLst>
          </p:cNvPr>
          <p:cNvGrpSpPr/>
          <p:nvPr/>
        </p:nvGrpSpPr>
        <p:grpSpPr>
          <a:xfrm>
            <a:off x="660400" y="5135492"/>
            <a:ext cx="7980790" cy="1"/>
            <a:chOff x="660400" y="5135492"/>
            <a:chExt cx="7522824" cy="1"/>
          </a:xfrm>
        </p:grpSpPr>
        <p:cxnSp>
          <p:nvCxnSpPr>
            <p:cNvPr id="88" name="Straight Connector 99">
              <a:extLst>
                <a:ext uri="{FF2B5EF4-FFF2-40B4-BE49-F238E27FC236}">
                  <a16:creationId xmlns:a16="http://schemas.microsoft.com/office/drawing/2014/main" id="{5B305678-C05B-4B22-B593-D28DDF1D5FC1}"/>
                </a:ext>
              </a:extLst>
            </p:cNvPr>
            <p:cNvCxnSpPr/>
            <p:nvPr/>
          </p:nvCxnSpPr>
          <p:spPr>
            <a:xfrm flipV="1">
              <a:off x="660400" y="5135492"/>
              <a:ext cx="7522824" cy="1"/>
            </a:xfrm>
            <a:prstGeom prst="line">
              <a:avLst/>
            </a:prstGeom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06">
              <a:extLst>
                <a:ext uri="{FF2B5EF4-FFF2-40B4-BE49-F238E27FC236}">
                  <a16:creationId xmlns:a16="http://schemas.microsoft.com/office/drawing/2014/main" id="{44598898-D9EB-497D-A1A9-4C8CC8D69392}"/>
                </a:ext>
              </a:extLst>
            </p:cNvPr>
            <p:cNvCxnSpPr>
              <a:cxnSpLocks/>
            </p:cNvCxnSpPr>
            <p:nvPr/>
          </p:nvCxnSpPr>
          <p:spPr>
            <a:xfrm>
              <a:off x="1608412" y="5135492"/>
              <a:ext cx="5207588" cy="0"/>
            </a:xfrm>
            <a:prstGeom prst="line">
              <a:avLst/>
            </a:prstGeom>
            <a:ln w="1016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itle">
            <a:extLst>
              <a:ext uri="{FF2B5EF4-FFF2-40B4-BE49-F238E27FC236}">
                <a16:creationId xmlns:a16="http://schemas.microsoft.com/office/drawing/2014/main" id="{3BE4B1C6-541C-4243-9D71-EB36BEBBEF13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计划实施安排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3224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 203"/>
          <p:cNvSpPr>
            <a:spLocks/>
          </p:cNvSpPr>
          <p:nvPr/>
        </p:nvSpPr>
        <p:spPr bwMode="auto">
          <a:xfrm>
            <a:off x="669925" y="1594907"/>
            <a:ext cx="3564029" cy="911365"/>
          </a:xfrm>
          <a:custGeom>
            <a:avLst/>
            <a:gdLst>
              <a:gd name="T0" fmla="*/ 2072 w 2072"/>
              <a:gd name="T1" fmla="*/ 0 h 562"/>
              <a:gd name="T2" fmla="*/ 0 w 2072"/>
              <a:gd name="T3" fmla="*/ 0 h 562"/>
              <a:gd name="T4" fmla="*/ 0 w 2072"/>
              <a:gd name="T5" fmla="*/ 562 h 562"/>
              <a:gd name="T6" fmla="*/ 1884 w 2072"/>
              <a:gd name="T7" fmla="*/ 562 h 562"/>
              <a:gd name="T8" fmla="*/ 2072 w 2072"/>
              <a:gd name="T9" fmla="*/ 0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562">
                <a:moveTo>
                  <a:pt x="2072" y="0"/>
                </a:moveTo>
                <a:lnTo>
                  <a:pt x="0" y="0"/>
                </a:lnTo>
                <a:lnTo>
                  <a:pt x="0" y="562"/>
                </a:lnTo>
                <a:lnTo>
                  <a:pt x="1884" y="562"/>
                </a:lnTo>
                <a:lnTo>
                  <a:pt x="207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0" name="Freeform 208"/>
          <p:cNvSpPr>
            <a:spLocks/>
          </p:cNvSpPr>
          <p:nvPr/>
        </p:nvSpPr>
        <p:spPr bwMode="auto">
          <a:xfrm>
            <a:off x="4067106" y="1134360"/>
            <a:ext cx="1640967" cy="911365"/>
          </a:xfrm>
          <a:custGeom>
            <a:avLst/>
            <a:gdLst>
              <a:gd name="T0" fmla="*/ 637 w 901"/>
              <a:gd name="T1" fmla="*/ 534 h 534"/>
              <a:gd name="T2" fmla="*/ 828 w 901"/>
              <a:gd name="T3" fmla="*/ 351 h 534"/>
              <a:gd name="T4" fmla="*/ 883 w 901"/>
              <a:gd name="T5" fmla="*/ 298 h 534"/>
              <a:gd name="T6" fmla="*/ 883 w 901"/>
              <a:gd name="T7" fmla="*/ 237 h 534"/>
              <a:gd name="T8" fmla="*/ 828 w 901"/>
              <a:gd name="T9" fmla="*/ 184 h 534"/>
              <a:gd name="T10" fmla="*/ 635 w 901"/>
              <a:gd name="T11" fmla="*/ 0 h 534"/>
              <a:gd name="T12" fmla="*/ 635 w 901"/>
              <a:gd name="T13" fmla="*/ 0 h 534"/>
              <a:gd name="T14" fmla="*/ 635 w 901"/>
              <a:gd name="T15" fmla="*/ 0 h 534"/>
              <a:gd name="T16" fmla="*/ 177 w 901"/>
              <a:gd name="T17" fmla="*/ 0 h 534"/>
              <a:gd name="T18" fmla="*/ 0 w 901"/>
              <a:gd name="T19" fmla="*/ 534 h 534"/>
              <a:gd name="T20" fmla="*/ 635 w 901"/>
              <a:gd name="T2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1" h="534">
                <a:moveTo>
                  <a:pt x="637" y="534"/>
                </a:moveTo>
                <a:cubicBezTo>
                  <a:pt x="828" y="351"/>
                  <a:pt x="828" y="351"/>
                  <a:pt x="828" y="351"/>
                </a:cubicBezTo>
                <a:cubicBezTo>
                  <a:pt x="883" y="298"/>
                  <a:pt x="883" y="298"/>
                  <a:pt x="883" y="298"/>
                </a:cubicBezTo>
                <a:cubicBezTo>
                  <a:pt x="901" y="282"/>
                  <a:pt x="901" y="254"/>
                  <a:pt x="883" y="237"/>
                </a:cubicBezTo>
                <a:cubicBezTo>
                  <a:pt x="828" y="184"/>
                  <a:pt x="828" y="184"/>
                  <a:pt x="828" y="184"/>
                </a:cubicBezTo>
                <a:cubicBezTo>
                  <a:pt x="635" y="0"/>
                  <a:pt x="635" y="0"/>
                  <a:pt x="635" y="0"/>
                </a:cubicBezTo>
                <a:cubicBezTo>
                  <a:pt x="635" y="0"/>
                  <a:pt x="635" y="0"/>
                  <a:pt x="635" y="0"/>
                </a:cubicBezTo>
                <a:cubicBezTo>
                  <a:pt x="635" y="0"/>
                  <a:pt x="635" y="0"/>
                  <a:pt x="635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0" y="534"/>
                  <a:pt x="0" y="534"/>
                  <a:pt x="0" y="534"/>
                </a:cubicBezTo>
                <a:cubicBezTo>
                  <a:pt x="635" y="534"/>
                  <a:pt x="635" y="534"/>
                  <a:pt x="635" y="534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endParaRPr lang="en-US" sz="5400"/>
          </a:p>
        </p:txBody>
      </p:sp>
      <p:sp>
        <p:nvSpPr>
          <p:cNvPr id="94" name="Freeform 202"/>
          <p:cNvSpPr>
            <a:spLocks/>
          </p:cNvSpPr>
          <p:nvPr/>
        </p:nvSpPr>
        <p:spPr bwMode="auto">
          <a:xfrm>
            <a:off x="669925" y="2506273"/>
            <a:ext cx="3240654" cy="908122"/>
          </a:xfrm>
          <a:custGeom>
            <a:avLst/>
            <a:gdLst>
              <a:gd name="T0" fmla="*/ 1884 w 1884"/>
              <a:gd name="T1" fmla="*/ 0 h 560"/>
              <a:gd name="T2" fmla="*/ 0 w 1884"/>
              <a:gd name="T3" fmla="*/ 0 h 560"/>
              <a:gd name="T4" fmla="*/ 0 w 1884"/>
              <a:gd name="T5" fmla="*/ 560 h 560"/>
              <a:gd name="T6" fmla="*/ 1695 w 1884"/>
              <a:gd name="T7" fmla="*/ 560 h 560"/>
              <a:gd name="T8" fmla="*/ 1884 w 1884"/>
              <a:gd name="T9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4" h="560">
                <a:moveTo>
                  <a:pt x="1884" y="0"/>
                </a:moveTo>
                <a:lnTo>
                  <a:pt x="0" y="0"/>
                </a:lnTo>
                <a:lnTo>
                  <a:pt x="0" y="560"/>
                </a:lnTo>
                <a:lnTo>
                  <a:pt x="1695" y="560"/>
                </a:lnTo>
                <a:lnTo>
                  <a:pt x="188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4400" b="1" dirty="0"/>
              <a:t>2</a:t>
            </a:r>
          </a:p>
        </p:txBody>
      </p:sp>
      <p:sp>
        <p:nvSpPr>
          <p:cNvPr id="92" name="Freeform 207"/>
          <p:cNvSpPr>
            <a:spLocks/>
          </p:cNvSpPr>
          <p:nvPr/>
        </p:nvSpPr>
        <p:spPr bwMode="auto">
          <a:xfrm>
            <a:off x="3742009" y="2045725"/>
            <a:ext cx="1642688" cy="908122"/>
          </a:xfrm>
          <a:custGeom>
            <a:avLst/>
            <a:gdLst>
              <a:gd name="T0" fmla="*/ 637 w 901"/>
              <a:gd name="T1" fmla="*/ 533 h 533"/>
              <a:gd name="T2" fmla="*/ 828 w 901"/>
              <a:gd name="T3" fmla="*/ 351 h 533"/>
              <a:gd name="T4" fmla="*/ 883 w 901"/>
              <a:gd name="T5" fmla="*/ 298 h 533"/>
              <a:gd name="T6" fmla="*/ 883 w 901"/>
              <a:gd name="T7" fmla="*/ 236 h 533"/>
              <a:gd name="T8" fmla="*/ 828 w 901"/>
              <a:gd name="T9" fmla="*/ 183 h 533"/>
              <a:gd name="T10" fmla="*/ 635 w 901"/>
              <a:gd name="T11" fmla="*/ 0 h 533"/>
              <a:gd name="T12" fmla="*/ 635 w 901"/>
              <a:gd name="T13" fmla="*/ 0 h 533"/>
              <a:gd name="T14" fmla="*/ 635 w 901"/>
              <a:gd name="T15" fmla="*/ 0 h 533"/>
              <a:gd name="T16" fmla="*/ 178 w 901"/>
              <a:gd name="T17" fmla="*/ 0 h 533"/>
              <a:gd name="T18" fmla="*/ 0 w 901"/>
              <a:gd name="T19" fmla="*/ 533 h 533"/>
              <a:gd name="T20" fmla="*/ 635 w 901"/>
              <a:gd name="T2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1" h="533">
                <a:moveTo>
                  <a:pt x="637" y="533"/>
                </a:moveTo>
                <a:cubicBezTo>
                  <a:pt x="828" y="351"/>
                  <a:pt x="828" y="351"/>
                  <a:pt x="828" y="351"/>
                </a:cubicBezTo>
                <a:cubicBezTo>
                  <a:pt x="883" y="298"/>
                  <a:pt x="883" y="298"/>
                  <a:pt x="883" y="298"/>
                </a:cubicBezTo>
                <a:cubicBezTo>
                  <a:pt x="901" y="281"/>
                  <a:pt x="901" y="253"/>
                  <a:pt x="883" y="236"/>
                </a:cubicBezTo>
                <a:cubicBezTo>
                  <a:pt x="828" y="183"/>
                  <a:pt x="828" y="183"/>
                  <a:pt x="828" y="183"/>
                </a:cubicBezTo>
                <a:cubicBezTo>
                  <a:pt x="635" y="0"/>
                  <a:pt x="635" y="0"/>
                  <a:pt x="635" y="0"/>
                </a:cubicBezTo>
                <a:cubicBezTo>
                  <a:pt x="635" y="0"/>
                  <a:pt x="635" y="0"/>
                  <a:pt x="635" y="0"/>
                </a:cubicBezTo>
                <a:cubicBezTo>
                  <a:pt x="635" y="0"/>
                  <a:pt x="635" y="0"/>
                  <a:pt x="635" y="0"/>
                </a:cubicBezTo>
                <a:cubicBezTo>
                  <a:pt x="178" y="0"/>
                  <a:pt x="178" y="0"/>
                  <a:pt x="178" y="0"/>
                </a:cubicBezTo>
                <a:cubicBezTo>
                  <a:pt x="0" y="533"/>
                  <a:pt x="0" y="533"/>
                  <a:pt x="0" y="533"/>
                </a:cubicBezTo>
                <a:cubicBezTo>
                  <a:pt x="635" y="533"/>
                  <a:pt x="635" y="533"/>
                  <a:pt x="635" y="533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endParaRPr lang="en-US" sz="5400"/>
          </a:p>
        </p:txBody>
      </p:sp>
      <p:sp>
        <p:nvSpPr>
          <p:cNvPr id="86" name="Freeform 201"/>
          <p:cNvSpPr>
            <a:spLocks/>
          </p:cNvSpPr>
          <p:nvPr/>
        </p:nvSpPr>
        <p:spPr bwMode="auto">
          <a:xfrm>
            <a:off x="669925" y="3414395"/>
            <a:ext cx="2915555" cy="909743"/>
          </a:xfrm>
          <a:custGeom>
            <a:avLst/>
            <a:gdLst>
              <a:gd name="T0" fmla="*/ 1695 w 1695"/>
              <a:gd name="T1" fmla="*/ 0 h 561"/>
              <a:gd name="T2" fmla="*/ 0 w 1695"/>
              <a:gd name="T3" fmla="*/ 0 h 561"/>
              <a:gd name="T4" fmla="*/ 0 w 1695"/>
              <a:gd name="T5" fmla="*/ 561 h 561"/>
              <a:gd name="T6" fmla="*/ 1506 w 1695"/>
              <a:gd name="T7" fmla="*/ 561 h 561"/>
              <a:gd name="T8" fmla="*/ 1695 w 1695"/>
              <a:gd name="T9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5" h="561">
                <a:moveTo>
                  <a:pt x="1695" y="0"/>
                </a:moveTo>
                <a:lnTo>
                  <a:pt x="0" y="0"/>
                </a:lnTo>
                <a:lnTo>
                  <a:pt x="0" y="561"/>
                </a:lnTo>
                <a:lnTo>
                  <a:pt x="1506" y="561"/>
                </a:lnTo>
                <a:lnTo>
                  <a:pt x="169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4" name="Freeform 206"/>
          <p:cNvSpPr>
            <a:spLocks/>
          </p:cNvSpPr>
          <p:nvPr/>
        </p:nvSpPr>
        <p:spPr bwMode="auto">
          <a:xfrm>
            <a:off x="3418632" y="2953847"/>
            <a:ext cx="1640967" cy="909743"/>
          </a:xfrm>
          <a:custGeom>
            <a:avLst/>
            <a:gdLst>
              <a:gd name="T0" fmla="*/ 637 w 901"/>
              <a:gd name="T1" fmla="*/ 533 h 533"/>
              <a:gd name="T2" fmla="*/ 828 w 901"/>
              <a:gd name="T3" fmla="*/ 351 h 533"/>
              <a:gd name="T4" fmla="*/ 883 w 901"/>
              <a:gd name="T5" fmla="*/ 299 h 533"/>
              <a:gd name="T6" fmla="*/ 883 w 901"/>
              <a:gd name="T7" fmla="*/ 236 h 533"/>
              <a:gd name="T8" fmla="*/ 828 w 901"/>
              <a:gd name="T9" fmla="*/ 184 h 533"/>
              <a:gd name="T10" fmla="*/ 636 w 901"/>
              <a:gd name="T11" fmla="*/ 0 h 533"/>
              <a:gd name="T12" fmla="*/ 636 w 901"/>
              <a:gd name="T13" fmla="*/ 0 h 533"/>
              <a:gd name="T14" fmla="*/ 636 w 901"/>
              <a:gd name="T15" fmla="*/ 0 h 533"/>
              <a:gd name="T16" fmla="*/ 178 w 901"/>
              <a:gd name="T17" fmla="*/ 0 h 533"/>
              <a:gd name="T18" fmla="*/ 0 w 901"/>
              <a:gd name="T19" fmla="*/ 533 h 533"/>
              <a:gd name="T20" fmla="*/ 636 w 901"/>
              <a:gd name="T2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1" h="533">
                <a:moveTo>
                  <a:pt x="637" y="533"/>
                </a:moveTo>
                <a:cubicBezTo>
                  <a:pt x="828" y="351"/>
                  <a:pt x="828" y="351"/>
                  <a:pt x="828" y="351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901" y="282"/>
                  <a:pt x="901" y="253"/>
                  <a:pt x="883" y="236"/>
                </a:cubicBezTo>
                <a:cubicBezTo>
                  <a:pt x="828" y="184"/>
                  <a:pt x="828" y="184"/>
                  <a:pt x="828" y="184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178" y="0"/>
                  <a:pt x="178" y="0"/>
                  <a:pt x="178" y="0"/>
                </a:cubicBezTo>
                <a:cubicBezTo>
                  <a:pt x="0" y="533"/>
                  <a:pt x="0" y="533"/>
                  <a:pt x="0" y="533"/>
                </a:cubicBezTo>
                <a:cubicBezTo>
                  <a:pt x="636" y="533"/>
                  <a:pt x="636" y="533"/>
                  <a:pt x="636" y="533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endParaRPr lang="en-US" sz="5400"/>
          </a:p>
        </p:txBody>
      </p:sp>
      <p:sp>
        <p:nvSpPr>
          <p:cNvPr id="78" name="Freeform 200"/>
          <p:cNvSpPr>
            <a:spLocks/>
          </p:cNvSpPr>
          <p:nvPr/>
        </p:nvSpPr>
        <p:spPr bwMode="auto">
          <a:xfrm>
            <a:off x="669925" y="4324138"/>
            <a:ext cx="2590459" cy="909743"/>
          </a:xfrm>
          <a:custGeom>
            <a:avLst/>
            <a:gdLst>
              <a:gd name="T0" fmla="*/ 1506 w 1506"/>
              <a:gd name="T1" fmla="*/ 0 h 561"/>
              <a:gd name="T2" fmla="*/ 0 w 1506"/>
              <a:gd name="T3" fmla="*/ 0 h 561"/>
              <a:gd name="T4" fmla="*/ 0 w 1506"/>
              <a:gd name="T5" fmla="*/ 561 h 561"/>
              <a:gd name="T6" fmla="*/ 1318 w 1506"/>
              <a:gd name="T7" fmla="*/ 561 h 561"/>
              <a:gd name="T8" fmla="*/ 1506 w 1506"/>
              <a:gd name="T9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6" h="561">
                <a:moveTo>
                  <a:pt x="1506" y="0"/>
                </a:moveTo>
                <a:lnTo>
                  <a:pt x="0" y="0"/>
                </a:lnTo>
                <a:lnTo>
                  <a:pt x="0" y="561"/>
                </a:lnTo>
                <a:lnTo>
                  <a:pt x="1318" y="561"/>
                </a:lnTo>
                <a:lnTo>
                  <a:pt x="150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4400" b="1" dirty="0"/>
              <a:t>4</a:t>
            </a:r>
          </a:p>
        </p:txBody>
      </p:sp>
      <p:sp>
        <p:nvSpPr>
          <p:cNvPr id="76" name="Freeform 205"/>
          <p:cNvSpPr>
            <a:spLocks/>
          </p:cNvSpPr>
          <p:nvPr/>
        </p:nvSpPr>
        <p:spPr bwMode="auto">
          <a:xfrm>
            <a:off x="3093534" y="3863590"/>
            <a:ext cx="1642688" cy="909743"/>
          </a:xfrm>
          <a:custGeom>
            <a:avLst/>
            <a:gdLst>
              <a:gd name="T0" fmla="*/ 637 w 901"/>
              <a:gd name="T1" fmla="*/ 534 h 534"/>
              <a:gd name="T2" fmla="*/ 829 w 901"/>
              <a:gd name="T3" fmla="*/ 351 h 534"/>
              <a:gd name="T4" fmla="*/ 883 w 901"/>
              <a:gd name="T5" fmla="*/ 299 h 534"/>
              <a:gd name="T6" fmla="*/ 883 w 901"/>
              <a:gd name="T7" fmla="*/ 236 h 534"/>
              <a:gd name="T8" fmla="*/ 829 w 901"/>
              <a:gd name="T9" fmla="*/ 184 h 534"/>
              <a:gd name="T10" fmla="*/ 636 w 901"/>
              <a:gd name="T11" fmla="*/ 0 h 534"/>
              <a:gd name="T12" fmla="*/ 636 w 901"/>
              <a:gd name="T13" fmla="*/ 0 h 534"/>
              <a:gd name="T14" fmla="*/ 636 w 901"/>
              <a:gd name="T15" fmla="*/ 0 h 534"/>
              <a:gd name="T16" fmla="*/ 178 w 901"/>
              <a:gd name="T17" fmla="*/ 0 h 534"/>
              <a:gd name="T18" fmla="*/ 0 w 901"/>
              <a:gd name="T19" fmla="*/ 534 h 534"/>
              <a:gd name="T20" fmla="*/ 636 w 901"/>
              <a:gd name="T2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1" h="534">
                <a:moveTo>
                  <a:pt x="637" y="534"/>
                </a:moveTo>
                <a:cubicBezTo>
                  <a:pt x="829" y="351"/>
                  <a:pt x="829" y="351"/>
                  <a:pt x="829" y="351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901" y="282"/>
                  <a:pt x="901" y="253"/>
                  <a:pt x="883" y="236"/>
                </a:cubicBezTo>
                <a:cubicBezTo>
                  <a:pt x="829" y="184"/>
                  <a:pt x="829" y="184"/>
                  <a:pt x="829" y="184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178" y="0"/>
                  <a:pt x="178" y="0"/>
                  <a:pt x="178" y="0"/>
                </a:cubicBezTo>
                <a:cubicBezTo>
                  <a:pt x="0" y="534"/>
                  <a:pt x="0" y="534"/>
                  <a:pt x="0" y="534"/>
                </a:cubicBezTo>
                <a:cubicBezTo>
                  <a:pt x="636" y="534"/>
                  <a:pt x="636" y="534"/>
                  <a:pt x="636" y="53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endParaRPr lang="en-US" sz="5400"/>
          </a:p>
        </p:txBody>
      </p:sp>
      <p:sp>
        <p:nvSpPr>
          <p:cNvPr id="70" name="Freeform 198"/>
          <p:cNvSpPr>
            <a:spLocks/>
          </p:cNvSpPr>
          <p:nvPr/>
        </p:nvSpPr>
        <p:spPr bwMode="auto">
          <a:xfrm>
            <a:off x="669925" y="5233882"/>
            <a:ext cx="2267081" cy="909743"/>
          </a:xfrm>
          <a:custGeom>
            <a:avLst/>
            <a:gdLst>
              <a:gd name="T0" fmla="*/ 1318 w 1318"/>
              <a:gd name="T1" fmla="*/ 0 h 561"/>
              <a:gd name="T2" fmla="*/ 0 w 1318"/>
              <a:gd name="T3" fmla="*/ 0 h 561"/>
              <a:gd name="T4" fmla="*/ 0 w 1318"/>
              <a:gd name="T5" fmla="*/ 561 h 561"/>
              <a:gd name="T6" fmla="*/ 1130 w 1318"/>
              <a:gd name="T7" fmla="*/ 561 h 561"/>
              <a:gd name="T8" fmla="*/ 1318 w 1318"/>
              <a:gd name="T9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8" h="561">
                <a:moveTo>
                  <a:pt x="1318" y="0"/>
                </a:moveTo>
                <a:lnTo>
                  <a:pt x="0" y="0"/>
                </a:lnTo>
                <a:lnTo>
                  <a:pt x="0" y="561"/>
                </a:lnTo>
                <a:lnTo>
                  <a:pt x="1130" y="561"/>
                </a:lnTo>
                <a:lnTo>
                  <a:pt x="131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8" name="Freeform 204"/>
          <p:cNvSpPr>
            <a:spLocks/>
          </p:cNvSpPr>
          <p:nvPr/>
        </p:nvSpPr>
        <p:spPr bwMode="auto">
          <a:xfrm>
            <a:off x="2770157" y="4771712"/>
            <a:ext cx="1642688" cy="911365"/>
          </a:xfrm>
          <a:custGeom>
            <a:avLst/>
            <a:gdLst>
              <a:gd name="T0" fmla="*/ 637 w 901"/>
              <a:gd name="T1" fmla="*/ 534 h 534"/>
              <a:gd name="T2" fmla="*/ 828 w 901"/>
              <a:gd name="T3" fmla="*/ 351 h 534"/>
              <a:gd name="T4" fmla="*/ 883 w 901"/>
              <a:gd name="T5" fmla="*/ 299 h 534"/>
              <a:gd name="T6" fmla="*/ 883 w 901"/>
              <a:gd name="T7" fmla="*/ 236 h 534"/>
              <a:gd name="T8" fmla="*/ 828 w 901"/>
              <a:gd name="T9" fmla="*/ 184 h 534"/>
              <a:gd name="T10" fmla="*/ 635 w 901"/>
              <a:gd name="T11" fmla="*/ 0 h 534"/>
              <a:gd name="T12" fmla="*/ 635 w 901"/>
              <a:gd name="T13" fmla="*/ 0 h 534"/>
              <a:gd name="T14" fmla="*/ 635 w 901"/>
              <a:gd name="T15" fmla="*/ 0 h 534"/>
              <a:gd name="T16" fmla="*/ 177 w 901"/>
              <a:gd name="T17" fmla="*/ 0 h 534"/>
              <a:gd name="T18" fmla="*/ 0 w 901"/>
              <a:gd name="T19" fmla="*/ 534 h 534"/>
              <a:gd name="T20" fmla="*/ 635 w 901"/>
              <a:gd name="T2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1" h="534">
                <a:moveTo>
                  <a:pt x="637" y="534"/>
                </a:moveTo>
                <a:cubicBezTo>
                  <a:pt x="828" y="351"/>
                  <a:pt x="828" y="351"/>
                  <a:pt x="828" y="351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901" y="282"/>
                  <a:pt x="901" y="253"/>
                  <a:pt x="883" y="236"/>
                </a:cubicBezTo>
                <a:cubicBezTo>
                  <a:pt x="828" y="184"/>
                  <a:pt x="828" y="184"/>
                  <a:pt x="828" y="184"/>
                </a:cubicBezTo>
                <a:cubicBezTo>
                  <a:pt x="635" y="0"/>
                  <a:pt x="635" y="0"/>
                  <a:pt x="635" y="0"/>
                </a:cubicBezTo>
                <a:cubicBezTo>
                  <a:pt x="635" y="0"/>
                  <a:pt x="635" y="0"/>
                  <a:pt x="635" y="0"/>
                </a:cubicBezTo>
                <a:cubicBezTo>
                  <a:pt x="635" y="0"/>
                  <a:pt x="635" y="0"/>
                  <a:pt x="635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0" y="534"/>
                  <a:pt x="0" y="534"/>
                  <a:pt x="0" y="534"/>
                </a:cubicBezTo>
                <a:cubicBezTo>
                  <a:pt x="635" y="534"/>
                  <a:pt x="635" y="534"/>
                  <a:pt x="635" y="534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endParaRPr lang="en-US" sz="5400"/>
          </a:p>
        </p:txBody>
      </p:sp>
      <p:sp>
        <p:nvSpPr>
          <p:cNvPr id="107" name="任意多边形 106"/>
          <p:cNvSpPr/>
          <p:nvPr/>
        </p:nvSpPr>
        <p:spPr bwMode="auto">
          <a:xfrm>
            <a:off x="3990318" y="3207340"/>
            <a:ext cx="497594" cy="402756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sp>
        <p:nvSpPr>
          <p:cNvPr id="108" name="statistics-settings_72708">
            <a:extLst>
              <a:ext uri="{FF2B5EF4-FFF2-40B4-BE49-F238E27FC236}">
                <a16:creationId xmlns:a16="http://schemas.microsoft.com/office/drawing/2014/main" id="{B60E742B-4FB7-4398-A984-8E41FBAA678A}"/>
              </a:ext>
            </a:extLst>
          </p:cNvPr>
          <p:cNvSpPr>
            <a:spLocks noChangeAspect="1"/>
          </p:cNvSpPr>
          <p:nvPr/>
        </p:nvSpPr>
        <p:spPr bwMode="auto">
          <a:xfrm>
            <a:off x="4302702" y="2249034"/>
            <a:ext cx="521302" cy="501504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9" name="work-tools-cross_53063">
            <a:extLst>
              <a:ext uri="{FF2B5EF4-FFF2-40B4-BE49-F238E27FC236}">
                <a16:creationId xmlns:a16="http://schemas.microsoft.com/office/drawing/2014/main" id="{E9618119-BAC2-4831-BAB0-8C1312086154}"/>
              </a:ext>
            </a:extLst>
          </p:cNvPr>
          <p:cNvSpPr>
            <a:spLocks noChangeAspect="1"/>
          </p:cNvSpPr>
          <p:nvPr/>
        </p:nvSpPr>
        <p:spPr bwMode="auto">
          <a:xfrm>
            <a:off x="4638088" y="1350090"/>
            <a:ext cx="499002" cy="479904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10" name="live-chat_72439">
            <a:extLst>
              <a:ext uri="{FF2B5EF4-FFF2-40B4-BE49-F238E27FC236}">
                <a16:creationId xmlns:a16="http://schemas.microsoft.com/office/drawing/2014/main" id="{44E9AB54-1D64-4E60-BF02-37B01C766D9F}"/>
              </a:ext>
            </a:extLst>
          </p:cNvPr>
          <p:cNvSpPr>
            <a:spLocks noChangeAspect="1"/>
          </p:cNvSpPr>
          <p:nvPr/>
        </p:nvSpPr>
        <p:spPr bwMode="auto">
          <a:xfrm>
            <a:off x="3663948" y="4068000"/>
            <a:ext cx="501860" cy="500922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sp>
        <p:nvSpPr>
          <p:cNvPr id="111" name="任意多边形 110"/>
          <p:cNvSpPr/>
          <p:nvPr/>
        </p:nvSpPr>
        <p:spPr bwMode="auto">
          <a:xfrm>
            <a:off x="3316248" y="5023760"/>
            <a:ext cx="550506" cy="407268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88862 h 440259"/>
              <a:gd name="T31" fmla="*/ 88862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608" h="4896">
                <a:moveTo>
                  <a:pt x="6608" y="638"/>
                </a:moveTo>
                <a:lnTo>
                  <a:pt x="6608" y="2638"/>
                </a:lnTo>
                <a:cubicBezTo>
                  <a:pt x="6608" y="2638"/>
                  <a:pt x="6180" y="2723"/>
                  <a:pt x="6092" y="2734"/>
                </a:cubicBezTo>
                <a:cubicBezTo>
                  <a:pt x="6004" y="2745"/>
                  <a:pt x="5728" y="2834"/>
                  <a:pt x="5528" y="2642"/>
                </a:cubicBezTo>
                <a:cubicBezTo>
                  <a:pt x="5219" y="2346"/>
                  <a:pt x="4122" y="1254"/>
                  <a:pt x="4122" y="1254"/>
                </a:cubicBezTo>
                <a:cubicBezTo>
                  <a:pt x="4122" y="1254"/>
                  <a:pt x="3932" y="1069"/>
                  <a:pt x="3629" y="1229"/>
                </a:cubicBezTo>
                <a:cubicBezTo>
                  <a:pt x="3350" y="1376"/>
                  <a:pt x="2936" y="1592"/>
                  <a:pt x="2764" y="1675"/>
                </a:cubicBezTo>
                <a:cubicBezTo>
                  <a:pt x="2437" y="1849"/>
                  <a:pt x="2167" y="1574"/>
                  <a:pt x="2167" y="1364"/>
                </a:cubicBezTo>
                <a:cubicBezTo>
                  <a:pt x="2167" y="1201"/>
                  <a:pt x="2269" y="1090"/>
                  <a:pt x="2414" y="1009"/>
                </a:cubicBezTo>
                <a:cubicBezTo>
                  <a:pt x="2808" y="770"/>
                  <a:pt x="3637" y="305"/>
                  <a:pt x="3983" y="121"/>
                </a:cubicBezTo>
                <a:cubicBezTo>
                  <a:pt x="4193" y="9"/>
                  <a:pt x="4344" y="0"/>
                  <a:pt x="4633" y="243"/>
                </a:cubicBezTo>
                <a:cubicBezTo>
                  <a:pt x="4988" y="541"/>
                  <a:pt x="5304" y="814"/>
                  <a:pt x="5304" y="814"/>
                </a:cubicBezTo>
                <a:cubicBezTo>
                  <a:pt x="5304" y="814"/>
                  <a:pt x="5407" y="900"/>
                  <a:pt x="5571" y="865"/>
                </a:cubicBezTo>
                <a:cubicBezTo>
                  <a:pt x="5975" y="780"/>
                  <a:pt x="6608" y="638"/>
                  <a:pt x="6608" y="638"/>
                </a:cubicBezTo>
                <a:close/>
                <a:moveTo>
                  <a:pt x="2241" y="4027"/>
                </a:moveTo>
                <a:cubicBezTo>
                  <a:pt x="2294" y="3891"/>
                  <a:pt x="2277" y="3738"/>
                  <a:pt x="2175" y="3633"/>
                </a:cubicBezTo>
                <a:cubicBezTo>
                  <a:pt x="2083" y="3540"/>
                  <a:pt x="1950" y="3515"/>
                  <a:pt x="1822" y="3544"/>
                </a:cubicBezTo>
                <a:cubicBezTo>
                  <a:pt x="1858" y="3418"/>
                  <a:pt x="1838" y="3283"/>
                  <a:pt x="1746" y="3188"/>
                </a:cubicBezTo>
                <a:cubicBezTo>
                  <a:pt x="1654" y="3095"/>
                  <a:pt x="1521" y="3070"/>
                  <a:pt x="1394" y="3099"/>
                </a:cubicBezTo>
                <a:cubicBezTo>
                  <a:pt x="1429" y="2973"/>
                  <a:pt x="1409" y="2838"/>
                  <a:pt x="1317" y="2744"/>
                </a:cubicBezTo>
                <a:cubicBezTo>
                  <a:pt x="1173" y="2596"/>
                  <a:pt x="924" y="2602"/>
                  <a:pt x="760" y="2758"/>
                </a:cubicBezTo>
                <a:cubicBezTo>
                  <a:pt x="597" y="2915"/>
                  <a:pt x="492" y="3198"/>
                  <a:pt x="638" y="3365"/>
                </a:cubicBezTo>
                <a:cubicBezTo>
                  <a:pt x="783" y="3531"/>
                  <a:pt x="950" y="3430"/>
                  <a:pt x="1077" y="3401"/>
                </a:cubicBezTo>
                <a:cubicBezTo>
                  <a:pt x="1042" y="3527"/>
                  <a:pt x="936" y="3645"/>
                  <a:pt x="1066" y="3810"/>
                </a:cubicBezTo>
                <a:cubicBezTo>
                  <a:pt x="1197" y="3975"/>
                  <a:pt x="1378" y="3875"/>
                  <a:pt x="1506" y="3846"/>
                </a:cubicBezTo>
                <a:cubicBezTo>
                  <a:pt x="1470" y="3972"/>
                  <a:pt x="1369" y="4101"/>
                  <a:pt x="1494" y="4254"/>
                </a:cubicBezTo>
                <a:cubicBezTo>
                  <a:pt x="1621" y="4408"/>
                  <a:pt x="1829" y="4326"/>
                  <a:pt x="1966" y="4283"/>
                </a:cubicBezTo>
                <a:cubicBezTo>
                  <a:pt x="1913" y="4419"/>
                  <a:pt x="1799" y="4566"/>
                  <a:pt x="1945" y="4730"/>
                </a:cubicBezTo>
                <a:cubicBezTo>
                  <a:pt x="2090" y="4896"/>
                  <a:pt x="2426" y="4819"/>
                  <a:pt x="2590" y="4663"/>
                </a:cubicBezTo>
                <a:cubicBezTo>
                  <a:pt x="2753" y="4506"/>
                  <a:pt x="2769" y="4258"/>
                  <a:pt x="2625" y="4110"/>
                </a:cubicBezTo>
                <a:cubicBezTo>
                  <a:pt x="2526" y="4008"/>
                  <a:pt x="2378" y="3985"/>
                  <a:pt x="2241" y="4027"/>
                </a:cubicBezTo>
                <a:close/>
                <a:moveTo>
                  <a:pt x="5233" y="2987"/>
                </a:moveTo>
                <a:cubicBezTo>
                  <a:pt x="4047" y="1802"/>
                  <a:pt x="4605" y="2359"/>
                  <a:pt x="3967" y="1720"/>
                </a:cubicBezTo>
                <a:cubicBezTo>
                  <a:pt x="3967" y="1720"/>
                  <a:pt x="3775" y="1529"/>
                  <a:pt x="3523" y="1640"/>
                </a:cubicBezTo>
                <a:cubicBezTo>
                  <a:pt x="3346" y="1718"/>
                  <a:pt x="3117" y="1824"/>
                  <a:pt x="2945" y="1905"/>
                </a:cubicBezTo>
                <a:cubicBezTo>
                  <a:pt x="2757" y="2004"/>
                  <a:pt x="2621" y="2034"/>
                  <a:pt x="2557" y="2034"/>
                </a:cubicBezTo>
                <a:cubicBezTo>
                  <a:pt x="2192" y="2031"/>
                  <a:pt x="1896" y="1738"/>
                  <a:pt x="1896" y="1373"/>
                </a:cubicBezTo>
                <a:cubicBezTo>
                  <a:pt x="1896" y="1137"/>
                  <a:pt x="2022" y="931"/>
                  <a:pt x="2209" y="814"/>
                </a:cubicBezTo>
                <a:cubicBezTo>
                  <a:pt x="2472" y="632"/>
                  <a:pt x="3078" y="310"/>
                  <a:pt x="3078" y="310"/>
                </a:cubicBezTo>
                <a:cubicBezTo>
                  <a:pt x="3078" y="310"/>
                  <a:pt x="2894" y="76"/>
                  <a:pt x="2489" y="76"/>
                </a:cubicBezTo>
                <a:cubicBezTo>
                  <a:pt x="2085" y="76"/>
                  <a:pt x="1240" y="629"/>
                  <a:pt x="1240" y="629"/>
                </a:cubicBezTo>
                <a:cubicBezTo>
                  <a:pt x="1240" y="629"/>
                  <a:pt x="1000" y="783"/>
                  <a:pt x="659" y="644"/>
                </a:cubicBezTo>
                <a:lnTo>
                  <a:pt x="0" y="415"/>
                </a:lnTo>
                <a:lnTo>
                  <a:pt x="0" y="2704"/>
                </a:lnTo>
                <a:cubicBezTo>
                  <a:pt x="0" y="2704"/>
                  <a:pt x="188" y="2758"/>
                  <a:pt x="357" y="2827"/>
                </a:cubicBezTo>
                <a:cubicBezTo>
                  <a:pt x="395" y="2719"/>
                  <a:pt x="457" y="2618"/>
                  <a:pt x="542" y="2535"/>
                </a:cubicBezTo>
                <a:cubicBezTo>
                  <a:pt x="822" y="2268"/>
                  <a:pt x="1287" y="2265"/>
                  <a:pt x="1542" y="2528"/>
                </a:cubicBezTo>
                <a:cubicBezTo>
                  <a:pt x="1619" y="2608"/>
                  <a:pt x="1673" y="2703"/>
                  <a:pt x="1700" y="2808"/>
                </a:cubicBezTo>
                <a:cubicBezTo>
                  <a:pt x="1803" y="2840"/>
                  <a:pt x="1896" y="2896"/>
                  <a:pt x="1971" y="2973"/>
                </a:cubicBezTo>
                <a:cubicBezTo>
                  <a:pt x="2048" y="3053"/>
                  <a:pt x="2101" y="3148"/>
                  <a:pt x="2129" y="3253"/>
                </a:cubicBezTo>
                <a:cubicBezTo>
                  <a:pt x="2231" y="3285"/>
                  <a:pt x="2324" y="3341"/>
                  <a:pt x="2399" y="3418"/>
                </a:cubicBezTo>
                <a:cubicBezTo>
                  <a:pt x="2484" y="3505"/>
                  <a:pt x="2540" y="3611"/>
                  <a:pt x="2566" y="3725"/>
                </a:cubicBezTo>
                <a:cubicBezTo>
                  <a:pt x="2674" y="3756"/>
                  <a:pt x="2771" y="3814"/>
                  <a:pt x="2849" y="3894"/>
                </a:cubicBezTo>
                <a:cubicBezTo>
                  <a:pt x="3002" y="4051"/>
                  <a:pt x="3056" y="4265"/>
                  <a:pt x="3023" y="4471"/>
                </a:cubicBezTo>
                <a:cubicBezTo>
                  <a:pt x="3024" y="4471"/>
                  <a:pt x="3024" y="4471"/>
                  <a:pt x="3024" y="4472"/>
                </a:cubicBezTo>
                <a:cubicBezTo>
                  <a:pt x="3027" y="4475"/>
                  <a:pt x="3119" y="4578"/>
                  <a:pt x="3177" y="4636"/>
                </a:cubicBezTo>
                <a:cubicBezTo>
                  <a:pt x="3290" y="4749"/>
                  <a:pt x="3475" y="4749"/>
                  <a:pt x="3588" y="4636"/>
                </a:cubicBezTo>
                <a:cubicBezTo>
                  <a:pt x="3700" y="4523"/>
                  <a:pt x="3701" y="4339"/>
                  <a:pt x="3588" y="4225"/>
                </a:cubicBezTo>
                <a:cubicBezTo>
                  <a:pt x="3584" y="4221"/>
                  <a:pt x="3180" y="3799"/>
                  <a:pt x="3213" y="3766"/>
                </a:cubicBezTo>
                <a:cubicBezTo>
                  <a:pt x="3245" y="3734"/>
                  <a:pt x="3759" y="4269"/>
                  <a:pt x="3769" y="4279"/>
                </a:cubicBezTo>
                <a:cubicBezTo>
                  <a:pt x="3882" y="4391"/>
                  <a:pt x="4066" y="4391"/>
                  <a:pt x="4179" y="4279"/>
                </a:cubicBezTo>
                <a:cubicBezTo>
                  <a:pt x="4292" y="4166"/>
                  <a:pt x="4292" y="3981"/>
                  <a:pt x="4179" y="3868"/>
                </a:cubicBezTo>
                <a:cubicBezTo>
                  <a:pt x="4174" y="3863"/>
                  <a:pt x="4151" y="3841"/>
                  <a:pt x="4142" y="3832"/>
                </a:cubicBezTo>
                <a:cubicBezTo>
                  <a:pt x="4142" y="3832"/>
                  <a:pt x="3632" y="3378"/>
                  <a:pt x="3671" y="3339"/>
                </a:cubicBezTo>
                <a:cubicBezTo>
                  <a:pt x="3710" y="3300"/>
                  <a:pt x="4343" y="3891"/>
                  <a:pt x="4345" y="3891"/>
                </a:cubicBezTo>
                <a:cubicBezTo>
                  <a:pt x="4458" y="3993"/>
                  <a:pt x="4634" y="3992"/>
                  <a:pt x="4743" y="3883"/>
                </a:cubicBezTo>
                <a:cubicBezTo>
                  <a:pt x="4850" y="3776"/>
                  <a:pt x="4852" y="3608"/>
                  <a:pt x="4758" y="3494"/>
                </a:cubicBezTo>
                <a:cubicBezTo>
                  <a:pt x="4756" y="3488"/>
                  <a:pt x="4275" y="2986"/>
                  <a:pt x="4312" y="2948"/>
                </a:cubicBezTo>
                <a:cubicBezTo>
                  <a:pt x="4351" y="2910"/>
                  <a:pt x="4826" y="3400"/>
                  <a:pt x="4827" y="3401"/>
                </a:cubicBezTo>
                <a:cubicBezTo>
                  <a:pt x="4940" y="3513"/>
                  <a:pt x="5124" y="3513"/>
                  <a:pt x="5238" y="3401"/>
                </a:cubicBezTo>
                <a:cubicBezTo>
                  <a:pt x="5350" y="3288"/>
                  <a:pt x="5350" y="3103"/>
                  <a:pt x="5238" y="2990"/>
                </a:cubicBezTo>
                <a:cubicBezTo>
                  <a:pt x="5236" y="2989"/>
                  <a:pt x="5234" y="2988"/>
                  <a:pt x="5233" y="29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grpSp>
        <p:nvGrpSpPr>
          <p:cNvPr id="128" name="组合 127"/>
          <p:cNvGrpSpPr/>
          <p:nvPr/>
        </p:nvGrpSpPr>
        <p:grpSpPr>
          <a:xfrm>
            <a:off x="4615040" y="4822469"/>
            <a:ext cx="6905448" cy="834761"/>
            <a:chOff x="4615040" y="4771712"/>
            <a:chExt cx="3825991" cy="834761"/>
          </a:xfrm>
        </p:grpSpPr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E22B2AC-9B73-4C31-A355-93E8E4AA56F4}"/>
                </a:ext>
              </a:extLst>
            </p:cNvPr>
            <p:cNvSpPr txBox="1"/>
            <p:nvPr/>
          </p:nvSpPr>
          <p:spPr>
            <a:xfrm>
              <a:off x="4615042" y="5165102"/>
              <a:ext cx="3825989" cy="44137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7D337032-9C10-4C08-84A7-EF8D091BA1C6}"/>
                </a:ext>
              </a:extLst>
            </p:cNvPr>
            <p:cNvSpPr txBox="1"/>
            <p:nvPr/>
          </p:nvSpPr>
          <p:spPr>
            <a:xfrm>
              <a:off x="4615040" y="4771712"/>
              <a:ext cx="3825991" cy="39338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zh-CN" altLang="en-US" b="1" dirty="0"/>
                <a:t>添加标题</a:t>
              </a: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4938417" y="3913131"/>
            <a:ext cx="6582071" cy="834761"/>
            <a:chOff x="4938417" y="3863590"/>
            <a:chExt cx="3825991" cy="834761"/>
          </a:xfrm>
        </p:grpSpPr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DE22B2AC-9B73-4C31-A355-93E8E4AA56F4}"/>
                </a:ext>
              </a:extLst>
            </p:cNvPr>
            <p:cNvSpPr txBox="1"/>
            <p:nvPr/>
          </p:nvSpPr>
          <p:spPr>
            <a:xfrm>
              <a:off x="4938419" y="4256980"/>
              <a:ext cx="3825989" cy="44137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7D337032-9C10-4C08-84A7-EF8D091BA1C6}"/>
                </a:ext>
              </a:extLst>
            </p:cNvPr>
            <p:cNvSpPr txBox="1"/>
            <p:nvPr/>
          </p:nvSpPr>
          <p:spPr>
            <a:xfrm>
              <a:off x="4938417" y="3863590"/>
              <a:ext cx="3825991" cy="39338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zh-CN" altLang="en-US" b="1" dirty="0"/>
                <a:t>添加标题</a:t>
              </a: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5261794" y="3003793"/>
            <a:ext cx="6258694" cy="834761"/>
            <a:chOff x="5261794" y="2953847"/>
            <a:chExt cx="3825991" cy="834761"/>
          </a:xfrm>
        </p:grpSpPr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DE22B2AC-9B73-4C31-A355-93E8E4AA56F4}"/>
                </a:ext>
              </a:extLst>
            </p:cNvPr>
            <p:cNvSpPr txBox="1"/>
            <p:nvPr/>
          </p:nvSpPr>
          <p:spPr>
            <a:xfrm>
              <a:off x="5261796" y="3347237"/>
              <a:ext cx="3825989" cy="44137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7D337032-9C10-4C08-84A7-EF8D091BA1C6}"/>
                </a:ext>
              </a:extLst>
            </p:cNvPr>
            <p:cNvSpPr txBox="1"/>
            <p:nvPr/>
          </p:nvSpPr>
          <p:spPr>
            <a:xfrm>
              <a:off x="5261794" y="2953847"/>
              <a:ext cx="3825991" cy="39338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zh-CN" altLang="en-US" b="1" dirty="0"/>
                <a:t>添加标题</a:t>
              </a: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5586892" y="2094455"/>
            <a:ext cx="5933596" cy="834761"/>
            <a:chOff x="5586892" y="2045725"/>
            <a:chExt cx="3825991" cy="834761"/>
          </a:xfrm>
        </p:grpSpPr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DE22B2AC-9B73-4C31-A355-93E8E4AA56F4}"/>
                </a:ext>
              </a:extLst>
            </p:cNvPr>
            <p:cNvSpPr txBox="1"/>
            <p:nvPr/>
          </p:nvSpPr>
          <p:spPr>
            <a:xfrm>
              <a:off x="5586894" y="2439115"/>
              <a:ext cx="3825989" cy="44137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7D337032-9C10-4C08-84A7-EF8D091BA1C6}"/>
                </a:ext>
              </a:extLst>
            </p:cNvPr>
            <p:cNvSpPr txBox="1"/>
            <p:nvPr/>
          </p:nvSpPr>
          <p:spPr>
            <a:xfrm>
              <a:off x="5586892" y="2045725"/>
              <a:ext cx="3825991" cy="39338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zh-CN" altLang="en-US" b="1" dirty="0"/>
                <a:t>添加标题</a:t>
              </a: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5910268" y="1185117"/>
            <a:ext cx="5610220" cy="834761"/>
            <a:chOff x="5910268" y="1134360"/>
            <a:chExt cx="3825991" cy="834761"/>
          </a:xfrm>
        </p:grpSpPr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DE22B2AC-9B73-4C31-A355-93E8E4AA56F4}"/>
                </a:ext>
              </a:extLst>
            </p:cNvPr>
            <p:cNvSpPr txBox="1"/>
            <p:nvPr/>
          </p:nvSpPr>
          <p:spPr>
            <a:xfrm>
              <a:off x="5910270" y="1527750"/>
              <a:ext cx="3825989" cy="44137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7D337032-9C10-4C08-84A7-EF8D091BA1C6}"/>
                </a:ext>
              </a:extLst>
            </p:cNvPr>
            <p:cNvSpPr txBox="1"/>
            <p:nvPr/>
          </p:nvSpPr>
          <p:spPr>
            <a:xfrm>
              <a:off x="5910268" y="1134360"/>
              <a:ext cx="3825991" cy="39338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zh-CN" altLang="en-US" b="1" dirty="0"/>
                <a:t>添加标题</a:t>
              </a:r>
            </a:p>
          </p:txBody>
        </p:sp>
      </p:grpSp>
      <p:cxnSp>
        <p:nvCxnSpPr>
          <p:cNvPr id="134" name="直接连接符 133"/>
          <p:cNvCxnSpPr/>
          <p:nvPr/>
        </p:nvCxnSpPr>
        <p:spPr>
          <a:xfrm>
            <a:off x="6022110" y="2057167"/>
            <a:ext cx="549837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/>
        </p:nvCxnSpPr>
        <p:spPr>
          <a:xfrm>
            <a:off x="5708073" y="2966505"/>
            <a:ext cx="581241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接连接符 138"/>
          <p:cNvCxnSpPr/>
          <p:nvPr/>
        </p:nvCxnSpPr>
        <p:spPr>
          <a:xfrm>
            <a:off x="5384697" y="3875843"/>
            <a:ext cx="613579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接连接符 140"/>
          <p:cNvCxnSpPr/>
          <p:nvPr/>
        </p:nvCxnSpPr>
        <p:spPr>
          <a:xfrm>
            <a:off x="5059599" y="4785181"/>
            <a:ext cx="646088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">
            <a:extLst>
              <a:ext uri="{FF2B5EF4-FFF2-40B4-BE49-F238E27FC236}">
                <a16:creationId xmlns:a16="http://schemas.microsoft.com/office/drawing/2014/main" id="{BE6A7204-949D-4138-BCD4-15DB937C2D2F}"/>
              </a:ext>
            </a:extLst>
          </p:cNvPr>
          <p:cNvSpPr txBox="1">
            <a:spLocks/>
          </p:cNvSpPr>
          <p:nvPr/>
        </p:nvSpPr>
        <p:spPr>
          <a:xfrm>
            <a:off x="669923" y="475129"/>
            <a:ext cx="10850563" cy="55357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b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defTabSz="914400">
              <a:buSzPct val="25000"/>
            </a:pPr>
            <a:r>
              <a:rPr lang="zh-CN" altLang="en-US"/>
              <a:t>个人提升计划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3081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-图片 1"/>
          <p:cNvSpPr/>
          <p:nvPr>
            <p:custDataLst>
              <p:tags r:id="rId1"/>
            </p:custDataLst>
          </p:nvPr>
        </p:nvSpPr>
        <p:spPr>
          <a:xfrm>
            <a:off x="19" y="8"/>
            <a:ext cx="12191982" cy="6857991"/>
          </a:xfrm>
          <a:custGeom>
            <a:avLst/>
            <a:gdLst/>
            <a:ahLst/>
            <a:cxnLst/>
            <a:rect l="0" t="0" r="0" b="0"/>
            <a:pathLst>
              <a:path w="12191982" h="6857991">
                <a:moveTo>
                  <a:pt x="0" y="0"/>
                </a:moveTo>
                <a:lnTo>
                  <a:pt x="12191981" y="0"/>
                </a:lnTo>
                <a:lnTo>
                  <a:pt x="12191981" y="6857990"/>
                </a:lnTo>
                <a:lnTo>
                  <a:pt x="0" y="6857990"/>
                </a:lnTo>
                <a:close/>
              </a:path>
            </a:pathLst>
          </a:custGeom>
          <a:blipFill>
            <a:blip r:embed="rId3"/>
            <a:stretch>
              <a:fillRect t="-16698" b="-1663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 30"/>
          <p:cNvSpPr/>
          <p:nvPr/>
        </p:nvSpPr>
        <p:spPr>
          <a:xfrm>
            <a:off x="3008964" y="-717020"/>
            <a:ext cx="6174073" cy="6857999"/>
          </a:xfrm>
          <a:custGeom>
            <a:avLst/>
            <a:gdLst>
              <a:gd name="connsiteX0" fmla="*/ 0 w 6912665"/>
              <a:gd name="connsiteY0" fmla="*/ 0 h 5758797"/>
              <a:gd name="connsiteX1" fmla="*/ 6912665 w 6912665"/>
              <a:gd name="connsiteY1" fmla="*/ 0 h 5758797"/>
              <a:gd name="connsiteX2" fmla="*/ 6912665 w 6912665"/>
              <a:gd name="connsiteY2" fmla="*/ 4300538 h 5758797"/>
              <a:gd name="connsiteX3" fmla="*/ 6880167 w 6912665"/>
              <a:gd name="connsiteY3" fmla="*/ 4300538 h 5758797"/>
              <a:gd name="connsiteX4" fmla="*/ 3451570 w 6912665"/>
              <a:gd name="connsiteY4" fmla="*/ 5758797 h 5758797"/>
              <a:gd name="connsiteX5" fmla="*/ 22974 w 6912665"/>
              <a:gd name="connsiteY5" fmla="*/ 4300538 h 5758797"/>
              <a:gd name="connsiteX6" fmla="*/ 0 w 6912665"/>
              <a:gd name="connsiteY6" fmla="*/ 4300538 h 575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12665" h="5758797">
                <a:moveTo>
                  <a:pt x="0" y="0"/>
                </a:moveTo>
                <a:lnTo>
                  <a:pt x="6912665" y="0"/>
                </a:lnTo>
                <a:lnTo>
                  <a:pt x="6912665" y="4300538"/>
                </a:lnTo>
                <a:lnTo>
                  <a:pt x="6880167" y="4300538"/>
                </a:lnTo>
                <a:lnTo>
                  <a:pt x="3451570" y="5758797"/>
                </a:lnTo>
                <a:lnTo>
                  <a:pt x="22974" y="4300538"/>
                </a:lnTo>
                <a:lnTo>
                  <a:pt x="0" y="4300538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  <a:effectLst>
            <a:outerShdw blurRad="1778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任意多边形 30"/>
          <p:cNvSpPr/>
          <p:nvPr/>
        </p:nvSpPr>
        <p:spPr>
          <a:xfrm>
            <a:off x="2792067" y="-793220"/>
            <a:ext cx="6912665" cy="6857999"/>
          </a:xfrm>
          <a:custGeom>
            <a:avLst/>
            <a:gdLst>
              <a:gd name="connsiteX0" fmla="*/ 0 w 6912665"/>
              <a:gd name="connsiteY0" fmla="*/ 0 h 5758797"/>
              <a:gd name="connsiteX1" fmla="*/ 6912665 w 6912665"/>
              <a:gd name="connsiteY1" fmla="*/ 0 h 5758797"/>
              <a:gd name="connsiteX2" fmla="*/ 6912665 w 6912665"/>
              <a:gd name="connsiteY2" fmla="*/ 4300538 h 5758797"/>
              <a:gd name="connsiteX3" fmla="*/ 6880167 w 6912665"/>
              <a:gd name="connsiteY3" fmla="*/ 4300538 h 5758797"/>
              <a:gd name="connsiteX4" fmla="*/ 3451570 w 6912665"/>
              <a:gd name="connsiteY4" fmla="*/ 5758797 h 5758797"/>
              <a:gd name="connsiteX5" fmla="*/ 22974 w 6912665"/>
              <a:gd name="connsiteY5" fmla="*/ 4300538 h 5758797"/>
              <a:gd name="connsiteX6" fmla="*/ 0 w 6912665"/>
              <a:gd name="connsiteY6" fmla="*/ 4300538 h 575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12665" h="5758797">
                <a:moveTo>
                  <a:pt x="0" y="0"/>
                </a:moveTo>
                <a:lnTo>
                  <a:pt x="6912665" y="0"/>
                </a:lnTo>
                <a:lnTo>
                  <a:pt x="6912665" y="4300538"/>
                </a:lnTo>
                <a:lnTo>
                  <a:pt x="6880167" y="4300538"/>
                </a:lnTo>
                <a:lnTo>
                  <a:pt x="3451570" y="5758797"/>
                </a:lnTo>
                <a:lnTo>
                  <a:pt x="22974" y="4300538"/>
                </a:lnTo>
                <a:lnTo>
                  <a:pt x="0" y="4300538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任意多边形 30"/>
          <p:cNvSpPr/>
          <p:nvPr/>
        </p:nvSpPr>
        <p:spPr>
          <a:xfrm>
            <a:off x="2784469" y="-454327"/>
            <a:ext cx="6623062" cy="6857999"/>
          </a:xfrm>
          <a:custGeom>
            <a:avLst/>
            <a:gdLst>
              <a:gd name="connsiteX0" fmla="*/ 0 w 6912665"/>
              <a:gd name="connsiteY0" fmla="*/ 0 h 5758797"/>
              <a:gd name="connsiteX1" fmla="*/ 6912665 w 6912665"/>
              <a:gd name="connsiteY1" fmla="*/ 0 h 5758797"/>
              <a:gd name="connsiteX2" fmla="*/ 6912665 w 6912665"/>
              <a:gd name="connsiteY2" fmla="*/ 4300538 h 5758797"/>
              <a:gd name="connsiteX3" fmla="*/ 6880167 w 6912665"/>
              <a:gd name="connsiteY3" fmla="*/ 4300538 h 5758797"/>
              <a:gd name="connsiteX4" fmla="*/ 3451570 w 6912665"/>
              <a:gd name="connsiteY4" fmla="*/ 5758797 h 5758797"/>
              <a:gd name="connsiteX5" fmla="*/ 22974 w 6912665"/>
              <a:gd name="connsiteY5" fmla="*/ 4300538 h 5758797"/>
              <a:gd name="connsiteX6" fmla="*/ 0 w 6912665"/>
              <a:gd name="connsiteY6" fmla="*/ 4300538 h 575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12665" h="5758797">
                <a:moveTo>
                  <a:pt x="0" y="0"/>
                </a:moveTo>
                <a:lnTo>
                  <a:pt x="6912665" y="0"/>
                </a:lnTo>
                <a:lnTo>
                  <a:pt x="6912665" y="4300538"/>
                </a:lnTo>
                <a:lnTo>
                  <a:pt x="6880167" y="4300538"/>
                </a:lnTo>
                <a:lnTo>
                  <a:pt x="3451570" y="5758797"/>
                </a:lnTo>
                <a:lnTo>
                  <a:pt x="22974" y="4300538"/>
                </a:lnTo>
                <a:lnTo>
                  <a:pt x="0" y="4300538"/>
                </a:lnTo>
                <a:close/>
              </a:path>
            </a:pathLst>
          </a:custGeom>
          <a:noFill/>
          <a:ln w="127000">
            <a:solidFill>
              <a:schemeClr val="accent1">
                <a:alpha val="70000"/>
              </a:schemeClr>
            </a:solidFill>
          </a:ln>
          <a:effectLst>
            <a:outerShdw blurRad="1778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68017" y="1675921"/>
            <a:ext cx="9257090" cy="1581150"/>
            <a:chOff x="1475395" y="3902167"/>
            <a:chExt cx="9257090" cy="1581150"/>
          </a:xfrm>
        </p:grpSpPr>
        <p:sp>
          <p:nvSpPr>
            <p:cNvPr id="2" name="title"/>
            <p:cNvSpPr txBox="1"/>
            <p:nvPr/>
          </p:nvSpPr>
          <p:spPr>
            <a:xfrm>
              <a:off x="1475395" y="3902167"/>
              <a:ext cx="9257090" cy="120032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7200" b="1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262626">
                        <a:alpha val="15000"/>
                      </a:srgbClr>
                    </a:outerShdw>
                  </a:effectLst>
                  <a:uLnTx/>
                  <a:uFillTx/>
                  <a:cs typeface="+mn-ea"/>
                  <a:sym typeface="+mn-lt"/>
                </a:rPr>
                <a:t>Thank you</a:t>
              </a:r>
              <a:endPara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262626">
                      <a:alpha val="15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224310" y="5115017"/>
              <a:ext cx="374396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pc="2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the end of my speech</a:t>
              </a:r>
              <a:endParaRPr kumimoji="0" lang="zh-CN" altLang="en-US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8105097" y="5304673"/>
              <a:ext cx="68330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3395663" y="5300847"/>
              <a:ext cx="642121" cy="76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484905" y="4468493"/>
            <a:ext cx="3114675" cy="574596"/>
            <a:chOff x="4609647" y="5917099"/>
            <a:chExt cx="3114675" cy="574596"/>
          </a:xfrm>
        </p:grpSpPr>
        <p:sp>
          <p:nvSpPr>
            <p:cNvPr id="17" name="文本框 16"/>
            <p:cNvSpPr txBox="1"/>
            <p:nvPr/>
          </p:nvSpPr>
          <p:spPr>
            <a:xfrm>
              <a:off x="4609647" y="6122363"/>
              <a:ext cx="31146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Design by </a:t>
              </a:r>
              <a:r>
                <a:rPr kumimoji="0" lang="en-US" altLang="zh-CN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Master·PPT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138862" y="5917099"/>
              <a:ext cx="133352" cy="148470"/>
              <a:chOff x="5962650" y="4649860"/>
              <a:chExt cx="266700" cy="409576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H="1">
                <a:off x="5962650" y="4649861"/>
                <a:ext cx="266700" cy="40957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962650" y="4649860"/>
                <a:ext cx="266700" cy="40957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组合 29"/>
          <p:cNvGrpSpPr/>
          <p:nvPr/>
        </p:nvGrpSpPr>
        <p:grpSpPr>
          <a:xfrm>
            <a:off x="5646417" y="858728"/>
            <a:ext cx="854716" cy="430210"/>
            <a:chOff x="5707839" y="1527331"/>
            <a:chExt cx="930038" cy="468125"/>
          </a:xfrm>
          <a:solidFill>
            <a:schemeClr val="bg1"/>
          </a:solidFill>
        </p:grpSpPr>
        <p:sp>
          <p:nvSpPr>
            <p:cNvPr id="31" name="文本框 34"/>
            <p:cNvSpPr txBox="1"/>
            <p:nvPr/>
          </p:nvSpPr>
          <p:spPr>
            <a:xfrm>
              <a:off x="5707839" y="1527331"/>
              <a:ext cx="930038" cy="451080"/>
            </a:xfrm>
            <a:custGeom>
              <a:avLst/>
              <a:gdLst/>
              <a:ahLst/>
              <a:cxnLst/>
              <a:rect l="l" t="t" r="r" b="b"/>
              <a:pathLst>
                <a:path w="452947" h="219685">
                  <a:moveTo>
                    <a:pt x="252698" y="79781"/>
                  </a:moveTo>
                  <a:lnTo>
                    <a:pt x="231724" y="141503"/>
                  </a:lnTo>
                  <a:lnTo>
                    <a:pt x="257785" y="141503"/>
                  </a:lnTo>
                  <a:lnTo>
                    <a:pt x="278759" y="79781"/>
                  </a:lnTo>
                  <a:close/>
                  <a:moveTo>
                    <a:pt x="376373" y="79553"/>
                  </a:moveTo>
                  <a:lnTo>
                    <a:pt x="355631" y="140589"/>
                  </a:lnTo>
                  <a:lnTo>
                    <a:pt x="381920" y="140589"/>
                  </a:lnTo>
                  <a:lnTo>
                    <a:pt x="402662" y="79553"/>
                  </a:lnTo>
                  <a:close/>
                  <a:moveTo>
                    <a:pt x="128723" y="79553"/>
                  </a:moveTo>
                  <a:lnTo>
                    <a:pt x="107981" y="140589"/>
                  </a:lnTo>
                  <a:lnTo>
                    <a:pt x="134270" y="140589"/>
                  </a:lnTo>
                  <a:lnTo>
                    <a:pt x="155012" y="79553"/>
                  </a:lnTo>
                  <a:close/>
                  <a:moveTo>
                    <a:pt x="357928" y="45034"/>
                  </a:moveTo>
                  <a:lnTo>
                    <a:pt x="444110" y="45034"/>
                  </a:lnTo>
                  <a:lnTo>
                    <a:pt x="452947" y="57379"/>
                  </a:lnTo>
                  <a:lnTo>
                    <a:pt x="416585" y="164363"/>
                  </a:lnTo>
                  <a:lnTo>
                    <a:pt x="399515" y="176251"/>
                  </a:lnTo>
                  <a:lnTo>
                    <a:pt x="313333" y="176251"/>
                  </a:lnTo>
                  <a:lnTo>
                    <a:pt x="304800" y="164363"/>
                  </a:lnTo>
                  <a:lnTo>
                    <a:pt x="341162" y="57379"/>
                  </a:lnTo>
                  <a:close/>
                  <a:moveTo>
                    <a:pt x="234103" y="45034"/>
                  </a:moveTo>
                  <a:lnTo>
                    <a:pt x="281652" y="45034"/>
                  </a:lnTo>
                  <a:lnTo>
                    <a:pt x="287688" y="54178"/>
                  </a:lnTo>
                  <a:lnTo>
                    <a:pt x="290796" y="45034"/>
                  </a:lnTo>
                  <a:lnTo>
                    <a:pt x="332858" y="45034"/>
                  </a:lnTo>
                  <a:lnTo>
                    <a:pt x="277776" y="207112"/>
                  </a:lnTo>
                  <a:lnTo>
                    <a:pt x="260931" y="219685"/>
                  </a:lnTo>
                  <a:lnTo>
                    <a:pt x="165148" y="219685"/>
                  </a:lnTo>
                  <a:lnTo>
                    <a:pt x="176414" y="186538"/>
                  </a:lnTo>
                  <a:lnTo>
                    <a:pt x="242250" y="186538"/>
                  </a:lnTo>
                  <a:lnTo>
                    <a:pt x="248851" y="167107"/>
                  </a:lnTo>
                  <a:lnTo>
                    <a:pt x="237057" y="176251"/>
                  </a:lnTo>
                  <a:lnTo>
                    <a:pt x="189508" y="176251"/>
                  </a:lnTo>
                  <a:lnTo>
                    <a:pt x="180975" y="164363"/>
                  </a:lnTo>
                  <a:lnTo>
                    <a:pt x="217337" y="57379"/>
                  </a:lnTo>
                  <a:close/>
                  <a:moveTo>
                    <a:pt x="110278" y="45034"/>
                  </a:moveTo>
                  <a:lnTo>
                    <a:pt x="196460" y="45034"/>
                  </a:lnTo>
                  <a:lnTo>
                    <a:pt x="205297" y="57379"/>
                  </a:lnTo>
                  <a:lnTo>
                    <a:pt x="168935" y="164363"/>
                  </a:lnTo>
                  <a:lnTo>
                    <a:pt x="151865" y="176251"/>
                  </a:lnTo>
                  <a:lnTo>
                    <a:pt x="65683" y="176251"/>
                  </a:lnTo>
                  <a:lnTo>
                    <a:pt x="57150" y="164363"/>
                  </a:lnTo>
                  <a:lnTo>
                    <a:pt x="93512" y="57379"/>
                  </a:lnTo>
                  <a:close/>
                  <a:moveTo>
                    <a:pt x="55860" y="0"/>
                  </a:moveTo>
                  <a:lnTo>
                    <a:pt x="98151" y="0"/>
                  </a:lnTo>
                  <a:lnTo>
                    <a:pt x="48974" y="144704"/>
                  </a:lnTo>
                  <a:lnTo>
                    <a:pt x="56289" y="144704"/>
                  </a:lnTo>
                  <a:lnTo>
                    <a:pt x="45566" y="176251"/>
                  </a:lnTo>
                  <a:lnTo>
                    <a:pt x="8533" y="176251"/>
                  </a:lnTo>
                  <a:lnTo>
                    <a:pt x="0" y="16436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1355" dirty="0">
                <a:cs typeface="+mn-ea"/>
                <a:sym typeface="+mn-lt"/>
              </a:endParaRPr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6299979" y="1949737"/>
              <a:ext cx="337898" cy="45719"/>
            </a:xfrm>
            <a:prstGeom prst="parallelogram">
              <a:avLst>
                <a:gd name="adj" fmla="val 294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/>
              <a:endParaRPr lang="zh-CN" altLang="en-US" sz="1355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INDEX" val="20186264"/>
  <p:tag name="KSO_WM_TAG_VERSION" val="1.0"/>
  <p:tag name="KSO_WM_SLIDE_INDEX" val="1"/>
  <p:tag name="KSO_WM_SLIDE_ITEM_CNT" val="4"/>
  <p:tag name="KSO_WM_SLIDE_LAYOUT" val="f_m"/>
  <p:tag name="KSO_WM_SLIDE_LAYOUT_CNT" val="1_1"/>
  <p:tag name="KSO_WM_SLIDE_TYPE" val="text"/>
  <p:tag name="KSO_WM_SLIDE_SUBTYPE" val="diag"/>
  <p:tag name="KSO_WM_BEAUTIFY_FLAG" val="#wm#"/>
  <p:tag name="KSO_WM_SLIDE_POSITION" val="81*140"/>
  <p:tag name="KSO_WM_SLIDE_SIZE" val="814*335"/>
  <p:tag name="KSO_WM_DIAGRAM_GROUP_CODE" val="m1-1"/>
  <p:tag name="KSO_WM_TEMPLATE_CATEGORY" val="diagram"/>
  <p:tag name="KSO_WM_SLIDE_ID" val="diagram20186264_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1"/>
  <p:tag name="KSO_WM_UNIT_ID" val="diagram20186264_1*m_h_i*1_2_1"/>
  <p:tag name="KSO_WM_UNIT_LAYERLEVEL" val="1_1_1"/>
  <p:tag name="KSO_WM_BEAUTIFY_FLAG" val="#wm#"/>
  <p:tag name="KSO_WM_TAG_VERSION" val="1.0"/>
  <p:tag name="KSO_WM_DIAGRAM_GROUP_CODE" val="m1-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2"/>
  <p:tag name="KSO_WM_UNIT_ID" val="diagram20186264_1*m_h_i*1_2_2"/>
  <p:tag name="KSO_WM_UNIT_LAYERLEVEL" val="1_1_1"/>
  <p:tag name="KSO_WM_BEAUTIFY_FLAG" val="#wm#"/>
  <p:tag name="KSO_WM_TAG_VERSION" val="1.0"/>
  <p:tag name="KSO_WM_DIAGRAM_GROUP_CODE" val="m1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i"/>
  <p:tag name="KSO_WM_UNIT_INDEX" val="1_3"/>
  <p:tag name="KSO_WM_UNIT_ID" val="diagram20186264_1*m_i*1_3"/>
  <p:tag name="KSO_WM_UNIT_LAYERLEVEL" val="1_1"/>
  <p:tag name="KSO_WM_BEAUTIFY_FLAG" val="#wm#"/>
  <p:tag name="KSO_WM_TAG_VERSION" val="1.0"/>
  <p:tag name="KSO_WM_DIAGRAM_GROUP_CODE" val="m1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3"/>
  <p:tag name="KSO_WM_UNIT_ID" val="diagram20186264_1*m_h_i*1_2_3"/>
  <p:tag name="KSO_WM_UNIT_LAYERLEVEL" val="1_1_1"/>
  <p:tag name="KSO_WM_BEAUTIFY_FLAG" val="#wm#"/>
  <p:tag name="KSO_WM_TAG_VERSION" val="1.0"/>
  <p:tag name="KSO_WM_DIAGRAM_GROUP_CODE" val="m1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1_1"/>
  <p:tag name="KSO_WM_UNIT_ID" val="diagram20186264_1*m_h_i*1_1_1"/>
  <p:tag name="KSO_WM_UNIT_LAYERLEVEL" val="1_1_1"/>
  <p:tag name="KSO_WM_BEAUTIFY_FLAG" val="#wm#"/>
  <p:tag name="KSO_WM_TAG_VERSION" val="1.0"/>
  <p:tag name="KSO_WM_DIAGRAM_GROUP_CODE" val="m1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1_2"/>
  <p:tag name="KSO_WM_UNIT_ID" val="diagram20186264_1*m_h_i*1_1_2"/>
  <p:tag name="KSO_WM_UNIT_LAYERLEVEL" val="1_1_1"/>
  <p:tag name="KSO_WM_BEAUTIFY_FLAG" val="#wm#"/>
  <p:tag name="KSO_WM_TAG_VERSION" val="1.0"/>
  <p:tag name="KSO_WM_DIAGRAM_GROUP_CODE" val="m1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4"/>
  <p:tag name="KSO_WM_UNIT_ID" val="diagram20186264_1*m_h_i*1_2_4"/>
  <p:tag name="KSO_WM_UNIT_LAYERLEVEL" val="1_1_1"/>
  <p:tag name="KSO_WM_BEAUTIFY_FLAG" val="#wm#"/>
  <p:tag name="KSO_WM_TAG_VERSION" val="1.0"/>
  <p:tag name="KSO_WM_DIAGRAM_GROUP_CODE" val="m1-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5"/>
  <p:tag name="KSO_WM_UNIT_ID" val="diagram20186264_1*m_h_i*1_2_5"/>
  <p:tag name="KSO_WM_UNIT_LAYERLEVEL" val="1_1_1"/>
  <p:tag name="KSO_WM_BEAUTIFY_FLAG" val="#wm#"/>
  <p:tag name="KSO_WM_TAG_VERSION" val="1.0"/>
  <p:tag name="KSO_WM_DIAGRAM_GROUP_CODE" val="m1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6"/>
  <p:tag name="KSO_WM_UNIT_ID" val="diagram20186264_1*m_h_i*1_2_6"/>
  <p:tag name="KSO_WM_UNIT_LAYERLEVEL" val="1_1_1"/>
  <p:tag name="KSO_WM_BEAUTIFY_FLAG" val="#wm#"/>
  <p:tag name="KSO_WM_TAG_VERSION" val="1.0"/>
  <p:tag name="KSO_WM_DIAGRAM_GROUP_CODE" val="m1-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7"/>
  <p:tag name="KSO_WM_UNIT_ID" val="diagram20186264_1*m_h_i*1_2_7"/>
  <p:tag name="KSO_WM_UNIT_LAYERLEVEL" val="1_1_1"/>
  <p:tag name="KSO_WM_BEAUTIFY_FLAG" val="#wm#"/>
  <p:tag name="KSO_WM_TAG_VERSION" val="1.0"/>
  <p:tag name="KSO_WM_DIAGRAM_GROUP_CODE" val="m1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8"/>
  <p:tag name="KSO_WM_UNIT_ID" val="diagram20186264_1*m_h_i*1_2_8"/>
  <p:tag name="KSO_WM_UNIT_LAYERLEVEL" val="1_1_1"/>
  <p:tag name="KSO_WM_BEAUTIFY_FLAG" val="#wm#"/>
  <p:tag name="KSO_WM_TAG_VERSION" val="1.0"/>
  <p:tag name="KSO_WM_DIAGRAM_GROUP_CODE" val="m1-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9"/>
  <p:tag name="KSO_WM_UNIT_ID" val="diagram20186264_1*m_h_i*1_2_9"/>
  <p:tag name="KSO_WM_UNIT_LAYERLEVEL" val="1_1_1"/>
  <p:tag name="KSO_WM_BEAUTIFY_FLAG" val="#wm#"/>
  <p:tag name="KSO_WM_TAG_VERSION" val="1.0"/>
  <p:tag name="KSO_WM_DIAGRAM_GROUP_CODE" val="m1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3_1"/>
  <p:tag name="KSO_WM_UNIT_ID" val="diagram20186264_1*m_h_i*1_3_1"/>
  <p:tag name="KSO_WM_UNIT_LAYERLEVEL" val="1_1_1"/>
  <p:tag name="KSO_WM_BEAUTIFY_FLAG" val="#wm#"/>
  <p:tag name="KSO_WM_TAG_VERSION" val="1.0"/>
  <p:tag name="KSO_WM_DIAGRAM_GROUP_CODE" val="m1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3_2"/>
  <p:tag name="KSO_WM_UNIT_ID" val="diagram20186264_1*m_h_i*1_3_2"/>
  <p:tag name="KSO_WM_UNIT_LAYERLEVEL" val="1_1_1"/>
  <p:tag name="KSO_WM_BEAUTIFY_FLAG" val="#wm#"/>
  <p:tag name="KSO_WM_TAG_VERSION" val="1.0"/>
  <p:tag name="KSO_WM_DIAGRAM_GROUP_CODE" val="m1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4_1"/>
  <p:tag name="KSO_WM_UNIT_ID" val="diagram20186264_1*m_h_i*1_4_1"/>
  <p:tag name="KSO_WM_UNIT_LAYERLEVEL" val="1_1_1"/>
  <p:tag name="KSO_WM_BEAUTIFY_FLAG" val="#wm#"/>
  <p:tag name="KSO_WM_TAG_VERSION" val="1.0"/>
  <p:tag name="KSO_WM_DIAGRAM_GROUP_CODE" val="m1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4_2"/>
  <p:tag name="KSO_WM_UNIT_ID" val="diagram20186264_1*m_h_i*1_4_2"/>
  <p:tag name="KSO_WM_UNIT_LAYERLEVEL" val="1_1_1"/>
  <p:tag name="KSO_WM_BEAUTIFY_FLAG" val="#wm#"/>
  <p:tag name="KSO_WM_TAG_VERSION" val="1.0"/>
  <p:tag name="KSO_WM_DIAGRAM_GROUP_CODE" val="m1-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4_3"/>
  <p:tag name="KSO_WM_UNIT_ID" val="diagram20186264_1*m_h_i*1_4_3"/>
  <p:tag name="KSO_WM_UNIT_LAYERLEVEL" val="1_1_1"/>
  <p:tag name="KSO_WM_BEAUTIFY_FLAG" val="#wm#"/>
  <p:tag name="KSO_WM_TAG_VERSION" val="1.0"/>
  <p:tag name="KSO_WM_DIAGRAM_GROUP_CODE" val="m1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1_3"/>
  <p:tag name="KSO_WM_UNIT_ID" val="diagram20186264_1*m_h_i*1_1_3"/>
  <p:tag name="KSO_WM_UNIT_LAYERLEVEL" val="1_1_1"/>
  <p:tag name="KSO_WM_BEAUTIFY_FLAG" val="#wm#"/>
  <p:tag name="KSO_WM_TAG_VERSION" val="1.0"/>
  <p:tag name="KSO_WM_DIAGRAM_GROUP_CODE" val="m1-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10"/>
  <p:tag name="KSO_WM_UNIT_ID" val="diagram20186264_1*m_h_i*1_2_10"/>
  <p:tag name="KSO_WM_UNIT_LAYERLEVEL" val="1_1_1"/>
  <p:tag name="KSO_WM_BEAUTIFY_FLAG" val="#wm#"/>
  <p:tag name="KSO_WM_TAG_VERSION" val="1.0"/>
  <p:tag name="KSO_WM_DIAGRAM_GROUP_CODE" val="m1-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11"/>
  <p:tag name="KSO_WM_UNIT_ID" val="diagram20186264_1*m_h_i*1_2_11"/>
  <p:tag name="KSO_WM_UNIT_LAYERLEVEL" val="1_1_1"/>
  <p:tag name="KSO_WM_BEAUTIFY_FLAG" val="#wm#"/>
  <p:tag name="KSO_WM_TAG_VERSION" val="1.0"/>
  <p:tag name="KSO_WM_DIAGRAM_GROUP_CODE" val="m1-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2_12"/>
  <p:tag name="KSO_WM_UNIT_ID" val="diagram20186264_1*m_h_i*1_2_12"/>
  <p:tag name="KSO_WM_UNIT_LAYERLEVEL" val="1_1_1"/>
  <p:tag name="KSO_WM_BEAUTIFY_FLAG" val="#wm#"/>
  <p:tag name="KSO_WM_TAG_VERSION" val="1.0"/>
  <p:tag name="KSO_WM_DIAGRAM_GROUP_CODE" val="m1-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3_3"/>
  <p:tag name="KSO_WM_UNIT_ID" val="diagram20186264_1*m_h_i*1_3_3"/>
  <p:tag name="KSO_WM_UNIT_LAYERLEVEL" val="1_1_1"/>
  <p:tag name="KSO_WM_BEAUTIFY_FLAG" val="#wm#"/>
  <p:tag name="KSO_WM_TAG_VERSION" val="1.0"/>
  <p:tag name="KSO_WM_DIAGRAM_GROUP_CODE" val="m1-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1_4"/>
  <p:tag name="KSO_WM_UNIT_ID" val="diagram20186264_1*m_h_i*1_1_4"/>
  <p:tag name="KSO_WM_UNIT_LAYERLEVEL" val="1_1_1"/>
  <p:tag name="KSO_WM_BEAUTIFY_FLAG" val="#wm#"/>
  <p:tag name="KSO_WM_TAG_VERSION" val="1.0"/>
  <p:tag name="KSO_WM_DIAGRAM_GROUP_CODE" val="m1-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3_4"/>
  <p:tag name="KSO_WM_UNIT_ID" val="diagram20186264_1*m_h_i*1_3_4"/>
  <p:tag name="KSO_WM_UNIT_LAYERLEVEL" val="1_1_1"/>
  <p:tag name="KSO_WM_BEAUTIFY_FLAG" val="#wm#"/>
  <p:tag name="KSO_WM_TAG_VERSION" val="1.0"/>
  <p:tag name="KSO_WM_DIAGRAM_GROUP_CODE" val="m1-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i"/>
  <p:tag name="KSO_WM_UNIT_INDEX" val="1_4_4"/>
  <p:tag name="KSO_WM_UNIT_ID" val="diagram20186264_1*m_h_i*1_4_4"/>
  <p:tag name="KSO_WM_UNIT_LAYERLEVEL" val="1_1_1"/>
  <p:tag name="KSO_WM_BEAUTIFY_FLAG" val="#wm#"/>
  <p:tag name="KSO_WM_TAG_VERSION" val="1.0"/>
  <p:tag name="KSO_WM_DIAGRAM_GROUP_CODE" val="m1-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f"/>
  <p:tag name="KSO_WM_UNIT_INDEX" val="1"/>
  <p:tag name="KSO_WM_UNIT_ID" val="diagram20186264_1*f*1"/>
  <p:tag name="KSO_WM_UNIT_LAYERLEVEL" val="1"/>
  <p:tag name="KSO_WM_UNIT_VALUE" val="216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此部分内容作为文字排版占位显示 （建议使用主题字体）如需更改请在（设置形状格式）菜单下（文本选项）中调整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f"/>
  <p:tag name="KSO_WM_UNIT_INDEX" val="1_3_1"/>
  <p:tag name="KSO_WM_UNIT_ID" val="diagram20186264_1*m_h_f*1_3_1"/>
  <p:tag name="KSO_WM_UNIT_LAYERLEVEL" val="1_1_1"/>
  <p:tag name="KSO_WM_UNIT_VALUE" val="33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m1-1"/>
  <p:tag name="KSO_WM_UNIT_PRESET_TEXT" val="此部分内容作为文字排版占位显示（建议使用主题字体）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f"/>
  <p:tag name="KSO_WM_UNIT_INDEX" val="1_4_1"/>
  <p:tag name="KSO_WM_UNIT_ID" val="diagram20186264_1*m_h_f*1_4_1"/>
  <p:tag name="KSO_WM_UNIT_LAYERLEVEL" val="1_1_1"/>
  <p:tag name="KSO_WM_UNIT_VALUE" val="33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m1-1"/>
  <p:tag name="KSO_WM_UNIT_PRESET_TEXT" val="此部分内容作为文字排版占位显示（建议使用主题字体）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f"/>
  <p:tag name="KSO_WM_UNIT_INDEX" val="1_1_1"/>
  <p:tag name="KSO_WM_UNIT_ID" val="diagram20186264_1*m_h_f*1_1_1"/>
  <p:tag name="KSO_WM_UNIT_LAYERLEVEL" val="1_1_1"/>
  <p:tag name="KSO_WM_UNIT_VALUE" val="33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m1-1"/>
  <p:tag name="KSO_WM_UNIT_PRESET_TEXT" val="此部分内容作为文字排版占位显示（建议使用主题字体）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264"/>
  <p:tag name="KSO_WM_UNIT_TYPE" val="m_h_f"/>
  <p:tag name="KSO_WM_UNIT_INDEX" val="1_2_1"/>
  <p:tag name="KSO_WM_UNIT_ID" val="diagram20186264_1*m_h_f*1_2_1"/>
  <p:tag name="KSO_WM_UNIT_LAYERLEVEL" val="1_1_1"/>
  <p:tag name="KSO_WM_UNIT_VALUE" val="30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m1-1"/>
  <p:tag name="KSO_WM_UNIT_PRESET_TEXT" val="此部分内容作为文字排版占位显示 （建议使用主题字体）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4485"/>
  <p:tag name="KSO_WM_TAG_VERSION" val="1.0"/>
  <p:tag name="KSO_WM_SLIDE_ID" val="custom20164485_3"/>
  <p:tag name="KSO_WM_SLIDE_INDEX" val="3"/>
  <p:tag name="KSO_WM_SLIDE_ITEM_CNT" val="3"/>
  <p:tag name="KSO_WM_SLIDE_LAYOUT" val="n"/>
  <p:tag name="KSO_WM_SLIDE_LAYOUT_CNT" val="1"/>
  <p:tag name="KSO_WM_SLIDE_TYPE" val="text"/>
  <p:tag name="KSO_WM_BEAUTIFY_FLAG" val="#wm#"/>
  <p:tag name="KSO_WM_SLIDE_POSITION" val="219*165"/>
  <p:tag name="KSO_WM_SLIDE_SIZE" val="385*249"/>
  <p:tag name="KSO_WM_DIAGRAM_GROUP_CODE" val="n1-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i"/>
  <p:tag name="KSO_WM_UNIT_INDEX" val="1_1"/>
  <p:tag name="KSO_WM_UNIT_ID" val="custom20164485_3*n_i*1_1"/>
  <p:tag name="KSO_WM_UNIT_LAYERLEVEL" val="1_1"/>
  <p:tag name="KSO_WM_DIAGRAM_GROUP_CODE" val="n1-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i"/>
  <p:tag name="KSO_WM_UNIT_INDEX" val="1_2"/>
  <p:tag name="KSO_WM_UNIT_ID" val="custom20164485_3*n_i*1_2"/>
  <p:tag name="KSO_WM_UNIT_LAYERLEVEL" val="1_1"/>
  <p:tag name="KSO_WM_DIAGRAM_GROUP_CODE" val="n1-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i"/>
  <p:tag name="KSO_WM_UNIT_INDEX" val="1_3"/>
  <p:tag name="KSO_WM_UNIT_ID" val="custom20164485_3*n_i*1_3"/>
  <p:tag name="KSO_WM_UNIT_LAYERLEVEL" val="1_1"/>
  <p:tag name="KSO_WM_DIAGRAM_GROUP_CODE" val="n1-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i"/>
  <p:tag name="KSO_WM_UNIT_INDEX" val="1_4"/>
  <p:tag name="KSO_WM_UNIT_ID" val="custom20164485_3*n_i*1_4"/>
  <p:tag name="KSO_WM_UNIT_LAYERLEVEL" val="1_1"/>
  <p:tag name="KSO_WM_DIAGRAM_GROUP_CODE" val="n1-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i"/>
  <p:tag name="KSO_WM_UNIT_INDEX" val="1_5"/>
  <p:tag name="KSO_WM_UNIT_ID" val="custom20164485_3*n_i*1_5"/>
  <p:tag name="KSO_WM_UNIT_LAYERLEVEL" val="1_1"/>
  <p:tag name="KSO_WM_DIAGRAM_GROUP_CODE" val="n1-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i"/>
  <p:tag name="KSO_WM_UNIT_INDEX" val="1_6"/>
  <p:tag name="KSO_WM_UNIT_ID" val="custom20164485_3*n_i*1_6"/>
  <p:tag name="KSO_WM_UNIT_LAYERLEVEL" val="1_1"/>
  <p:tag name="KSO_WM_DIAGRAM_GROUP_CODE" val="n1-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i"/>
  <p:tag name="KSO_WM_UNIT_INDEX" val="1_7"/>
  <p:tag name="KSO_WM_UNIT_ID" val="custom20164485_3*n_i*1_7"/>
  <p:tag name="KSO_WM_UNIT_LAYERLEVEL" val="1_1"/>
  <p:tag name="KSO_WM_DIAGRAM_GROUP_CODE" val="n1-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h_a"/>
  <p:tag name="KSO_WM_UNIT_INDEX" val="1_2_1"/>
  <p:tag name="KSO_WM_UNIT_ID" val="custom20164485_3*n_h_a*1_2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UNIT_BIND_DECORATION_IDS" val="custom20164485_3*n_i*1_2"/>
  <p:tag name="KSO_WM_DIAGRAM_GROUP_CODE" val="n1-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h_a"/>
  <p:tag name="KSO_WM_UNIT_INDEX" val="1_2_3"/>
  <p:tag name="KSO_WM_UNIT_ID" val="custom20164485_3*n_h_a*1_2_3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UNIT_BIND_DECORATION_IDS" val="custom20164485_3*n_i*1_1"/>
  <p:tag name="KSO_WM_DIAGRAM_GROUP_CODE" val="n1-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h_a"/>
  <p:tag name="KSO_WM_UNIT_INDEX" val="1_2_2"/>
  <p:tag name="KSO_WM_UNIT_ID" val="custom20164485_3*n_h_a*1_2_2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UNIT_BIND_DECORATION_IDS" val="custom20164485_3*n_i*1_3"/>
  <p:tag name="KSO_WM_DIAGRAM_GROUP_CODE" val="n1-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h_a"/>
  <p:tag name="KSO_WM_UNIT_INDEX" val="1_1_1"/>
  <p:tag name="KSO_WM_UNIT_ID" val="custom20164485_3*n_h_a*1_1_1"/>
  <p:tag name="KSO_WM_UNIT_LAYERLEVEL" val="1_1_1"/>
  <p:tag name="KSO_WM_UNIT_VALUE" val="12"/>
  <p:tag name="KSO_WM_UNIT_HIGHLIGHT" val="0"/>
  <p:tag name="KSO_WM_UNIT_COMPATIBLE" val="0"/>
  <p:tag name="KSO_WM_UNIT_CLEAR" val="0"/>
  <p:tag name="KSO_WM_UNIT_PRESET_TEXT_INDEX" val="3"/>
  <p:tag name="KSO_WM_UNIT_PRESET_TEXT_LEN" val="17"/>
  <p:tag name="KSO_WM_UNIT_BIND_DECORATION_IDS" val="custom20164485_3*n_i*1_5;custom20164485_3*n_i*1_8;custom20164485_3*n_i*1_4"/>
  <p:tag name="KSO_WM_DIAGRAM_GROUP_CODE" val="n1-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64485"/>
  <p:tag name="KSO_WM_UNIT_TYPE" val="n_i"/>
  <p:tag name="KSO_WM_UNIT_INDEX" val="1_8"/>
  <p:tag name="KSO_WM_UNIT_ID" val="custom20164485_3*n_i*1_8"/>
  <p:tag name="KSO_WM_UNIT_LAYERLEVEL" val="1_1"/>
  <p:tag name="KSO_WM_DIAGRAM_GROUP_CODE" val="n1-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9111"/>
  <p:tag name="KSO_WM_TAG_VERSION" val="1.0"/>
  <p:tag name="KSO_WM_SLIDE_ID" val="custom20189111_15"/>
  <p:tag name="KSO_WM_SLIDE_INDEX" val="15"/>
  <p:tag name="KSO_WM_SLIDE_ITEM_CNT" val="2"/>
  <p:tag name="KSO_WM_SLIDE_LAYOUT" val="a_f_b_d"/>
  <p:tag name="KSO_WM_SLIDE_LAYOUT_CNT" val="1_1_1_1"/>
  <p:tag name="KSO_WM_SLIDE_TYPE" val="text"/>
  <p:tag name="KSO_WM_SLIDE_SUBTYPE" val="picTxt"/>
  <p:tag name="KSO_WM_BEAUTIFY_FLAG" val="#wm#"/>
  <p:tag name="KSO_WM_SLIDE_POSITION" val="77*77"/>
  <p:tag name="KSO_WM_SLIDE_SIZE" val="771*40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9111"/>
  <p:tag name="KSO_WM_UNIT_TYPE" val="f"/>
  <p:tag name="KSO_WM_UNIT_INDEX" val="1"/>
  <p:tag name="KSO_WM_UNIT_ID" val="custom20189111_15*f*1"/>
  <p:tag name="KSO_WM_UNIT_LAYERLEVEL" val="1"/>
  <p:tag name="KSO_WM_UNIT_VALUE" val="120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_INDEX" val="2"/>
  <p:tag name="KSO_WM_UNIT_PRESET_TEXT_LEN" val="1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9111"/>
  <p:tag name="KSO_WM_TAG_VERSION" val="1.0"/>
  <p:tag name="KSO_WM_UNIT_TYPE" val="d"/>
  <p:tag name="KSO_WM_UNIT_INDEX" val="1"/>
  <p:tag name="KSO_WM_UNIT_ID" val="custom20189111_15*d*1"/>
  <p:tag name="KSO_WM_UNIT_LAYERLEVEL" val="1"/>
  <p:tag name="KSO_WM_UNIT_VALUE" val="744*2596"/>
  <p:tag name="KSO_WM_UNIT_HIGHLIGHT" val="0"/>
  <p:tag name="KSO_WM_UNIT_COMPATIBLE" val="0"/>
  <p:tag name="KSO_WM_UNIT_CLEAR" val="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14"/>
  <p:tag name="KSO_WM_TEMPLATE_CATEGORY" val="custom"/>
  <p:tag name="KSO_WM_TEMPLATE_INDEX" val="20189111"/>
  <p:tag name="KSO_WM_UNIT_INDEX" val="1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15"/>
  <p:tag name="KSO_WM_TEMPLATE_CATEGORY" val="custom"/>
  <p:tag name="KSO_WM_TEMPLATE_INDEX" val="20189111"/>
  <p:tag name="KSO_WM_UNIT_INDEX" val="1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16"/>
  <p:tag name="KSO_WM_TEMPLATE_CATEGORY" val="custom"/>
  <p:tag name="KSO_WM_TEMPLATE_INDEX" val="20189111"/>
  <p:tag name="KSO_WM_UNIT_INDEX" val="1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2"/>
  <p:tag name="KSO_WM_UNIT_HIGHLIGHT" val="0"/>
  <p:tag name="KSO_WM_UNIT_COMPATIBLE" val="0"/>
  <p:tag name="KSO_WM_UNIT_CLEAR" val="0"/>
  <p:tag name="KSO_WM_DIAGRAM_GROUP_CODE" val="l1-7"/>
  <p:tag name="KSO_WM_UNIT_PRESET_TEXT_INDEX" val="2"/>
  <p:tag name="KSO_WM_UNIT_PRESET_TEXT_LEN" val="10"/>
  <p:tag name="KSO_WM_TAG_VERSION" val="1.0"/>
  <p:tag name="KSO_WM_BEAUTIFY_FLAG" val="#wm#"/>
  <p:tag name="KSO_WM_UNIT_TYPE" val="i"/>
  <p:tag name="KSO_WM_UNIT_ID" val="custom20189111_15*i*17"/>
  <p:tag name="KSO_WM_TEMPLATE_CATEGORY" val="custom"/>
  <p:tag name="KSO_WM_TEMPLATE_INDEX" val="20189111"/>
  <p:tag name="KSO_WM_UNIT_INDEX" val="1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3"/>
  <p:tag name="KSO_WM_UNIT_HIGHLIGHT" val="0"/>
  <p:tag name="KSO_WM_UNIT_COMPATIBLE" val="0"/>
  <p:tag name="KSO_WM_UNIT_CLEAR" val="0"/>
  <p:tag name="KSO_WM_DIAGRAM_GROUP_CODE" val="l1-7"/>
  <p:tag name="KSO_WM_UNIT_PRESET_TEXT_INDEX" val="2"/>
  <p:tag name="KSO_WM_UNIT_PRESET_TEXT_LEN" val="10"/>
  <p:tag name="KSO_WM_TAG_VERSION" val="1.0"/>
  <p:tag name="KSO_WM_BEAUTIFY_FLAG" val="#wm#"/>
  <p:tag name="KSO_WM_UNIT_TYPE" val="i"/>
  <p:tag name="KSO_WM_UNIT_ID" val="custom20189111_15*i*18"/>
  <p:tag name="KSO_WM_TEMPLATE_CATEGORY" val="custom"/>
  <p:tag name="KSO_WM_TEMPLATE_INDEX" val="20189111"/>
  <p:tag name="KSO_WM_UNIT_INDEX" val="1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16"/>
  <p:tag name="KSO_WM_UNIT_HIGHLIGHT" val="0"/>
  <p:tag name="KSO_WM_UNIT_COMPATIBLE" val="0"/>
  <p:tag name="KSO_WM_UNIT_CLEAR" val="0"/>
  <p:tag name="KSO_WM_DIAGRAM_GROUP_CODE" val="l1-7"/>
  <p:tag name="KSO_WM_UNIT_PRESET_TEXT_INDEX" val="2"/>
  <p:tag name="KSO_WM_UNIT_PRESET_TEXT_LEN" val="10"/>
  <p:tag name="KSO_WM_TAG_VERSION" val="1.0"/>
  <p:tag name="KSO_WM_BEAUTIFY_FLAG" val="#wm#"/>
  <p:tag name="KSO_WM_UNIT_TYPE" val="i"/>
  <p:tag name="KSO_WM_UNIT_ID" val="custom20189111_15*i*19"/>
  <p:tag name="KSO_WM_TEMPLATE_CATEGORY" val="custom"/>
  <p:tag name="KSO_WM_TEMPLATE_INDEX" val="20189111"/>
  <p:tag name="KSO_WM_UNIT_INDEX" val="1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20189111_15*i*7"/>
  <p:tag name="KSO_WM_TEMPLATE_CATEGORY" val="custom"/>
  <p:tag name="KSO_WM_TEMPLATE_INDEX" val="20189111"/>
  <p:tag name="KSO_WM_UNIT_INDEX" val="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20189111_15*i*12"/>
  <p:tag name="KSO_WM_TEMPLATE_CATEGORY" val="custom"/>
  <p:tag name="KSO_WM_TEMPLATE_INDEX" val="20189111"/>
  <p:tag name="KSO_WM_UNIT_INDEX" val="1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20189111_15*i*17"/>
  <p:tag name="KSO_WM_TEMPLATE_CATEGORY" val="custom"/>
  <p:tag name="KSO_WM_TEMPLATE_INDEX" val="20189111"/>
  <p:tag name="KSO_WM_UNIT_INDEX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24"/>
  <p:tag name="KSO_WM_TEMPLATE_CATEGORY" val="custom"/>
  <p:tag name="KSO_WM_TEMPLATE_INDEX" val="20189111"/>
  <p:tag name="KSO_WM_UNIT_INDEX" val="2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25"/>
  <p:tag name="KSO_WM_TEMPLATE_CATEGORY" val="custom"/>
  <p:tag name="KSO_WM_TEMPLATE_INDEX" val="20189111"/>
  <p:tag name="KSO_WM_UNIT_INDEX" val="2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22"/>
  <p:tag name="KSO_WM_TEMPLATE_CATEGORY" val="custom"/>
  <p:tag name="KSO_WM_TEMPLATE_INDEX" val="20189111"/>
  <p:tag name="KSO_WM_UNIT_INDEX" val="2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23"/>
  <p:tag name="KSO_WM_TEMPLATE_CATEGORY" val="custom"/>
  <p:tag name="KSO_WM_TEMPLATE_INDEX" val="20189111"/>
  <p:tag name="KSO_WM_UNIT_INDEX" val="2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20"/>
  <p:tag name="KSO_WM_TEMPLATE_CATEGORY" val="custom"/>
  <p:tag name="KSO_WM_TEMPLATE_INDEX" val="20189111"/>
  <p:tag name="KSO_WM_UNIT_INDEX" val="2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DIAGRAM_GROUP_CODE" val="l1-7"/>
  <p:tag name="KSO_WM_TAG_VERSION" val="1.0"/>
  <p:tag name="KSO_WM_BEAUTIFY_FLAG" val="#wm#"/>
  <p:tag name="KSO_WM_UNIT_TYPE" val="i"/>
  <p:tag name="KSO_WM_UNIT_ID" val="custom20189111_15*i*21"/>
  <p:tag name="KSO_WM_TEMPLATE_CATEGORY" val="custom"/>
  <p:tag name="KSO_WM_TEMPLATE_INDEX" val="20189111"/>
  <p:tag name="KSO_WM_UNIT_INDEX" val="2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7309"/>
  <p:tag name="KSO_WM_TAG_VERSION" val="1.0"/>
  <p:tag name="KSO_WM_SLIDE_ID" val="custom20187309_39"/>
  <p:tag name="KSO_WM_SLIDE_INDEX" val="39"/>
  <p:tag name="KSO_WM_SLIDE_ITEM_CNT" val="1"/>
  <p:tag name="KSO_WM_SLIDE_LAYOUT" val="a_b_d"/>
  <p:tag name="KSO_WM_SLIDE_LAYOUT_CNT" val="1_1_1"/>
  <p:tag name="KSO_WM_SLIDE_TYPE" val="text"/>
  <p:tag name="KSO_WM_SLIDE_SUBTYPE" val="pureTxt"/>
  <p:tag name="KSO_WM_BEAUTIFY_FLAG" val="#wm#"/>
  <p:tag name="KSO_WM_SLIDE_POSITION" val="72*77"/>
  <p:tag name="KSO_WM_SLIDE_SIZE" val="820*40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7309"/>
  <p:tag name="KSO_WM_UNIT_TYPE" val="d"/>
  <p:tag name="KSO_WM_UNIT_INDEX" val="1"/>
  <p:tag name="KSO_WM_UNIT_ID" val="custom20187309_39*d*1"/>
  <p:tag name="KSO_WM_UNIT_LAYERLEVEL" val="1"/>
  <p:tag name="KSO_WM_UNIT_VALUE" val="1244*2891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20189111_53*i*2"/>
  <p:tag name="KSO_WM_TEMPLATE_CATEGORY" val="custom"/>
  <p:tag name="KSO_WM_TEMPLATE_INDEX" val="20189111"/>
  <p:tag name="KSO_WM_UNIT_INDEX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26"/>
  <p:tag name="KSO_WM_TEMPLATE_CATEGORY" val="custom"/>
  <p:tag name="KSO_WM_TEMPLATE_INDEX" val="20187309"/>
  <p:tag name="KSO_WM_UNIT_INDEX" val="2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4"/>
  <p:tag name="KSO_WM_UNIT_HIGHLIGHT" val="0"/>
  <p:tag name="KSO_WM_UNIT_COMPATIBLE" val="0"/>
  <p:tag name="KSO_WM_UNIT_CLEAR" val="0"/>
  <p:tag name="KSO_WM_UNIT_PRESET_TEXT_INDEX" val="2"/>
  <p:tag name="KSO_WM_DIAGRAM_GROUP_CODE" val="l1-22"/>
  <p:tag name="KSO_WM_UNIT_PRESET_TEXT_LEN" val="10"/>
  <p:tag name="KSO_WM_TAG_VERSION" val="1.0"/>
  <p:tag name="KSO_WM_BEAUTIFY_FLAG" val="#wm#"/>
  <p:tag name="KSO_WM_UNIT_TYPE" val="i"/>
  <p:tag name="KSO_WM_UNIT_ID" val="custom20187309_39*i*27"/>
  <p:tag name="KSO_WM_TEMPLATE_CATEGORY" val="custom"/>
  <p:tag name="KSO_WM_TEMPLATE_INDEX" val="20187309"/>
  <p:tag name="KSO_WM_UNIT_INDEX" val="2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28"/>
  <p:tag name="KSO_WM_TEMPLATE_CATEGORY" val="custom"/>
  <p:tag name="KSO_WM_TEMPLATE_INDEX" val="20187309"/>
  <p:tag name="KSO_WM_UNIT_INDEX" val="2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29"/>
  <p:tag name="KSO_WM_TEMPLATE_CATEGORY" val="custom"/>
  <p:tag name="KSO_WM_TEMPLATE_INDEX" val="20187309"/>
  <p:tag name="KSO_WM_UNIT_INDEX" val="2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30"/>
  <p:tag name="KSO_WM_TEMPLATE_CATEGORY" val="custom"/>
  <p:tag name="KSO_WM_TEMPLATE_INDEX" val="20187309"/>
  <p:tag name="KSO_WM_UNIT_INDEX" val="3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31"/>
  <p:tag name="KSO_WM_TEMPLATE_CATEGORY" val="custom"/>
  <p:tag name="KSO_WM_TEMPLATE_INDEX" val="20187309"/>
  <p:tag name="KSO_WM_UNIT_INDEX" val="3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4"/>
  <p:tag name="KSO_WM_UNIT_HIGHLIGHT" val="0"/>
  <p:tag name="KSO_WM_UNIT_COMPATIBLE" val="0"/>
  <p:tag name="KSO_WM_UNIT_CLEAR" val="0"/>
  <p:tag name="KSO_WM_UNIT_PRESET_TEXT_INDEX" val="2"/>
  <p:tag name="KSO_WM_DIAGRAM_GROUP_CODE" val="l1-22"/>
  <p:tag name="KSO_WM_UNIT_PRESET_TEXT_LEN" val="10"/>
  <p:tag name="KSO_WM_TAG_VERSION" val="1.0"/>
  <p:tag name="KSO_WM_BEAUTIFY_FLAG" val="#wm#"/>
  <p:tag name="KSO_WM_UNIT_TYPE" val="i"/>
  <p:tag name="KSO_WM_UNIT_ID" val="custom20187309_39*i*32"/>
  <p:tag name="KSO_WM_TEMPLATE_CATEGORY" val="custom"/>
  <p:tag name="KSO_WM_TEMPLATE_INDEX" val="20187309"/>
  <p:tag name="KSO_WM_UNIT_INDEX" val="3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33"/>
  <p:tag name="KSO_WM_TEMPLATE_CATEGORY" val="custom"/>
  <p:tag name="KSO_WM_TEMPLATE_INDEX" val="20187309"/>
  <p:tag name="KSO_WM_UNIT_INDEX" val="3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34"/>
  <p:tag name="KSO_WM_TEMPLATE_CATEGORY" val="custom"/>
  <p:tag name="KSO_WM_TEMPLATE_INDEX" val="20187309"/>
  <p:tag name="KSO_WM_UNIT_INDEX" val="3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35"/>
  <p:tag name="KSO_WM_TEMPLATE_CATEGORY" val="custom"/>
  <p:tag name="KSO_WM_TEMPLATE_INDEX" val="20187309"/>
  <p:tag name="KSO_WM_UNIT_INDEX" val="3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272"/>
  <p:tag name="KSO_WM_UNIT_HIGHLIGHT" val="0"/>
  <p:tag name="KSO_WM_UNIT_COMPATIBLE" val="0"/>
  <p:tag name="KSO_WM_UNIT_CLEAR" val="0"/>
  <p:tag name="KSO_WM_UNIT_PRESET_TEXT_INDEX" val="2"/>
  <p:tag name="KSO_WM_DIAGRAM_GROUP_CODE" val="l1-22"/>
  <p:tag name="KSO_WM_UNIT_PRESET_TEXT_LEN" val="10"/>
  <p:tag name="KSO_WM_TAG_VERSION" val="1.0"/>
  <p:tag name="KSO_WM_BEAUTIFY_FLAG" val="#wm#"/>
  <p:tag name="KSO_WM_UNIT_TYPE" val="i"/>
  <p:tag name="KSO_WM_UNIT_ID" val="custom20187309_39*i*36"/>
  <p:tag name="KSO_WM_TEMPLATE_CATEGORY" val="custom"/>
  <p:tag name="KSO_WM_TEMPLATE_INDEX" val="20187309"/>
  <p:tag name="KSO_WM_UNIT_INDEX" val="3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4"/>
  <p:tag name="KSO_WM_UNIT_HIGHLIGHT" val="0"/>
  <p:tag name="KSO_WM_UNIT_COMPATIBLE" val="0"/>
  <p:tag name="KSO_WM_UNIT_CLEAR" val="0"/>
  <p:tag name="KSO_WM_UNIT_PRESET_TEXT_INDEX" val="2"/>
  <p:tag name="KSO_WM_DIAGRAM_GROUP_CODE" val="l1-22"/>
  <p:tag name="KSO_WM_UNIT_PRESET_TEXT_LEN" val="10"/>
  <p:tag name="KSO_WM_TAG_VERSION" val="1.0"/>
  <p:tag name="KSO_WM_BEAUTIFY_FLAG" val="#wm#"/>
  <p:tag name="KSO_WM_UNIT_TYPE" val="i"/>
  <p:tag name="KSO_WM_UNIT_ID" val="custom20187309_39*i*37"/>
  <p:tag name="KSO_WM_TEMPLATE_CATEGORY" val="custom"/>
  <p:tag name="KSO_WM_TEMPLATE_INDEX" val="20187309"/>
  <p:tag name="KSO_WM_UNIT_INDEX" val="3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38"/>
  <p:tag name="KSO_WM_TEMPLATE_CATEGORY" val="custom"/>
  <p:tag name="KSO_WM_TEMPLATE_INDEX" val="20187309"/>
  <p:tag name="KSO_WM_UNIT_INDEX" val="3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39"/>
  <p:tag name="KSO_WM_TEMPLATE_CATEGORY" val="custom"/>
  <p:tag name="KSO_WM_TEMPLATE_INDEX" val="20187309"/>
  <p:tag name="KSO_WM_UNIT_INDEX" val="3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40"/>
  <p:tag name="KSO_WM_TEMPLATE_CATEGORY" val="custom"/>
  <p:tag name="KSO_WM_TEMPLATE_INDEX" val="20187309"/>
  <p:tag name="KSO_WM_UNIT_INDEX" val="4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272"/>
  <p:tag name="KSO_WM_UNIT_HIGHLIGHT" val="0"/>
  <p:tag name="KSO_WM_UNIT_COMPATIBLE" val="0"/>
  <p:tag name="KSO_WM_UNIT_CLEAR" val="0"/>
  <p:tag name="KSO_WM_UNIT_PRESET_TEXT_INDEX" val="2"/>
  <p:tag name="KSO_WM_DIAGRAM_GROUP_CODE" val="l1-22"/>
  <p:tag name="KSO_WM_UNIT_PRESET_TEXT_LEN" val="10"/>
  <p:tag name="KSO_WM_TAG_VERSION" val="1.0"/>
  <p:tag name="KSO_WM_BEAUTIFY_FLAG" val="#wm#"/>
  <p:tag name="KSO_WM_UNIT_TYPE" val="i"/>
  <p:tag name="KSO_WM_UNIT_ID" val="custom20187309_39*i*41"/>
  <p:tag name="KSO_WM_TEMPLATE_CATEGORY" val="custom"/>
  <p:tag name="KSO_WM_TEMPLATE_INDEX" val="20187309"/>
  <p:tag name="KSO_WM_UNIT_INDEX" val="4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_1"/>
  <p:tag name="KSO_WM_UNIT_VALUE" val="4"/>
  <p:tag name="KSO_WM_UNIT_HIGHLIGHT" val="0"/>
  <p:tag name="KSO_WM_UNIT_COMPATIBLE" val="0"/>
  <p:tag name="KSO_WM_UNIT_CLEAR" val="0"/>
  <p:tag name="KSO_WM_UNIT_PRESET_TEXT_INDEX" val="2"/>
  <p:tag name="KSO_WM_DIAGRAM_GROUP_CODE" val="l1-22"/>
  <p:tag name="KSO_WM_UNIT_PRESET_TEXT_LEN" val="10"/>
  <p:tag name="KSO_WM_TAG_VERSION" val="1.0"/>
  <p:tag name="KSO_WM_BEAUTIFY_FLAG" val="#wm#"/>
  <p:tag name="KSO_WM_UNIT_TYPE" val="i"/>
  <p:tag name="KSO_WM_UNIT_ID" val="custom20187309_39*i*42"/>
  <p:tag name="KSO_WM_TEMPLATE_CATEGORY" val="custom"/>
  <p:tag name="KSO_WM_TEMPLATE_INDEX" val="20187309"/>
  <p:tag name="KSO_WM_UNIT_INDEX" val="4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23"/>
  <p:tag name="KSO_WM_TEMPLATE_CATEGORY" val="custom"/>
  <p:tag name="KSO_WM_TEMPLATE_INDEX" val="20187309"/>
  <p:tag name="KSO_WM_UNIT_INDEX" val="2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24"/>
  <p:tag name="KSO_WM_TEMPLATE_CATEGORY" val="custom"/>
  <p:tag name="KSO_WM_TEMPLATE_INDEX" val="20187309"/>
  <p:tag name="KSO_WM_UNIT_INDEX" val="2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YERLEVEL" val="1_1"/>
  <p:tag name="KSO_WM_DIAGRAM_GROUP_CODE" val="l1-22"/>
  <p:tag name="KSO_WM_TAG_VERSION" val="1.0"/>
  <p:tag name="KSO_WM_BEAUTIFY_FLAG" val="#wm#"/>
  <p:tag name="KSO_WM_UNIT_TYPE" val="i"/>
  <p:tag name="KSO_WM_UNIT_ID" val="custom20187309_39*i*25"/>
  <p:tag name="KSO_WM_TEMPLATE_CATEGORY" val="custom"/>
  <p:tag name="KSO_WM_TEMPLATE_INDEX" val="20187309"/>
  <p:tag name="KSO_WM_UNIT_INDEX" val="2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heme/theme1.xml><?xml version="1.0" encoding="utf-8"?>
<a:theme xmlns:a="http://schemas.openxmlformats.org/drawingml/2006/main" name="23_Office 主题">
  <a:themeElements>
    <a:clrScheme name="自定义 10">
      <a:dk1>
        <a:srgbClr val="2E2E2E"/>
      </a:dk1>
      <a:lt1>
        <a:sysClr val="window" lastClr="FFFFFF"/>
      </a:lt1>
      <a:dk2>
        <a:srgbClr val="44546A"/>
      </a:dk2>
      <a:lt2>
        <a:srgbClr val="E7E6E6"/>
      </a:lt2>
      <a:accent1>
        <a:srgbClr val="2FD0D4"/>
      </a:accent1>
      <a:accent2>
        <a:srgbClr val="2E2E2E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D03B"/>
      </a:hlink>
      <a:folHlink>
        <a:srgbClr val="954F72"/>
      </a:folHlink>
    </a:clrScheme>
    <a:fontScheme name="qce15yxk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1691</Words>
  <Application>Microsoft Office PowerPoint</Application>
  <PresentationFormat>宽屏</PresentationFormat>
  <Paragraphs>282</Paragraphs>
  <Slides>26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7" baseType="lpstr">
      <vt:lpstr>Avenir</vt:lpstr>
      <vt:lpstr>Avenir LT Std 35 Light</vt:lpstr>
      <vt:lpstr>Gill Sans</vt:lpstr>
      <vt:lpstr>Helvetica Light</vt:lpstr>
      <vt:lpstr>Open Sans</vt:lpstr>
      <vt:lpstr>Source Sans Pro Light</vt:lpstr>
      <vt:lpstr>等线</vt:lpstr>
      <vt:lpstr>华文细黑</vt:lpstr>
      <vt:lpstr>苹方 常规</vt:lpstr>
      <vt:lpstr>苹方 中等</vt:lpstr>
      <vt:lpstr>思源黑体 CN Light</vt:lpstr>
      <vt:lpstr>思源黑体 CN Medium</vt:lpstr>
      <vt:lpstr>思源宋体 Medium</vt:lpstr>
      <vt:lpstr>Microsoft YaHei</vt:lpstr>
      <vt:lpstr>Microsoft YaHei</vt:lpstr>
      <vt:lpstr>微软雅黑 Light</vt:lpstr>
      <vt:lpstr>新宋体</vt:lpstr>
      <vt:lpstr>Arial</vt:lpstr>
      <vt:lpstr>Calibri</vt:lpstr>
      <vt:lpstr>Helvetica</vt:lpstr>
      <vt:lpstr>23_Office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秦阳</dc:creator>
  <dc:description>海洋绿</dc:description>
  <cp:lastModifiedBy>Administrator</cp:lastModifiedBy>
  <cp:revision>480</cp:revision>
  <dcterms:created xsi:type="dcterms:W3CDTF">2017-06-06T08:29:00Z</dcterms:created>
  <dcterms:modified xsi:type="dcterms:W3CDTF">2018-08-23T07:30:51Z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PowerPoint 演示文稿</vt:lpwstr>
  </property>
  <property fmtid="{D5CDD505-2E9C-101B-9397-08002B2CF9AE}" pid="3" name="SlideDescription">
    <vt:lpwstr/>
  </property>
  <property fmtid="{D5CDD505-2E9C-101B-9397-08002B2CF9AE}" pid="4" name="KSOProductBuildVer">
    <vt:lpwstr>2052-11.1.0.7686</vt:lpwstr>
  </property>
</Properties>
</file>